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272" r:id="rId3"/>
    <p:sldId id="267" r:id="rId4"/>
    <p:sldId id="273" r:id="rId5"/>
    <p:sldId id="268" r:id="rId6"/>
    <p:sldId id="274" r:id="rId7"/>
    <p:sldId id="275" r:id="rId8"/>
    <p:sldId id="276" r:id="rId9"/>
    <p:sldId id="277" r:id="rId10"/>
    <p:sldId id="278" r:id="rId11"/>
    <p:sldId id="280" r:id="rId12"/>
    <p:sldId id="299" r:id="rId13"/>
    <p:sldId id="281" r:id="rId14"/>
    <p:sldId id="282" r:id="rId15"/>
    <p:sldId id="283" r:id="rId16"/>
    <p:sldId id="284" r:id="rId17"/>
    <p:sldId id="286" r:id="rId18"/>
    <p:sldId id="287" r:id="rId19"/>
    <p:sldId id="300" r:id="rId20"/>
    <p:sldId id="288" r:id="rId21"/>
    <p:sldId id="289" r:id="rId22"/>
    <p:sldId id="290" r:id="rId23"/>
    <p:sldId id="292" r:id="rId24"/>
    <p:sldId id="293" r:id="rId25"/>
    <p:sldId id="301" r:id="rId26"/>
    <p:sldId id="294" r:id="rId27"/>
    <p:sldId id="295" r:id="rId28"/>
    <p:sldId id="296" r:id="rId29"/>
    <p:sldId id="297" r:id="rId30"/>
    <p:sldId id="298" r:id="rId31"/>
    <p:sldId id="271" r:id="rId32"/>
    <p:sldId id="591" r:id="rId33"/>
    <p:sldId id="590" r:id="rId34"/>
    <p:sldId id="59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orient="horz" pos="2915" userDrawn="1">
          <p15:clr>
            <a:srgbClr val="A4A3A4"/>
          </p15:clr>
        </p15:guide>
        <p15:guide id="6" pos="5379" userDrawn="1">
          <p15:clr>
            <a:srgbClr val="A4A3A4"/>
          </p15:clr>
        </p15:guide>
        <p15:guide id="7" pos="7287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pos="1141" userDrawn="1">
          <p15:clr>
            <a:srgbClr val="A4A3A4"/>
          </p15:clr>
        </p15:guide>
        <p15:guide id="10" pos="393" userDrawn="1">
          <p15:clr>
            <a:srgbClr val="A4A3A4"/>
          </p15:clr>
        </p15:guide>
        <p15:guide id="11" pos="6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39E"/>
    <a:srgbClr val="F4D05D"/>
    <a:srgbClr val="011C43"/>
    <a:srgbClr val="D75855"/>
    <a:srgbClr val="BFBFBF"/>
    <a:srgbClr val="A5A5A5"/>
    <a:srgbClr val="D13D39"/>
    <a:srgbClr val="CB332F"/>
    <a:srgbClr val="9C1E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3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14" y="174"/>
      </p:cViewPr>
      <p:guideLst>
        <p:guide pos="3840"/>
        <p:guide orient="horz" pos="2915"/>
        <p:guide pos="5379"/>
        <p:guide pos="7287"/>
        <p:guide orient="horz" pos="346"/>
        <p:guide pos="1141"/>
        <p:guide pos="393"/>
        <p:guide pos="62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"/>
            <c:spPr>
              <a:solidFill>
                <a:srgbClr val="011C4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78-4D26-971B-3D9FB84E2B81}"/>
              </c:ext>
            </c:extLst>
          </c:dPt>
          <c:dPt>
            <c:idx val="1"/>
            <c:bubble3D val="0"/>
            <c:spPr>
              <a:solidFill>
                <a:srgbClr val="F4D05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78-4D26-971B-3D9FB84E2B8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21D-499A-8FA3-69EE919D3CB2}"/>
              </c:ext>
            </c:extLst>
          </c:dPt>
          <c:dPt>
            <c:idx val="3"/>
            <c:bubble3D val="0"/>
            <c:spPr>
              <a:solidFill>
                <a:srgbClr val="F8E3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878-4D26-971B-3D9FB84E2B8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78-4D26-971B-3D9FB84E2B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045834935513975"/>
          <c:y val="0.94576963792424429"/>
          <c:w val="0.59935133796437234"/>
          <c:h val="5.42303620757557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8E39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8E39E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C5-470A-AA29-F994C59F0E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8E39E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C5-470A-AA29-F994C59F0E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8E39E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C5-470A-AA29-F994C59F0E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47"/>
        <c:axId val="329218704"/>
        <c:axId val="329216528"/>
      </c:barChart>
      <c:catAx>
        <c:axId val="329218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F8E39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F8E39E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defRPr>
            </a:pPr>
            <a:endParaRPr lang="zh-CN"/>
          </a:p>
        </c:txPr>
        <c:crossAx val="329216528"/>
        <c:crosses val="autoZero"/>
        <c:auto val="1"/>
        <c:lblAlgn val="ctr"/>
        <c:lblOffset val="100"/>
        <c:noMultiLvlLbl val="0"/>
      </c:catAx>
      <c:valAx>
        <c:axId val="329216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921870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705086051775543"/>
          <c:y val="0.92938912254761707"/>
          <c:w val="0.25789966797787256"/>
          <c:h val="7.06108774523829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8E39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F8E39E"/>
          </a:solidFill>
        </a:defRPr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1C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61-4FF6-AE47-CB2235CE8C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D05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861-4FF6-AE47-CB2235CE8C1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861-4FF6-AE47-CB2235CE8C1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8E39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861-4FF6-AE47-CB2235CE8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9242640"/>
        <c:axId val="329230672"/>
      </c:barChart>
      <c:catAx>
        <c:axId val="32924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E39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30672"/>
        <c:crosses val="autoZero"/>
        <c:auto val="1"/>
        <c:lblAlgn val="ctr"/>
        <c:lblOffset val="100"/>
        <c:noMultiLvlLbl val="0"/>
      </c:catAx>
      <c:valAx>
        <c:axId val="329230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7585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4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405988588029687"/>
          <c:y val="9.4888910018193398E-2"/>
          <c:w val="0.19385286958268128"/>
          <c:h val="0.389105375481501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8E39E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11C4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60D-48A4-BE29-A46A07E17B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4D05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60D-48A4-BE29-A46A07E17B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BFBFB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60D-48A4-BE29-A46A07E17B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9228496"/>
        <c:axId val="329231760"/>
      </c:lineChart>
      <c:catAx>
        <c:axId val="329228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E39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31760"/>
        <c:crosses val="autoZero"/>
        <c:auto val="1"/>
        <c:lblAlgn val="ctr"/>
        <c:lblOffset val="100"/>
        <c:noMultiLvlLbl val="0"/>
      </c:catAx>
      <c:valAx>
        <c:axId val="32923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7585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28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692202672997551"/>
          <c:y val="0.94928216895538287"/>
          <c:w val="0.54415562838888976"/>
          <c:h val="5.07178040322643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8E39E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1C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7A-417B-8C6B-E5C09F645F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D05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1.26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F7A-417B-8C6B-E5C09F645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100"/>
        <c:axId val="329217072"/>
        <c:axId val="329232304"/>
      </c:barChart>
      <c:catAx>
        <c:axId val="329217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E39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32304"/>
        <c:crosses val="autoZero"/>
        <c:auto val="1"/>
        <c:lblAlgn val="ctr"/>
        <c:lblOffset val="100"/>
        <c:noMultiLvlLbl val="0"/>
      </c:catAx>
      <c:valAx>
        <c:axId val="329232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D7585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8E39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217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636577290583773"/>
          <c:y val="4.1355051206834449E-2"/>
          <c:w val="0.11056233166932565"/>
          <c:h val="0.246056278795552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8E39E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0799F9-37E0-4D53-A1EA-895C2ADA579E}"/>
              </a:ext>
            </a:extLst>
          </p:cNvPr>
          <p:cNvSpPr/>
          <p:nvPr userDrawn="1"/>
        </p:nvSpPr>
        <p:spPr>
          <a:xfrm>
            <a:off x="-20574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AFC40D-8A0C-4A23-9EE5-C9C76FA05034}"/>
              </a:ext>
            </a:extLst>
          </p:cNvPr>
          <p:cNvSpPr/>
          <p:nvPr userDrawn="1"/>
        </p:nvSpPr>
        <p:spPr>
          <a:xfrm>
            <a:off x="155067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4149C63-06C7-4A5D-BEA2-3AC4A9706240}"/>
              </a:ext>
            </a:extLst>
          </p:cNvPr>
          <p:cNvSpPr/>
          <p:nvPr userDrawn="1"/>
        </p:nvSpPr>
        <p:spPr>
          <a:xfrm>
            <a:off x="-20574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FB64E8-9542-4650-9097-FCDC07B1ADB3}"/>
              </a:ext>
            </a:extLst>
          </p:cNvPr>
          <p:cNvSpPr/>
          <p:nvPr userDrawn="1"/>
        </p:nvSpPr>
        <p:spPr>
          <a:xfrm>
            <a:off x="155067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302E0D8-3C98-486B-9954-ACD920487FE0}"/>
              </a:ext>
            </a:extLst>
          </p:cNvPr>
          <p:cNvSpPr/>
          <p:nvPr userDrawn="1"/>
        </p:nvSpPr>
        <p:spPr>
          <a:xfrm>
            <a:off x="137539" y="157479"/>
            <a:ext cx="11916920" cy="6560822"/>
          </a:xfrm>
          <a:custGeom>
            <a:avLst/>
            <a:gdLst>
              <a:gd name="connsiteX0" fmla="*/ 108256 w 11942850"/>
              <a:gd name="connsiteY0" fmla="*/ 95266 h 6593232"/>
              <a:gd name="connsiteX1" fmla="*/ 108256 w 11942850"/>
              <a:gd name="connsiteY1" fmla="*/ 6497966 h 6593232"/>
              <a:gd name="connsiteX2" fmla="*/ 11834595 w 11942850"/>
              <a:gd name="connsiteY2" fmla="*/ 6497966 h 6593232"/>
              <a:gd name="connsiteX3" fmla="*/ 11834595 w 11942850"/>
              <a:gd name="connsiteY3" fmla="*/ 95266 h 6593232"/>
              <a:gd name="connsiteX4" fmla="*/ 0 w 11942850"/>
              <a:gd name="connsiteY4" fmla="*/ 0 h 6593232"/>
              <a:gd name="connsiteX5" fmla="*/ 11942850 w 11942850"/>
              <a:gd name="connsiteY5" fmla="*/ 0 h 6593232"/>
              <a:gd name="connsiteX6" fmla="*/ 11942850 w 11942850"/>
              <a:gd name="connsiteY6" fmla="*/ 6593232 h 6593232"/>
              <a:gd name="connsiteX7" fmla="*/ 0 w 11942850"/>
              <a:gd name="connsiteY7" fmla="*/ 6593232 h 659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2850" h="6593232">
                <a:moveTo>
                  <a:pt x="108256" y="95266"/>
                </a:moveTo>
                <a:lnTo>
                  <a:pt x="108256" y="6497966"/>
                </a:lnTo>
                <a:lnTo>
                  <a:pt x="11834595" y="6497966"/>
                </a:lnTo>
                <a:lnTo>
                  <a:pt x="11834595" y="95266"/>
                </a:lnTo>
                <a:close/>
                <a:moveTo>
                  <a:pt x="0" y="0"/>
                </a:moveTo>
                <a:lnTo>
                  <a:pt x="11942850" y="0"/>
                </a:lnTo>
                <a:lnTo>
                  <a:pt x="11942850" y="6593232"/>
                </a:lnTo>
                <a:lnTo>
                  <a:pt x="0" y="6593232"/>
                </a:lnTo>
                <a:close/>
              </a:path>
            </a:pathLst>
          </a:custGeom>
          <a:solidFill>
            <a:srgbClr val="011C4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图形 8296">
            <a:extLst>
              <a:ext uri="{FF2B5EF4-FFF2-40B4-BE49-F238E27FC236}">
                <a16:creationId xmlns:a16="http://schemas.microsoft.com/office/drawing/2014/main" xmlns="" id="{05A8E6AC-5AEA-4AF2-94C3-648576197898}"/>
              </a:ext>
            </a:extLst>
          </p:cNvPr>
          <p:cNvSpPr/>
          <p:nvPr userDrawn="1"/>
        </p:nvSpPr>
        <p:spPr>
          <a:xfrm>
            <a:off x="313268" y="302575"/>
            <a:ext cx="11538717" cy="6252849"/>
          </a:xfrm>
          <a:custGeom>
            <a:avLst/>
            <a:gdLst>
              <a:gd name="connsiteX0" fmla="*/ 11253664 w 11549347"/>
              <a:gd name="connsiteY0" fmla="*/ 0 h 6175828"/>
              <a:gd name="connsiteX1" fmla="*/ 11253664 w 11549347"/>
              <a:gd name="connsiteY1" fmla="*/ 199490 h 6175828"/>
              <a:gd name="connsiteX2" fmla="*/ 11299154 w 11549347"/>
              <a:gd name="connsiteY2" fmla="*/ 199490 h 6175828"/>
              <a:gd name="connsiteX3" fmla="*/ 11299154 w 11549347"/>
              <a:gd name="connsiteY3" fmla="*/ 90786 h 6175828"/>
              <a:gd name="connsiteX4" fmla="*/ 11479850 w 11549347"/>
              <a:gd name="connsiteY4" fmla="*/ 90786 h 6175828"/>
              <a:gd name="connsiteX5" fmla="*/ 11479850 w 11549347"/>
              <a:gd name="connsiteY5" fmla="*/ 254439 h 6175828"/>
              <a:gd name="connsiteX6" fmla="*/ 11359807 w 11549347"/>
              <a:gd name="connsiteY6" fmla="*/ 254439 h 6175828"/>
              <a:gd name="connsiteX7" fmla="*/ 11359807 w 11549347"/>
              <a:gd name="connsiteY7" fmla="*/ 326112 h 6175828"/>
              <a:gd name="connsiteX8" fmla="*/ 11559457 w 11549347"/>
              <a:gd name="connsiteY8" fmla="*/ 326112 h 6175828"/>
              <a:gd name="connsiteX9" fmla="*/ 11559457 w 11549347"/>
              <a:gd name="connsiteY9" fmla="*/ 5853300 h 6175828"/>
              <a:gd name="connsiteX10" fmla="*/ 11359807 w 11549347"/>
              <a:gd name="connsiteY10" fmla="*/ 5853300 h 6175828"/>
              <a:gd name="connsiteX11" fmla="*/ 11359807 w 11549347"/>
              <a:gd name="connsiteY11" fmla="*/ 5924973 h 6175828"/>
              <a:gd name="connsiteX12" fmla="*/ 11479850 w 11549347"/>
              <a:gd name="connsiteY12" fmla="*/ 5924973 h 6175828"/>
              <a:gd name="connsiteX13" fmla="*/ 11479850 w 11549347"/>
              <a:gd name="connsiteY13" fmla="*/ 6088626 h 6175828"/>
              <a:gd name="connsiteX14" fmla="*/ 11299154 w 11549347"/>
              <a:gd name="connsiteY14" fmla="*/ 6088626 h 6175828"/>
              <a:gd name="connsiteX15" fmla="*/ 11299154 w 11549347"/>
              <a:gd name="connsiteY15" fmla="*/ 5979922 h 6175828"/>
              <a:gd name="connsiteX16" fmla="*/ 11253664 w 11549347"/>
              <a:gd name="connsiteY16" fmla="*/ 5979922 h 6175828"/>
              <a:gd name="connsiteX17" fmla="*/ 11253664 w 11549347"/>
              <a:gd name="connsiteY17" fmla="*/ 6179412 h 6175828"/>
              <a:gd name="connsiteX18" fmla="*/ 305792 w 11549347"/>
              <a:gd name="connsiteY18" fmla="*/ 6179412 h 6175828"/>
              <a:gd name="connsiteX19" fmla="*/ 305792 w 11549347"/>
              <a:gd name="connsiteY19" fmla="*/ 5981117 h 6175828"/>
              <a:gd name="connsiteX20" fmla="*/ 260303 w 11549347"/>
              <a:gd name="connsiteY20" fmla="*/ 5981117 h 6175828"/>
              <a:gd name="connsiteX21" fmla="*/ 260303 w 11549347"/>
              <a:gd name="connsiteY21" fmla="*/ 6089820 h 6175828"/>
              <a:gd name="connsiteX22" fmla="*/ 79607 w 11549347"/>
              <a:gd name="connsiteY22" fmla="*/ 6089820 h 6175828"/>
              <a:gd name="connsiteX23" fmla="*/ 79607 w 11549347"/>
              <a:gd name="connsiteY23" fmla="*/ 5926167 h 6175828"/>
              <a:gd name="connsiteX24" fmla="*/ 199650 w 11549347"/>
              <a:gd name="connsiteY24" fmla="*/ 5926167 h 6175828"/>
              <a:gd name="connsiteX25" fmla="*/ 199650 w 11549347"/>
              <a:gd name="connsiteY25" fmla="*/ 5854494 h 6175828"/>
              <a:gd name="connsiteX26" fmla="*/ 0 w 11549347"/>
              <a:gd name="connsiteY26" fmla="*/ 5854494 h 6175828"/>
              <a:gd name="connsiteX27" fmla="*/ 0 w 11549347"/>
              <a:gd name="connsiteY27" fmla="*/ 324918 h 6175828"/>
              <a:gd name="connsiteX28" fmla="*/ 199650 w 11549347"/>
              <a:gd name="connsiteY28" fmla="*/ 324918 h 6175828"/>
              <a:gd name="connsiteX29" fmla="*/ 199650 w 11549347"/>
              <a:gd name="connsiteY29" fmla="*/ 253245 h 6175828"/>
              <a:gd name="connsiteX30" fmla="*/ 79607 w 11549347"/>
              <a:gd name="connsiteY30" fmla="*/ 253245 h 6175828"/>
              <a:gd name="connsiteX31" fmla="*/ 79607 w 11549347"/>
              <a:gd name="connsiteY31" fmla="*/ 90786 h 6175828"/>
              <a:gd name="connsiteX32" fmla="*/ 260303 w 11549347"/>
              <a:gd name="connsiteY32" fmla="*/ 90786 h 6175828"/>
              <a:gd name="connsiteX33" fmla="*/ 260303 w 11549347"/>
              <a:gd name="connsiteY33" fmla="*/ 199490 h 6175828"/>
              <a:gd name="connsiteX34" fmla="*/ 305792 w 11549347"/>
              <a:gd name="connsiteY34" fmla="*/ 199490 h 6175828"/>
              <a:gd name="connsiteX35" fmla="*/ 305792 w 11549347"/>
              <a:gd name="connsiteY35" fmla="*/ 0 h 6175828"/>
              <a:gd name="connsiteX36" fmla="*/ 11253664 w 11549347"/>
              <a:gd name="connsiteY36" fmla="*/ 0 h 6175828"/>
              <a:gd name="connsiteX37" fmla="*/ 11193011 w 11549347"/>
              <a:gd name="connsiteY37" fmla="*/ 253245 h 6175828"/>
              <a:gd name="connsiteX38" fmla="*/ 11193011 w 11549347"/>
              <a:gd name="connsiteY38" fmla="*/ 54949 h 6175828"/>
              <a:gd name="connsiteX39" fmla="*/ 366445 w 11549347"/>
              <a:gd name="connsiteY39" fmla="*/ 54949 h 6175828"/>
              <a:gd name="connsiteX40" fmla="*/ 366445 w 11549347"/>
              <a:gd name="connsiteY40" fmla="*/ 253245 h 6175828"/>
              <a:gd name="connsiteX41" fmla="*/ 260303 w 11549347"/>
              <a:gd name="connsiteY41" fmla="*/ 253245 h 6175828"/>
              <a:gd name="connsiteX42" fmla="*/ 260303 w 11549347"/>
              <a:gd name="connsiteY42" fmla="*/ 379867 h 6175828"/>
              <a:gd name="connsiteX43" fmla="*/ 60653 w 11549347"/>
              <a:gd name="connsiteY43" fmla="*/ 379867 h 6175828"/>
              <a:gd name="connsiteX44" fmla="*/ 60653 w 11549347"/>
              <a:gd name="connsiteY44" fmla="*/ 5797155 h 6175828"/>
              <a:gd name="connsiteX45" fmla="*/ 260303 w 11549347"/>
              <a:gd name="connsiteY45" fmla="*/ 5797155 h 6175828"/>
              <a:gd name="connsiteX46" fmla="*/ 260303 w 11549347"/>
              <a:gd name="connsiteY46" fmla="*/ 5923778 h 6175828"/>
              <a:gd name="connsiteX47" fmla="*/ 366445 w 11549347"/>
              <a:gd name="connsiteY47" fmla="*/ 5923778 h 6175828"/>
              <a:gd name="connsiteX48" fmla="*/ 366445 w 11549347"/>
              <a:gd name="connsiteY48" fmla="*/ 6122073 h 6175828"/>
              <a:gd name="connsiteX49" fmla="*/ 11193011 w 11549347"/>
              <a:gd name="connsiteY49" fmla="*/ 6122073 h 6175828"/>
              <a:gd name="connsiteX50" fmla="*/ 11193011 w 11549347"/>
              <a:gd name="connsiteY50" fmla="*/ 5923778 h 6175828"/>
              <a:gd name="connsiteX51" fmla="*/ 11299154 w 11549347"/>
              <a:gd name="connsiteY51" fmla="*/ 5923778 h 6175828"/>
              <a:gd name="connsiteX52" fmla="*/ 11299154 w 11549347"/>
              <a:gd name="connsiteY52" fmla="*/ 5797155 h 6175828"/>
              <a:gd name="connsiteX53" fmla="*/ 11498804 w 11549347"/>
              <a:gd name="connsiteY53" fmla="*/ 5797155 h 6175828"/>
              <a:gd name="connsiteX54" fmla="*/ 11498804 w 11549347"/>
              <a:gd name="connsiteY54" fmla="*/ 379867 h 6175828"/>
              <a:gd name="connsiteX55" fmla="*/ 11299154 w 11549347"/>
              <a:gd name="connsiteY55" fmla="*/ 379867 h 6175828"/>
              <a:gd name="connsiteX56" fmla="*/ 11299154 w 11549347"/>
              <a:gd name="connsiteY56" fmla="*/ 253245 h 6175828"/>
              <a:gd name="connsiteX57" fmla="*/ 11193011 w 11549347"/>
              <a:gd name="connsiteY57" fmla="*/ 253245 h 6175828"/>
              <a:gd name="connsiteX58" fmla="*/ 11193011 w 11549347"/>
              <a:gd name="connsiteY58" fmla="*/ 253245 h 6175828"/>
              <a:gd name="connsiteX59" fmla="*/ 199650 w 11549347"/>
              <a:gd name="connsiteY59" fmla="*/ 145735 h 6175828"/>
              <a:gd name="connsiteX60" fmla="*/ 140260 w 11549347"/>
              <a:gd name="connsiteY60" fmla="*/ 145735 h 6175828"/>
              <a:gd name="connsiteX61" fmla="*/ 140260 w 11549347"/>
              <a:gd name="connsiteY61" fmla="*/ 199490 h 6175828"/>
              <a:gd name="connsiteX62" fmla="*/ 199650 w 11549347"/>
              <a:gd name="connsiteY62" fmla="*/ 199490 h 6175828"/>
              <a:gd name="connsiteX63" fmla="*/ 199650 w 11549347"/>
              <a:gd name="connsiteY63" fmla="*/ 145735 h 6175828"/>
              <a:gd name="connsiteX64" fmla="*/ 199650 w 11549347"/>
              <a:gd name="connsiteY64" fmla="*/ 145735 h 6175828"/>
              <a:gd name="connsiteX65" fmla="*/ 11419197 w 11549347"/>
              <a:gd name="connsiteY65" fmla="*/ 145735 h 6175828"/>
              <a:gd name="connsiteX66" fmla="*/ 11359807 w 11549347"/>
              <a:gd name="connsiteY66" fmla="*/ 145735 h 6175828"/>
              <a:gd name="connsiteX67" fmla="*/ 11359807 w 11549347"/>
              <a:gd name="connsiteY67" fmla="*/ 199490 h 6175828"/>
              <a:gd name="connsiteX68" fmla="*/ 11419197 w 11549347"/>
              <a:gd name="connsiteY68" fmla="*/ 199490 h 6175828"/>
              <a:gd name="connsiteX69" fmla="*/ 11419197 w 11549347"/>
              <a:gd name="connsiteY69" fmla="*/ 145735 h 6175828"/>
              <a:gd name="connsiteX70" fmla="*/ 11419197 w 11549347"/>
              <a:gd name="connsiteY70" fmla="*/ 145735 h 6175828"/>
              <a:gd name="connsiteX71" fmla="*/ 11419197 w 11549347"/>
              <a:gd name="connsiteY71" fmla="*/ 5978727 h 6175828"/>
              <a:gd name="connsiteX72" fmla="*/ 11359807 w 11549347"/>
              <a:gd name="connsiteY72" fmla="*/ 5978727 h 6175828"/>
              <a:gd name="connsiteX73" fmla="*/ 11359807 w 11549347"/>
              <a:gd name="connsiteY73" fmla="*/ 6032482 h 6175828"/>
              <a:gd name="connsiteX74" fmla="*/ 11419197 w 11549347"/>
              <a:gd name="connsiteY74" fmla="*/ 6032482 h 6175828"/>
              <a:gd name="connsiteX75" fmla="*/ 11419197 w 11549347"/>
              <a:gd name="connsiteY75" fmla="*/ 5978727 h 6175828"/>
              <a:gd name="connsiteX76" fmla="*/ 11419197 w 11549347"/>
              <a:gd name="connsiteY76" fmla="*/ 5978727 h 6175828"/>
              <a:gd name="connsiteX77" fmla="*/ 140260 w 11549347"/>
              <a:gd name="connsiteY77" fmla="*/ 5978727 h 6175828"/>
              <a:gd name="connsiteX78" fmla="*/ 140260 w 11549347"/>
              <a:gd name="connsiteY78" fmla="*/ 6032482 h 6175828"/>
              <a:gd name="connsiteX79" fmla="*/ 199650 w 11549347"/>
              <a:gd name="connsiteY79" fmla="*/ 6032482 h 6175828"/>
              <a:gd name="connsiteX80" fmla="*/ 199650 w 11549347"/>
              <a:gd name="connsiteY80" fmla="*/ 5978727 h 6175828"/>
              <a:gd name="connsiteX81" fmla="*/ 140260 w 11549347"/>
              <a:gd name="connsiteY81" fmla="*/ 5978727 h 6175828"/>
              <a:gd name="connsiteX82" fmla="*/ 140260 w 11549347"/>
              <a:gd name="connsiteY82" fmla="*/ 5978727 h 617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1549347" h="6175828">
                <a:moveTo>
                  <a:pt x="11253664" y="0"/>
                </a:moveTo>
                <a:lnTo>
                  <a:pt x="11253664" y="199490"/>
                </a:lnTo>
                <a:lnTo>
                  <a:pt x="11299154" y="199490"/>
                </a:lnTo>
                <a:lnTo>
                  <a:pt x="11299154" y="90786"/>
                </a:lnTo>
                <a:lnTo>
                  <a:pt x="11479850" y="90786"/>
                </a:lnTo>
                <a:lnTo>
                  <a:pt x="11479850" y="254439"/>
                </a:lnTo>
                <a:lnTo>
                  <a:pt x="11359807" y="254439"/>
                </a:lnTo>
                <a:lnTo>
                  <a:pt x="11359807" y="326112"/>
                </a:lnTo>
                <a:lnTo>
                  <a:pt x="11559457" y="326112"/>
                </a:lnTo>
                <a:lnTo>
                  <a:pt x="11559457" y="5853300"/>
                </a:lnTo>
                <a:lnTo>
                  <a:pt x="11359807" y="5853300"/>
                </a:lnTo>
                <a:lnTo>
                  <a:pt x="11359807" y="5924973"/>
                </a:lnTo>
                <a:lnTo>
                  <a:pt x="11479850" y="5924973"/>
                </a:lnTo>
                <a:lnTo>
                  <a:pt x="11479850" y="6088626"/>
                </a:lnTo>
                <a:lnTo>
                  <a:pt x="11299154" y="6088626"/>
                </a:lnTo>
                <a:lnTo>
                  <a:pt x="11299154" y="5979922"/>
                </a:lnTo>
                <a:lnTo>
                  <a:pt x="11253664" y="5979922"/>
                </a:lnTo>
                <a:lnTo>
                  <a:pt x="11253664" y="6179412"/>
                </a:lnTo>
                <a:lnTo>
                  <a:pt x="305792" y="6179412"/>
                </a:lnTo>
                <a:lnTo>
                  <a:pt x="305792" y="5981117"/>
                </a:lnTo>
                <a:lnTo>
                  <a:pt x="260303" y="5981117"/>
                </a:lnTo>
                <a:lnTo>
                  <a:pt x="260303" y="6089820"/>
                </a:lnTo>
                <a:lnTo>
                  <a:pt x="79607" y="6089820"/>
                </a:lnTo>
                <a:lnTo>
                  <a:pt x="79607" y="5926167"/>
                </a:lnTo>
                <a:lnTo>
                  <a:pt x="199650" y="5926167"/>
                </a:lnTo>
                <a:lnTo>
                  <a:pt x="199650" y="5854494"/>
                </a:lnTo>
                <a:lnTo>
                  <a:pt x="0" y="5854494"/>
                </a:lnTo>
                <a:lnTo>
                  <a:pt x="0" y="324918"/>
                </a:lnTo>
                <a:lnTo>
                  <a:pt x="199650" y="324918"/>
                </a:lnTo>
                <a:lnTo>
                  <a:pt x="199650" y="253245"/>
                </a:lnTo>
                <a:lnTo>
                  <a:pt x="79607" y="253245"/>
                </a:lnTo>
                <a:lnTo>
                  <a:pt x="79607" y="90786"/>
                </a:lnTo>
                <a:lnTo>
                  <a:pt x="260303" y="90786"/>
                </a:lnTo>
                <a:lnTo>
                  <a:pt x="260303" y="199490"/>
                </a:lnTo>
                <a:lnTo>
                  <a:pt x="305792" y="199490"/>
                </a:lnTo>
                <a:lnTo>
                  <a:pt x="305792" y="0"/>
                </a:lnTo>
                <a:lnTo>
                  <a:pt x="11253664" y="0"/>
                </a:lnTo>
                <a:close/>
                <a:moveTo>
                  <a:pt x="11193011" y="253245"/>
                </a:moveTo>
                <a:lnTo>
                  <a:pt x="11193011" y="54949"/>
                </a:lnTo>
                <a:lnTo>
                  <a:pt x="366445" y="54949"/>
                </a:lnTo>
                <a:lnTo>
                  <a:pt x="366445" y="253245"/>
                </a:lnTo>
                <a:lnTo>
                  <a:pt x="260303" y="253245"/>
                </a:lnTo>
                <a:lnTo>
                  <a:pt x="260303" y="379867"/>
                </a:lnTo>
                <a:lnTo>
                  <a:pt x="60653" y="379867"/>
                </a:lnTo>
                <a:lnTo>
                  <a:pt x="60653" y="5797155"/>
                </a:lnTo>
                <a:lnTo>
                  <a:pt x="260303" y="5797155"/>
                </a:lnTo>
                <a:lnTo>
                  <a:pt x="260303" y="5923778"/>
                </a:lnTo>
                <a:lnTo>
                  <a:pt x="366445" y="5923778"/>
                </a:lnTo>
                <a:lnTo>
                  <a:pt x="366445" y="6122073"/>
                </a:lnTo>
                <a:lnTo>
                  <a:pt x="11193011" y="6122073"/>
                </a:lnTo>
                <a:lnTo>
                  <a:pt x="11193011" y="5923778"/>
                </a:lnTo>
                <a:lnTo>
                  <a:pt x="11299154" y="5923778"/>
                </a:lnTo>
                <a:lnTo>
                  <a:pt x="11299154" y="5797155"/>
                </a:lnTo>
                <a:lnTo>
                  <a:pt x="11498804" y="5797155"/>
                </a:lnTo>
                <a:lnTo>
                  <a:pt x="11498804" y="379867"/>
                </a:lnTo>
                <a:lnTo>
                  <a:pt x="11299154" y="379867"/>
                </a:lnTo>
                <a:lnTo>
                  <a:pt x="11299154" y="253245"/>
                </a:lnTo>
                <a:lnTo>
                  <a:pt x="11193011" y="253245"/>
                </a:lnTo>
                <a:lnTo>
                  <a:pt x="11193011" y="253245"/>
                </a:lnTo>
                <a:close/>
                <a:moveTo>
                  <a:pt x="199650" y="145735"/>
                </a:moveTo>
                <a:lnTo>
                  <a:pt x="140260" y="145735"/>
                </a:lnTo>
                <a:lnTo>
                  <a:pt x="140260" y="199490"/>
                </a:lnTo>
                <a:lnTo>
                  <a:pt x="199650" y="199490"/>
                </a:lnTo>
                <a:lnTo>
                  <a:pt x="199650" y="145735"/>
                </a:lnTo>
                <a:lnTo>
                  <a:pt x="199650" y="145735"/>
                </a:lnTo>
                <a:close/>
                <a:moveTo>
                  <a:pt x="11419197" y="145735"/>
                </a:moveTo>
                <a:lnTo>
                  <a:pt x="11359807" y="145735"/>
                </a:lnTo>
                <a:lnTo>
                  <a:pt x="11359807" y="199490"/>
                </a:lnTo>
                <a:lnTo>
                  <a:pt x="11419197" y="199490"/>
                </a:lnTo>
                <a:lnTo>
                  <a:pt x="11419197" y="145735"/>
                </a:lnTo>
                <a:lnTo>
                  <a:pt x="11419197" y="145735"/>
                </a:lnTo>
                <a:close/>
                <a:moveTo>
                  <a:pt x="11419197" y="5978727"/>
                </a:moveTo>
                <a:lnTo>
                  <a:pt x="11359807" y="5978727"/>
                </a:lnTo>
                <a:lnTo>
                  <a:pt x="11359807" y="6032482"/>
                </a:lnTo>
                <a:lnTo>
                  <a:pt x="11419197" y="6032482"/>
                </a:lnTo>
                <a:lnTo>
                  <a:pt x="11419197" y="5978727"/>
                </a:lnTo>
                <a:lnTo>
                  <a:pt x="11419197" y="5978727"/>
                </a:lnTo>
                <a:close/>
                <a:moveTo>
                  <a:pt x="140260" y="5978727"/>
                </a:moveTo>
                <a:lnTo>
                  <a:pt x="140260" y="6032482"/>
                </a:lnTo>
                <a:lnTo>
                  <a:pt x="199650" y="6032482"/>
                </a:lnTo>
                <a:lnTo>
                  <a:pt x="199650" y="5978727"/>
                </a:lnTo>
                <a:lnTo>
                  <a:pt x="140260" y="5978727"/>
                </a:lnTo>
                <a:lnTo>
                  <a:pt x="140260" y="5978727"/>
                </a:lnTo>
                <a:close/>
              </a:path>
            </a:pathLst>
          </a:custGeom>
          <a:solidFill>
            <a:srgbClr val="F4D05D"/>
          </a:solidFill>
          <a:ln w="126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80BA794-E03B-4382-8B41-ACCD5209C9EC}"/>
              </a:ext>
            </a:extLst>
          </p:cNvPr>
          <p:cNvGrpSpPr/>
          <p:nvPr userDrawn="1"/>
        </p:nvGrpSpPr>
        <p:grpSpPr>
          <a:xfrm>
            <a:off x="336550" y="328499"/>
            <a:ext cx="11507714" cy="6213662"/>
            <a:chOff x="336550" y="328499"/>
            <a:chExt cx="11507714" cy="6213662"/>
          </a:xfrm>
        </p:grpSpPr>
        <p:grpSp>
          <p:nvGrpSpPr>
            <p:cNvPr id="9" name="图形 7714">
              <a:extLst>
                <a:ext uri="{FF2B5EF4-FFF2-40B4-BE49-F238E27FC236}">
                  <a16:creationId xmlns:a16="http://schemas.microsoft.com/office/drawing/2014/main" xmlns="" id="{0337663B-2CE0-4843-B0E6-3E57582EE0E1}"/>
                </a:ext>
              </a:extLst>
            </p:cNvPr>
            <p:cNvGrpSpPr/>
            <p:nvPr/>
          </p:nvGrpSpPr>
          <p:grpSpPr>
            <a:xfrm>
              <a:off x="671514" y="6208255"/>
              <a:ext cx="10833100" cy="333906"/>
              <a:chOff x="0" y="6199738"/>
              <a:chExt cx="12192000" cy="435475"/>
            </a:xfrm>
            <a:solidFill>
              <a:srgbClr val="F4D05D"/>
            </a:soli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7727F0F2-1443-46E2-91AB-DF138DCBAADF}"/>
                  </a:ext>
                </a:extLst>
              </p:cNvPr>
              <p:cNvSpPr/>
              <p:nvPr/>
            </p:nvSpPr>
            <p:spPr>
              <a:xfrm>
                <a:off x="0" y="6199738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289D864A-C2A9-4C70-B187-7A045BEED580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79C4C785-5BFA-4583-8B9C-AE1EAAED87E4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496075B5-3237-466F-BBBB-58D15BCE2A56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C5C03F1C-FEF6-4DAF-9E24-8274320282E5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6A864064-FD4A-4FFB-A833-5036982E2C10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CC24F673-2E70-42FC-874B-5422D17DCCBC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7B44D099-9702-478B-BF3C-E0599D24A386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xmlns="" id="{7EA7E1A3-0684-43AA-9F2E-DFD9EB0F1671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xmlns="" id="{AB850D8E-0899-4B1E-881B-A0A2EE89B56E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A2B89B22-8219-42F2-B2E2-88094D9B9B2E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DBDD9588-1426-44FA-BFA5-1FE93A93691E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EAEB4F92-494F-48CB-B54B-5B56D6CA1DF1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6A59DD6F-DF49-4C53-B3FA-25A1F195D3BE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92A8D63D-6572-4A6C-9AA3-3FC65D566C84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B4E3BBE4-02D8-4264-AEB0-99450689C3CF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1E888F90-7220-43CD-B2AA-210CB73C1CC7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61BBA484-51C8-4BE4-B751-58E15C9B90D8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BEEEAAF2-1809-4CDC-B382-03BC9500A705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62C7CC99-09A5-44EA-B49F-DA7962846DB0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80D49F27-61C7-4DC6-A08C-109E39C6B4FA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10372407-42FF-4218-8A0F-65BE6459D69D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A1B3B73D-2205-459D-A587-3A7AAE5CA6C5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807FE939-5B38-48CA-8556-D90CCAF2EDF3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72A3DE70-EB00-41B6-B246-01C845D93342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AE85A131-EF19-4856-BAA6-6820FC4959D8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6F83015B-9001-4CA9-BEA7-730DE59072E1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AAAA049A-829B-4505-B70E-B1BE4805CDCE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82DEEC7E-1CBE-4C79-955E-AC91CE30469E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B38578A4-0A00-431F-B299-A4DCF31C1971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44E4CDED-08C4-4A69-AC3E-06A56B646972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6FFBC3A3-326C-482B-BEAF-E6F78B6804D1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AC6213D3-F12D-4B65-94D0-392368149D83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A7377FE9-7089-47FA-83AE-C713B117AD45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98CF72BA-CC67-42E7-B6F4-80C1160CA5D3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C8185E66-8003-48FA-A1C3-907F961FB839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CD7C3E37-C746-4E6B-90E9-6B8F2078927B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03209FCC-3B28-4250-9EB4-AE044A21AAA2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17B78A2E-C9F7-4137-B7C6-561CA77F5694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33F17D31-02F1-413E-B1F8-CC5079EF3340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E17EFDD4-A951-4632-91D8-7269F89E1F16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C1D4F6B4-9265-4C78-AA37-2EEBB66A97CF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6EFFB515-6A83-4368-936F-F0CC20CE29F3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7714">
              <a:extLst>
                <a:ext uri="{FF2B5EF4-FFF2-40B4-BE49-F238E27FC236}">
                  <a16:creationId xmlns:a16="http://schemas.microsoft.com/office/drawing/2014/main" xmlns="" id="{BDF1050E-933E-48AD-8CD9-ED8E90C03859}"/>
                </a:ext>
              </a:extLst>
            </p:cNvPr>
            <p:cNvGrpSpPr/>
            <p:nvPr/>
          </p:nvGrpSpPr>
          <p:grpSpPr>
            <a:xfrm>
              <a:off x="671514" y="328499"/>
              <a:ext cx="10833100" cy="335920"/>
              <a:chOff x="0" y="6200193"/>
              <a:chExt cx="12192000" cy="438102"/>
            </a:xfrm>
            <a:solidFill>
              <a:srgbClr val="F4D05D"/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2814ABF6-3D7D-4C83-B1CD-F0D84B89A1E1}"/>
                  </a:ext>
                </a:extLst>
              </p:cNvPr>
              <p:cNvSpPr/>
              <p:nvPr/>
            </p:nvSpPr>
            <p:spPr>
              <a:xfrm>
                <a:off x="0" y="6199753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4FAD0C55-8502-46B5-A5F5-EE3E32A3C40A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8CAC95DC-B2DD-41ED-8A77-DB71DFB1B547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791AA8AB-EE6E-4BA8-9101-9D666BD4FE42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15B33B90-6AB9-44BC-A41D-176B7B6B6228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CDEA4266-AEE9-481E-B006-B9F0C1E3943C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C9514937-EBD0-42A8-A22A-B2BB140BA95C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F99703B6-63BE-4027-9D36-E7001DD15F04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16F76B30-05B6-4269-AB72-663070086F8A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27B46D7-9A20-4712-BFAC-5D409AF905AA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3E4EB032-13B3-4C54-88B5-26DE225578DD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5AF69BA0-8DD1-4BAD-8AEC-A5978B5EB3E8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FBC66CC5-6118-4AF8-878F-643193B5FDD5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100E40EA-5B47-4299-BFA4-ACA46D3051EC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31FA600F-419E-46CA-8CC4-633DE1B20B02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BAF2AAA0-0BE9-4A17-8CBC-229C18007888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EDDAEDB1-2673-4481-A320-D464BFCA8E6B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DD89EDAC-551E-4747-86C2-9BCB567C06C8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84D1204E-1A2F-4B20-8637-A79B9AFF6D95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D26D0B24-8F99-4F06-9111-9610B69BDCD6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49E0B362-75A5-4B0A-8E23-46A2A92F4763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B3A2D44A-55BB-48FC-A669-BF4934094E01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F398E1F2-B4E1-4CB8-B046-22935002A433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23DBEC3F-D521-4AF3-BBF8-F4D99201B5C5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81BB9380-D854-4589-9AC9-35F5B1D5CF38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562377FD-94DD-4F63-BFC8-896A37F6D8D3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C8C3A9C3-45C0-46D6-BD4F-8816FE03A0F9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EBA52C82-B66A-4686-A025-24A038A6FFFE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127BF386-00BA-4E25-9839-64466EBE1FC7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D3E06EE1-3279-4229-BC51-F0976CF8E696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18A23173-F989-4280-B0CA-FC579B023FA9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6CCDC63D-B2DC-48E5-B817-B485A87EFB8E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3DD4449D-DEE6-417C-A5C5-41C32AFDF52A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E25CE18E-D1C6-4430-A536-6653F6CC6343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76FE74AA-6497-4BB1-BAA7-31E60EDE817E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E77ACB1F-944A-4256-B3E1-5A661B2CAEF2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1A886181-FB28-437B-8F43-5BA48DB5EBAC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C6DA982B-F262-4748-8B4B-0038BA169EA6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A66F04AD-A240-42F0-B196-6F02B92C8B8F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B809DDC2-4850-4A01-876E-9EA7F7068E03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5DCACF52-9782-41B4-BE87-4F049846EC59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2682AC43-7ABE-4A46-B771-1A26FBD2F2AE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5FD4073F-FB3D-4AF0-A1B6-655E4FC9AE49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8533">
              <a:extLst>
                <a:ext uri="{FF2B5EF4-FFF2-40B4-BE49-F238E27FC236}">
                  <a16:creationId xmlns:a16="http://schemas.microsoft.com/office/drawing/2014/main" xmlns="" id="{96D13FD0-14FD-4A58-BE3E-3752FFB32C89}"/>
                </a:ext>
              </a:extLst>
            </p:cNvPr>
            <p:cNvGrpSpPr/>
            <p:nvPr/>
          </p:nvGrpSpPr>
          <p:grpSpPr>
            <a:xfrm rot="5400000" flipV="1">
              <a:off x="8905837" y="3259177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74081103-5A44-47E1-9960-A115D5731B5F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097FAC7D-816D-4083-BD43-B1B88C898C6C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A8DEED5A-22F4-4CD8-96EB-23B8DC6DF5DB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FFD86236-5DD6-465D-A644-2CD5DBCDC2CC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1F3ACF6C-3BF4-40CB-84B4-9A1843A46FF6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211629A6-BE5F-4360-80CC-8110A104E553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1D080F3A-9F3D-43DF-A8FD-14E1380F30D3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1768F153-6826-4A33-A8A5-A3BAE7ACE61D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F6E6D2FF-9C50-42F5-AE24-F0358B45A322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5C74B794-F939-4505-898E-DBFCE77BCD0C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90161555-77DD-40D1-B42A-2048342EA167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590E7733-F136-4A56-A409-A08A6302E042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4F905DFF-C894-4F45-BF0C-A49E4E34B82D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1251CA73-116E-40F8-9326-429EA5C6A4E2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94C95DF8-2600-4523-9815-426113D2164E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2C3BABC2-8392-46A9-913C-8831666D3171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331280ED-4932-4721-B7A7-0FF38C2206E6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33F4CB0B-A4FC-479B-8FB9-E0EC539919D3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159CB9BB-07E9-4412-B0A7-86FA5F872E78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ED03F553-778A-4145-A99C-681761BDFF15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23881752-3269-4FEC-BE27-53CA978075A7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6BE7170F-5E24-4E62-B2A0-89640DC9A492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E762F548-8296-4D6F-A842-5E1E4837BE0F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8533">
              <a:extLst>
                <a:ext uri="{FF2B5EF4-FFF2-40B4-BE49-F238E27FC236}">
                  <a16:creationId xmlns:a16="http://schemas.microsoft.com/office/drawing/2014/main" xmlns="" id="{4D41C158-6B1E-4E32-9CDE-B9BFFB87CAA0}"/>
                </a:ext>
              </a:extLst>
            </p:cNvPr>
            <p:cNvGrpSpPr/>
            <p:nvPr/>
          </p:nvGrpSpPr>
          <p:grpSpPr>
            <a:xfrm rot="5400000" flipV="1">
              <a:off x="-2262227" y="3259178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2CD82721-EAC5-458D-98A6-3950EFCF96C7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22E2BAA5-6EDC-4F40-8019-04EAA7381649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B20D8C19-64CB-47D6-82D4-51E0D953B681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20DFC27E-A81D-4151-8163-FDD541998DA1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E1A9A5F3-7163-45F5-B2A8-69086DDC1F2D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EB60AD39-9354-4340-8BF4-C1C2F83FCC08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4A6E8989-C583-46D8-A951-C2105EFE3729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47F77C76-D352-4F81-84A4-F91A31872537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25E11D85-26E9-4261-B57C-83BA56A2A3FD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D4EBE3EE-686D-4887-8369-7CD95356F61D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176FAA4F-192B-4552-A4E9-6B8EE3887F31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35C093A5-32E8-4406-9E18-4E8C163E80CC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D6754EB9-A222-4BBB-9198-827D874915FB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BF714E7C-F158-4A86-8094-D37CE731CDED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9EC0AF9A-BB8E-4930-BDBF-51D64B19223D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4EF862E0-0AAF-493A-A551-02474D91607C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6BEA129-B838-4ECE-BCFA-CF69C91453D9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25F8A668-DC7E-4986-813B-B34CE8460658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C8457956-224A-40C5-938A-3BE31EA6782A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09E0F3BD-D51C-424E-8D3F-E8EC7E98090D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C9C64E8D-2FE0-4321-B8DE-BA62D213C9EC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F60E5EC7-5981-4CDE-94A1-A37A96E6F430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DFBC0397-BC2C-4673-83A8-A3C008028060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613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9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0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174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03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84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78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61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684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6704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0676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3AE92BFD-B7FD-4CF1-B991-8DFA721FC67C}"/>
              </a:ext>
            </a:extLst>
          </p:cNvPr>
          <p:cNvSpPr/>
          <p:nvPr userDrawn="1"/>
        </p:nvSpPr>
        <p:spPr>
          <a:xfrm flipH="1">
            <a:off x="10418078" y="-184491"/>
            <a:ext cx="6898372" cy="267794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0799F9-37E0-4D53-A1EA-895C2ADA579E}"/>
              </a:ext>
            </a:extLst>
          </p:cNvPr>
          <p:cNvSpPr/>
          <p:nvPr userDrawn="1"/>
        </p:nvSpPr>
        <p:spPr>
          <a:xfrm>
            <a:off x="-20574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AFC40D-8A0C-4A23-9EE5-C9C76FA05034}"/>
              </a:ext>
            </a:extLst>
          </p:cNvPr>
          <p:cNvSpPr/>
          <p:nvPr userDrawn="1"/>
        </p:nvSpPr>
        <p:spPr>
          <a:xfrm>
            <a:off x="155067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4149C63-06C7-4A5D-BEA2-3AC4A9706240}"/>
              </a:ext>
            </a:extLst>
          </p:cNvPr>
          <p:cNvSpPr/>
          <p:nvPr userDrawn="1"/>
        </p:nvSpPr>
        <p:spPr>
          <a:xfrm>
            <a:off x="-20574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FB64E8-9542-4650-9097-FCDC07B1ADB3}"/>
              </a:ext>
            </a:extLst>
          </p:cNvPr>
          <p:cNvSpPr/>
          <p:nvPr userDrawn="1"/>
        </p:nvSpPr>
        <p:spPr>
          <a:xfrm>
            <a:off x="155067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DF8CD639-DAD2-45A9-8DB7-CA351DC71A4F}"/>
              </a:ext>
            </a:extLst>
          </p:cNvPr>
          <p:cNvSpPr/>
          <p:nvPr userDrawn="1"/>
        </p:nvSpPr>
        <p:spPr>
          <a:xfrm flipH="1">
            <a:off x="10239590" y="-535842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xmlns="" id="{AB80F32A-7701-4F3D-8B17-70DECC0F0CE9}"/>
              </a:ext>
            </a:extLst>
          </p:cNvPr>
          <p:cNvSpPr/>
          <p:nvPr userDrawn="1"/>
        </p:nvSpPr>
        <p:spPr>
          <a:xfrm flipH="1">
            <a:off x="10040486" y="4059751"/>
            <a:ext cx="10932428" cy="424395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E4283FAA-1736-4A96-8615-E93B95B7AF14}"/>
              </a:ext>
            </a:extLst>
          </p:cNvPr>
          <p:cNvSpPr/>
          <p:nvPr userDrawn="1"/>
        </p:nvSpPr>
        <p:spPr>
          <a:xfrm rot="1079262" flipH="1">
            <a:off x="10734889" y="4493359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82AEAF74-BCD1-441C-97CE-6B8DB4686617}"/>
              </a:ext>
            </a:extLst>
          </p:cNvPr>
          <p:cNvSpPr/>
          <p:nvPr userDrawn="1"/>
        </p:nvSpPr>
        <p:spPr>
          <a:xfrm>
            <a:off x="-6269723" y="5530508"/>
            <a:ext cx="9553715" cy="3708741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0B1AB3C7-30A6-46AE-AF9E-0C14C2E5573A}"/>
              </a:ext>
            </a:extLst>
          </p:cNvPr>
          <p:cNvSpPr/>
          <p:nvPr userDrawn="1"/>
        </p:nvSpPr>
        <p:spPr>
          <a:xfrm flipH="1">
            <a:off x="723900" y="1190625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3440F1DC-EDE3-4B3A-997F-C02C98D6A1BC}"/>
              </a:ext>
            </a:extLst>
          </p:cNvPr>
          <p:cNvSpPr/>
          <p:nvPr userDrawn="1"/>
        </p:nvSpPr>
        <p:spPr>
          <a:xfrm>
            <a:off x="-9677401" y="-1310400"/>
            <a:ext cx="12208689" cy="4739399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FCFA351D-0CDD-4B3E-8D3E-C8AC391C8E01}"/>
              </a:ext>
            </a:extLst>
          </p:cNvPr>
          <p:cNvSpPr/>
          <p:nvPr userDrawn="1"/>
        </p:nvSpPr>
        <p:spPr>
          <a:xfrm rot="21059376">
            <a:off x="-3457360" y="5122008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xmlns="" id="{7EEEFD20-F671-4697-A1AB-1B3C09D0CCE7}"/>
              </a:ext>
            </a:extLst>
          </p:cNvPr>
          <p:cNvSpPr/>
          <p:nvPr userDrawn="1"/>
        </p:nvSpPr>
        <p:spPr>
          <a:xfrm>
            <a:off x="-3381160" y="-783492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xmlns="" id="{AC31FE22-553D-4289-A203-9CC5797838F3}"/>
              </a:ext>
            </a:extLst>
          </p:cNvPr>
          <p:cNvSpPr/>
          <p:nvPr userDrawn="1"/>
        </p:nvSpPr>
        <p:spPr>
          <a:xfrm>
            <a:off x="-6143411" y="1771650"/>
            <a:ext cx="7246415" cy="281305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xmlns="" id="{29AAC5F9-E48C-4D5A-8618-1E26EA8A422E}"/>
              </a:ext>
            </a:extLst>
          </p:cNvPr>
          <p:cNvSpPr/>
          <p:nvPr userDrawn="1"/>
        </p:nvSpPr>
        <p:spPr>
          <a:xfrm flipH="1">
            <a:off x="11791950" y="3327482"/>
            <a:ext cx="6362700" cy="2469994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902A1AE9-B7A7-41AD-B9CF-EF64629927AE}"/>
              </a:ext>
            </a:extLst>
          </p:cNvPr>
          <p:cNvSpPr/>
          <p:nvPr userDrawn="1"/>
        </p:nvSpPr>
        <p:spPr>
          <a:xfrm>
            <a:off x="-9089123" y="2292008"/>
            <a:ext cx="9553715" cy="3708741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21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1.04167E-6 -2.22222E-6 L -0.02409 0.00185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5E-6 1.11111E-6 L -0.02409 0.00185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2.08333E-7 2.96296E-6 L -0.02409 0.00185 " pathEditMode="relative" rAng="0" ptsTypes="AA">
                                      <p:cBhvr>
                                        <p:cTn id="22" dur="1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3.95833E-6 4.44444E-6 L -0.02408 0.00185 " pathEditMode="relative" rAng="0" ptsTypes="AA">
                                      <p:cBhvr>
                                        <p:cTn id="28" dur="1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25E-6 1.85185E-6 L -0.02409 0.00185 " pathEditMode="relative" rAng="0" ptsTypes="AA">
                                      <p:cBhvr>
                                        <p:cTn id="34" dur="1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4.16667E-6 -1.85185E-6 L -0.02408 0.00185 " pathEditMode="relative" rAng="0" ptsTypes="AA">
                                      <p:cBhvr>
                                        <p:cTn id="40" dur="1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45833E-6 -2.22222E-6 L -0.02409 0.00185 " pathEditMode="relative" rAng="0" ptsTypes="AA">
                                      <p:cBhvr>
                                        <p:cTn id="46" dur="1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45833E-6 -1.11111E-6 L -0.02409 0.00185 " pathEditMode="relative" rAng="0" ptsTypes="AA">
                                      <p:cBhvr>
                                        <p:cTn id="52" dur="1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6.25E-7 4.07407E-6 L -0.02409 0.00185 " pathEditMode="relative" rAng="0" ptsTypes="AA">
                                      <p:cBhvr>
                                        <p:cTn id="58" dur="1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5E-6 2.22222E-6 L -0.02408 0.00185 " pathEditMode="relative" rAng="0" ptsTypes="AA">
                                      <p:cBhvr>
                                        <p:cTn id="64" dur="1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4.16667E-6 3.7037E-7 L -0.02408 0.00185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148" grpId="1" animBg="1"/>
      <p:bldP spid="145" grpId="0" animBg="1"/>
      <p:bldP spid="145" grpId="1" animBg="1"/>
      <p:bldP spid="147" grpId="0" animBg="1"/>
      <p:bldP spid="147" grpId="1" animBg="1"/>
      <p:bldP spid="149" grpId="0" animBg="1"/>
      <p:bldP spid="149" grpId="1" animBg="1"/>
      <p:bldP spid="150" grpId="0" animBg="1"/>
      <p:bldP spid="150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15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412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878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989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076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61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1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0799F9-37E0-4D53-A1EA-895C2ADA579E}"/>
              </a:ext>
            </a:extLst>
          </p:cNvPr>
          <p:cNvSpPr/>
          <p:nvPr userDrawn="1"/>
        </p:nvSpPr>
        <p:spPr>
          <a:xfrm>
            <a:off x="-20574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AFC40D-8A0C-4A23-9EE5-C9C76FA05034}"/>
              </a:ext>
            </a:extLst>
          </p:cNvPr>
          <p:cNvSpPr/>
          <p:nvPr userDrawn="1"/>
        </p:nvSpPr>
        <p:spPr>
          <a:xfrm>
            <a:off x="155067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4149C63-06C7-4A5D-BEA2-3AC4A9706240}"/>
              </a:ext>
            </a:extLst>
          </p:cNvPr>
          <p:cNvSpPr/>
          <p:nvPr userDrawn="1"/>
        </p:nvSpPr>
        <p:spPr>
          <a:xfrm>
            <a:off x="-20574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FB64E8-9542-4650-9097-FCDC07B1ADB3}"/>
              </a:ext>
            </a:extLst>
          </p:cNvPr>
          <p:cNvSpPr/>
          <p:nvPr userDrawn="1"/>
        </p:nvSpPr>
        <p:spPr>
          <a:xfrm>
            <a:off x="155067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0B1AB3C7-30A6-46AE-AF9E-0C14C2E5573A}"/>
              </a:ext>
            </a:extLst>
          </p:cNvPr>
          <p:cNvSpPr/>
          <p:nvPr userDrawn="1"/>
        </p:nvSpPr>
        <p:spPr>
          <a:xfrm flipH="1">
            <a:off x="723900" y="1190625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14983E1-2466-4A44-AE91-795503FD4A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218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0799F9-37E0-4D53-A1EA-895C2ADA579E}"/>
              </a:ext>
            </a:extLst>
          </p:cNvPr>
          <p:cNvSpPr/>
          <p:nvPr userDrawn="1"/>
        </p:nvSpPr>
        <p:spPr>
          <a:xfrm>
            <a:off x="-20574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AFC40D-8A0C-4A23-9EE5-C9C76FA05034}"/>
              </a:ext>
            </a:extLst>
          </p:cNvPr>
          <p:cNvSpPr/>
          <p:nvPr userDrawn="1"/>
        </p:nvSpPr>
        <p:spPr>
          <a:xfrm>
            <a:off x="155067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4149C63-06C7-4A5D-BEA2-3AC4A9706240}"/>
              </a:ext>
            </a:extLst>
          </p:cNvPr>
          <p:cNvSpPr/>
          <p:nvPr userDrawn="1"/>
        </p:nvSpPr>
        <p:spPr>
          <a:xfrm>
            <a:off x="-20574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FB64E8-9542-4650-9097-FCDC07B1ADB3}"/>
              </a:ext>
            </a:extLst>
          </p:cNvPr>
          <p:cNvSpPr/>
          <p:nvPr userDrawn="1"/>
        </p:nvSpPr>
        <p:spPr>
          <a:xfrm>
            <a:off x="15506700" y="114681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0B1AB3C7-30A6-46AE-AF9E-0C14C2E5573A}"/>
              </a:ext>
            </a:extLst>
          </p:cNvPr>
          <p:cNvSpPr/>
          <p:nvPr userDrawn="1"/>
        </p:nvSpPr>
        <p:spPr>
          <a:xfrm flipH="1">
            <a:off x="723900" y="1190625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A5727CB-D7CF-4FC6-9ECC-4960FC4228EE}"/>
              </a:ext>
            </a:extLst>
          </p:cNvPr>
          <p:cNvSpPr/>
          <p:nvPr userDrawn="1"/>
        </p:nvSpPr>
        <p:spPr>
          <a:xfrm flipH="1">
            <a:off x="10418078" y="-184491"/>
            <a:ext cx="6898372" cy="267794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23B2A96C-8DB0-44FD-AEC5-C911AC5AB4C4}"/>
              </a:ext>
            </a:extLst>
          </p:cNvPr>
          <p:cNvSpPr/>
          <p:nvPr userDrawn="1"/>
        </p:nvSpPr>
        <p:spPr>
          <a:xfrm flipH="1">
            <a:off x="10239590" y="-535842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7A98025-9AE2-4D73-A7C7-093001E7E535}"/>
              </a:ext>
            </a:extLst>
          </p:cNvPr>
          <p:cNvSpPr/>
          <p:nvPr userDrawn="1"/>
        </p:nvSpPr>
        <p:spPr>
          <a:xfrm flipH="1">
            <a:off x="10040486" y="4059751"/>
            <a:ext cx="10932428" cy="424395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C98D541-8F9C-431A-92CC-79B01FEEC776}"/>
              </a:ext>
            </a:extLst>
          </p:cNvPr>
          <p:cNvSpPr/>
          <p:nvPr userDrawn="1"/>
        </p:nvSpPr>
        <p:spPr>
          <a:xfrm rot="1079262" flipH="1">
            <a:off x="10734889" y="4493359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380D4A38-D6ED-4259-BEA7-19DD72EFBFB3}"/>
              </a:ext>
            </a:extLst>
          </p:cNvPr>
          <p:cNvSpPr/>
          <p:nvPr userDrawn="1"/>
        </p:nvSpPr>
        <p:spPr>
          <a:xfrm>
            <a:off x="-6269723" y="5530508"/>
            <a:ext cx="9553715" cy="3708741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834F22F-51BC-44A7-BCD0-2B92CDE733CE}"/>
              </a:ext>
            </a:extLst>
          </p:cNvPr>
          <p:cNvSpPr/>
          <p:nvPr userDrawn="1"/>
        </p:nvSpPr>
        <p:spPr>
          <a:xfrm>
            <a:off x="-9677401" y="-1310400"/>
            <a:ext cx="12208689" cy="4739399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07A8C97-E725-4AB9-86B3-B763A14A3271}"/>
              </a:ext>
            </a:extLst>
          </p:cNvPr>
          <p:cNvSpPr/>
          <p:nvPr userDrawn="1"/>
        </p:nvSpPr>
        <p:spPr>
          <a:xfrm rot="21059376">
            <a:off x="-3457360" y="5122008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5FB39B3C-BA4B-4B8D-96E1-BC4904A631DB}"/>
              </a:ext>
            </a:extLst>
          </p:cNvPr>
          <p:cNvSpPr/>
          <p:nvPr userDrawn="1"/>
        </p:nvSpPr>
        <p:spPr>
          <a:xfrm>
            <a:off x="-3381160" y="-783492"/>
            <a:ext cx="4651848" cy="180584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8D3D812D-E42B-4C9E-8FCF-831AE2BB17C6}"/>
              </a:ext>
            </a:extLst>
          </p:cNvPr>
          <p:cNvSpPr/>
          <p:nvPr userDrawn="1"/>
        </p:nvSpPr>
        <p:spPr>
          <a:xfrm>
            <a:off x="-6497372" y="1771650"/>
            <a:ext cx="7246415" cy="281305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 w="9525">
            <a:solidFill>
              <a:srgbClr val="F4D05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D6BC8403-CA33-4313-B04E-5F1A6182E8BE}"/>
              </a:ext>
            </a:extLst>
          </p:cNvPr>
          <p:cNvSpPr/>
          <p:nvPr userDrawn="1"/>
        </p:nvSpPr>
        <p:spPr>
          <a:xfrm flipH="1">
            <a:off x="10814953" y="1828800"/>
            <a:ext cx="9463465" cy="3673708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13B38C8-37E0-4698-B79D-438C7C5AD0CE}"/>
              </a:ext>
            </a:extLst>
          </p:cNvPr>
          <p:cNvSpPr/>
          <p:nvPr userDrawn="1"/>
        </p:nvSpPr>
        <p:spPr>
          <a:xfrm>
            <a:off x="-9089123" y="2292008"/>
            <a:ext cx="9553715" cy="3708741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CB332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4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1.04167E-6 -2.22222E-6 L -0.02409 0.00185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5E-6 1.11111E-6 L -0.02409 0.00185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2.08333E-7 2.96296E-6 L -0.02409 0.00185 " pathEditMode="relative" rAng="0" ptsTypes="AA">
                                      <p:cBhvr>
                                        <p:cTn id="22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3.95833E-6 4.44444E-6 L -0.02408 0.00185 " pathEditMode="relative" rAng="0" ptsTypes="AA">
                                      <p:cBhvr>
                                        <p:cTn id="2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25E-6 1.85185E-6 L -0.02409 0.00185 " pathEditMode="relative" rAng="0" ptsTypes="AA">
                                      <p:cBhvr>
                                        <p:cTn id="34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4.16667E-6 -1.85185E-6 L -0.02408 0.00185 " pathEditMode="relative" rAng="0" ptsTypes="AA">
                                      <p:cBhvr>
                                        <p:cTn id="40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45833E-6 -2.22222E-6 L -0.02409 0.00185 " pathEditMode="relative" rAng="0" ptsTypes="AA">
                                      <p:cBhvr>
                                        <p:cTn id="4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45833E-6 -1.11111E-6 L -0.02409 0.00185 " pathEditMode="relative" rAng="0" ptsTypes="AA">
                                      <p:cBhvr>
                                        <p:cTn id="5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2.91667E-6 4.07407E-6 L -0.02409 0.00185 " pathEditMode="relative" rAng="0" ptsTypes="AA">
                                      <p:cBhvr>
                                        <p:cTn id="5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2.08333E-7 -7.40741E-7 L -0.02409 0.00185 " pathEditMode="relative" rAng="0" ptsTypes="AA">
                                      <p:cBhvr>
                                        <p:cTn id="64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2" decel="3733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4.16667E-6 3.7037E-7 L -0.02408 0.00185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D17EAA7-8D6D-4655-A270-FC863797E2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0799F9-37E0-4D53-A1EA-895C2ADA579E}"/>
              </a:ext>
            </a:extLst>
          </p:cNvPr>
          <p:cNvSpPr/>
          <p:nvPr userDrawn="1"/>
        </p:nvSpPr>
        <p:spPr>
          <a:xfrm>
            <a:off x="-20574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AFC40D-8A0C-4A23-9EE5-C9C76FA05034}"/>
              </a:ext>
            </a:extLst>
          </p:cNvPr>
          <p:cNvSpPr/>
          <p:nvPr userDrawn="1"/>
        </p:nvSpPr>
        <p:spPr>
          <a:xfrm>
            <a:off x="15506700" y="-495300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10C50B3-35A0-4847-BF7B-123228AEEA46}"/>
              </a:ext>
            </a:extLst>
          </p:cNvPr>
          <p:cNvSpPr/>
          <p:nvPr userDrawn="1"/>
        </p:nvSpPr>
        <p:spPr>
          <a:xfrm>
            <a:off x="-2057400" y="1346835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B21EA6A-9B80-447E-B5CE-10301BB062A8}"/>
              </a:ext>
            </a:extLst>
          </p:cNvPr>
          <p:cNvSpPr/>
          <p:nvPr userDrawn="1"/>
        </p:nvSpPr>
        <p:spPr>
          <a:xfrm>
            <a:off x="15506700" y="1346835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1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6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7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1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fld id="{25582AFF-78E8-4CFF-8250-3F9F7CA43AB5}" type="datetimeFigureOut">
              <a:rPr lang="zh-CN" altLang="en-US" smtClean="0"/>
              <a:pPr/>
              <a:t>2020/12/23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fld id="{228B0D6C-F1FE-4340-9189-CD83C577F1C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69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microsoft.com/office/2007/relationships/hdphoto" Target="../media/hdphoto4.wdp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microsoft.com/office/2007/relationships/hdphoto" Target="../media/hdphoto5.wdp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sv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6.png"/><Relationship Id="rId7" Type="http://schemas.openxmlformats.org/officeDocument/2006/relationships/image" Target="../media/image48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10" Type="http://schemas.openxmlformats.org/officeDocument/2006/relationships/image" Target="../media/image50.png"/><Relationship Id="rId4" Type="http://schemas.microsoft.com/office/2007/relationships/hdphoto" Target="../media/hdphoto8.wdp"/><Relationship Id="rId9" Type="http://schemas.openxmlformats.org/officeDocument/2006/relationships/hyperlink" Target="http://www.rapidesign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1.svg"/><Relationship Id="rId5" Type="http://schemas.openxmlformats.org/officeDocument/2006/relationships/image" Target="../media/image51.png"/><Relationship Id="rId4" Type="http://schemas.microsoft.com/office/2007/relationships/hdphoto" Target="../media/hdphoto8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8" name="任意多边形: 形状 7497">
            <a:extLst>
              <a:ext uri="{FF2B5EF4-FFF2-40B4-BE49-F238E27FC236}">
                <a16:creationId xmlns:a16="http://schemas.microsoft.com/office/drawing/2014/main" xmlns="" id="{564C5C93-28D9-4E6F-941D-B8B5385439E6}"/>
              </a:ext>
            </a:extLst>
          </p:cNvPr>
          <p:cNvSpPr/>
          <p:nvPr/>
        </p:nvSpPr>
        <p:spPr>
          <a:xfrm>
            <a:off x="124574" y="132384"/>
            <a:ext cx="11942850" cy="6593232"/>
          </a:xfrm>
          <a:custGeom>
            <a:avLst/>
            <a:gdLst>
              <a:gd name="connsiteX0" fmla="*/ 108256 w 11942850"/>
              <a:gd name="connsiteY0" fmla="*/ 95266 h 6593232"/>
              <a:gd name="connsiteX1" fmla="*/ 108256 w 11942850"/>
              <a:gd name="connsiteY1" fmla="*/ 6497966 h 6593232"/>
              <a:gd name="connsiteX2" fmla="*/ 11834595 w 11942850"/>
              <a:gd name="connsiteY2" fmla="*/ 6497966 h 6593232"/>
              <a:gd name="connsiteX3" fmla="*/ 11834595 w 11942850"/>
              <a:gd name="connsiteY3" fmla="*/ 95266 h 6593232"/>
              <a:gd name="connsiteX4" fmla="*/ 0 w 11942850"/>
              <a:gd name="connsiteY4" fmla="*/ 0 h 6593232"/>
              <a:gd name="connsiteX5" fmla="*/ 11942850 w 11942850"/>
              <a:gd name="connsiteY5" fmla="*/ 0 h 6593232"/>
              <a:gd name="connsiteX6" fmla="*/ 11942850 w 11942850"/>
              <a:gd name="connsiteY6" fmla="*/ 6593232 h 6593232"/>
              <a:gd name="connsiteX7" fmla="*/ 0 w 11942850"/>
              <a:gd name="connsiteY7" fmla="*/ 6593232 h 659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2850" h="6593232">
                <a:moveTo>
                  <a:pt x="108256" y="95266"/>
                </a:moveTo>
                <a:lnTo>
                  <a:pt x="108256" y="6497966"/>
                </a:lnTo>
                <a:lnTo>
                  <a:pt x="11834595" y="6497966"/>
                </a:lnTo>
                <a:lnTo>
                  <a:pt x="11834595" y="95266"/>
                </a:lnTo>
                <a:close/>
                <a:moveTo>
                  <a:pt x="0" y="0"/>
                </a:moveTo>
                <a:lnTo>
                  <a:pt x="11942850" y="0"/>
                </a:lnTo>
                <a:lnTo>
                  <a:pt x="11942850" y="6593232"/>
                </a:lnTo>
                <a:lnTo>
                  <a:pt x="0" y="6593232"/>
                </a:lnTo>
                <a:close/>
              </a:path>
            </a:pathLst>
          </a:custGeom>
          <a:solidFill>
            <a:srgbClr val="011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98" name="图形 8296">
            <a:extLst>
              <a:ext uri="{FF2B5EF4-FFF2-40B4-BE49-F238E27FC236}">
                <a16:creationId xmlns:a16="http://schemas.microsoft.com/office/drawing/2014/main" xmlns="" id="{F4240BA7-B40C-4780-962B-CEAEE3BF5335}"/>
              </a:ext>
            </a:extLst>
          </p:cNvPr>
          <p:cNvSpPr/>
          <p:nvPr/>
        </p:nvSpPr>
        <p:spPr>
          <a:xfrm>
            <a:off x="313268" y="302575"/>
            <a:ext cx="11538717" cy="6252849"/>
          </a:xfrm>
          <a:custGeom>
            <a:avLst/>
            <a:gdLst>
              <a:gd name="connsiteX0" fmla="*/ 11253664 w 11549347"/>
              <a:gd name="connsiteY0" fmla="*/ 0 h 6175828"/>
              <a:gd name="connsiteX1" fmla="*/ 11253664 w 11549347"/>
              <a:gd name="connsiteY1" fmla="*/ 199490 h 6175828"/>
              <a:gd name="connsiteX2" fmla="*/ 11299154 w 11549347"/>
              <a:gd name="connsiteY2" fmla="*/ 199490 h 6175828"/>
              <a:gd name="connsiteX3" fmla="*/ 11299154 w 11549347"/>
              <a:gd name="connsiteY3" fmla="*/ 90786 h 6175828"/>
              <a:gd name="connsiteX4" fmla="*/ 11479850 w 11549347"/>
              <a:gd name="connsiteY4" fmla="*/ 90786 h 6175828"/>
              <a:gd name="connsiteX5" fmla="*/ 11479850 w 11549347"/>
              <a:gd name="connsiteY5" fmla="*/ 254439 h 6175828"/>
              <a:gd name="connsiteX6" fmla="*/ 11359807 w 11549347"/>
              <a:gd name="connsiteY6" fmla="*/ 254439 h 6175828"/>
              <a:gd name="connsiteX7" fmla="*/ 11359807 w 11549347"/>
              <a:gd name="connsiteY7" fmla="*/ 326112 h 6175828"/>
              <a:gd name="connsiteX8" fmla="*/ 11559457 w 11549347"/>
              <a:gd name="connsiteY8" fmla="*/ 326112 h 6175828"/>
              <a:gd name="connsiteX9" fmla="*/ 11559457 w 11549347"/>
              <a:gd name="connsiteY9" fmla="*/ 5853300 h 6175828"/>
              <a:gd name="connsiteX10" fmla="*/ 11359807 w 11549347"/>
              <a:gd name="connsiteY10" fmla="*/ 5853300 h 6175828"/>
              <a:gd name="connsiteX11" fmla="*/ 11359807 w 11549347"/>
              <a:gd name="connsiteY11" fmla="*/ 5924973 h 6175828"/>
              <a:gd name="connsiteX12" fmla="*/ 11479850 w 11549347"/>
              <a:gd name="connsiteY12" fmla="*/ 5924973 h 6175828"/>
              <a:gd name="connsiteX13" fmla="*/ 11479850 w 11549347"/>
              <a:gd name="connsiteY13" fmla="*/ 6088626 h 6175828"/>
              <a:gd name="connsiteX14" fmla="*/ 11299154 w 11549347"/>
              <a:gd name="connsiteY14" fmla="*/ 6088626 h 6175828"/>
              <a:gd name="connsiteX15" fmla="*/ 11299154 w 11549347"/>
              <a:gd name="connsiteY15" fmla="*/ 5979922 h 6175828"/>
              <a:gd name="connsiteX16" fmla="*/ 11253664 w 11549347"/>
              <a:gd name="connsiteY16" fmla="*/ 5979922 h 6175828"/>
              <a:gd name="connsiteX17" fmla="*/ 11253664 w 11549347"/>
              <a:gd name="connsiteY17" fmla="*/ 6179412 h 6175828"/>
              <a:gd name="connsiteX18" fmla="*/ 305792 w 11549347"/>
              <a:gd name="connsiteY18" fmla="*/ 6179412 h 6175828"/>
              <a:gd name="connsiteX19" fmla="*/ 305792 w 11549347"/>
              <a:gd name="connsiteY19" fmla="*/ 5981117 h 6175828"/>
              <a:gd name="connsiteX20" fmla="*/ 260303 w 11549347"/>
              <a:gd name="connsiteY20" fmla="*/ 5981117 h 6175828"/>
              <a:gd name="connsiteX21" fmla="*/ 260303 w 11549347"/>
              <a:gd name="connsiteY21" fmla="*/ 6089820 h 6175828"/>
              <a:gd name="connsiteX22" fmla="*/ 79607 w 11549347"/>
              <a:gd name="connsiteY22" fmla="*/ 6089820 h 6175828"/>
              <a:gd name="connsiteX23" fmla="*/ 79607 w 11549347"/>
              <a:gd name="connsiteY23" fmla="*/ 5926167 h 6175828"/>
              <a:gd name="connsiteX24" fmla="*/ 199650 w 11549347"/>
              <a:gd name="connsiteY24" fmla="*/ 5926167 h 6175828"/>
              <a:gd name="connsiteX25" fmla="*/ 199650 w 11549347"/>
              <a:gd name="connsiteY25" fmla="*/ 5854494 h 6175828"/>
              <a:gd name="connsiteX26" fmla="*/ 0 w 11549347"/>
              <a:gd name="connsiteY26" fmla="*/ 5854494 h 6175828"/>
              <a:gd name="connsiteX27" fmla="*/ 0 w 11549347"/>
              <a:gd name="connsiteY27" fmla="*/ 324918 h 6175828"/>
              <a:gd name="connsiteX28" fmla="*/ 199650 w 11549347"/>
              <a:gd name="connsiteY28" fmla="*/ 324918 h 6175828"/>
              <a:gd name="connsiteX29" fmla="*/ 199650 w 11549347"/>
              <a:gd name="connsiteY29" fmla="*/ 253245 h 6175828"/>
              <a:gd name="connsiteX30" fmla="*/ 79607 w 11549347"/>
              <a:gd name="connsiteY30" fmla="*/ 253245 h 6175828"/>
              <a:gd name="connsiteX31" fmla="*/ 79607 w 11549347"/>
              <a:gd name="connsiteY31" fmla="*/ 90786 h 6175828"/>
              <a:gd name="connsiteX32" fmla="*/ 260303 w 11549347"/>
              <a:gd name="connsiteY32" fmla="*/ 90786 h 6175828"/>
              <a:gd name="connsiteX33" fmla="*/ 260303 w 11549347"/>
              <a:gd name="connsiteY33" fmla="*/ 199490 h 6175828"/>
              <a:gd name="connsiteX34" fmla="*/ 305792 w 11549347"/>
              <a:gd name="connsiteY34" fmla="*/ 199490 h 6175828"/>
              <a:gd name="connsiteX35" fmla="*/ 305792 w 11549347"/>
              <a:gd name="connsiteY35" fmla="*/ 0 h 6175828"/>
              <a:gd name="connsiteX36" fmla="*/ 11253664 w 11549347"/>
              <a:gd name="connsiteY36" fmla="*/ 0 h 6175828"/>
              <a:gd name="connsiteX37" fmla="*/ 11193011 w 11549347"/>
              <a:gd name="connsiteY37" fmla="*/ 253245 h 6175828"/>
              <a:gd name="connsiteX38" fmla="*/ 11193011 w 11549347"/>
              <a:gd name="connsiteY38" fmla="*/ 54949 h 6175828"/>
              <a:gd name="connsiteX39" fmla="*/ 366445 w 11549347"/>
              <a:gd name="connsiteY39" fmla="*/ 54949 h 6175828"/>
              <a:gd name="connsiteX40" fmla="*/ 366445 w 11549347"/>
              <a:gd name="connsiteY40" fmla="*/ 253245 h 6175828"/>
              <a:gd name="connsiteX41" fmla="*/ 260303 w 11549347"/>
              <a:gd name="connsiteY41" fmla="*/ 253245 h 6175828"/>
              <a:gd name="connsiteX42" fmla="*/ 260303 w 11549347"/>
              <a:gd name="connsiteY42" fmla="*/ 379867 h 6175828"/>
              <a:gd name="connsiteX43" fmla="*/ 60653 w 11549347"/>
              <a:gd name="connsiteY43" fmla="*/ 379867 h 6175828"/>
              <a:gd name="connsiteX44" fmla="*/ 60653 w 11549347"/>
              <a:gd name="connsiteY44" fmla="*/ 5797155 h 6175828"/>
              <a:gd name="connsiteX45" fmla="*/ 260303 w 11549347"/>
              <a:gd name="connsiteY45" fmla="*/ 5797155 h 6175828"/>
              <a:gd name="connsiteX46" fmla="*/ 260303 w 11549347"/>
              <a:gd name="connsiteY46" fmla="*/ 5923778 h 6175828"/>
              <a:gd name="connsiteX47" fmla="*/ 366445 w 11549347"/>
              <a:gd name="connsiteY47" fmla="*/ 5923778 h 6175828"/>
              <a:gd name="connsiteX48" fmla="*/ 366445 w 11549347"/>
              <a:gd name="connsiteY48" fmla="*/ 6122073 h 6175828"/>
              <a:gd name="connsiteX49" fmla="*/ 11193011 w 11549347"/>
              <a:gd name="connsiteY49" fmla="*/ 6122073 h 6175828"/>
              <a:gd name="connsiteX50" fmla="*/ 11193011 w 11549347"/>
              <a:gd name="connsiteY50" fmla="*/ 5923778 h 6175828"/>
              <a:gd name="connsiteX51" fmla="*/ 11299154 w 11549347"/>
              <a:gd name="connsiteY51" fmla="*/ 5923778 h 6175828"/>
              <a:gd name="connsiteX52" fmla="*/ 11299154 w 11549347"/>
              <a:gd name="connsiteY52" fmla="*/ 5797155 h 6175828"/>
              <a:gd name="connsiteX53" fmla="*/ 11498804 w 11549347"/>
              <a:gd name="connsiteY53" fmla="*/ 5797155 h 6175828"/>
              <a:gd name="connsiteX54" fmla="*/ 11498804 w 11549347"/>
              <a:gd name="connsiteY54" fmla="*/ 379867 h 6175828"/>
              <a:gd name="connsiteX55" fmla="*/ 11299154 w 11549347"/>
              <a:gd name="connsiteY55" fmla="*/ 379867 h 6175828"/>
              <a:gd name="connsiteX56" fmla="*/ 11299154 w 11549347"/>
              <a:gd name="connsiteY56" fmla="*/ 253245 h 6175828"/>
              <a:gd name="connsiteX57" fmla="*/ 11193011 w 11549347"/>
              <a:gd name="connsiteY57" fmla="*/ 253245 h 6175828"/>
              <a:gd name="connsiteX58" fmla="*/ 11193011 w 11549347"/>
              <a:gd name="connsiteY58" fmla="*/ 253245 h 6175828"/>
              <a:gd name="connsiteX59" fmla="*/ 199650 w 11549347"/>
              <a:gd name="connsiteY59" fmla="*/ 145735 h 6175828"/>
              <a:gd name="connsiteX60" fmla="*/ 140260 w 11549347"/>
              <a:gd name="connsiteY60" fmla="*/ 145735 h 6175828"/>
              <a:gd name="connsiteX61" fmla="*/ 140260 w 11549347"/>
              <a:gd name="connsiteY61" fmla="*/ 199490 h 6175828"/>
              <a:gd name="connsiteX62" fmla="*/ 199650 w 11549347"/>
              <a:gd name="connsiteY62" fmla="*/ 199490 h 6175828"/>
              <a:gd name="connsiteX63" fmla="*/ 199650 w 11549347"/>
              <a:gd name="connsiteY63" fmla="*/ 145735 h 6175828"/>
              <a:gd name="connsiteX64" fmla="*/ 199650 w 11549347"/>
              <a:gd name="connsiteY64" fmla="*/ 145735 h 6175828"/>
              <a:gd name="connsiteX65" fmla="*/ 11419197 w 11549347"/>
              <a:gd name="connsiteY65" fmla="*/ 145735 h 6175828"/>
              <a:gd name="connsiteX66" fmla="*/ 11359807 w 11549347"/>
              <a:gd name="connsiteY66" fmla="*/ 145735 h 6175828"/>
              <a:gd name="connsiteX67" fmla="*/ 11359807 w 11549347"/>
              <a:gd name="connsiteY67" fmla="*/ 199490 h 6175828"/>
              <a:gd name="connsiteX68" fmla="*/ 11419197 w 11549347"/>
              <a:gd name="connsiteY68" fmla="*/ 199490 h 6175828"/>
              <a:gd name="connsiteX69" fmla="*/ 11419197 w 11549347"/>
              <a:gd name="connsiteY69" fmla="*/ 145735 h 6175828"/>
              <a:gd name="connsiteX70" fmla="*/ 11419197 w 11549347"/>
              <a:gd name="connsiteY70" fmla="*/ 145735 h 6175828"/>
              <a:gd name="connsiteX71" fmla="*/ 11419197 w 11549347"/>
              <a:gd name="connsiteY71" fmla="*/ 5978727 h 6175828"/>
              <a:gd name="connsiteX72" fmla="*/ 11359807 w 11549347"/>
              <a:gd name="connsiteY72" fmla="*/ 5978727 h 6175828"/>
              <a:gd name="connsiteX73" fmla="*/ 11359807 w 11549347"/>
              <a:gd name="connsiteY73" fmla="*/ 6032482 h 6175828"/>
              <a:gd name="connsiteX74" fmla="*/ 11419197 w 11549347"/>
              <a:gd name="connsiteY74" fmla="*/ 6032482 h 6175828"/>
              <a:gd name="connsiteX75" fmla="*/ 11419197 w 11549347"/>
              <a:gd name="connsiteY75" fmla="*/ 5978727 h 6175828"/>
              <a:gd name="connsiteX76" fmla="*/ 11419197 w 11549347"/>
              <a:gd name="connsiteY76" fmla="*/ 5978727 h 6175828"/>
              <a:gd name="connsiteX77" fmla="*/ 140260 w 11549347"/>
              <a:gd name="connsiteY77" fmla="*/ 5978727 h 6175828"/>
              <a:gd name="connsiteX78" fmla="*/ 140260 w 11549347"/>
              <a:gd name="connsiteY78" fmla="*/ 6032482 h 6175828"/>
              <a:gd name="connsiteX79" fmla="*/ 199650 w 11549347"/>
              <a:gd name="connsiteY79" fmla="*/ 6032482 h 6175828"/>
              <a:gd name="connsiteX80" fmla="*/ 199650 w 11549347"/>
              <a:gd name="connsiteY80" fmla="*/ 5978727 h 6175828"/>
              <a:gd name="connsiteX81" fmla="*/ 140260 w 11549347"/>
              <a:gd name="connsiteY81" fmla="*/ 5978727 h 6175828"/>
              <a:gd name="connsiteX82" fmla="*/ 140260 w 11549347"/>
              <a:gd name="connsiteY82" fmla="*/ 5978727 h 617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1549347" h="6175828">
                <a:moveTo>
                  <a:pt x="11253664" y="0"/>
                </a:moveTo>
                <a:lnTo>
                  <a:pt x="11253664" y="199490"/>
                </a:lnTo>
                <a:lnTo>
                  <a:pt x="11299154" y="199490"/>
                </a:lnTo>
                <a:lnTo>
                  <a:pt x="11299154" y="90786"/>
                </a:lnTo>
                <a:lnTo>
                  <a:pt x="11479850" y="90786"/>
                </a:lnTo>
                <a:lnTo>
                  <a:pt x="11479850" y="254439"/>
                </a:lnTo>
                <a:lnTo>
                  <a:pt x="11359807" y="254439"/>
                </a:lnTo>
                <a:lnTo>
                  <a:pt x="11359807" y="326112"/>
                </a:lnTo>
                <a:lnTo>
                  <a:pt x="11559457" y="326112"/>
                </a:lnTo>
                <a:lnTo>
                  <a:pt x="11559457" y="5853300"/>
                </a:lnTo>
                <a:lnTo>
                  <a:pt x="11359807" y="5853300"/>
                </a:lnTo>
                <a:lnTo>
                  <a:pt x="11359807" y="5924973"/>
                </a:lnTo>
                <a:lnTo>
                  <a:pt x="11479850" y="5924973"/>
                </a:lnTo>
                <a:lnTo>
                  <a:pt x="11479850" y="6088626"/>
                </a:lnTo>
                <a:lnTo>
                  <a:pt x="11299154" y="6088626"/>
                </a:lnTo>
                <a:lnTo>
                  <a:pt x="11299154" y="5979922"/>
                </a:lnTo>
                <a:lnTo>
                  <a:pt x="11253664" y="5979922"/>
                </a:lnTo>
                <a:lnTo>
                  <a:pt x="11253664" y="6179412"/>
                </a:lnTo>
                <a:lnTo>
                  <a:pt x="305792" y="6179412"/>
                </a:lnTo>
                <a:lnTo>
                  <a:pt x="305792" y="5981117"/>
                </a:lnTo>
                <a:lnTo>
                  <a:pt x="260303" y="5981117"/>
                </a:lnTo>
                <a:lnTo>
                  <a:pt x="260303" y="6089820"/>
                </a:lnTo>
                <a:lnTo>
                  <a:pt x="79607" y="6089820"/>
                </a:lnTo>
                <a:lnTo>
                  <a:pt x="79607" y="5926167"/>
                </a:lnTo>
                <a:lnTo>
                  <a:pt x="199650" y="5926167"/>
                </a:lnTo>
                <a:lnTo>
                  <a:pt x="199650" y="5854494"/>
                </a:lnTo>
                <a:lnTo>
                  <a:pt x="0" y="5854494"/>
                </a:lnTo>
                <a:lnTo>
                  <a:pt x="0" y="324918"/>
                </a:lnTo>
                <a:lnTo>
                  <a:pt x="199650" y="324918"/>
                </a:lnTo>
                <a:lnTo>
                  <a:pt x="199650" y="253245"/>
                </a:lnTo>
                <a:lnTo>
                  <a:pt x="79607" y="253245"/>
                </a:lnTo>
                <a:lnTo>
                  <a:pt x="79607" y="90786"/>
                </a:lnTo>
                <a:lnTo>
                  <a:pt x="260303" y="90786"/>
                </a:lnTo>
                <a:lnTo>
                  <a:pt x="260303" y="199490"/>
                </a:lnTo>
                <a:lnTo>
                  <a:pt x="305792" y="199490"/>
                </a:lnTo>
                <a:lnTo>
                  <a:pt x="305792" y="0"/>
                </a:lnTo>
                <a:lnTo>
                  <a:pt x="11253664" y="0"/>
                </a:lnTo>
                <a:close/>
                <a:moveTo>
                  <a:pt x="11193011" y="253245"/>
                </a:moveTo>
                <a:lnTo>
                  <a:pt x="11193011" y="54949"/>
                </a:lnTo>
                <a:lnTo>
                  <a:pt x="366445" y="54949"/>
                </a:lnTo>
                <a:lnTo>
                  <a:pt x="366445" y="253245"/>
                </a:lnTo>
                <a:lnTo>
                  <a:pt x="260303" y="253245"/>
                </a:lnTo>
                <a:lnTo>
                  <a:pt x="260303" y="379867"/>
                </a:lnTo>
                <a:lnTo>
                  <a:pt x="60653" y="379867"/>
                </a:lnTo>
                <a:lnTo>
                  <a:pt x="60653" y="5797155"/>
                </a:lnTo>
                <a:lnTo>
                  <a:pt x="260303" y="5797155"/>
                </a:lnTo>
                <a:lnTo>
                  <a:pt x="260303" y="5923778"/>
                </a:lnTo>
                <a:lnTo>
                  <a:pt x="366445" y="5923778"/>
                </a:lnTo>
                <a:lnTo>
                  <a:pt x="366445" y="6122073"/>
                </a:lnTo>
                <a:lnTo>
                  <a:pt x="11193011" y="6122073"/>
                </a:lnTo>
                <a:lnTo>
                  <a:pt x="11193011" y="5923778"/>
                </a:lnTo>
                <a:lnTo>
                  <a:pt x="11299154" y="5923778"/>
                </a:lnTo>
                <a:lnTo>
                  <a:pt x="11299154" y="5797155"/>
                </a:lnTo>
                <a:lnTo>
                  <a:pt x="11498804" y="5797155"/>
                </a:lnTo>
                <a:lnTo>
                  <a:pt x="11498804" y="379867"/>
                </a:lnTo>
                <a:lnTo>
                  <a:pt x="11299154" y="379867"/>
                </a:lnTo>
                <a:lnTo>
                  <a:pt x="11299154" y="253245"/>
                </a:lnTo>
                <a:lnTo>
                  <a:pt x="11193011" y="253245"/>
                </a:lnTo>
                <a:lnTo>
                  <a:pt x="11193011" y="253245"/>
                </a:lnTo>
                <a:close/>
                <a:moveTo>
                  <a:pt x="199650" y="145735"/>
                </a:moveTo>
                <a:lnTo>
                  <a:pt x="140260" y="145735"/>
                </a:lnTo>
                <a:lnTo>
                  <a:pt x="140260" y="199490"/>
                </a:lnTo>
                <a:lnTo>
                  <a:pt x="199650" y="199490"/>
                </a:lnTo>
                <a:lnTo>
                  <a:pt x="199650" y="145735"/>
                </a:lnTo>
                <a:lnTo>
                  <a:pt x="199650" y="145735"/>
                </a:lnTo>
                <a:close/>
                <a:moveTo>
                  <a:pt x="11419197" y="145735"/>
                </a:moveTo>
                <a:lnTo>
                  <a:pt x="11359807" y="145735"/>
                </a:lnTo>
                <a:lnTo>
                  <a:pt x="11359807" y="199490"/>
                </a:lnTo>
                <a:lnTo>
                  <a:pt x="11419197" y="199490"/>
                </a:lnTo>
                <a:lnTo>
                  <a:pt x="11419197" y="145735"/>
                </a:lnTo>
                <a:lnTo>
                  <a:pt x="11419197" y="145735"/>
                </a:lnTo>
                <a:close/>
                <a:moveTo>
                  <a:pt x="11419197" y="5978727"/>
                </a:moveTo>
                <a:lnTo>
                  <a:pt x="11359807" y="5978727"/>
                </a:lnTo>
                <a:lnTo>
                  <a:pt x="11359807" y="6032482"/>
                </a:lnTo>
                <a:lnTo>
                  <a:pt x="11419197" y="6032482"/>
                </a:lnTo>
                <a:lnTo>
                  <a:pt x="11419197" y="5978727"/>
                </a:lnTo>
                <a:lnTo>
                  <a:pt x="11419197" y="5978727"/>
                </a:lnTo>
                <a:close/>
                <a:moveTo>
                  <a:pt x="140260" y="5978727"/>
                </a:moveTo>
                <a:lnTo>
                  <a:pt x="140260" y="6032482"/>
                </a:lnTo>
                <a:lnTo>
                  <a:pt x="199650" y="6032482"/>
                </a:lnTo>
                <a:lnTo>
                  <a:pt x="199650" y="5978727"/>
                </a:lnTo>
                <a:lnTo>
                  <a:pt x="140260" y="5978727"/>
                </a:lnTo>
                <a:lnTo>
                  <a:pt x="140260" y="5978727"/>
                </a:lnTo>
                <a:close/>
              </a:path>
            </a:pathLst>
          </a:custGeom>
          <a:solidFill>
            <a:srgbClr val="F4D05D"/>
          </a:solidFill>
          <a:ln w="126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83" name="组合 8582">
            <a:extLst>
              <a:ext uri="{FF2B5EF4-FFF2-40B4-BE49-F238E27FC236}">
                <a16:creationId xmlns:a16="http://schemas.microsoft.com/office/drawing/2014/main" xmlns="" id="{86CFA228-88E7-4126-ACEA-5624D2A26AC0}"/>
              </a:ext>
            </a:extLst>
          </p:cNvPr>
          <p:cNvGrpSpPr/>
          <p:nvPr/>
        </p:nvGrpSpPr>
        <p:grpSpPr>
          <a:xfrm>
            <a:off x="336550" y="328499"/>
            <a:ext cx="11507714" cy="6213662"/>
            <a:chOff x="336550" y="328499"/>
            <a:chExt cx="11507714" cy="6213662"/>
          </a:xfrm>
        </p:grpSpPr>
        <p:grpSp>
          <p:nvGrpSpPr>
            <p:cNvPr id="7716" name="图形 7714">
              <a:extLst>
                <a:ext uri="{FF2B5EF4-FFF2-40B4-BE49-F238E27FC236}">
                  <a16:creationId xmlns:a16="http://schemas.microsoft.com/office/drawing/2014/main" xmlns="" id="{B28288ED-9D9C-4050-AE40-621F4DC77076}"/>
                </a:ext>
              </a:extLst>
            </p:cNvPr>
            <p:cNvGrpSpPr/>
            <p:nvPr/>
          </p:nvGrpSpPr>
          <p:grpSpPr>
            <a:xfrm>
              <a:off x="671514" y="6208255"/>
              <a:ext cx="10833100" cy="333906"/>
              <a:chOff x="0" y="6199738"/>
              <a:chExt cx="12192000" cy="435475"/>
            </a:xfrm>
            <a:solidFill>
              <a:srgbClr val="F4D05D"/>
            </a:solidFill>
          </p:grpSpPr>
          <p:sp>
            <p:nvSpPr>
              <p:cNvPr id="7717" name="任意多边形: 形状 7716">
                <a:extLst>
                  <a:ext uri="{FF2B5EF4-FFF2-40B4-BE49-F238E27FC236}">
                    <a16:creationId xmlns:a16="http://schemas.microsoft.com/office/drawing/2014/main" xmlns="" id="{89FA9BDC-C20F-4E81-AD29-F6ABAC7AE34B}"/>
                  </a:ext>
                </a:extLst>
              </p:cNvPr>
              <p:cNvSpPr/>
              <p:nvPr/>
            </p:nvSpPr>
            <p:spPr>
              <a:xfrm>
                <a:off x="0" y="6199738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8" name="任意多边形: 形状 7717">
                <a:extLst>
                  <a:ext uri="{FF2B5EF4-FFF2-40B4-BE49-F238E27FC236}">
                    <a16:creationId xmlns:a16="http://schemas.microsoft.com/office/drawing/2014/main" xmlns="" id="{C0F9561D-5C08-4F60-B7EA-A8C2B1869B05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9" name="任意多边形: 形状 7718">
                <a:extLst>
                  <a:ext uri="{FF2B5EF4-FFF2-40B4-BE49-F238E27FC236}">
                    <a16:creationId xmlns:a16="http://schemas.microsoft.com/office/drawing/2014/main" xmlns="" id="{22D773AB-7EF2-4A4F-B1A4-7E533F8DA8AC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0" name="任意多边形: 形状 7719">
                <a:extLst>
                  <a:ext uri="{FF2B5EF4-FFF2-40B4-BE49-F238E27FC236}">
                    <a16:creationId xmlns:a16="http://schemas.microsoft.com/office/drawing/2014/main" xmlns="" id="{B8CA595D-9B7C-4BB4-A583-00A5306B9A43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1" name="任意多边形: 形状 7720">
                <a:extLst>
                  <a:ext uri="{FF2B5EF4-FFF2-40B4-BE49-F238E27FC236}">
                    <a16:creationId xmlns:a16="http://schemas.microsoft.com/office/drawing/2014/main" xmlns="" id="{ECCA0446-F35F-4569-B9BC-DE876C3202F4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2" name="任意多边形: 形状 7721">
                <a:extLst>
                  <a:ext uri="{FF2B5EF4-FFF2-40B4-BE49-F238E27FC236}">
                    <a16:creationId xmlns:a16="http://schemas.microsoft.com/office/drawing/2014/main" xmlns="" id="{E6EA822D-E683-4A82-B3A9-CB32D0CFAC9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3" name="任意多边形: 形状 7722">
                <a:extLst>
                  <a:ext uri="{FF2B5EF4-FFF2-40B4-BE49-F238E27FC236}">
                    <a16:creationId xmlns:a16="http://schemas.microsoft.com/office/drawing/2014/main" xmlns="" id="{A53D98F1-CCAB-40F9-93C7-047A293EA5F7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4" name="任意多边形: 形状 7723">
                <a:extLst>
                  <a:ext uri="{FF2B5EF4-FFF2-40B4-BE49-F238E27FC236}">
                    <a16:creationId xmlns:a16="http://schemas.microsoft.com/office/drawing/2014/main" xmlns="" id="{28807076-6FB9-48F6-9407-BFBAC2AF285D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5" name="任意多边形: 形状 7724">
                <a:extLst>
                  <a:ext uri="{FF2B5EF4-FFF2-40B4-BE49-F238E27FC236}">
                    <a16:creationId xmlns:a16="http://schemas.microsoft.com/office/drawing/2014/main" xmlns="" id="{90C6C013-B954-41A9-8602-4CA763C7174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6" name="任意多边形: 形状 7725">
                <a:extLst>
                  <a:ext uri="{FF2B5EF4-FFF2-40B4-BE49-F238E27FC236}">
                    <a16:creationId xmlns:a16="http://schemas.microsoft.com/office/drawing/2014/main" xmlns="" id="{0D043258-693B-4E4C-867E-17F41520024C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7" name="任意多边形: 形状 7726">
                <a:extLst>
                  <a:ext uri="{FF2B5EF4-FFF2-40B4-BE49-F238E27FC236}">
                    <a16:creationId xmlns:a16="http://schemas.microsoft.com/office/drawing/2014/main" xmlns="" id="{64A03B1D-0C7C-47BD-9241-E01C0F97771F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8" name="任意多边形: 形状 7727">
                <a:extLst>
                  <a:ext uri="{FF2B5EF4-FFF2-40B4-BE49-F238E27FC236}">
                    <a16:creationId xmlns:a16="http://schemas.microsoft.com/office/drawing/2014/main" xmlns="" id="{CD2456E2-0FF8-46AE-9CD9-729278C32C40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9" name="任意多边形: 形状 7728">
                <a:extLst>
                  <a:ext uri="{FF2B5EF4-FFF2-40B4-BE49-F238E27FC236}">
                    <a16:creationId xmlns:a16="http://schemas.microsoft.com/office/drawing/2014/main" xmlns="" id="{187C1C90-E61E-4E17-B1ED-6845877F2BD3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0" name="任意多边形: 形状 7729">
                <a:extLst>
                  <a:ext uri="{FF2B5EF4-FFF2-40B4-BE49-F238E27FC236}">
                    <a16:creationId xmlns:a16="http://schemas.microsoft.com/office/drawing/2014/main" xmlns="" id="{9FBEF0CD-0BAC-4D01-92BE-F70825DE304A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1" name="任意多边形: 形状 7730">
                <a:extLst>
                  <a:ext uri="{FF2B5EF4-FFF2-40B4-BE49-F238E27FC236}">
                    <a16:creationId xmlns:a16="http://schemas.microsoft.com/office/drawing/2014/main" xmlns="" id="{360A0F90-8894-44E1-8E98-5C4E1288DE6D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2" name="任意多边形: 形状 7731">
                <a:extLst>
                  <a:ext uri="{FF2B5EF4-FFF2-40B4-BE49-F238E27FC236}">
                    <a16:creationId xmlns:a16="http://schemas.microsoft.com/office/drawing/2014/main" xmlns="" id="{B860E6D7-2516-46F1-8D08-737B6D430612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3" name="任意多边形: 形状 7732">
                <a:extLst>
                  <a:ext uri="{FF2B5EF4-FFF2-40B4-BE49-F238E27FC236}">
                    <a16:creationId xmlns:a16="http://schemas.microsoft.com/office/drawing/2014/main" xmlns="" id="{ECCF67E1-FFF4-47BE-AFE8-32684CF8D3D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4" name="任意多边形: 形状 7733">
                <a:extLst>
                  <a:ext uri="{FF2B5EF4-FFF2-40B4-BE49-F238E27FC236}">
                    <a16:creationId xmlns:a16="http://schemas.microsoft.com/office/drawing/2014/main" xmlns="" id="{22E1AC24-4F9B-4BFC-849E-5B896B859D9F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5" name="任意多边形: 形状 7734">
                <a:extLst>
                  <a:ext uri="{FF2B5EF4-FFF2-40B4-BE49-F238E27FC236}">
                    <a16:creationId xmlns:a16="http://schemas.microsoft.com/office/drawing/2014/main" xmlns="" id="{F667E49F-7F33-4C81-8254-875A453AE650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6" name="任意多边形: 形状 7735">
                <a:extLst>
                  <a:ext uri="{FF2B5EF4-FFF2-40B4-BE49-F238E27FC236}">
                    <a16:creationId xmlns:a16="http://schemas.microsoft.com/office/drawing/2014/main" xmlns="" id="{F143990E-09D7-41F4-8093-01E20747B1EC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7" name="任意多边形: 形状 7736">
                <a:extLst>
                  <a:ext uri="{FF2B5EF4-FFF2-40B4-BE49-F238E27FC236}">
                    <a16:creationId xmlns:a16="http://schemas.microsoft.com/office/drawing/2014/main" xmlns="" id="{D7D1F789-9B50-40EB-90FA-E2EF67070624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8" name="任意多边形: 形状 7737">
                <a:extLst>
                  <a:ext uri="{FF2B5EF4-FFF2-40B4-BE49-F238E27FC236}">
                    <a16:creationId xmlns:a16="http://schemas.microsoft.com/office/drawing/2014/main" xmlns="" id="{D9490F54-A945-44DD-B328-4B5858A5FB1F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9" name="任意多边形: 形状 7738">
                <a:extLst>
                  <a:ext uri="{FF2B5EF4-FFF2-40B4-BE49-F238E27FC236}">
                    <a16:creationId xmlns:a16="http://schemas.microsoft.com/office/drawing/2014/main" xmlns="" id="{511BD075-FE98-418A-9BBD-5B5C70E6E026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0" name="任意多边形: 形状 7739">
                <a:extLst>
                  <a:ext uri="{FF2B5EF4-FFF2-40B4-BE49-F238E27FC236}">
                    <a16:creationId xmlns:a16="http://schemas.microsoft.com/office/drawing/2014/main" xmlns="" id="{AD83C3FF-5BE0-4A30-89E5-1666957A31F1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1" name="任意多边形: 形状 7740">
                <a:extLst>
                  <a:ext uri="{FF2B5EF4-FFF2-40B4-BE49-F238E27FC236}">
                    <a16:creationId xmlns:a16="http://schemas.microsoft.com/office/drawing/2014/main" xmlns="" id="{6EA96907-48BA-4553-ACA0-E5F3F2A8076E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2" name="任意多边形: 形状 7741">
                <a:extLst>
                  <a:ext uri="{FF2B5EF4-FFF2-40B4-BE49-F238E27FC236}">
                    <a16:creationId xmlns:a16="http://schemas.microsoft.com/office/drawing/2014/main" xmlns="" id="{57B14937-0D29-40D4-BFC4-BB246DA36F0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3" name="任意多边形: 形状 7742">
                <a:extLst>
                  <a:ext uri="{FF2B5EF4-FFF2-40B4-BE49-F238E27FC236}">
                    <a16:creationId xmlns:a16="http://schemas.microsoft.com/office/drawing/2014/main" xmlns="" id="{42E793D3-92F6-4AC5-A415-933D25B841F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4" name="任意多边形: 形状 7743">
                <a:extLst>
                  <a:ext uri="{FF2B5EF4-FFF2-40B4-BE49-F238E27FC236}">
                    <a16:creationId xmlns:a16="http://schemas.microsoft.com/office/drawing/2014/main" xmlns="" id="{5EFEFF3C-9833-4AF9-BC87-1A5D634D6794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5" name="任意多边形: 形状 7744">
                <a:extLst>
                  <a:ext uri="{FF2B5EF4-FFF2-40B4-BE49-F238E27FC236}">
                    <a16:creationId xmlns:a16="http://schemas.microsoft.com/office/drawing/2014/main" xmlns="" id="{CDBA47BF-5021-4A93-9D98-E22E84A06FCB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6" name="任意多边形: 形状 7745">
                <a:extLst>
                  <a:ext uri="{FF2B5EF4-FFF2-40B4-BE49-F238E27FC236}">
                    <a16:creationId xmlns:a16="http://schemas.microsoft.com/office/drawing/2014/main" xmlns="" id="{BAD1B217-18D7-488D-8A9D-9859CEC6A891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7" name="任意多边形: 形状 7746">
                <a:extLst>
                  <a:ext uri="{FF2B5EF4-FFF2-40B4-BE49-F238E27FC236}">
                    <a16:creationId xmlns:a16="http://schemas.microsoft.com/office/drawing/2014/main" xmlns="" id="{1E5F083A-92A5-4DD9-8B75-BC8E529C7462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8" name="任意多边形: 形状 7747">
                <a:extLst>
                  <a:ext uri="{FF2B5EF4-FFF2-40B4-BE49-F238E27FC236}">
                    <a16:creationId xmlns:a16="http://schemas.microsoft.com/office/drawing/2014/main" xmlns="" id="{27694B0A-E1F8-4B60-A819-0199BA8745DE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9" name="任意多边形: 形状 7748">
                <a:extLst>
                  <a:ext uri="{FF2B5EF4-FFF2-40B4-BE49-F238E27FC236}">
                    <a16:creationId xmlns:a16="http://schemas.microsoft.com/office/drawing/2014/main" xmlns="" id="{682636C4-EA7C-43C7-A06B-1C481FBCA579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0" name="任意多边形: 形状 7749">
                <a:extLst>
                  <a:ext uri="{FF2B5EF4-FFF2-40B4-BE49-F238E27FC236}">
                    <a16:creationId xmlns:a16="http://schemas.microsoft.com/office/drawing/2014/main" xmlns="" id="{48B3DCCB-58A9-466F-A4AC-314F335467A1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1" name="任意多边形: 形状 7750">
                <a:extLst>
                  <a:ext uri="{FF2B5EF4-FFF2-40B4-BE49-F238E27FC236}">
                    <a16:creationId xmlns:a16="http://schemas.microsoft.com/office/drawing/2014/main" xmlns="" id="{5A674A9D-2D42-4674-B1A0-9E05F8DFF9EB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2" name="任意多边形: 形状 7751">
                <a:extLst>
                  <a:ext uri="{FF2B5EF4-FFF2-40B4-BE49-F238E27FC236}">
                    <a16:creationId xmlns:a16="http://schemas.microsoft.com/office/drawing/2014/main" xmlns="" id="{B8081A16-E586-4E6F-8788-AD6E51DEF2FC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3" name="任意多边形: 形状 7752">
                <a:extLst>
                  <a:ext uri="{FF2B5EF4-FFF2-40B4-BE49-F238E27FC236}">
                    <a16:creationId xmlns:a16="http://schemas.microsoft.com/office/drawing/2014/main" xmlns="" id="{85628F17-0E1E-441A-931A-8ECF1DFFD62D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4" name="任意多边形: 形状 7753">
                <a:extLst>
                  <a:ext uri="{FF2B5EF4-FFF2-40B4-BE49-F238E27FC236}">
                    <a16:creationId xmlns:a16="http://schemas.microsoft.com/office/drawing/2014/main" xmlns="" id="{84654BA7-C40A-4F65-A5B2-F04A384A8ED4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5" name="任意多边形: 形状 7754">
                <a:extLst>
                  <a:ext uri="{FF2B5EF4-FFF2-40B4-BE49-F238E27FC236}">
                    <a16:creationId xmlns:a16="http://schemas.microsoft.com/office/drawing/2014/main" xmlns="" id="{E2C2A881-6B35-4853-83B5-C9D23A30DA4B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6" name="任意多边形: 形状 7755">
                <a:extLst>
                  <a:ext uri="{FF2B5EF4-FFF2-40B4-BE49-F238E27FC236}">
                    <a16:creationId xmlns:a16="http://schemas.microsoft.com/office/drawing/2014/main" xmlns="" id="{DA55A275-7F98-4D17-B2DE-F7570E78DA7D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7" name="任意多边形: 形状 7756">
                <a:extLst>
                  <a:ext uri="{FF2B5EF4-FFF2-40B4-BE49-F238E27FC236}">
                    <a16:creationId xmlns:a16="http://schemas.microsoft.com/office/drawing/2014/main" xmlns="" id="{571D46A1-6FDD-43D2-8784-86E5AD7115C0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8" name="任意多边形: 形状 7757">
                <a:extLst>
                  <a:ext uri="{FF2B5EF4-FFF2-40B4-BE49-F238E27FC236}">
                    <a16:creationId xmlns:a16="http://schemas.microsoft.com/office/drawing/2014/main" xmlns="" id="{34B496F7-0B5B-4761-8F9D-BA636CF966AF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9" name="任意多边形: 形状 7758">
                <a:extLst>
                  <a:ext uri="{FF2B5EF4-FFF2-40B4-BE49-F238E27FC236}">
                    <a16:creationId xmlns:a16="http://schemas.microsoft.com/office/drawing/2014/main" xmlns="" id="{82C3B0A3-61DD-4C77-8BBD-3F8F42C309F1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46" name="图形 7714">
              <a:extLst>
                <a:ext uri="{FF2B5EF4-FFF2-40B4-BE49-F238E27FC236}">
                  <a16:creationId xmlns:a16="http://schemas.microsoft.com/office/drawing/2014/main" xmlns="" id="{B45C015F-93F3-4DDA-9240-44B8F6FB7634}"/>
                </a:ext>
              </a:extLst>
            </p:cNvPr>
            <p:cNvGrpSpPr/>
            <p:nvPr/>
          </p:nvGrpSpPr>
          <p:grpSpPr>
            <a:xfrm>
              <a:off x="671514" y="328499"/>
              <a:ext cx="10833100" cy="335920"/>
              <a:chOff x="0" y="6200193"/>
              <a:chExt cx="12192000" cy="438102"/>
            </a:xfrm>
            <a:solidFill>
              <a:srgbClr val="F4D05D"/>
            </a:solidFill>
          </p:grpSpPr>
          <p:sp>
            <p:nvSpPr>
              <p:cNvPr id="8347" name="任意多边形: 形状 8346">
                <a:extLst>
                  <a:ext uri="{FF2B5EF4-FFF2-40B4-BE49-F238E27FC236}">
                    <a16:creationId xmlns:a16="http://schemas.microsoft.com/office/drawing/2014/main" xmlns="" id="{8AB832C2-888A-4AA4-AEAD-A7BEE2A74F59}"/>
                  </a:ext>
                </a:extLst>
              </p:cNvPr>
              <p:cNvSpPr/>
              <p:nvPr/>
            </p:nvSpPr>
            <p:spPr>
              <a:xfrm>
                <a:off x="0" y="6199753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8" name="任意多边形: 形状 8347">
                <a:extLst>
                  <a:ext uri="{FF2B5EF4-FFF2-40B4-BE49-F238E27FC236}">
                    <a16:creationId xmlns:a16="http://schemas.microsoft.com/office/drawing/2014/main" xmlns="" id="{F10E89A6-FA1F-427E-A81B-AFFD59F869B7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9" name="任意多边形: 形状 8348">
                <a:extLst>
                  <a:ext uri="{FF2B5EF4-FFF2-40B4-BE49-F238E27FC236}">
                    <a16:creationId xmlns:a16="http://schemas.microsoft.com/office/drawing/2014/main" xmlns="" id="{637D7EAE-D19F-4495-BB68-3ECDB6320C5A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0" name="任意多边形: 形状 8349">
                <a:extLst>
                  <a:ext uri="{FF2B5EF4-FFF2-40B4-BE49-F238E27FC236}">
                    <a16:creationId xmlns:a16="http://schemas.microsoft.com/office/drawing/2014/main" xmlns="" id="{D1D31A3D-5646-4EB2-86E9-99032D5387C6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1" name="任意多边形: 形状 8350">
                <a:extLst>
                  <a:ext uri="{FF2B5EF4-FFF2-40B4-BE49-F238E27FC236}">
                    <a16:creationId xmlns:a16="http://schemas.microsoft.com/office/drawing/2014/main" xmlns="" id="{A9B46E2C-5316-48FE-9D3C-2A0FC38B9DC5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2" name="任意多边形: 形状 8351">
                <a:extLst>
                  <a:ext uri="{FF2B5EF4-FFF2-40B4-BE49-F238E27FC236}">
                    <a16:creationId xmlns:a16="http://schemas.microsoft.com/office/drawing/2014/main" xmlns="" id="{972BA073-E4C9-414C-9FD9-9C89C8CB14B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3" name="任意多边形: 形状 8352">
                <a:extLst>
                  <a:ext uri="{FF2B5EF4-FFF2-40B4-BE49-F238E27FC236}">
                    <a16:creationId xmlns:a16="http://schemas.microsoft.com/office/drawing/2014/main" xmlns="" id="{C9DA34B2-C2BC-46B9-AEF9-6E1B3D5D16FD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4" name="任意多边形: 形状 8353">
                <a:extLst>
                  <a:ext uri="{FF2B5EF4-FFF2-40B4-BE49-F238E27FC236}">
                    <a16:creationId xmlns:a16="http://schemas.microsoft.com/office/drawing/2014/main" xmlns="" id="{6072ABB8-49A7-4C90-86A8-CB386CE6B7B4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5" name="任意多边形: 形状 8354">
                <a:extLst>
                  <a:ext uri="{FF2B5EF4-FFF2-40B4-BE49-F238E27FC236}">
                    <a16:creationId xmlns:a16="http://schemas.microsoft.com/office/drawing/2014/main" xmlns="" id="{C08D0EB3-966B-49FB-B3A7-1F555F7C857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6" name="任意多边形: 形状 8355">
                <a:extLst>
                  <a:ext uri="{FF2B5EF4-FFF2-40B4-BE49-F238E27FC236}">
                    <a16:creationId xmlns:a16="http://schemas.microsoft.com/office/drawing/2014/main" xmlns="" id="{E6884E64-E0B0-4564-B4A3-30270F967BC3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7" name="任意多边形: 形状 8356">
                <a:extLst>
                  <a:ext uri="{FF2B5EF4-FFF2-40B4-BE49-F238E27FC236}">
                    <a16:creationId xmlns:a16="http://schemas.microsoft.com/office/drawing/2014/main" xmlns="" id="{958B1B77-25B5-477F-BC06-4E69DA1B3E8B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8" name="任意多边形: 形状 8357">
                <a:extLst>
                  <a:ext uri="{FF2B5EF4-FFF2-40B4-BE49-F238E27FC236}">
                    <a16:creationId xmlns:a16="http://schemas.microsoft.com/office/drawing/2014/main" xmlns="" id="{601B6C84-28BC-49E0-A539-6F467EE38558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9" name="任意多边形: 形状 8358">
                <a:extLst>
                  <a:ext uri="{FF2B5EF4-FFF2-40B4-BE49-F238E27FC236}">
                    <a16:creationId xmlns:a16="http://schemas.microsoft.com/office/drawing/2014/main" xmlns="" id="{525834B8-1A2D-4E1B-B014-928BC389373E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0" name="任意多边形: 形状 8359">
                <a:extLst>
                  <a:ext uri="{FF2B5EF4-FFF2-40B4-BE49-F238E27FC236}">
                    <a16:creationId xmlns:a16="http://schemas.microsoft.com/office/drawing/2014/main" xmlns="" id="{5646658C-D3F0-4C15-8013-33DBF247972C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1" name="任意多边形: 形状 8360">
                <a:extLst>
                  <a:ext uri="{FF2B5EF4-FFF2-40B4-BE49-F238E27FC236}">
                    <a16:creationId xmlns:a16="http://schemas.microsoft.com/office/drawing/2014/main" xmlns="" id="{F070FAA8-9A2C-4723-A3F5-9DC35E5D385E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2" name="任意多边形: 形状 8361">
                <a:extLst>
                  <a:ext uri="{FF2B5EF4-FFF2-40B4-BE49-F238E27FC236}">
                    <a16:creationId xmlns:a16="http://schemas.microsoft.com/office/drawing/2014/main" xmlns="" id="{AF5551AA-35D0-4276-8EAB-CAB90D1417D4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3" name="任意多边形: 形状 8362">
                <a:extLst>
                  <a:ext uri="{FF2B5EF4-FFF2-40B4-BE49-F238E27FC236}">
                    <a16:creationId xmlns:a16="http://schemas.microsoft.com/office/drawing/2014/main" xmlns="" id="{EFF77592-62D9-422F-9FC2-CC84B132CCE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4" name="任意多边形: 形状 8363">
                <a:extLst>
                  <a:ext uri="{FF2B5EF4-FFF2-40B4-BE49-F238E27FC236}">
                    <a16:creationId xmlns:a16="http://schemas.microsoft.com/office/drawing/2014/main" xmlns="" id="{F3E6FDFA-10FB-409F-B4DD-07D7DDEA2BD7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5" name="任意多边形: 形状 8364">
                <a:extLst>
                  <a:ext uri="{FF2B5EF4-FFF2-40B4-BE49-F238E27FC236}">
                    <a16:creationId xmlns:a16="http://schemas.microsoft.com/office/drawing/2014/main" xmlns="" id="{3B2B35FA-C10C-4FE6-96C7-2766C6D92089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6" name="任意多边形: 形状 8365">
                <a:extLst>
                  <a:ext uri="{FF2B5EF4-FFF2-40B4-BE49-F238E27FC236}">
                    <a16:creationId xmlns:a16="http://schemas.microsoft.com/office/drawing/2014/main" xmlns="" id="{D57F1F0F-4911-4D56-80A2-6AE79D5DA5B0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7" name="任意多边形: 形状 8366">
                <a:extLst>
                  <a:ext uri="{FF2B5EF4-FFF2-40B4-BE49-F238E27FC236}">
                    <a16:creationId xmlns:a16="http://schemas.microsoft.com/office/drawing/2014/main" xmlns="" id="{06F27983-D3B9-4B0A-90BB-A8CE7026B3A9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8" name="任意多边形: 形状 8367">
                <a:extLst>
                  <a:ext uri="{FF2B5EF4-FFF2-40B4-BE49-F238E27FC236}">
                    <a16:creationId xmlns:a16="http://schemas.microsoft.com/office/drawing/2014/main" xmlns="" id="{D63B8EC4-A956-4F48-8B38-40E5152BD8ED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9" name="任意多边形: 形状 8368">
                <a:extLst>
                  <a:ext uri="{FF2B5EF4-FFF2-40B4-BE49-F238E27FC236}">
                    <a16:creationId xmlns:a16="http://schemas.microsoft.com/office/drawing/2014/main" xmlns="" id="{8D37CB7D-FFBF-46AD-817B-7DEBFBD7E5DE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0" name="任意多边形: 形状 8369">
                <a:extLst>
                  <a:ext uri="{FF2B5EF4-FFF2-40B4-BE49-F238E27FC236}">
                    <a16:creationId xmlns:a16="http://schemas.microsoft.com/office/drawing/2014/main" xmlns="" id="{7F96B5EB-75E8-486A-9B76-0F7C9F91D647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1" name="任意多边形: 形状 8370">
                <a:extLst>
                  <a:ext uri="{FF2B5EF4-FFF2-40B4-BE49-F238E27FC236}">
                    <a16:creationId xmlns:a16="http://schemas.microsoft.com/office/drawing/2014/main" xmlns="" id="{7876D824-B3AA-49CB-95DF-69A654091D48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2" name="任意多边形: 形状 8371">
                <a:extLst>
                  <a:ext uri="{FF2B5EF4-FFF2-40B4-BE49-F238E27FC236}">
                    <a16:creationId xmlns:a16="http://schemas.microsoft.com/office/drawing/2014/main" xmlns="" id="{F0583845-0931-4918-B56B-F26C81351A7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3" name="任意多边形: 形状 8372">
                <a:extLst>
                  <a:ext uri="{FF2B5EF4-FFF2-40B4-BE49-F238E27FC236}">
                    <a16:creationId xmlns:a16="http://schemas.microsoft.com/office/drawing/2014/main" xmlns="" id="{77C98F5E-C820-43B6-8062-B365F3FBAC5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4" name="任意多边形: 形状 8373">
                <a:extLst>
                  <a:ext uri="{FF2B5EF4-FFF2-40B4-BE49-F238E27FC236}">
                    <a16:creationId xmlns:a16="http://schemas.microsoft.com/office/drawing/2014/main" xmlns="" id="{FF4BBBA1-9560-42CC-95D9-45848840F096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5" name="任意多边形: 形状 8374">
                <a:extLst>
                  <a:ext uri="{FF2B5EF4-FFF2-40B4-BE49-F238E27FC236}">
                    <a16:creationId xmlns:a16="http://schemas.microsoft.com/office/drawing/2014/main" xmlns="" id="{BB97493E-DD5F-4B03-A9E9-81F36C39E5D8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6" name="任意多边形: 形状 8375">
                <a:extLst>
                  <a:ext uri="{FF2B5EF4-FFF2-40B4-BE49-F238E27FC236}">
                    <a16:creationId xmlns:a16="http://schemas.microsoft.com/office/drawing/2014/main" xmlns="" id="{23C4434D-02C5-4082-9AC4-91DD6879E667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7" name="任意多边形: 形状 8376">
                <a:extLst>
                  <a:ext uri="{FF2B5EF4-FFF2-40B4-BE49-F238E27FC236}">
                    <a16:creationId xmlns:a16="http://schemas.microsoft.com/office/drawing/2014/main" xmlns="" id="{E6D9865D-728F-4236-B5EB-64C2A4907521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8" name="任意多边形: 形状 8377">
                <a:extLst>
                  <a:ext uri="{FF2B5EF4-FFF2-40B4-BE49-F238E27FC236}">
                    <a16:creationId xmlns:a16="http://schemas.microsoft.com/office/drawing/2014/main" xmlns="" id="{19914816-726E-474D-B30A-BE2027CF45FA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9" name="任意多边形: 形状 8378">
                <a:extLst>
                  <a:ext uri="{FF2B5EF4-FFF2-40B4-BE49-F238E27FC236}">
                    <a16:creationId xmlns:a16="http://schemas.microsoft.com/office/drawing/2014/main" xmlns="" id="{A69D895F-0057-4CCE-8B01-0EDF649FF1DA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0" name="任意多边形: 形状 8379">
                <a:extLst>
                  <a:ext uri="{FF2B5EF4-FFF2-40B4-BE49-F238E27FC236}">
                    <a16:creationId xmlns:a16="http://schemas.microsoft.com/office/drawing/2014/main" xmlns="" id="{EDCDF55D-3117-4BF3-B8DB-856423C1B764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1" name="任意多边形: 形状 8380">
                <a:extLst>
                  <a:ext uri="{FF2B5EF4-FFF2-40B4-BE49-F238E27FC236}">
                    <a16:creationId xmlns:a16="http://schemas.microsoft.com/office/drawing/2014/main" xmlns="" id="{CAF0F9DA-3716-4269-92EE-8D01764F366E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2" name="任意多边形: 形状 8381">
                <a:extLst>
                  <a:ext uri="{FF2B5EF4-FFF2-40B4-BE49-F238E27FC236}">
                    <a16:creationId xmlns:a16="http://schemas.microsoft.com/office/drawing/2014/main" xmlns="" id="{49514528-39B1-413D-ACEE-9F67E1CB8136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3" name="任意多边形: 形状 8382">
                <a:extLst>
                  <a:ext uri="{FF2B5EF4-FFF2-40B4-BE49-F238E27FC236}">
                    <a16:creationId xmlns:a16="http://schemas.microsoft.com/office/drawing/2014/main" xmlns="" id="{5E2F6507-0D76-4253-A2CF-02B87C0E16E7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4" name="任意多边形: 形状 8383">
                <a:extLst>
                  <a:ext uri="{FF2B5EF4-FFF2-40B4-BE49-F238E27FC236}">
                    <a16:creationId xmlns:a16="http://schemas.microsoft.com/office/drawing/2014/main" xmlns="" id="{B62EFFDC-420B-4B80-96C2-F6905B015298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5" name="任意多边形: 形状 8384">
                <a:extLst>
                  <a:ext uri="{FF2B5EF4-FFF2-40B4-BE49-F238E27FC236}">
                    <a16:creationId xmlns:a16="http://schemas.microsoft.com/office/drawing/2014/main" xmlns="" id="{054D1B5D-24A2-412A-9714-4F822B2A472E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6" name="任意多边形: 形状 8385">
                <a:extLst>
                  <a:ext uri="{FF2B5EF4-FFF2-40B4-BE49-F238E27FC236}">
                    <a16:creationId xmlns:a16="http://schemas.microsoft.com/office/drawing/2014/main" xmlns="" id="{8C0A3A4D-F348-499F-A202-31F363F3C0E2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7" name="任意多边形: 形状 8386">
                <a:extLst>
                  <a:ext uri="{FF2B5EF4-FFF2-40B4-BE49-F238E27FC236}">
                    <a16:creationId xmlns:a16="http://schemas.microsoft.com/office/drawing/2014/main" xmlns="" id="{00FD2060-01A6-4677-9ABC-1E3E090FAEE4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8" name="任意多边形: 形状 8387">
                <a:extLst>
                  <a:ext uri="{FF2B5EF4-FFF2-40B4-BE49-F238E27FC236}">
                    <a16:creationId xmlns:a16="http://schemas.microsoft.com/office/drawing/2014/main" xmlns="" id="{A69280E8-DEDD-4A86-A5AF-00087858FA16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9" name="任意多边形: 形状 8388">
                <a:extLst>
                  <a:ext uri="{FF2B5EF4-FFF2-40B4-BE49-F238E27FC236}">
                    <a16:creationId xmlns:a16="http://schemas.microsoft.com/office/drawing/2014/main" xmlns="" id="{1D57C129-7796-4288-9BA5-B58FE638DFAD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35" name="图形 8533">
              <a:extLst>
                <a:ext uri="{FF2B5EF4-FFF2-40B4-BE49-F238E27FC236}">
                  <a16:creationId xmlns:a16="http://schemas.microsoft.com/office/drawing/2014/main" xmlns="" id="{F33AF539-CFDD-4F1F-8854-B5553AB81B90}"/>
                </a:ext>
              </a:extLst>
            </p:cNvPr>
            <p:cNvGrpSpPr/>
            <p:nvPr/>
          </p:nvGrpSpPr>
          <p:grpSpPr>
            <a:xfrm rot="5400000" flipV="1">
              <a:off x="8905837" y="3259177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36" name="任意多边形: 形状 8535">
                <a:extLst>
                  <a:ext uri="{FF2B5EF4-FFF2-40B4-BE49-F238E27FC236}">
                    <a16:creationId xmlns:a16="http://schemas.microsoft.com/office/drawing/2014/main" xmlns="" id="{94E3777C-766D-42AD-B03F-475412A708CA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7" name="任意多边形: 形状 8536">
                <a:extLst>
                  <a:ext uri="{FF2B5EF4-FFF2-40B4-BE49-F238E27FC236}">
                    <a16:creationId xmlns:a16="http://schemas.microsoft.com/office/drawing/2014/main" xmlns="" id="{6A8E178D-3E8A-4A2A-A48B-6EB509440277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8" name="任意多边形: 形状 8537">
                <a:extLst>
                  <a:ext uri="{FF2B5EF4-FFF2-40B4-BE49-F238E27FC236}">
                    <a16:creationId xmlns:a16="http://schemas.microsoft.com/office/drawing/2014/main" xmlns="" id="{172A1180-2BC1-4BFE-8998-EC97ADCCB41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9" name="任意多边形: 形状 8538">
                <a:extLst>
                  <a:ext uri="{FF2B5EF4-FFF2-40B4-BE49-F238E27FC236}">
                    <a16:creationId xmlns:a16="http://schemas.microsoft.com/office/drawing/2014/main" xmlns="" id="{9CD0AAEB-B37D-4596-870C-DAC4689981F2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0" name="任意多边形: 形状 8539">
                <a:extLst>
                  <a:ext uri="{FF2B5EF4-FFF2-40B4-BE49-F238E27FC236}">
                    <a16:creationId xmlns:a16="http://schemas.microsoft.com/office/drawing/2014/main" xmlns="" id="{1ACF7ECF-4D38-40BB-88C3-3B6073E42B3E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1" name="任意多边形: 形状 8540">
                <a:extLst>
                  <a:ext uri="{FF2B5EF4-FFF2-40B4-BE49-F238E27FC236}">
                    <a16:creationId xmlns:a16="http://schemas.microsoft.com/office/drawing/2014/main" xmlns="" id="{7FE4AD2B-37B1-4DA3-B937-B97772CCBC1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2" name="任意多边形: 形状 8541">
                <a:extLst>
                  <a:ext uri="{FF2B5EF4-FFF2-40B4-BE49-F238E27FC236}">
                    <a16:creationId xmlns:a16="http://schemas.microsoft.com/office/drawing/2014/main" xmlns="" id="{0141B608-E8CE-48B1-8ADE-FD9D60CE2484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3" name="任意多边形: 形状 8542">
                <a:extLst>
                  <a:ext uri="{FF2B5EF4-FFF2-40B4-BE49-F238E27FC236}">
                    <a16:creationId xmlns:a16="http://schemas.microsoft.com/office/drawing/2014/main" xmlns="" id="{974F5737-7D80-4F0C-800F-D124532D7B42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4" name="任意多边形: 形状 8543">
                <a:extLst>
                  <a:ext uri="{FF2B5EF4-FFF2-40B4-BE49-F238E27FC236}">
                    <a16:creationId xmlns:a16="http://schemas.microsoft.com/office/drawing/2014/main" xmlns="" id="{21A55C40-846E-4843-96D8-38875FC4FCB0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5" name="任意多边形: 形状 8544">
                <a:extLst>
                  <a:ext uri="{FF2B5EF4-FFF2-40B4-BE49-F238E27FC236}">
                    <a16:creationId xmlns:a16="http://schemas.microsoft.com/office/drawing/2014/main" xmlns="" id="{0238A654-1FE0-4C4D-8EF6-149800EFF0CA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6" name="任意多边形: 形状 8545">
                <a:extLst>
                  <a:ext uri="{FF2B5EF4-FFF2-40B4-BE49-F238E27FC236}">
                    <a16:creationId xmlns:a16="http://schemas.microsoft.com/office/drawing/2014/main" xmlns="" id="{7E478203-5948-461C-A18F-78807C4079A3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7" name="任意多边形: 形状 8546">
                <a:extLst>
                  <a:ext uri="{FF2B5EF4-FFF2-40B4-BE49-F238E27FC236}">
                    <a16:creationId xmlns:a16="http://schemas.microsoft.com/office/drawing/2014/main" xmlns="" id="{CDCE0128-D481-47DD-A795-428F24AE385C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8" name="任意多边形: 形状 8547">
                <a:extLst>
                  <a:ext uri="{FF2B5EF4-FFF2-40B4-BE49-F238E27FC236}">
                    <a16:creationId xmlns:a16="http://schemas.microsoft.com/office/drawing/2014/main" xmlns="" id="{3E6187FE-0860-454D-AC0B-74BA2C54CDEE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9" name="任意多边形: 形状 8548">
                <a:extLst>
                  <a:ext uri="{FF2B5EF4-FFF2-40B4-BE49-F238E27FC236}">
                    <a16:creationId xmlns:a16="http://schemas.microsoft.com/office/drawing/2014/main" xmlns="" id="{BB5F12B4-3FE0-4E4C-8C99-0857E8BF18BF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0" name="任意多边形: 形状 8549">
                <a:extLst>
                  <a:ext uri="{FF2B5EF4-FFF2-40B4-BE49-F238E27FC236}">
                    <a16:creationId xmlns:a16="http://schemas.microsoft.com/office/drawing/2014/main" xmlns="" id="{61FA4337-FAF6-4750-A39B-66805ECFDC8D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1" name="任意多边形: 形状 8550">
                <a:extLst>
                  <a:ext uri="{FF2B5EF4-FFF2-40B4-BE49-F238E27FC236}">
                    <a16:creationId xmlns:a16="http://schemas.microsoft.com/office/drawing/2014/main" xmlns="" id="{EA92F985-019D-420C-B1C7-0C7FEB3691DA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2" name="任意多边形: 形状 8551">
                <a:extLst>
                  <a:ext uri="{FF2B5EF4-FFF2-40B4-BE49-F238E27FC236}">
                    <a16:creationId xmlns:a16="http://schemas.microsoft.com/office/drawing/2014/main" xmlns="" id="{A1BDFC41-7B9B-4203-81DD-EA6E947E909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3" name="任意多边形: 形状 8552">
                <a:extLst>
                  <a:ext uri="{FF2B5EF4-FFF2-40B4-BE49-F238E27FC236}">
                    <a16:creationId xmlns:a16="http://schemas.microsoft.com/office/drawing/2014/main" xmlns="" id="{5EA817D0-59D5-40E8-A528-31C904A8E9BB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4" name="任意多边形: 形状 8553">
                <a:extLst>
                  <a:ext uri="{FF2B5EF4-FFF2-40B4-BE49-F238E27FC236}">
                    <a16:creationId xmlns:a16="http://schemas.microsoft.com/office/drawing/2014/main" xmlns="" id="{C04AA9DA-3F5C-48FC-94AB-050B8A2045CC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5" name="任意多边形: 形状 8554">
                <a:extLst>
                  <a:ext uri="{FF2B5EF4-FFF2-40B4-BE49-F238E27FC236}">
                    <a16:creationId xmlns:a16="http://schemas.microsoft.com/office/drawing/2014/main" xmlns="" id="{16F5BE93-A1F9-4540-BDA0-CCC718FB4B76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6" name="任意多边形: 形状 8555">
                <a:extLst>
                  <a:ext uri="{FF2B5EF4-FFF2-40B4-BE49-F238E27FC236}">
                    <a16:creationId xmlns:a16="http://schemas.microsoft.com/office/drawing/2014/main" xmlns="" id="{AB0A0A65-F1CE-4484-B85E-E57333D8F4E1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7" name="任意多边形: 形状 8556">
                <a:extLst>
                  <a:ext uri="{FF2B5EF4-FFF2-40B4-BE49-F238E27FC236}">
                    <a16:creationId xmlns:a16="http://schemas.microsoft.com/office/drawing/2014/main" xmlns="" id="{B7E9A5FD-B0AD-4947-82AC-B29005AF59F9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8" name="任意多边形: 形状 8557">
                <a:extLst>
                  <a:ext uri="{FF2B5EF4-FFF2-40B4-BE49-F238E27FC236}">
                    <a16:creationId xmlns:a16="http://schemas.microsoft.com/office/drawing/2014/main" xmlns="" id="{99DB02FE-FA19-4EF1-B2E7-CA2CC9DCF424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59" name="图形 8533">
              <a:extLst>
                <a:ext uri="{FF2B5EF4-FFF2-40B4-BE49-F238E27FC236}">
                  <a16:creationId xmlns:a16="http://schemas.microsoft.com/office/drawing/2014/main" xmlns="" id="{6FD702C1-4329-4B67-9CF8-337F75A5600F}"/>
                </a:ext>
              </a:extLst>
            </p:cNvPr>
            <p:cNvGrpSpPr/>
            <p:nvPr/>
          </p:nvGrpSpPr>
          <p:grpSpPr>
            <a:xfrm rot="5400000" flipV="1">
              <a:off x="-2262227" y="3259178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60" name="任意多边形: 形状 8559">
                <a:extLst>
                  <a:ext uri="{FF2B5EF4-FFF2-40B4-BE49-F238E27FC236}">
                    <a16:creationId xmlns:a16="http://schemas.microsoft.com/office/drawing/2014/main" xmlns="" id="{458BBA98-9A0C-48E4-A496-4750486F9AB2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1" name="任意多边形: 形状 8560">
                <a:extLst>
                  <a:ext uri="{FF2B5EF4-FFF2-40B4-BE49-F238E27FC236}">
                    <a16:creationId xmlns:a16="http://schemas.microsoft.com/office/drawing/2014/main" xmlns="" id="{2EA7E958-DB52-4E04-AE17-5B56183FEA5A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2" name="任意多边形: 形状 8561">
                <a:extLst>
                  <a:ext uri="{FF2B5EF4-FFF2-40B4-BE49-F238E27FC236}">
                    <a16:creationId xmlns:a16="http://schemas.microsoft.com/office/drawing/2014/main" xmlns="" id="{5B010E06-1C60-42FB-85AD-53A01C62B9F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3" name="任意多边形: 形状 8562">
                <a:extLst>
                  <a:ext uri="{FF2B5EF4-FFF2-40B4-BE49-F238E27FC236}">
                    <a16:creationId xmlns:a16="http://schemas.microsoft.com/office/drawing/2014/main" xmlns="" id="{6455E185-4A05-4998-9674-B93BC6F044DD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4" name="任意多边形: 形状 8563">
                <a:extLst>
                  <a:ext uri="{FF2B5EF4-FFF2-40B4-BE49-F238E27FC236}">
                    <a16:creationId xmlns:a16="http://schemas.microsoft.com/office/drawing/2014/main" xmlns="" id="{F3870E39-A914-45C8-A526-3F27FE56235A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5" name="任意多边形: 形状 8564">
                <a:extLst>
                  <a:ext uri="{FF2B5EF4-FFF2-40B4-BE49-F238E27FC236}">
                    <a16:creationId xmlns:a16="http://schemas.microsoft.com/office/drawing/2014/main" xmlns="" id="{EB4F4237-FC76-4A74-B59B-3B159097BDA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6" name="任意多边形: 形状 8565">
                <a:extLst>
                  <a:ext uri="{FF2B5EF4-FFF2-40B4-BE49-F238E27FC236}">
                    <a16:creationId xmlns:a16="http://schemas.microsoft.com/office/drawing/2014/main" xmlns="" id="{6D677882-1537-47E7-B59F-1CE1D7822BC9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7" name="任意多边形: 形状 8566">
                <a:extLst>
                  <a:ext uri="{FF2B5EF4-FFF2-40B4-BE49-F238E27FC236}">
                    <a16:creationId xmlns:a16="http://schemas.microsoft.com/office/drawing/2014/main" xmlns="" id="{66C52A78-3C84-4922-B1FA-4B4ADD96A988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8" name="任意多边形: 形状 8567">
                <a:extLst>
                  <a:ext uri="{FF2B5EF4-FFF2-40B4-BE49-F238E27FC236}">
                    <a16:creationId xmlns:a16="http://schemas.microsoft.com/office/drawing/2014/main" xmlns="" id="{ABE96AB8-9027-4157-A0FB-9C1A070F2FC1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9" name="任意多边形: 形状 8568">
                <a:extLst>
                  <a:ext uri="{FF2B5EF4-FFF2-40B4-BE49-F238E27FC236}">
                    <a16:creationId xmlns:a16="http://schemas.microsoft.com/office/drawing/2014/main" xmlns="" id="{CDE2DDFB-99FF-4091-8765-B074BB5D7498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0" name="任意多边形: 形状 8569">
                <a:extLst>
                  <a:ext uri="{FF2B5EF4-FFF2-40B4-BE49-F238E27FC236}">
                    <a16:creationId xmlns:a16="http://schemas.microsoft.com/office/drawing/2014/main" xmlns="" id="{5B55101D-AB9F-45CF-9F05-89584E660A30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1" name="任意多边形: 形状 8570">
                <a:extLst>
                  <a:ext uri="{FF2B5EF4-FFF2-40B4-BE49-F238E27FC236}">
                    <a16:creationId xmlns:a16="http://schemas.microsoft.com/office/drawing/2014/main" xmlns="" id="{6FB7B04F-65E8-4063-A457-D034663FB532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2" name="任意多边形: 形状 8571">
                <a:extLst>
                  <a:ext uri="{FF2B5EF4-FFF2-40B4-BE49-F238E27FC236}">
                    <a16:creationId xmlns:a16="http://schemas.microsoft.com/office/drawing/2014/main" xmlns="" id="{CC900FC2-EA5D-4B1E-80E3-BCBC0FF99E02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3" name="任意多边形: 形状 8572">
                <a:extLst>
                  <a:ext uri="{FF2B5EF4-FFF2-40B4-BE49-F238E27FC236}">
                    <a16:creationId xmlns:a16="http://schemas.microsoft.com/office/drawing/2014/main" xmlns="" id="{8ABBBBD3-AFE9-4B93-A3F0-BE6D5191E7FA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4" name="任意多边形: 形状 8573">
                <a:extLst>
                  <a:ext uri="{FF2B5EF4-FFF2-40B4-BE49-F238E27FC236}">
                    <a16:creationId xmlns:a16="http://schemas.microsoft.com/office/drawing/2014/main" xmlns="" id="{54E33ACF-CA22-48C2-99AA-2A8649BD76C4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5" name="任意多边形: 形状 8574">
                <a:extLst>
                  <a:ext uri="{FF2B5EF4-FFF2-40B4-BE49-F238E27FC236}">
                    <a16:creationId xmlns:a16="http://schemas.microsoft.com/office/drawing/2014/main" xmlns="" id="{C00A06A9-A812-4A7A-BC01-8AC7EA93DCE5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6" name="任意多边形: 形状 8575">
                <a:extLst>
                  <a:ext uri="{FF2B5EF4-FFF2-40B4-BE49-F238E27FC236}">
                    <a16:creationId xmlns:a16="http://schemas.microsoft.com/office/drawing/2014/main" xmlns="" id="{58EEE6BD-A060-458B-82E1-06B247924EF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7" name="任意多边形: 形状 8576">
                <a:extLst>
                  <a:ext uri="{FF2B5EF4-FFF2-40B4-BE49-F238E27FC236}">
                    <a16:creationId xmlns:a16="http://schemas.microsoft.com/office/drawing/2014/main" xmlns="" id="{50D7579A-409C-4602-B2AC-1065882669AC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8" name="任意多边形: 形状 8577">
                <a:extLst>
                  <a:ext uri="{FF2B5EF4-FFF2-40B4-BE49-F238E27FC236}">
                    <a16:creationId xmlns:a16="http://schemas.microsoft.com/office/drawing/2014/main" xmlns="" id="{447109D5-07FC-4A53-83CB-AA9DC3AA241E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9" name="任意多边形: 形状 8578">
                <a:extLst>
                  <a:ext uri="{FF2B5EF4-FFF2-40B4-BE49-F238E27FC236}">
                    <a16:creationId xmlns:a16="http://schemas.microsoft.com/office/drawing/2014/main" xmlns="" id="{AB3C9F13-F794-4208-9E62-193A4189EF74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0" name="任意多边形: 形状 8579">
                <a:extLst>
                  <a:ext uri="{FF2B5EF4-FFF2-40B4-BE49-F238E27FC236}">
                    <a16:creationId xmlns:a16="http://schemas.microsoft.com/office/drawing/2014/main" xmlns="" id="{4713C211-6EFE-4A59-B7E7-E49CB55487F4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1" name="任意多边形: 形状 8580">
                <a:extLst>
                  <a:ext uri="{FF2B5EF4-FFF2-40B4-BE49-F238E27FC236}">
                    <a16:creationId xmlns:a16="http://schemas.microsoft.com/office/drawing/2014/main" xmlns="" id="{61819AAE-B11C-4CD6-93E6-D2166BB81F30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2" name="任意多边形: 形状 8581">
                <a:extLst>
                  <a:ext uri="{FF2B5EF4-FFF2-40B4-BE49-F238E27FC236}">
                    <a16:creationId xmlns:a16="http://schemas.microsoft.com/office/drawing/2014/main" xmlns="" id="{7111F8AF-A177-4D04-9DBE-CF9BE6B1CE60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17" name="组合 11016">
            <a:extLst>
              <a:ext uri="{FF2B5EF4-FFF2-40B4-BE49-F238E27FC236}">
                <a16:creationId xmlns:a16="http://schemas.microsoft.com/office/drawing/2014/main" xmlns="" id="{A0705D1B-CA94-4DC1-A4BC-1997B7C60BCE}"/>
              </a:ext>
            </a:extLst>
          </p:cNvPr>
          <p:cNvGrpSpPr/>
          <p:nvPr/>
        </p:nvGrpSpPr>
        <p:grpSpPr>
          <a:xfrm>
            <a:off x="661987" y="6126275"/>
            <a:ext cx="10860136" cy="371859"/>
            <a:chOff x="661987" y="6126275"/>
            <a:chExt cx="10860136" cy="371859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0945" name="任意多边形: 形状 10944">
              <a:extLst>
                <a:ext uri="{FF2B5EF4-FFF2-40B4-BE49-F238E27FC236}">
                  <a16:creationId xmlns:a16="http://schemas.microsoft.com/office/drawing/2014/main" xmlns="" id="{3375C300-5F2A-4775-A57E-B70E7A600EC6}"/>
                </a:ext>
              </a:extLst>
            </p:cNvPr>
            <p:cNvSpPr/>
            <p:nvPr/>
          </p:nvSpPr>
          <p:spPr>
            <a:xfrm>
              <a:off x="149866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6" name="任意多边形: 形状 10945">
              <a:extLst>
                <a:ext uri="{FF2B5EF4-FFF2-40B4-BE49-F238E27FC236}">
                  <a16:creationId xmlns:a16="http://schemas.microsoft.com/office/drawing/2014/main" xmlns="" id="{74E8539B-1E32-4411-AF92-3CE07A98A3CC}"/>
                </a:ext>
              </a:extLst>
            </p:cNvPr>
            <p:cNvSpPr/>
            <p:nvPr/>
          </p:nvSpPr>
          <p:spPr>
            <a:xfrm>
              <a:off x="159535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7" name="任意多边形: 形状 10946">
              <a:extLst>
                <a:ext uri="{FF2B5EF4-FFF2-40B4-BE49-F238E27FC236}">
                  <a16:creationId xmlns:a16="http://schemas.microsoft.com/office/drawing/2014/main" xmlns="" id="{ED34B3C7-B225-4408-91F1-6304627F5290}"/>
                </a:ext>
              </a:extLst>
            </p:cNvPr>
            <p:cNvSpPr/>
            <p:nvPr/>
          </p:nvSpPr>
          <p:spPr>
            <a:xfrm>
              <a:off x="169761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8" name="任意多边形: 形状 10947">
              <a:extLst>
                <a:ext uri="{FF2B5EF4-FFF2-40B4-BE49-F238E27FC236}">
                  <a16:creationId xmlns:a16="http://schemas.microsoft.com/office/drawing/2014/main" xmlns="" id="{E3EC2D76-2DCE-40B2-9453-DABF6B7054C7}"/>
                </a:ext>
              </a:extLst>
            </p:cNvPr>
            <p:cNvSpPr/>
            <p:nvPr/>
          </p:nvSpPr>
          <p:spPr>
            <a:xfrm>
              <a:off x="661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9" name="任意多边形: 形状 10948">
              <a:extLst>
                <a:ext uri="{FF2B5EF4-FFF2-40B4-BE49-F238E27FC236}">
                  <a16:creationId xmlns:a16="http://schemas.microsoft.com/office/drawing/2014/main" xmlns="" id="{FAF37B23-9E0E-4184-81DF-8934AF3F4660}"/>
                </a:ext>
              </a:extLst>
            </p:cNvPr>
            <p:cNvSpPr/>
            <p:nvPr/>
          </p:nvSpPr>
          <p:spPr>
            <a:xfrm>
              <a:off x="758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0" name="任意多边形: 形状 10949">
              <a:extLst>
                <a:ext uri="{FF2B5EF4-FFF2-40B4-BE49-F238E27FC236}">
                  <a16:creationId xmlns:a16="http://schemas.microsoft.com/office/drawing/2014/main" xmlns="" id="{A6D2B0C9-3238-4690-93BB-8E880E49621C}"/>
                </a:ext>
              </a:extLst>
            </p:cNvPr>
            <p:cNvSpPr/>
            <p:nvPr/>
          </p:nvSpPr>
          <p:spPr>
            <a:xfrm>
              <a:off x="860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1" name="任意多边形: 形状 10950">
              <a:extLst>
                <a:ext uri="{FF2B5EF4-FFF2-40B4-BE49-F238E27FC236}">
                  <a16:creationId xmlns:a16="http://schemas.microsoft.com/office/drawing/2014/main" xmlns="" id="{ABA2B526-CD2E-4495-A3C9-557E390AB1D2}"/>
                </a:ext>
              </a:extLst>
            </p:cNvPr>
            <p:cNvSpPr/>
            <p:nvPr/>
          </p:nvSpPr>
          <p:spPr>
            <a:xfrm>
              <a:off x="2333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7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2" name="任意多边形: 形状 10951">
              <a:extLst>
                <a:ext uri="{FF2B5EF4-FFF2-40B4-BE49-F238E27FC236}">
                  <a16:creationId xmlns:a16="http://schemas.microsoft.com/office/drawing/2014/main" xmlns="" id="{7E2D2880-A592-44CF-B869-F9E72057140A}"/>
                </a:ext>
              </a:extLst>
            </p:cNvPr>
            <p:cNvSpPr/>
            <p:nvPr/>
          </p:nvSpPr>
          <p:spPr>
            <a:xfrm>
              <a:off x="2430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3" name="任意多边形: 形状 10952">
              <a:extLst>
                <a:ext uri="{FF2B5EF4-FFF2-40B4-BE49-F238E27FC236}">
                  <a16:creationId xmlns:a16="http://schemas.microsoft.com/office/drawing/2014/main" xmlns="" id="{8A38A454-0B99-4B0A-9C41-BD973356030E}"/>
                </a:ext>
              </a:extLst>
            </p:cNvPr>
            <p:cNvSpPr/>
            <p:nvPr/>
          </p:nvSpPr>
          <p:spPr>
            <a:xfrm>
              <a:off x="2532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4" name="任意多边形: 形状 10953">
              <a:extLst>
                <a:ext uri="{FF2B5EF4-FFF2-40B4-BE49-F238E27FC236}">
                  <a16:creationId xmlns:a16="http://schemas.microsoft.com/office/drawing/2014/main" xmlns="" id="{64632E50-2C74-48F6-8104-040FFFAC1C1A}"/>
                </a:ext>
              </a:extLst>
            </p:cNvPr>
            <p:cNvSpPr/>
            <p:nvPr/>
          </p:nvSpPr>
          <p:spPr>
            <a:xfrm>
              <a:off x="317017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5" name="任意多边形: 形状 10954">
              <a:extLst>
                <a:ext uri="{FF2B5EF4-FFF2-40B4-BE49-F238E27FC236}">
                  <a16:creationId xmlns:a16="http://schemas.microsoft.com/office/drawing/2014/main" xmlns="" id="{13BDB942-4DE8-43F1-B4EE-8BDE41FCBC79}"/>
                </a:ext>
              </a:extLst>
            </p:cNvPr>
            <p:cNvSpPr/>
            <p:nvPr/>
          </p:nvSpPr>
          <p:spPr>
            <a:xfrm>
              <a:off x="3266858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6" name="任意多边形: 形状 10955">
              <a:extLst>
                <a:ext uri="{FF2B5EF4-FFF2-40B4-BE49-F238E27FC236}">
                  <a16:creationId xmlns:a16="http://schemas.microsoft.com/office/drawing/2014/main" xmlns="" id="{DE82D1B1-25D6-47FB-BA05-25E2C961EDA4}"/>
                </a:ext>
              </a:extLst>
            </p:cNvPr>
            <p:cNvSpPr/>
            <p:nvPr/>
          </p:nvSpPr>
          <p:spPr>
            <a:xfrm>
              <a:off x="3369119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0" name="任意多边形: 形状 10959">
              <a:extLst>
                <a:ext uri="{FF2B5EF4-FFF2-40B4-BE49-F238E27FC236}">
                  <a16:creationId xmlns:a16="http://schemas.microsoft.com/office/drawing/2014/main" xmlns="" id="{5EBE3135-2D9D-4147-BA9B-B1048F0B0BE0}"/>
                </a:ext>
              </a:extLst>
            </p:cNvPr>
            <p:cNvSpPr/>
            <p:nvPr/>
          </p:nvSpPr>
          <p:spPr>
            <a:xfrm>
              <a:off x="400685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6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1" name="任意多边形: 形状 10960">
              <a:extLst>
                <a:ext uri="{FF2B5EF4-FFF2-40B4-BE49-F238E27FC236}">
                  <a16:creationId xmlns:a16="http://schemas.microsoft.com/office/drawing/2014/main" xmlns="" id="{C0F31DB0-590C-4511-AF90-3B56016EB515}"/>
                </a:ext>
              </a:extLst>
            </p:cNvPr>
            <p:cNvSpPr/>
            <p:nvPr/>
          </p:nvSpPr>
          <p:spPr>
            <a:xfrm>
              <a:off x="410539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2" name="任意多边形: 形状 10961">
              <a:extLst>
                <a:ext uri="{FF2B5EF4-FFF2-40B4-BE49-F238E27FC236}">
                  <a16:creationId xmlns:a16="http://schemas.microsoft.com/office/drawing/2014/main" xmlns="" id="{61F09DFB-7A91-4626-BC9C-12C11C14FB44}"/>
                </a:ext>
              </a:extLst>
            </p:cNvPr>
            <p:cNvSpPr/>
            <p:nvPr/>
          </p:nvSpPr>
          <p:spPr>
            <a:xfrm>
              <a:off x="420766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9" name="任意多边形: 形状 10968">
              <a:extLst>
                <a:ext uri="{FF2B5EF4-FFF2-40B4-BE49-F238E27FC236}">
                  <a16:creationId xmlns:a16="http://schemas.microsoft.com/office/drawing/2014/main" xmlns="" id="{5FA77AF9-E481-4F26-B8C0-9D3B51BB1ACF}"/>
                </a:ext>
              </a:extLst>
            </p:cNvPr>
            <p:cNvSpPr/>
            <p:nvPr/>
          </p:nvSpPr>
          <p:spPr>
            <a:xfrm>
              <a:off x="484353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0" name="任意多边形: 形状 10969">
              <a:extLst>
                <a:ext uri="{FF2B5EF4-FFF2-40B4-BE49-F238E27FC236}">
                  <a16:creationId xmlns:a16="http://schemas.microsoft.com/office/drawing/2014/main" xmlns="" id="{A0EDB566-90B0-410D-9835-408D08F52B46}"/>
                </a:ext>
              </a:extLst>
            </p:cNvPr>
            <p:cNvSpPr/>
            <p:nvPr/>
          </p:nvSpPr>
          <p:spPr>
            <a:xfrm>
              <a:off x="494022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1" name="任意多边形: 形状 10970">
              <a:extLst>
                <a:ext uri="{FF2B5EF4-FFF2-40B4-BE49-F238E27FC236}">
                  <a16:creationId xmlns:a16="http://schemas.microsoft.com/office/drawing/2014/main" xmlns="" id="{8FA96D83-B1A0-4379-B9CF-C33EB1B2B20A}"/>
                </a:ext>
              </a:extLst>
            </p:cNvPr>
            <p:cNvSpPr/>
            <p:nvPr/>
          </p:nvSpPr>
          <p:spPr>
            <a:xfrm>
              <a:off x="504248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2" name="任意多边形: 形状 10971">
              <a:extLst>
                <a:ext uri="{FF2B5EF4-FFF2-40B4-BE49-F238E27FC236}">
                  <a16:creationId xmlns:a16="http://schemas.microsoft.com/office/drawing/2014/main" xmlns="" id="{7CD2AA02-B6CC-424D-8203-5D1919389373}"/>
                </a:ext>
              </a:extLst>
            </p:cNvPr>
            <p:cNvSpPr/>
            <p:nvPr/>
          </p:nvSpPr>
          <p:spPr>
            <a:xfrm>
              <a:off x="5680221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3" name="任意多边形: 形状 10972">
              <a:extLst>
                <a:ext uri="{FF2B5EF4-FFF2-40B4-BE49-F238E27FC236}">
                  <a16:creationId xmlns:a16="http://schemas.microsoft.com/office/drawing/2014/main" xmlns="" id="{FA710BB2-55BF-4D9A-8814-055B9A71BE7C}"/>
                </a:ext>
              </a:extLst>
            </p:cNvPr>
            <p:cNvSpPr/>
            <p:nvPr/>
          </p:nvSpPr>
          <p:spPr>
            <a:xfrm>
              <a:off x="5776905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4" name="任意多边形: 形状 10973">
              <a:extLst>
                <a:ext uri="{FF2B5EF4-FFF2-40B4-BE49-F238E27FC236}">
                  <a16:creationId xmlns:a16="http://schemas.microsoft.com/office/drawing/2014/main" xmlns="" id="{2A3BDBEE-7703-4039-976C-6DD9ED851611}"/>
                </a:ext>
              </a:extLst>
            </p:cNvPr>
            <p:cNvSpPr/>
            <p:nvPr/>
          </p:nvSpPr>
          <p:spPr>
            <a:xfrm>
              <a:off x="5879166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8" name="任意多边形: 形状 10977">
              <a:extLst>
                <a:ext uri="{FF2B5EF4-FFF2-40B4-BE49-F238E27FC236}">
                  <a16:creationId xmlns:a16="http://schemas.microsoft.com/office/drawing/2014/main" xmlns="" id="{10E3090D-DA03-469C-B482-4DD18A50842B}"/>
                </a:ext>
              </a:extLst>
            </p:cNvPr>
            <p:cNvSpPr/>
            <p:nvPr/>
          </p:nvSpPr>
          <p:spPr>
            <a:xfrm>
              <a:off x="651690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9" name="任意多边形: 形状 10978">
              <a:extLst>
                <a:ext uri="{FF2B5EF4-FFF2-40B4-BE49-F238E27FC236}">
                  <a16:creationId xmlns:a16="http://schemas.microsoft.com/office/drawing/2014/main" xmlns="" id="{4C36AF11-B0AA-4376-90D0-B90EB8576310}"/>
                </a:ext>
              </a:extLst>
            </p:cNvPr>
            <p:cNvSpPr/>
            <p:nvPr/>
          </p:nvSpPr>
          <p:spPr>
            <a:xfrm>
              <a:off x="6615447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0" name="任意多边形: 形状 10979">
              <a:extLst>
                <a:ext uri="{FF2B5EF4-FFF2-40B4-BE49-F238E27FC236}">
                  <a16:creationId xmlns:a16="http://schemas.microsoft.com/office/drawing/2014/main" xmlns="" id="{B8FD6126-8F3A-45F1-AFA2-AA61E407A8BB}"/>
                </a:ext>
              </a:extLst>
            </p:cNvPr>
            <p:cNvSpPr/>
            <p:nvPr/>
          </p:nvSpPr>
          <p:spPr>
            <a:xfrm>
              <a:off x="6717708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4" name="任意多边形: 形状 10983">
              <a:extLst>
                <a:ext uri="{FF2B5EF4-FFF2-40B4-BE49-F238E27FC236}">
                  <a16:creationId xmlns:a16="http://schemas.microsoft.com/office/drawing/2014/main" xmlns="" id="{961D6F0F-C713-4440-B12D-DE5E1D2377DC}"/>
                </a:ext>
              </a:extLst>
            </p:cNvPr>
            <p:cNvSpPr/>
            <p:nvPr/>
          </p:nvSpPr>
          <p:spPr>
            <a:xfrm>
              <a:off x="735544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5" name="任意多边形: 形状 10984">
              <a:extLst>
                <a:ext uri="{FF2B5EF4-FFF2-40B4-BE49-F238E27FC236}">
                  <a16:creationId xmlns:a16="http://schemas.microsoft.com/office/drawing/2014/main" xmlns="" id="{3307CC0D-5EFE-4E4A-BA43-0026BFCB9DD1}"/>
                </a:ext>
              </a:extLst>
            </p:cNvPr>
            <p:cNvSpPr/>
            <p:nvPr/>
          </p:nvSpPr>
          <p:spPr>
            <a:xfrm>
              <a:off x="745212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6" name="任意多边形: 形状 10985">
              <a:extLst>
                <a:ext uri="{FF2B5EF4-FFF2-40B4-BE49-F238E27FC236}">
                  <a16:creationId xmlns:a16="http://schemas.microsoft.com/office/drawing/2014/main" xmlns="" id="{67EA9740-1F2C-4B4C-AC97-875D8BA34F83}"/>
                </a:ext>
              </a:extLst>
            </p:cNvPr>
            <p:cNvSpPr/>
            <p:nvPr/>
          </p:nvSpPr>
          <p:spPr>
            <a:xfrm>
              <a:off x="7554390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0" name="任意多边形: 形状 10989">
              <a:extLst>
                <a:ext uri="{FF2B5EF4-FFF2-40B4-BE49-F238E27FC236}">
                  <a16:creationId xmlns:a16="http://schemas.microsoft.com/office/drawing/2014/main" xmlns="" id="{49AC8751-2414-4542-AE85-F25AF9F999FC}"/>
                </a:ext>
              </a:extLst>
            </p:cNvPr>
            <p:cNvSpPr/>
            <p:nvPr/>
          </p:nvSpPr>
          <p:spPr>
            <a:xfrm>
              <a:off x="8193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1" name="任意多边形: 形状 10990">
              <a:extLst>
                <a:ext uri="{FF2B5EF4-FFF2-40B4-BE49-F238E27FC236}">
                  <a16:creationId xmlns:a16="http://schemas.microsoft.com/office/drawing/2014/main" xmlns="" id="{BECEB1FF-B833-4D81-A944-0180694E883F}"/>
                </a:ext>
              </a:extLst>
            </p:cNvPr>
            <p:cNvSpPr/>
            <p:nvPr/>
          </p:nvSpPr>
          <p:spPr>
            <a:xfrm>
              <a:off x="8290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2" name="任意多边形: 形状 10991">
              <a:extLst>
                <a:ext uri="{FF2B5EF4-FFF2-40B4-BE49-F238E27FC236}">
                  <a16:creationId xmlns:a16="http://schemas.microsoft.com/office/drawing/2014/main" xmlns="" id="{F58FE3AD-C1A5-41A9-96C6-D78D06D3B275}"/>
                </a:ext>
              </a:extLst>
            </p:cNvPr>
            <p:cNvSpPr/>
            <p:nvPr/>
          </p:nvSpPr>
          <p:spPr>
            <a:xfrm>
              <a:off x="8392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135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9" name="任意多边形: 形状 10998">
              <a:extLst>
                <a:ext uri="{FF2B5EF4-FFF2-40B4-BE49-F238E27FC236}">
                  <a16:creationId xmlns:a16="http://schemas.microsoft.com/office/drawing/2014/main" xmlns="" id="{45826C05-76C4-43F4-B81E-4FF8CC4BC5AC}"/>
                </a:ext>
              </a:extLst>
            </p:cNvPr>
            <p:cNvSpPr/>
            <p:nvPr/>
          </p:nvSpPr>
          <p:spPr>
            <a:xfrm>
              <a:off x="9028810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0" name="任意多边形: 形状 10999">
              <a:extLst>
                <a:ext uri="{FF2B5EF4-FFF2-40B4-BE49-F238E27FC236}">
                  <a16:creationId xmlns:a16="http://schemas.microsoft.com/office/drawing/2014/main" xmlns="" id="{E5CAD73E-D83D-46E5-AE81-59137EC2766C}"/>
                </a:ext>
              </a:extLst>
            </p:cNvPr>
            <p:cNvSpPr/>
            <p:nvPr/>
          </p:nvSpPr>
          <p:spPr>
            <a:xfrm>
              <a:off x="9125494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1" name="任意多边形: 形状 11000">
              <a:extLst>
                <a:ext uri="{FF2B5EF4-FFF2-40B4-BE49-F238E27FC236}">
                  <a16:creationId xmlns:a16="http://schemas.microsoft.com/office/drawing/2014/main" xmlns="" id="{5F09D022-5684-4E55-A492-040585A2A0EC}"/>
                </a:ext>
              </a:extLst>
            </p:cNvPr>
            <p:cNvSpPr/>
            <p:nvPr/>
          </p:nvSpPr>
          <p:spPr>
            <a:xfrm>
              <a:off x="9227755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2" name="任意多边形: 形状 11001">
              <a:extLst>
                <a:ext uri="{FF2B5EF4-FFF2-40B4-BE49-F238E27FC236}">
                  <a16:creationId xmlns:a16="http://schemas.microsoft.com/office/drawing/2014/main" xmlns="" id="{E7995D64-8806-4246-BF5A-582055498DDE}"/>
                </a:ext>
              </a:extLst>
            </p:cNvPr>
            <p:cNvSpPr/>
            <p:nvPr/>
          </p:nvSpPr>
          <p:spPr>
            <a:xfrm>
              <a:off x="9865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5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3" name="任意多边形: 形状 11002">
              <a:extLst>
                <a:ext uri="{FF2B5EF4-FFF2-40B4-BE49-F238E27FC236}">
                  <a16:creationId xmlns:a16="http://schemas.microsoft.com/office/drawing/2014/main" xmlns="" id="{9B9AF14E-C2EF-4697-AFCB-3C4641009F7D}"/>
                </a:ext>
              </a:extLst>
            </p:cNvPr>
            <p:cNvSpPr/>
            <p:nvPr/>
          </p:nvSpPr>
          <p:spPr>
            <a:xfrm>
              <a:off x="9962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5426" y="120854"/>
                    <a:pt x="481556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4" name="任意多边形: 形状 11003">
              <a:extLst>
                <a:ext uri="{FF2B5EF4-FFF2-40B4-BE49-F238E27FC236}">
                  <a16:creationId xmlns:a16="http://schemas.microsoft.com/office/drawing/2014/main" xmlns="" id="{F8D85972-F1D3-47F2-8857-F4DE8D4B8410}"/>
                </a:ext>
              </a:extLst>
            </p:cNvPr>
            <p:cNvSpPr/>
            <p:nvPr/>
          </p:nvSpPr>
          <p:spPr>
            <a:xfrm>
              <a:off x="10064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4" y="74372"/>
                    <a:pt x="323516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8" name="任意多边形: 形状 11007">
              <a:extLst>
                <a:ext uri="{FF2B5EF4-FFF2-40B4-BE49-F238E27FC236}">
                  <a16:creationId xmlns:a16="http://schemas.microsoft.com/office/drawing/2014/main" xmlns="" id="{B15D0A50-6771-40F1-9911-1BBE932A3EBF}"/>
                </a:ext>
              </a:extLst>
            </p:cNvPr>
            <p:cNvSpPr/>
            <p:nvPr/>
          </p:nvSpPr>
          <p:spPr>
            <a:xfrm>
              <a:off x="1070403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6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8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6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60" y="33467"/>
                    <a:pt x="548492" y="22312"/>
                  </a:cubicBezTo>
                  <a:cubicBezTo>
                    <a:pt x="516885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8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7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9" name="任意多边形: 形状 11008">
              <a:extLst>
                <a:ext uri="{FF2B5EF4-FFF2-40B4-BE49-F238E27FC236}">
                  <a16:creationId xmlns:a16="http://schemas.microsoft.com/office/drawing/2014/main" xmlns="" id="{BAE86B31-30C1-4501-AF88-E56466F3AC2E}"/>
                </a:ext>
              </a:extLst>
            </p:cNvPr>
            <p:cNvSpPr/>
            <p:nvPr/>
          </p:nvSpPr>
          <p:spPr>
            <a:xfrm>
              <a:off x="10800717" y="6224818"/>
              <a:ext cx="632160" cy="260301"/>
            </a:xfrm>
            <a:custGeom>
              <a:avLst/>
              <a:gdLst>
                <a:gd name="connsiteX0" fmla="*/ 317940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40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40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40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40" y="100402"/>
                  </a:cubicBezTo>
                  <a:cubicBezTo>
                    <a:pt x="425779" y="100402"/>
                    <a:pt x="513166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40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0" name="任意多边形: 形状 11009">
              <a:extLst>
                <a:ext uri="{FF2B5EF4-FFF2-40B4-BE49-F238E27FC236}">
                  <a16:creationId xmlns:a16="http://schemas.microsoft.com/office/drawing/2014/main" xmlns="" id="{41302C36-F0CD-48A7-B5D7-D6921B8B6948}"/>
                </a:ext>
              </a:extLst>
            </p:cNvPr>
            <p:cNvSpPr/>
            <p:nvPr/>
          </p:nvSpPr>
          <p:spPr>
            <a:xfrm>
              <a:off x="10902978" y="6325220"/>
              <a:ext cx="427638" cy="167336"/>
            </a:xfrm>
            <a:custGeom>
              <a:avLst/>
              <a:gdLst>
                <a:gd name="connsiteX0" fmla="*/ 215679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9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9" y="0"/>
                  </a:moveTo>
                  <a:cubicBezTo>
                    <a:pt x="107839" y="0"/>
                    <a:pt x="20453" y="76231"/>
                    <a:pt x="0" y="176633"/>
                  </a:cubicBezTo>
                  <a:lnTo>
                    <a:pt x="431356" y="176633"/>
                  </a:lnTo>
                  <a:cubicBezTo>
                    <a:pt x="410905" y="74372"/>
                    <a:pt x="321658" y="0"/>
                    <a:pt x="215679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1" name="矩形 270">
            <a:extLst>
              <a:ext uri="{FF2B5EF4-FFF2-40B4-BE49-F238E27FC236}">
                <a16:creationId xmlns:a16="http://schemas.microsoft.com/office/drawing/2014/main" xmlns="" id="{3546A690-3822-436A-9DF0-0A6E59455EA7}"/>
              </a:ext>
            </a:extLst>
          </p:cNvPr>
          <p:cNvSpPr/>
          <p:nvPr/>
        </p:nvSpPr>
        <p:spPr>
          <a:xfrm>
            <a:off x="2605035" y="5667960"/>
            <a:ext cx="6981931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rgbClr val="F8E39E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200" dirty="0">
              <a:solidFill>
                <a:srgbClr val="F8E39E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274" name="矩形 273">
            <a:extLst>
              <a:ext uri="{FF2B5EF4-FFF2-40B4-BE49-F238E27FC236}">
                <a16:creationId xmlns:a16="http://schemas.microsoft.com/office/drawing/2014/main" xmlns="" id="{6F0CB76F-8FBF-4BA9-AE6E-DBE9FBDDFA20}"/>
              </a:ext>
            </a:extLst>
          </p:cNvPr>
          <p:cNvSpPr/>
          <p:nvPr/>
        </p:nvSpPr>
        <p:spPr>
          <a:xfrm>
            <a:off x="1066223" y="1081400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设计说明</a:t>
            </a:r>
          </a:p>
        </p:txBody>
      </p:sp>
      <p:sp>
        <p:nvSpPr>
          <p:cNvPr id="275" name="矩形 274">
            <a:extLst>
              <a:ext uri="{FF2B5EF4-FFF2-40B4-BE49-F238E27FC236}">
                <a16:creationId xmlns:a16="http://schemas.microsoft.com/office/drawing/2014/main" xmlns="" id="{A15F09B5-891A-4B3C-9115-566151E77EA1}"/>
              </a:ext>
            </a:extLst>
          </p:cNvPr>
          <p:cNvSpPr/>
          <p:nvPr/>
        </p:nvSpPr>
        <p:spPr>
          <a:xfrm>
            <a:off x="1091623" y="1799857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设计亮点：</a:t>
            </a:r>
          </a:p>
        </p:txBody>
      </p:sp>
      <p:sp>
        <p:nvSpPr>
          <p:cNvPr id="276" name="矩形 275">
            <a:extLst>
              <a:ext uri="{FF2B5EF4-FFF2-40B4-BE49-F238E27FC236}">
                <a16:creationId xmlns:a16="http://schemas.microsoft.com/office/drawing/2014/main" xmlns="" id="{F672A16E-0038-4880-816B-0E8935E13F42}"/>
              </a:ext>
            </a:extLst>
          </p:cNvPr>
          <p:cNvSpPr/>
          <p:nvPr/>
        </p:nvSpPr>
        <p:spPr>
          <a:xfrm>
            <a:off x="1091623" y="2523757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设计风格：</a:t>
            </a:r>
          </a:p>
        </p:txBody>
      </p:sp>
      <p:sp>
        <p:nvSpPr>
          <p:cNvPr id="277" name="矩形 276">
            <a:extLst>
              <a:ext uri="{FF2B5EF4-FFF2-40B4-BE49-F238E27FC236}">
                <a16:creationId xmlns:a16="http://schemas.microsoft.com/office/drawing/2014/main" xmlns="" id="{C407B3D0-2C6D-4DFD-B50B-47CB6C4E408A}"/>
              </a:ext>
            </a:extLst>
          </p:cNvPr>
          <p:cNvSpPr/>
          <p:nvPr/>
        </p:nvSpPr>
        <p:spPr>
          <a:xfrm>
            <a:off x="1091623" y="3247657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色彩搭配：</a:t>
            </a:r>
          </a:p>
        </p:txBody>
      </p:sp>
      <p:sp>
        <p:nvSpPr>
          <p:cNvPr id="278" name="矩形 277">
            <a:extLst>
              <a:ext uri="{FF2B5EF4-FFF2-40B4-BE49-F238E27FC236}">
                <a16:creationId xmlns:a16="http://schemas.microsoft.com/office/drawing/2014/main" xmlns="" id="{071BFC07-6046-4746-9C56-90A2A7F3474F}"/>
              </a:ext>
            </a:extLst>
          </p:cNvPr>
          <p:cNvSpPr/>
          <p:nvPr/>
        </p:nvSpPr>
        <p:spPr>
          <a:xfrm>
            <a:off x="1091623" y="3971557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封面设计：</a:t>
            </a:r>
          </a:p>
        </p:txBody>
      </p:sp>
      <p:sp>
        <p:nvSpPr>
          <p:cNvPr id="279" name="矩形 278">
            <a:extLst>
              <a:ext uri="{FF2B5EF4-FFF2-40B4-BE49-F238E27FC236}">
                <a16:creationId xmlns:a16="http://schemas.microsoft.com/office/drawing/2014/main" xmlns="" id="{3680F36B-590C-42CB-A3A1-662130663840}"/>
              </a:ext>
            </a:extLst>
          </p:cNvPr>
          <p:cNvSpPr/>
          <p:nvPr/>
        </p:nvSpPr>
        <p:spPr>
          <a:xfrm>
            <a:off x="1091622" y="4695457"/>
            <a:ext cx="1397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spc="300" dirty="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字   体：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5B9A63E-F98C-4411-8971-2B4E1D6544F2}"/>
              </a:ext>
            </a:extLst>
          </p:cNvPr>
          <p:cNvSpPr txBox="1"/>
          <p:nvPr/>
        </p:nvSpPr>
        <p:spPr>
          <a:xfrm>
            <a:off x="2425699" y="1799857"/>
            <a:ext cx="8982268" cy="590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rgbClr val="F4D05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0" dirty="0">
                <a:solidFill>
                  <a:srgbClr val="F8E39E"/>
                </a:solidFill>
              </a:rPr>
              <a:t>作品采用年画的形式，又运用了英文和一些现代的元素，使得画面有年味，又不失现代感。两边的</a:t>
            </a:r>
            <a:r>
              <a:rPr lang="en-US" altLang="zh-CN" sz="1400" b="0" dirty="0">
                <a:solidFill>
                  <a:srgbClr val="F8E39E"/>
                </a:solidFill>
              </a:rPr>
              <a:t>slogan</a:t>
            </a:r>
            <a:r>
              <a:rPr lang="zh-CN" altLang="en-US" sz="1400" b="0" dirty="0">
                <a:solidFill>
                  <a:srgbClr val="F8E39E"/>
                </a:solidFill>
              </a:rPr>
              <a:t>像灯笼、又像鞭炮，而用点线面的结合又使得设计形式新颖、独特。</a:t>
            </a: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xmlns="" id="{17AB1188-C53B-40C6-87A3-ED67E1BA6196}"/>
              </a:ext>
            </a:extLst>
          </p:cNvPr>
          <p:cNvSpPr txBox="1"/>
          <p:nvPr/>
        </p:nvSpPr>
        <p:spPr>
          <a:xfrm>
            <a:off x="2425699" y="2523757"/>
            <a:ext cx="8982268" cy="327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rgbClr val="F4D05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0" dirty="0">
                <a:solidFill>
                  <a:srgbClr val="F8E39E"/>
                </a:solidFill>
              </a:rPr>
              <a:t>整体设计风格偏现代中国风，把代表中国传统风格的元素进行现代手法处理，典雅不失时尚。</a:t>
            </a: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xmlns="" id="{63CB7EFB-B89D-40C1-8EED-0715359D58A1}"/>
              </a:ext>
            </a:extLst>
          </p:cNvPr>
          <p:cNvSpPr txBox="1"/>
          <p:nvPr/>
        </p:nvSpPr>
        <p:spPr>
          <a:xfrm>
            <a:off x="2425699" y="3234957"/>
            <a:ext cx="8982268" cy="5840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rgbClr val="F4D05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0" dirty="0">
                <a:solidFill>
                  <a:srgbClr val="F8E39E"/>
                </a:solidFill>
              </a:rPr>
              <a:t>主色调以红色为主，黄色为辅，配合对比色绿色，既彰显民族特色，又能给人传达一种现代的视觉美学。</a:t>
            </a: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xmlns="" id="{A298A993-323D-4594-ACB4-FFBB3E531ABE}"/>
              </a:ext>
            </a:extLst>
          </p:cNvPr>
          <p:cNvSpPr txBox="1"/>
          <p:nvPr/>
        </p:nvSpPr>
        <p:spPr>
          <a:xfrm>
            <a:off x="2425699" y="3958857"/>
            <a:ext cx="8982268" cy="5840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rgbClr val="F4D05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0" dirty="0">
                <a:solidFill>
                  <a:srgbClr val="F8E39E"/>
                </a:solidFill>
              </a:rPr>
              <a:t>画面的主体是一个具有民族特色的阁楼，周围有祥云，底部有云纹，还有腾空跃起的鲤鱼，有鲤鱼跳龙门之意，也寓意新的一年年年有余。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7681B2A4-C6EE-4A0F-9E05-C8B248311B15}"/>
              </a:ext>
            </a:extLst>
          </p:cNvPr>
          <p:cNvSpPr txBox="1"/>
          <p:nvPr/>
        </p:nvSpPr>
        <p:spPr>
          <a:xfrm>
            <a:off x="2425699" y="4682757"/>
            <a:ext cx="8982268" cy="5840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rgbClr val="F4D05D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0" dirty="0">
                <a:solidFill>
                  <a:srgbClr val="F8E39E"/>
                </a:solidFill>
              </a:rPr>
              <a:t>字体选用衬线字体，典雅端庄大气，能体现节日气氛。而数字运用具有现代感的字体，中西结合，体现新意。</a:t>
            </a:r>
          </a:p>
        </p:txBody>
      </p:sp>
    </p:spTree>
    <p:extLst>
      <p:ext uri="{BB962C8B-B14F-4D97-AF65-F5344CB8AC3E}">
        <p14:creationId xmlns:p14="http://schemas.microsoft.com/office/powerpoint/2010/main" val="3152608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FC90FD3-E2A3-49FD-8D3A-14370DBE4978}"/>
              </a:ext>
            </a:extLst>
          </p:cNvPr>
          <p:cNvGrpSpPr/>
          <p:nvPr/>
        </p:nvGrpSpPr>
        <p:grpSpPr>
          <a:xfrm>
            <a:off x="448062" y="572536"/>
            <a:ext cx="4660472" cy="1201443"/>
            <a:chOff x="537541" y="2845836"/>
            <a:chExt cx="4660472" cy="120144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7A4FCBD-39C1-4D2B-A5D5-E57CD84EA01D}"/>
                </a:ext>
              </a:extLst>
            </p:cNvPr>
            <p:cNvSpPr txBox="1"/>
            <p:nvPr/>
          </p:nvSpPr>
          <p:spPr>
            <a:xfrm>
              <a:off x="568945" y="2845836"/>
              <a:ext cx="46290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DEVELOPMENT HISTORY</a:t>
              </a:r>
              <a:endParaRPr lang="zh-CN" altLang="en-US" sz="28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0D7A5EB-FD30-4E02-A5C6-EAAB492325A1}"/>
                </a:ext>
              </a:extLst>
            </p:cNvPr>
            <p:cNvSpPr/>
            <p:nvPr/>
          </p:nvSpPr>
          <p:spPr>
            <a:xfrm>
              <a:off x="537541" y="3647169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发展历程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D51F86E-6C5A-4E89-B2E6-E1B037D83B9A}"/>
                </a:ext>
              </a:extLst>
            </p:cNvPr>
            <p:cNvCxnSpPr>
              <a:cxnSpLocks/>
            </p:cNvCxnSpPr>
            <p:nvPr/>
          </p:nvCxnSpPr>
          <p:spPr>
            <a:xfrm>
              <a:off x="636380" y="3517900"/>
              <a:ext cx="4366727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60FA54F-3A86-4F97-89E5-9FC15F035B32}"/>
              </a:ext>
            </a:extLst>
          </p:cNvPr>
          <p:cNvGrpSpPr/>
          <p:nvPr/>
        </p:nvGrpSpPr>
        <p:grpSpPr>
          <a:xfrm>
            <a:off x="825454" y="2649449"/>
            <a:ext cx="2413210" cy="1104155"/>
            <a:chOff x="1483413" y="5100936"/>
            <a:chExt cx="2413210" cy="11041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7E9FBAC-D24C-45BA-BC1E-EB2D7F4D9929}"/>
                </a:ext>
              </a:extLst>
            </p:cNvPr>
            <p:cNvSpPr txBox="1"/>
            <p:nvPr/>
          </p:nvSpPr>
          <p:spPr>
            <a:xfrm>
              <a:off x="1679599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591C6F2-87A3-4E77-8CEB-AC48F8128D7A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07D75C0-C238-4D97-8BDD-30E6B271A074}"/>
              </a:ext>
            </a:extLst>
          </p:cNvPr>
          <p:cNvGrpSpPr/>
          <p:nvPr/>
        </p:nvGrpSpPr>
        <p:grpSpPr>
          <a:xfrm>
            <a:off x="1371313" y="4376225"/>
            <a:ext cx="1095172" cy="888401"/>
            <a:chOff x="1371313" y="4376225"/>
            <a:chExt cx="1095172" cy="88840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7A565D2-7C17-4E93-8187-3B7EB3D7514F}"/>
                </a:ext>
              </a:extLst>
            </p:cNvPr>
            <p:cNvSpPr txBox="1"/>
            <p:nvPr/>
          </p:nvSpPr>
          <p:spPr>
            <a:xfrm>
              <a:off x="1371313" y="4679851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32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FD45918C-37B3-457B-B269-9D0FE5A7DCCC}"/>
                </a:ext>
              </a:extLst>
            </p:cNvPr>
            <p:cNvSpPr/>
            <p:nvPr/>
          </p:nvSpPr>
          <p:spPr>
            <a:xfrm rot="5400000">
              <a:off x="1763861" y="4508403"/>
              <a:ext cx="310075" cy="45719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6ADB4DF-881E-4610-A836-A2507521E618}"/>
              </a:ext>
            </a:extLst>
          </p:cNvPr>
          <p:cNvSpPr/>
          <p:nvPr/>
        </p:nvSpPr>
        <p:spPr>
          <a:xfrm>
            <a:off x="-9525" y="4124325"/>
            <a:ext cx="12192000" cy="0"/>
          </a:xfrm>
          <a:custGeom>
            <a:avLst/>
            <a:gdLst>
              <a:gd name="connsiteX0" fmla="*/ 0 w 12192000"/>
              <a:gd name="connsiteY0" fmla="*/ 0 h 0"/>
              <a:gd name="connsiteX1" fmla="*/ 12192000 w 12192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>
            <a:solidFill>
              <a:srgbClr val="F8E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589E282-9894-410A-B1A6-5BCF9DBEC2FF}"/>
              </a:ext>
            </a:extLst>
          </p:cNvPr>
          <p:cNvGrpSpPr/>
          <p:nvPr/>
        </p:nvGrpSpPr>
        <p:grpSpPr>
          <a:xfrm>
            <a:off x="1749197" y="3954624"/>
            <a:ext cx="339402" cy="339402"/>
            <a:chOff x="1458471" y="3658929"/>
            <a:chExt cx="887031" cy="887029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8770AA9-2892-4F22-A914-FF8B57C01FC0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D2472A5D-FD96-4985-BEFC-76668716DFBB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EE7DCDB7-DD14-4EA7-AC22-2FC8A26CB994}"/>
              </a:ext>
            </a:extLst>
          </p:cNvPr>
          <p:cNvGrpSpPr/>
          <p:nvPr/>
        </p:nvGrpSpPr>
        <p:grpSpPr>
          <a:xfrm>
            <a:off x="5825897" y="3954624"/>
            <a:ext cx="339402" cy="339402"/>
            <a:chOff x="1458471" y="3658929"/>
            <a:chExt cx="887031" cy="887029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6222B2A-14BC-44E1-B53E-9F5DD618F43B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EA1B36F1-D7C2-4CFA-B13F-CDFD68F9C1D6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C37D200-FED8-40E9-9FF8-67D80823851A}"/>
              </a:ext>
            </a:extLst>
          </p:cNvPr>
          <p:cNvGrpSpPr/>
          <p:nvPr/>
        </p:nvGrpSpPr>
        <p:grpSpPr>
          <a:xfrm>
            <a:off x="5422691" y="2899997"/>
            <a:ext cx="1095172" cy="910003"/>
            <a:chOff x="5422691" y="2899997"/>
            <a:chExt cx="1095172" cy="91000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4DFD24C-F3D2-45BF-9DEA-8E132EF055AE}"/>
                </a:ext>
              </a:extLst>
            </p:cNvPr>
            <p:cNvSpPr txBox="1"/>
            <p:nvPr/>
          </p:nvSpPr>
          <p:spPr>
            <a:xfrm>
              <a:off x="5422691" y="2899997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2017</a:t>
              </a:r>
              <a:endParaRPr lang="zh-CN" altLang="en-US" sz="32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01C24FFF-2DAB-4F2D-9E3F-2858E1C09F06}"/>
                </a:ext>
              </a:extLst>
            </p:cNvPr>
            <p:cNvSpPr/>
            <p:nvPr/>
          </p:nvSpPr>
          <p:spPr>
            <a:xfrm rot="5400000">
              <a:off x="5840561" y="3632103"/>
              <a:ext cx="310075" cy="45719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143C8D6-CBCA-488B-9A46-A2C7B88758CE}"/>
              </a:ext>
            </a:extLst>
          </p:cNvPr>
          <p:cNvGrpSpPr/>
          <p:nvPr/>
        </p:nvGrpSpPr>
        <p:grpSpPr>
          <a:xfrm>
            <a:off x="4763672" y="4463727"/>
            <a:ext cx="2413210" cy="1104155"/>
            <a:chOff x="1483413" y="5100936"/>
            <a:chExt cx="2413210" cy="11041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379495E-6C7D-45EC-840A-B8E87156145C}"/>
                </a:ext>
              </a:extLst>
            </p:cNvPr>
            <p:cNvSpPr txBox="1"/>
            <p:nvPr/>
          </p:nvSpPr>
          <p:spPr>
            <a:xfrm>
              <a:off x="1688494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D4FD2D10-AB4F-46BC-9D49-2407261566A6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EC445AD2-D2E5-401D-80CB-1171FC64E35E}"/>
              </a:ext>
            </a:extLst>
          </p:cNvPr>
          <p:cNvGrpSpPr/>
          <p:nvPr/>
        </p:nvGrpSpPr>
        <p:grpSpPr>
          <a:xfrm>
            <a:off x="8534354" y="2649449"/>
            <a:ext cx="2413210" cy="1104155"/>
            <a:chOff x="1483413" y="5100936"/>
            <a:chExt cx="2413210" cy="110415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E443786C-59E8-4CB7-A2A5-67188C7F7747}"/>
                </a:ext>
              </a:extLst>
            </p:cNvPr>
            <p:cNvSpPr txBox="1"/>
            <p:nvPr/>
          </p:nvSpPr>
          <p:spPr>
            <a:xfrm>
              <a:off x="1679599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89F7E068-5943-4935-8A5B-14207999F2CB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2DA703-C191-49AE-BDA1-5677FDA948C4}"/>
              </a:ext>
            </a:extLst>
          </p:cNvPr>
          <p:cNvGrpSpPr/>
          <p:nvPr/>
        </p:nvGrpSpPr>
        <p:grpSpPr>
          <a:xfrm>
            <a:off x="9080213" y="4376225"/>
            <a:ext cx="1095172" cy="888401"/>
            <a:chOff x="9080213" y="4376225"/>
            <a:chExt cx="1095172" cy="888401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83D7BBF4-3918-41B0-B308-894B9433D4D3}"/>
                </a:ext>
              </a:extLst>
            </p:cNvPr>
            <p:cNvSpPr txBox="1"/>
            <p:nvPr/>
          </p:nvSpPr>
          <p:spPr>
            <a:xfrm>
              <a:off x="9080213" y="4679851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2018</a:t>
              </a:r>
              <a:endParaRPr lang="zh-CN" altLang="en-US" sz="32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A2F1F436-002D-42A7-BA3C-19DCD3E4A0D9}"/>
                </a:ext>
              </a:extLst>
            </p:cNvPr>
            <p:cNvSpPr/>
            <p:nvPr/>
          </p:nvSpPr>
          <p:spPr>
            <a:xfrm rot="5400000">
              <a:off x="9472761" y="4508403"/>
              <a:ext cx="310075" cy="45719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AFC3C9C-EFF9-4CF1-9401-F80F08210F14}"/>
              </a:ext>
            </a:extLst>
          </p:cNvPr>
          <p:cNvGrpSpPr/>
          <p:nvPr/>
        </p:nvGrpSpPr>
        <p:grpSpPr>
          <a:xfrm>
            <a:off x="9458097" y="3954624"/>
            <a:ext cx="339402" cy="339402"/>
            <a:chOff x="1458471" y="3658929"/>
            <a:chExt cx="887031" cy="887029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B98C79A4-2249-402B-9826-97DDB37CE91E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A63B2F48-EA6F-4156-9F21-8C56982604C5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03485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5FC9E50-379B-42CF-82E6-915A330550BF}"/>
              </a:ext>
            </a:extLst>
          </p:cNvPr>
          <p:cNvSpPr/>
          <p:nvPr/>
        </p:nvSpPr>
        <p:spPr>
          <a:xfrm flipH="1">
            <a:off x="7459461" y="2891049"/>
            <a:ext cx="2206310" cy="85648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7E3495E-F354-45E8-AFC2-7C5ACECE5999}"/>
              </a:ext>
            </a:extLst>
          </p:cNvPr>
          <p:cNvSpPr/>
          <p:nvPr/>
        </p:nvSpPr>
        <p:spPr>
          <a:xfrm>
            <a:off x="3370942" y="2185305"/>
            <a:ext cx="1518558" cy="58950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30A0060-0085-45FA-A4D9-F92A5E31AFA6}"/>
              </a:ext>
            </a:extLst>
          </p:cNvPr>
          <p:cNvSpPr txBox="1"/>
          <p:nvPr/>
        </p:nvSpPr>
        <p:spPr>
          <a:xfrm>
            <a:off x="1679695" y="3807522"/>
            <a:ext cx="8832610" cy="6736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前期深入调研，了解需求和风格；中期提交两套风格稿供选择，并进行策划、设计等工作；后期会阶段性反馈进度与沟通调整。保证出品满意率</a:t>
            </a:r>
            <a:r>
              <a:rPr lang="en-US" altLang="zh-CN" dirty="0"/>
              <a:t>100%</a:t>
            </a:r>
            <a:r>
              <a:rPr lang="zh-CN" altLang="en-US" dirty="0"/>
              <a:t>，否则免费修改到满意为止。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AE8EA10-0885-478E-9C2D-6ED4DF5054C7}"/>
              </a:ext>
            </a:extLst>
          </p:cNvPr>
          <p:cNvSpPr txBox="1"/>
          <p:nvPr/>
        </p:nvSpPr>
        <p:spPr>
          <a:xfrm>
            <a:off x="4420138" y="2362073"/>
            <a:ext cx="3603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02</a:t>
            </a:r>
            <a:endParaRPr lang="zh-CN" altLang="en-US" sz="6600" b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83527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682271" y="520700"/>
            <a:ext cx="2373938" cy="1304079"/>
            <a:chOff x="1778184" y="2743200"/>
            <a:chExt cx="2373938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1778184" y="2743200"/>
              <a:ext cx="2339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TIMELINE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1808291" y="3647169"/>
              <a:ext cx="106952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时间轴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1921413" y="3517900"/>
              <a:ext cx="2230709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1A6A5C3-00A0-42FD-AF41-A84C8BFC7FE1}"/>
              </a:ext>
            </a:extLst>
          </p:cNvPr>
          <p:cNvSpPr/>
          <p:nvPr/>
        </p:nvSpPr>
        <p:spPr>
          <a:xfrm>
            <a:off x="1917700" y="3683000"/>
            <a:ext cx="10274300" cy="0"/>
          </a:xfrm>
          <a:custGeom>
            <a:avLst/>
            <a:gdLst>
              <a:gd name="connsiteX0" fmla="*/ 0 w 10274300"/>
              <a:gd name="connsiteY0" fmla="*/ 0 h 0"/>
              <a:gd name="connsiteX1" fmla="*/ 10274300 w 10274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74300">
                <a:moveTo>
                  <a:pt x="0" y="0"/>
                </a:moveTo>
                <a:lnTo>
                  <a:pt x="10274300" y="0"/>
                </a:lnTo>
              </a:path>
            </a:pathLst>
          </a:custGeom>
          <a:noFill/>
          <a:ln>
            <a:solidFill>
              <a:srgbClr val="F8E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A5A2B59-873F-4388-9CC8-C98CC2DB389C}"/>
              </a:ext>
            </a:extLst>
          </p:cNvPr>
          <p:cNvGrpSpPr/>
          <p:nvPr/>
        </p:nvGrpSpPr>
        <p:grpSpPr>
          <a:xfrm>
            <a:off x="4536821" y="2223999"/>
            <a:ext cx="2413210" cy="1104155"/>
            <a:chOff x="1483413" y="5100936"/>
            <a:chExt cx="2413210" cy="11041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D8262BD-AFAF-4D61-93B9-6850EB6C3354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F4E665D-20B5-4197-9D3E-7664EFF594D0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673241E-262D-411B-9780-C8C50FC3FC9F}"/>
              </a:ext>
            </a:extLst>
          </p:cNvPr>
          <p:cNvSpPr txBox="1"/>
          <p:nvPr/>
        </p:nvSpPr>
        <p:spPr>
          <a:xfrm>
            <a:off x="205183" y="6423344"/>
            <a:ext cx="5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i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TIMELINE</a:t>
            </a:r>
            <a:endParaRPr lang="zh-CN" altLang="en-US" sz="1200" i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2AC74958-AB12-42B1-B857-A7F2C732A9B0}"/>
              </a:ext>
            </a:extLst>
          </p:cNvPr>
          <p:cNvGrpSpPr/>
          <p:nvPr/>
        </p:nvGrpSpPr>
        <p:grpSpPr>
          <a:xfrm>
            <a:off x="1204523" y="2978150"/>
            <a:ext cx="1428750" cy="1428750"/>
            <a:chOff x="1204523" y="3409950"/>
            <a:chExt cx="1428750" cy="14287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50C131E9-26CC-4DB4-A562-49696CEC53FB}"/>
                </a:ext>
              </a:extLst>
            </p:cNvPr>
            <p:cNvGrpSpPr/>
            <p:nvPr/>
          </p:nvGrpSpPr>
          <p:grpSpPr>
            <a:xfrm>
              <a:off x="1204523" y="3409950"/>
              <a:ext cx="1428750" cy="1428750"/>
              <a:chOff x="1458471" y="3658929"/>
              <a:chExt cx="887031" cy="887029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EC6CC0F1-3A78-4036-89C7-6FF37E54E8FE}"/>
                  </a:ext>
                </a:extLst>
              </p:cNvPr>
              <p:cNvSpPr/>
              <p:nvPr/>
            </p:nvSpPr>
            <p:spPr>
              <a:xfrm>
                <a:off x="1458471" y="3658929"/>
                <a:ext cx="887031" cy="887029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0EE62339-2C4C-41D0-9615-1AA8A79666F3}"/>
                  </a:ext>
                </a:extLst>
              </p:cNvPr>
              <p:cNvSpPr/>
              <p:nvPr/>
            </p:nvSpPr>
            <p:spPr>
              <a:xfrm>
                <a:off x="1572024" y="3772479"/>
                <a:ext cx="659930" cy="659928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DA5CA02-9F37-4316-85DA-719757C27CC0}"/>
                </a:ext>
              </a:extLst>
            </p:cNvPr>
            <p:cNvSpPr txBox="1"/>
            <p:nvPr/>
          </p:nvSpPr>
          <p:spPr>
            <a:xfrm>
              <a:off x="1393471" y="3962400"/>
              <a:ext cx="10145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Timeline</a:t>
              </a:r>
              <a:endParaRPr lang="zh-CN" altLang="en-US" sz="1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B27016C-C254-4A56-BE09-B683F6783D7C}"/>
              </a:ext>
            </a:extLst>
          </p:cNvPr>
          <p:cNvGrpSpPr/>
          <p:nvPr/>
        </p:nvGrpSpPr>
        <p:grpSpPr>
          <a:xfrm>
            <a:off x="4263797" y="3522824"/>
            <a:ext cx="339402" cy="339402"/>
            <a:chOff x="1458471" y="3658929"/>
            <a:chExt cx="887031" cy="88702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EFB6253-4FAB-4EBC-B6DE-ABF49BA642A3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E07F45E-7255-4381-8E66-47D6B58EDF4B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51F71CF-FD68-4B35-9069-D6707C9259E5}"/>
              </a:ext>
            </a:extLst>
          </p:cNvPr>
          <p:cNvGrpSpPr/>
          <p:nvPr/>
        </p:nvGrpSpPr>
        <p:grpSpPr>
          <a:xfrm>
            <a:off x="3654690" y="4221432"/>
            <a:ext cx="1582468" cy="1582468"/>
            <a:chOff x="1261853" y="2369252"/>
            <a:chExt cx="2481942" cy="248194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88751F5-158B-4699-8F76-0B9B7DCFA365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4E0425F-CC10-4E5E-9572-456EDC04EDEE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F8BCBB-915B-42DE-AD11-A103E9DEBA74}"/>
              </a:ext>
            </a:extLst>
          </p:cNvPr>
          <p:cNvGrpSpPr/>
          <p:nvPr/>
        </p:nvGrpSpPr>
        <p:grpSpPr>
          <a:xfrm>
            <a:off x="4432041" y="2266950"/>
            <a:ext cx="259" cy="1882710"/>
            <a:chOff x="4432041" y="2266950"/>
            <a:chExt cx="259" cy="188271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1357C7C-A1A4-4CA4-A92A-3E1F262E9B67}"/>
                </a:ext>
              </a:extLst>
            </p:cNvPr>
            <p:cNvSpPr/>
            <p:nvPr/>
          </p:nvSpPr>
          <p:spPr>
            <a:xfrm>
              <a:off x="4432300" y="2266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83C1BD8-80E1-4313-BC30-FDA47272217E}"/>
                </a:ext>
              </a:extLst>
            </p:cNvPr>
            <p:cNvSpPr/>
            <p:nvPr/>
          </p:nvSpPr>
          <p:spPr>
            <a:xfrm>
              <a:off x="4432041" y="39350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CE33419-7CDB-4042-BE1D-E9050949B4A1}"/>
              </a:ext>
            </a:extLst>
          </p:cNvPr>
          <p:cNvGrpSpPr/>
          <p:nvPr/>
        </p:nvGrpSpPr>
        <p:grpSpPr>
          <a:xfrm>
            <a:off x="8454797" y="3522824"/>
            <a:ext cx="339402" cy="339402"/>
            <a:chOff x="1458471" y="3658929"/>
            <a:chExt cx="887031" cy="88702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E888C62C-25C1-4015-8269-A5362260C2EE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2AC307A1-7F32-46FC-AFBA-32461A768B67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03D17F3-B075-4D7A-B1DE-F6B3B446F146}"/>
              </a:ext>
            </a:extLst>
          </p:cNvPr>
          <p:cNvGrpSpPr/>
          <p:nvPr/>
        </p:nvGrpSpPr>
        <p:grpSpPr>
          <a:xfrm>
            <a:off x="8715121" y="4179799"/>
            <a:ext cx="2413210" cy="1104155"/>
            <a:chOff x="1483413" y="5100936"/>
            <a:chExt cx="2413210" cy="11041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71FECAC-3892-40D9-B714-53A169E98A84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B0B91FB6-605C-43C8-B236-290D182157D6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02A0E33-7E86-41A2-8E3D-C81138BBCEE3}"/>
              </a:ext>
            </a:extLst>
          </p:cNvPr>
          <p:cNvGrpSpPr/>
          <p:nvPr/>
        </p:nvGrpSpPr>
        <p:grpSpPr>
          <a:xfrm>
            <a:off x="8610341" y="3134956"/>
            <a:ext cx="259" cy="2065694"/>
            <a:chOff x="8610341" y="3134956"/>
            <a:chExt cx="259" cy="2065694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B5DC531-C6CF-44E1-A513-9368D0FBF688}"/>
                </a:ext>
              </a:extLst>
            </p:cNvPr>
            <p:cNvSpPr/>
            <p:nvPr/>
          </p:nvSpPr>
          <p:spPr>
            <a:xfrm>
              <a:off x="8610600" y="4044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A8465794-8B3E-4CBD-B946-370DF38B0FF6}"/>
                </a:ext>
              </a:extLst>
            </p:cNvPr>
            <p:cNvSpPr/>
            <p:nvPr/>
          </p:nvSpPr>
          <p:spPr>
            <a:xfrm>
              <a:off x="8610341" y="31349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5E57E64-5F1C-4CCA-99D0-EB55046ACBA9}"/>
              </a:ext>
            </a:extLst>
          </p:cNvPr>
          <p:cNvGrpSpPr/>
          <p:nvPr/>
        </p:nvGrpSpPr>
        <p:grpSpPr>
          <a:xfrm>
            <a:off x="7820290" y="1465532"/>
            <a:ext cx="1582468" cy="1582468"/>
            <a:chOff x="1261853" y="2369252"/>
            <a:chExt cx="2481942" cy="248194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CE05440B-510B-4238-965F-9CAAF748CA57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369F63E-F40D-4612-A650-34D66FD00E68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D4B4D60E-C1AC-44C9-BAD3-8FC0C652B334}"/>
              </a:ext>
            </a:extLst>
          </p:cNvPr>
          <p:cNvSpPr/>
          <p:nvPr/>
        </p:nvSpPr>
        <p:spPr>
          <a:xfrm>
            <a:off x="952500" y="2717800"/>
            <a:ext cx="1930400" cy="1930400"/>
          </a:xfrm>
          <a:prstGeom prst="ellipse">
            <a:avLst/>
          </a:prstGeom>
          <a:noFill/>
          <a:ln>
            <a:solidFill>
              <a:srgbClr val="F8E39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F57BC034-C909-4566-B89A-627DB93B3A47}"/>
              </a:ext>
            </a:extLst>
          </p:cNvPr>
          <p:cNvSpPr/>
          <p:nvPr/>
        </p:nvSpPr>
        <p:spPr>
          <a:xfrm>
            <a:off x="596120" y="2381248"/>
            <a:ext cx="2622552" cy="2622552"/>
          </a:xfrm>
          <a:prstGeom prst="ellipse">
            <a:avLst/>
          </a:prstGeom>
          <a:noFill/>
          <a:ln>
            <a:solidFill>
              <a:srgbClr val="F8E39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40209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repeatCount="indefinite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DF096FB3-3323-4BFA-9785-C49AF5A30C98}"/>
              </a:ext>
            </a:extLst>
          </p:cNvPr>
          <p:cNvSpPr/>
          <p:nvPr/>
        </p:nvSpPr>
        <p:spPr>
          <a:xfrm>
            <a:off x="-6000" y="3683000"/>
            <a:ext cx="12204000" cy="0"/>
          </a:xfrm>
          <a:custGeom>
            <a:avLst/>
            <a:gdLst>
              <a:gd name="connsiteX0" fmla="*/ 0 w 10274300"/>
              <a:gd name="connsiteY0" fmla="*/ 0 h 0"/>
              <a:gd name="connsiteX1" fmla="*/ 10274300 w 10274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74300">
                <a:moveTo>
                  <a:pt x="0" y="0"/>
                </a:moveTo>
                <a:lnTo>
                  <a:pt x="10274300" y="0"/>
                </a:lnTo>
              </a:path>
            </a:pathLst>
          </a:custGeom>
          <a:noFill/>
          <a:ln>
            <a:solidFill>
              <a:srgbClr val="F8E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4E95309-DECC-4D5A-BD9F-9A4EF68E2197}"/>
              </a:ext>
            </a:extLst>
          </p:cNvPr>
          <p:cNvSpPr txBox="1"/>
          <p:nvPr/>
        </p:nvSpPr>
        <p:spPr>
          <a:xfrm>
            <a:off x="205183" y="6423344"/>
            <a:ext cx="5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i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TIMELINE</a:t>
            </a:r>
            <a:endParaRPr lang="zh-CN" altLang="en-US" sz="1200" i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E443C52-68B9-4676-A029-BB2A60769D66}"/>
              </a:ext>
            </a:extLst>
          </p:cNvPr>
          <p:cNvGrpSpPr/>
          <p:nvPr/>
        </p:nvGrpSpPr>
        <p:grpSpPr>
          <a:xfrm>
            <a:off x="1946021" y="2223999"/>
            <a:ext cx="2413210" cy="1104155"/>
            <a:chOff x="1483413" y="5100936"/>
            <a:chExt cx="2413210" cy="11041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88EFFB4-7427-4029-9B41-6DF845857FB0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CEE21AF6-BDA8-46CF-A319-A0909C5E602B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5595219-54EF-4AE4-8BF3-DDEC8EFD4528}"/>
              </a:ext>
            </a:extLst>
          </p:cNvPr>
          <p:cNvGrpSpPr/>
          <p:nvPr/>
        </p:nvGrpSpPr>
        <p:grpSpPr>
          <a:xfrm>
            <a:off x="1672997" y="3522824"/>
            <a:ext cx="339402" cy="339402"/>
            <a:chOff x="1458471" y="3658929"/>
            <a:chExt cx="887031" cy="88702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D97E3034-5ACA-4FCD-9C5F-2032A2A8B4CA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C9C20958-2BFC-41C6-93B1-36133A64F50E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2AED4C9-5630-4F25-9D2D-D56F68D0212D}"/>
              </a:ext>
            </a:extLst>
          </p:cNvPr>
          <p:cNvGrpSpPr/>
          <p:nvPr/>
        </p:nvGrpSpPr>
        <p:grpSpPr>
          <a:xfrm>
            <a:off x="1063890" y="4221432"/>
            <a:ext cx="1582468" cy="1582468"/>
            <a:chOff x="1261853" y="2369252"/>
            <a:chExt cx="2481942" cy="248194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5D895D14-AC83-4B50-ACF4-263F1E9F8C1C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C724665A-CEE5-4D90-8E70-40F80FF88895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F6DE9138-AE1C-4028-95C8-95848F093BD5}"/>
              </a:ext>
            </a:extLst>
          </p:cNvPr>
          <p:cNvGrpSpPr/>
          <p:nvPr/>
        </p:nvGrpSpPr>
        <p:grpSpPr>
          <a:xfrm>
            <a:off x="1841241" y="2266950"/>
            <a:ext cx="259" cy="1882710"/>
            <a:chOff x="4432041" y="2266950"/>
            <a:chExt cx="259" cy="188271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0535AEFE-4A1D-44A2-AFC4-D68100C168A4}"/>
                </a:ext>
              </a:extLst>
            </p:cNvPr>
            <p:cNvSpPr/>
            <p:nvPr/>
          </p:nvSpPr>
          <p:spPr>
            <a:xfrm>
              <a:off x="4432300" y="2266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004A0C6B-85D2-4CA3-9808-96987661D495}"/>
                </a:ext>
              </a:extLst>
            </p:cNvPr>
            <p:cNvSpPr/>
            <p:nvPr/>
          </p:nvSpPr>
          <p:spPr>
            <a:xfrm>
              <a:off x="4432041" y="39350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E8066D59-E0C6-49F9-B477-E32CF86E2EBA}"/>
              </a:ext>
            </a:extLst>
          </p:cNvPr>
          <p:cNvGrpSpPr/>
          <p:nvPr/>
        </p:nvGrpSpPr>
        <p:grpSpPr>
          <a:xfrm>
            <a:off x="5241697" y="3522824"/>
            <a:ext cx="339402" cy="339402"/>
            <a:chOff x="1458471" y="3658929"/>
            <a:chExt cx="887031" cy="887029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62769E0-B783-4B82-8985-BD706016F7FC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B34EBBB-C67A-4BA8-A449-2F9E15088B9F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FC18C32-54C3-4ED0-BC3D-09D9FBB5FB52}"/>
              </a:ext>
            </a:extLst>
          </p:cNvPr>
          <p:cNvGrpSpPr/>
          <p:nvPr/>
        </p:nvGrpSpPr>
        <p:grpSpPr>
          <a:xfrm>
            <a:off x="5502021" y="4179799"/>
            <a:ext cx="2413210" cy="1104155"/>
            <a:chOff x="1483413" y="5100936"/>
            <a:chExt cx="2413210" cy="11041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A793D100-7CD4-48E6-BE9A-7834AB4B665A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8385BCD3-8821-4765-AA98-54E38D8F1AA6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7F2EA31B-EBDC-408B-9A97-F1A563B8CA28}"/>
              </a:ext>
            </a:extLst>
          </p:cNvPr>
          <p:cNvGrpSpPr/>
          <p:nvPr/>
        </p:nvGrpSpPr>
        <p:grpSpPr>
          <a:xfrm>
            <a:off x="5397241" y="3134956"/>
            <a:ext cx="259" cy="2065694"/>
            <a:chOff x="8610341" y="3134956"/>
            <a:chExt cx="259" cy="2065694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26F12851-7CF1-4814-9A39-913EBD32CA33}"/>
                </a:ext>
              </a:extLst>
            </p:cNvPr>
            <p:cNvSpPr/>
            <p:nvPr/>
          </p:nvSpPr>
          <p:spPr>
            <a:xfrm>
              <a:off x="8610600" y="4044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6E571BBE-42F6-46DB-976C-B2EF9CE8BABB}"/>
                </a:ext>
              </a:extLst>
            </p:cNvPr>
            <p:cNvSpPr/>
            <p:nvPr/>
          </p:nvSpPr>
          <p:spPr>
            <a:xfrm>
              <a:off x="8610341" y="31349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777E343-1ADD-470A-A4C4-B637F1B0919F}"/>
              </a:ext>
            </a:extLst>
          </p:cNvPr>
          <p:cNvGrpSpPr/>
          <p:nvPr/>
        </p:nvGrpSpPr>
        <p:grpSpPr>
          <a:xfrm>
            <a:off x="4607190" y="1465532"/>
            <a:ext cx="1582468" cy="1582468"/>
            <a:chOff x="1261853" y="2369252"/>
            <a:chExt cx="2481942" cy="248194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F7C81CF6-70EF-48BB-ADE0-0FD3BBA2BA93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9CBFE562-289C-4514-9C12-A597B06AFB72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4E78B8C1-707C-43D1-9FF9-361D8BF61ADA}"/>
              </a:ext>
            </a:extLst>
          </p:cNvPr>
          <p:cNvGrpSpPr/>
          <p:nvPr/>
        </p:nvGrpSpPr>
        <p:grpSpPr>
          <a:xfrm>
            <a:off x="9286621" y="2223999"/>
            <a:ext cx="2413210" cy="1104155"/>
            <a:chOff x="1483413" y="5100936"/>
            <a:chExt cx="2413210" cy="110415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35B932A8-07B8-4E47-8C02-EF49671BFD94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FC474CD4-FD3F-4728-B7CF-333001F0255E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9961F32-0CD4-4FD4-9562-3BE45D94605B}"/>
              </a:ext>
            </a:extLst>
          </p:cNvPr>
          <p:cNvGrpSpPr/>
          <p:nvPr/>
        </p:nvGrpSpPr>
        <p:grpSpPr>
          <a:xfrm>
            <a:off x="9013597" y="3522824"/>
            <a:ext cx="339402" cy="339402"/>
            <a:chOff x="1458471" y="3658929"/>
            <a:chExt cx="887031" cy="887029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DBFAE42F-AF31-4189-8773-96287F4419A0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B8A11FD5-2622-4D5E-B8E7-E5D9B249179D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D8ECD573-3A8A-45E6-8FA6-65CFDD78D5C7}"/>
              </a:ext>
            </a:extLst>
          </p:cNvPr>
          <p:cNvGrpSpPr/>
          <p:nvPr/>
        </p:nvGrpSpPr>
        <p:grpSpPr>
          <a:xfrm>
            <a:off x="8404490" y="4221432"/>
            <a:ext cx="1582468" cy="1582468"/>
            <a:chOff x="1261853" y="2369252"/>
            <a:chExt cx="2481942" cy="2481942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2EFA916-9D13-40C2-A52F-BD0470C3F212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3C0B7F79-7C78-406F-89CF-B8224ABCD5C3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905F62AE-2E65-4101-8012-3F97A73DE1C5}"/>
              </a:ext>
            </a:extLst>
          </p:cNvPr>
          <p:cNvGrpSpPr/>
          <p:nvPr/>
        </p:nvGrpSpPr>
        <p:grpSpPr>
          <a:xfrm>
            <a:off x="9181841" y="2266950"/>
            <a:ext cx="259" cy="1882710"/>
            <a:chOff x="4432041" y="2266950"/>
            <a:chExt cx="259" cy="1882710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48116DDE-85D6-4A09-B92B-82400DE184FA}"/>
                </a:ext>
              </a:extLst>
            </p:cNvPr>
            <p:cNvSpPr/>
            <p:nvPr/>
          </p:nvSpPr>
          <p:spPr>
            <a:xfrm>
              <a:off x="4432300" y="2266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787707BC-2B3C-42DF-BD13-85019D02F819}"/>
                </a:ext>
              </a:extLst>
            </p:cNvPr>
            <p:cNvSpPr/>
            <p:nvPr/>
          </p:nvSpPr>
          <p:spPr>
            <a:xfrm>
              <a:off x="4432041" y="39350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8152542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948C2286-68CC-4DF6-8029-33829F60B93E}"/>
              </a:ext>
            </a:extLst>
          </p:cNvPr>
          <p:cNvSpPr/>
          <p:nvPr/>
        </p:nvSpPr>
        <p:spPr>
          <a:xfrm>
            <a:off x="0" y="3683000"/>
            <a:ext cx="10274300" cy="0"/>
          </a:xfrm>
          <a:custGeom>
            <a:avLst/>
            <a:gdLst>
              <a:gd name="connsiteX0" fmla="*/ 0 w 10274300"/>
              <a:gd name="connsiteY0" fmla="*/ 0 h 0"/>
              <a:gd name="connsiteX1" fmla="*/ 10274300 w 10274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74300">
                <a:moveTo>
                  <a:pt x="0" y="0"/>
                </a:moveTo>
                <a:lnTo>
                  <a:pt x="10274300" y="0"/>
                </a:lnTo>
              </a:path>
            </a:pathLst>
          </a:custGeom>
          <a:noFill/>
          <a:ln>
            <a:solidFill>
              <a:srgbClr val="F8E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E06B52F-B90E-49B8-A58D-A77220BA3618}"/>
              </a:ext>
            </a:extLst>
          </p:cNvPr>
          <p:cNvSpPr txBox="1"/>
          <p:nvPr/>
        </p:nvSpPr>
        <p:spPr>
          <a:xfrm>
            <a:off x="205183" y="6423344"/>
            <a:ext cx="5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i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TIMELINE</a:t>
            </a:r>
            <a:endParaRPr lang="zh-CN" altLang="en-US" sz="1200" i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910A9E3D-B42F-4870-94E5-83A93B771ADB}"/>
              </a:ext>
            </a:extLst>
          </p:cNvPr>
          <p:cNvGrpSpPr/>
          <p:nvPr/>
        </p:nvGrpSpPr>
        <p:grpSpPr>
          <a:xfrm>
            <a:off x="1901597" y="3522824"/>
            <a:ext cx="339402" cy="339402"/>
            <a:chOff x="1458471" y="3658929"/>
            <a:chExt cx="887031" cy="88702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365C957-8676-47B7-979B-A70E4C96C3C9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76D5FC1-4B20-4881-88AB-795158D784A3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04514F0-E386-47BA-A1C5-7FD71437DA69}"/>
              </a:ext>
            </a:extLst>
          </p:cNvPr>
          <p:cNvGrpSpPr/>
          <p:nvPr/>
        </p:nvGrpSpPr>
        <p:grpSpPr>
          <a:xfrm>
            <a:off x="2161921" y="4179799"/>
            <a:ext cx="2413210" cy="1104155"/>
            <a:chOff x="1483413" y="5100936"/>
            <a:chExt cx="2413210" cy="11041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AB379A5D-F82C-4131-B770-E16AB056176C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F6F6F52A-33D1-439E-AB6C-C14D0101C8CC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1417110C-7899-490B-92B5-CF18C99A66F3}"/>
              </a:ext>
            </a:extLst>
          </p:cNvPr>
          <p:cNvGrpSpPr/>
          <p:nvPr/>
        </p:nvGrpSpPr>
        <p:grpSpPr>
          <a:xfrm>
            <a:off x="2057141" y="3134956"/>
            <a:ext cx="259" cy="2065694"/>
            <a:chOff x="8610341" y="3134956"/>
            <a:chExt cx="259" cy="2065694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F74D69C4-E178-4841-A67E-694B85B80F28}"/>
                </a:ext>
              </a:extLst>
            </p:cNvPr>
            <p:cNvSpPr/>
            <p:nvPr/>
          </p:nvSpPr>
          <p:spPr>
            <a:xfrm>
              <a:off x="8610600" y="4044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4CE787C8-3754-4DED-83E9-211C77A50039}"/>
                </a:ext>
              </a:extLst>
            </p:cNvPr>
            <p:cNvSpPr/>
            <p:nvPr/>
          </p:nvSpPr>
          <p:spPr>
            <a:xfrm>
              <a:off x="8610341" y="31349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510D2E9-9207-4504-9DA0-7A3237A9D083}"/>
              </a:ext>
            </a:extLst>
          </p:cNvPr>
          <p:cNvGrpSpPr/>
          <p:nvPr/>
        </p:nvGrpSpPr>
        <p:grpSpPr>
          <a:xfrm>
            <a:off x="1267090" y="1465532"/>
            <a:ext cx="1582468" cy="1582468"/>
            <a:chOff x="1261853" y="2369252"/>
            <a:chExt cx="2481942" cy="248194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9EE80334-023D-46A3-BB7D-08F423B49C35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19060E0-6D99-4049-A1A8-C6312F9D7CFA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40E3499-2556-437B-A66C-25BD88273EF7}"/>
              </a:ext>
            </a:extLst>
          </p:cNvPr>
          <p:cNvGrpSpPr/>
          <p:nvPr/>
        </p:nvGrpSpPr>
        <p:grpSpPr>
          <a:xfrm>
            <a:off x="5946521" y="2223999"/>
            <a:ext cx="2413210" cy="1104155"/>
            <a:chOff x="1483413" y="5100936"/>
            <a:chExt cx="2413210" cy="11041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CD2CDAB3-82A8-4647-AAC9-66673A17FA4D}"/>
                </a:ext>
              </a:extLst>
            </p:cNvPr>
            <p:cNvSpPr txBox="1"/>
            <p:nvPr/>
          </p:nvSpPr>
          <p:spPr>
            <a:xfrm>
              <a:off x="14848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885218E8-563E-4994-B286-1B7879171815}"/>
                </a:ext>
              </a:extLst>
            </p:cNvPr>
            <p:cNvSpPr/>
            <p:nvPr/>
          </p:nvSpPr>
          <p:spPr>
            <a:xfrm>
              <a:off x="1483413" y="5441228"/>
              <a:ext cx="241321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F980EBF2-B420-4C88-9C50-BF3719F4DE09}"/>
              </a:ext>
            </a:extLst>
          </p:cNvPr>
          <p:cNvGrpSpPr/>
          <p:nvPr/>
        </p:nvGrpSpPr>
        <p:grpSpPr>
          <a:xfrm>
            <a:off x="5673497" y="3522824"/>
            <a:ext cx="339402" cy="339402"/>
            <a:chOff x="1458471" y="3658929"/>
            <a:chExt cx="887031" cy="887029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7AF546D-F43B-418A-B0B0-CBDFAA368FFD}"/>
                </a:ext>
              </a:extLst>
            </p:cNvPr>
            <p:cNvSpPr/>
            <p:nvPr/>
          </p:nvSpPr>
          <p:spPr>
            <a:xfrm>
              <a:off x="1458471" y="3658929"/>
              <a:ext cx="887031" cy="887029"/>
            </a:xfrm>
            <a:prstGeom prst="ellipse">
              <a:avLst/>
            </a:prstGeom>
            <a:solidFill>
              <a:srgbClr val="EBD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4A2FF665-71F9-4A71-9121-E72ABF2A2284}"/>
                </a:ext>
              </a:extLst>
            </p:cNvPr>
            <p:cNvSpPr/>
            <p:nvPr/>
          </p:nvSpPr>
          <p:spPr>
            <a:xfrm>
              <a:off x="1572024" y="3772479"/>
              <a:ext cx="659930" cy="659928"/>
            </a:xfrm>
            <a:prstGeom prst="ellipse">
              <a:avLst/>
            </a:prstGeom>
            <a:solidFill>
              <a:srgbClr val="FB5C57"/>
            </a:solid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CECEE375-8710-4F23-8059-C199CC4BD407}"/>
              </a:ext>
            </a:extLst>
          </p:cNvPr>
          <p:cNvGrpSpPr/>
          <p:nvPr/>
        </p:nvGrpSpPr>
        <p:grpSpPr>
          <a:xfrm>
            <a:off x="5064390" y="4221432"/>
            <a:ext cx="1582468" cy="1582468"/>
            <a:chOff x="1261853" y="2369252"/>
            <a:chExt cx="2481942" cy="248194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041579D-A65E-4027-BFFB-562A7B8D7421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611E7A4-6343-4941-8605-0D289714EF9D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6"/>
              <a:ext cx="2268219" cy="226821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FAF588A-E149-4584-A05A-4C226712FE51}"/>
              </a:ext>
            </a:extLst>
          </p:cNvPr>
          <p:cNvGrpSpPr/>
          <p:nvPr/>
        </p:nvGrpSpPr>
        <p:grpSpPr>
          <a:xfrm>
            <a:off x="5841741" y="2266950"/>
            <a:ext cx="259" cy="1882710"/>
            <a:chOff x="4432041" y="2266950"/>
            <a:chExt cx="259" cy="1882710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D9029A5-7C1C-4BE1-A23E-10988EDDF3F5}"/>
                </a:ext>
              </a:extLst>
            </p:cNvPr>
            <p:cNvSpPr/>
            <p:nvPr/>
          </p:nvSpPr>
          <p:spPr>
            <a:xfrm>
              <a:off x="4432300" y="2266950"/>
              <a:ext cx="0" cy="1155700"/>
            </a:xfrm>
            <a:custGeom>
              <a:avLst/>
              <a:gdLst>
                <a:gd name="connsiteX0" fmla="*/ 0 w 0"/>
                <a:gd name="connsiteY0" fmla="*/ 1155700 h 1155700"/>
                <a:gd name="connsiteX1" fmla="*/ 0 w 0"/>
                <a:gd name="connsiteY1" fmla="*/ 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55700">
                  <a:moveTo>
                    <a:pt x="0" y="115570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6EE15EA1-6EBC-4ECE-91DB-1A784D21E99A}"/>
                </a:ext>
              </a:extLst>
            </p:cNvPr>
            <p:cNvSpPr/>
            <p:nvPr/>
          </p:nvSpPr>
          <p:spPr>
            <a:xfrm>
              <a:off x="4432041" y="3935056"/>
              <a:ext cx="0" cy="214604"/>
            </a:xfrm>
            <a:custGeom>
              <a:avLst/>
              <a:gdLst>
                <a:gd name="connsiteX0" fmla="*/ 0 w 0"/>
                <a:gd name="connsiteY0" fmla="*/ 0 h 214604"/>
                <a:gd name="connsiteX1" fmla="*/ 0 w 0"/>
                <a:gd name="connsiteY1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14604">
                  <a:moveTo>
                    <a:pt x="0" y="0"/>
                  </a:moveTo>
                  <a:lnTo>
                    <a:pt x="0" y="214604"/>
                  </a:lnTo>
                </a:path>
              </a:pathLst>
            </a:custGeom>
            <a:noFill/>
            <a:ln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DBD01437-48F8-462F-932C-519525BFFE4B}"/>
              </a:ext>
            </a:extLst>
          </p:cNvPr>
          <p:cNvGrpSpPr/>
          <p:nvPr/>
        </p:nvGrpSpPr>
        <p:grpSpPr>
          <a:xfrm>
            <a:off x="9421423" y="2978150"/>
            <a:ext cx="1428750" cy="1428750"/>
            <a:chOff x="1204523" y="3409950"/>
            <a:chExt cx="1428750" cy="1428750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B6BD9C8A-8F1B-425C-8C0C-1CF1EDD0D2D5}"/>
                </a:ext>
              </a:extLst>
            </p:cNvPr>
            <p:cNvGrpSpPr/>
            <p:nvPr/>
          </p:nvGrpSpPr>
          <p:grpSpPr>
            <a:xfrm>
              <a:off x="1204523" y="3409950"/>
              <a:ext cx="1428750" cy="1428750"/>
              <a:chOff x="1458471" y="3658929"/>
              <a:chExt cx="887031" cy="887029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F75646D0-2BD2-481A-835C-80B94A11C06D}"/>
                  </a:ext>
                </a:extLst>
              </p:cNvPr>
              <p:cNvSpPr/>
              <p:nvPr/>
            </p:nvSpPr>
            <p:spPr>
              <a:xfrm>
                <a:off x="1458471" y="3658929"/>
                <a:ext cx="887031" cy="887029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D53DE013-B432-4CDC-B17D-E674CB7E74CF}"/>
                  </a:ext>
                </a:extLst>
              </p:cNvPr>
              <p:cNvSpPr/>
              <p:nvPr/>
            </p:nvSpPr>
            <p:spPr>
              <a:xfrm>
                <a:off x="1572023" y="3772479"/>
                <a:ext cx="659930" cy="659928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035531C-A0F8-4606-8650-312F5F51E9D9}"/>
                </a:ext>
              </a:extLst>
            </p:cNvPr>
            <p:cNvSpPr txBox="1"/>
            <p:nvPr/>
          </p:nvSpPr>
          <p:spPr>
            <a:xfrm>
              <a:off x="1482371" y="3949700"/>
              <a:ext cx="8851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PLAN</a:t>
              </a:r>
              <a:endParaRPr lang="zh-CN" altLang="en-US" sz="20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AF96E27D-B4C5-4599-A3F3-C7D802B89FDE}"/>
              </a:ext>
            </a:extLst>
          </p:cNvPr>
          <p:cNvSpPr/>
          <p:nvPr/>
        </p:nvSpPr>
        <p:spPr>
          <a:xfrm>
            <a:off x="9169400" y="2717800"/>
            <a:ext cx="1930400" cy="1930400"/>
          </a:xfrm>
          <a:prstGeom prst="ellipse">
            <a:avLst/>
          </a:prstGeom>
          <a:noFill/>
          <a:ln>
            <a:solidFill>
              <a:srgbClr val="F8E39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962B2968-220B-451E-8677-9AE61E0D6141}"/>
              </a:ext>
            </a:extLst>
          </p:cNvPr>
          <p:cNvSpPr/>
          <p:nvPr/>
        </p:nvSpPr>
        <p:spPr>
          <a:xfrm>
            <a:off x="8813020" y="2381248"/>
            <a:ext cx="2622552" cy="2622552"/>
          </a:xfrm>
          <a:prstGeom prst="ellipse">
            <a:avLst/>
          </a:prstGeom>
          <a:noFill/>
          <a:ln>
            <a:solidFill>
              <a:srgbClr val="F8E39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31449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3977472" y="584200"/>
            <a:ext cx="4237057" cy="1304079"/>
            <a:chOff x="890074" y="2743200"/>
            <a:chExt cx="4237057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890074" y="2743200"/>
              <a:ext cx="42370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PROJECTS SHOW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2280575" y="3647169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项目展示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1010039" y="3517900"/>
              <a:ext cx="3946674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455661D-B5C5-428B-883B-EFDF5827505B}"/>
              </a:ext>
            </a:extLst>
          </p:cNvPr>
          <p:cNvSpPr/>
          <p:nvPr/>
        </p:nvSpPr>
        <p:spPr>
          <a:xfrm>
            <a:off x="4191000" y="2629486"/>
            <a:ext cx="3774428" cy="3199814"/>
          </a:xfrm>
          <a:prstGeom prst="rect">
            <a:avLst/>
          </a:prstGeom>
          <a:solidFill>
            <a:srgbClr val="F8E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8FCFF01-7904-4689-AFF0-5FE3E6170E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300" y="2502486"/>
            <a:ext cx="3774428" cy="3199814"/>
          </a:xfrm>
          <a:custGeom>
            <a:avLst/>
            <a:gdLst>
              <a:gd name="connsiteX0" fmla="*/ 0 w 4254500"/>
              <a:gd name="connsiteY0" fmla="*/ 0 h 3606800"/>
              <a:gd name="connsiteX1" fmla="*/ 4254500 w 4254500"/>
              <a:gd name="connsiteY1" fmla="*/ 0 h 3606800"/>
              <a:gd name="connsiteX2" fmla="*/ 4254500 w 4254500"/>
              <a:gd name="connsiteY2" fmla="*/ 3606800 h 3606800"/>
              <a:gd name="connsiteX3" fmla="*/ 0 w 4254500"/>
              <a:gd name="connsiteY3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500" h="3606800">
                <a:moveTo>
                  <a:pt x="0" y="0"/>
                </a:moveTo>
                <a:lnTo>
                  <a:pt x="4254500" y="0"/>
                </a:lnTo>
                <a:lnTo>
                  <a:pt x="4254500" y="3606800"/>
                </a:lnTo>
                <a:lnTo>
                  <a:pt x="0" y="3606800"/>
                </a:lnTo>
                <a:close/>
              </a:path>
            </a:pathLst>
          </a:custGeom>
          <a:ln>
            <a:solidFill>
              <a:srgbClr val="011C43"/>
            </a:solidFill>
          </a:ln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92F8156-6707-43C5-A21F-2364C66B5EEE}"/>
              </a:ext>
            </a:extLst>
          </p:cNvPr>
          <p:cNvGrpSpPr/>
          <p:nvPr/>
        </p:nvGrpSpPr>
        <p:grpSpPr>
          <a:xfrm>
            <a:off x="7560022" y="2989517"/>
            <a:ext cx="544027" cy="509902"/>
            <a:chOff x="1752225" y="1602331"/>
            <a:chExt cx="924777" cy="86676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FBA17C6-23F2-4648-A046-AC5D828FEFC3}"/>
                </a:ext>
              </a:extLst>
            </p:cNvPr>
            <p:cNvGrpSpPr/>
            <p:nvPr/>
          </p:nvGrpSpPr>
          <p:grpSpPr>
            <a:xfrm>
              <a:off x="1810233" y="1602331"/>
              <a:ext cx="866769" cy="866769"/>
              <a:chOff x="9867896" y="1841500"/>
              <a:chExt cx="1193801" cy="1193801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91829D68-48AE-47E3-ADFC-703B777A9A42}"/>
                  </a:ext>
                </a:extLst>
              </p:cNvPr>
              <p:cNvSpPr/>
              <p:nvPr/>
            </p:nvSpPr>
            <p:spPr>
              <a:xfrm>
                <a:off x="9867896" y="1841500"/>
                <a:ext cx="1193801" cy="1193801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3BAE47A-D1AA-4ECC-BDE9-D10FDEB2D512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636F306-FC70-4BDF-A333-6E82A609F955}"/>
                </a:ext>
              </a:extLst>
            </p:cNvPr>
            <p:cNvSpPr txBox="1"/>
            <p:nvPr/>
          </p:nvSpPr>
          <p:spPr>
            <a:xfrm>
              <a:off x="1752225" y="1723937"/>
              <a:ext cx="896013" cy="62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02</a:t>
              </a:r>
              <a:endParaRPr lang="zh-CN" altLang="en-US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A83E08F-AA1B-4AC1-A523-CBB5442770B0}"/>
              </a:ext>
            </a:extLst>
          </p:cNvPr>
          <p:cNvGrpSpPr/>
          <p:nvPr/>
        </p:nvGrpSpPr>
        <p:grpSpPr>
          <a:xfrm>
            <a:off x="8242278" y="2976817"/>
            <a:ext cx="3032705" cy="873323"/>
            <a:chOff x="1472104" y="5100936"/>
            <a:chExt cx="3032705" cy="87332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748E78F2-3AC5-493F-89C6-CDFEDFE215C4}"/>
                </a:ext>
              </a:extLst>
            </p:cNvPr>
            <p:cNvSpPr txBox="1"/>
            <p:nvPr/>
          </p:nvSpPr>
          <p:spPr>
            <a:xfrm>
              <a:off x="14721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3A2FE307-FDDE-437A-9D8B-5292C5D24AE6}"/>
                </a:ext>
              </a:extLst>
            </p:cNvPr>
            <p:cNvSpPr/>
            <p:nvPr/>
          </p:nvSpPr>
          <p:spPr>
            <a:xfrm>
              <a:off x="1483413" y="5441228"/>
              <a:ext cx="3021396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37D06A2-DBED-4E8D-915D-56A905F850E6}"/>
              </a:ext>
            </a:extLst>
          </p:cNvPr>
          <p:cNvGrpSpPr/>
          <p:nvPr/>
        </p:nvGrpSpPr>
        <p:grpSpPr>
          <a:xfrm>
            <a:off x="7560022" y="4691317"/>
            <a:ext cx="544027" cy="509902"/>
            <a:chOff x="1752225" y="1602331"/>
            <a:chExt cx="924777" cy="86676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E9A8E99-605A-408F-9BCE-E9C27B6A9ECC}"/>
                </a:ext>
              </a:extLst>
            </p:cNvPr>
            <p:cNvGrpSpPr/>
            <p:nvPr/>
          </p:nvGrpSpPr>
          <p:grpSpPr>
            <a:xfrm>
              <a:off x="1810233" y="1602331"/>
              <a:ext cx="866769" cy="866769"/>
              <a:chOff x="9867896" y="1841500"/>
              <a:chExt cx="1193801" cy="1193801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F8835673-4DEF-4BE2-90D6-BF096E603989}"/>
                  </a:ext>
                </a:extLst>
              </p:cNvPr>
              <p:cNvSpPr/>
              <p:nvPr/>
            </p:nvSpPr>
            <p:spPr>
              <a:xfrm>
                <a:off x="9867896" y="1841500"/>
                <a:ext cx="1193801" cy="1193801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263C06E-58BA-4C9F-8CB9-54DEA118C51C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34DB340-7E25-42C2-99E6-2515E1DC9E3B}"/>
                </a:ext>
              </a:extLst>
            </p:cNvPr>
            <p:cNvSpPr txBox="1"/>
            <p:nvPr/>
          </p:nvSpPr>
          <p:spPr>
            <a:xfrm>
              <a:off x="1752225" y="1723937"/>
              <a:ext cx="896013" cy="62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04</a:t>
              </a:r>
              <a:endParaRPr lang="zh-CN" altLang="en-US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6624CAF-2C75-458F-BBBC-49BE302D9050}"/>
              </a:ext>
            </a:extLst>
          </p:cNvPr>
          <p:cNvGrpSpPr/>
          <p:nvPr/>
        </p:nvGrpSpPr>
        <p:grpSpPr>
          <a:xfrm>
            <a:off x="8242278" y="4678617"/>
            <a:ext cx="3032705" cy="873323"/>
            <a:chOff x="1472104" y="5100936"/>
            <a:chExt cx="3032705" cy="8733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DDEB7E62-A301-4125-B9E3-5E9C884D4E1B}"/>
                </a:ext>
              </a:extLst>
            </p:cNvPr>
            <p:cNvSpPr txBox="1"/>
            <p:nvPr/>
          </p:nvSpPr>
          <p:spPr>
            <a:xfrm>
              <a:off x="1472104" y="5100936"/>
              <a:ext cx="1826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BB94ED7-A5A9-4A95-9FDD-6C5C0EF0B4A0}"/>
                </a:ext>
              </a:extLst>
            </p:cNvPr>
            <p:cNvSpPr/>
            <p:nvPr/>
          </p:nvSpPr>
          <p:spPr>
            <a:xfrm>
              <a:off x="1483413" y="5441228"/>
              <a:ext cx="3021396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E11BBB1-5CD5-44A7-A7BB-7FA1D0103F85}"/>
              </a:ext>
            </a:extLst>
          </p:cNvPr>
          <p:cNvGrpSpPr/>
          <p:nvPr/>
        </p:nvGrpSpPr>
        <p:grpSpPr>
          <a:xfrm>
            <a:off x="3737322" y="2989517"/>
            <a:ext cx="544027" cy="509902"/>
            <a:chOff x="1752225" y="1602331"/>
            <a:chExt cx="924777" cy="86676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1BCEC4C7-4E66-4ABE-90D2-9D361FBB16F3}"/>
                </a:ext>
              </a:extLst>
            </p:cNvPr>
            <p:cNvGrpSpPr/>
            <p:nvPr/>
          </p:nvGrpSpPr>
          <p:grpSpPr>
            <a:xfrm>
              <a:off x="1810233" y="1602331"/>
              <a:ext cx="866769" cy="866769"/>
              <a:chOff x="9867896" y="1841500"/>
              <a:chExt cx="1193801" cy="1193801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2AA77076-32DF-463B-A901-8A9799C07089}"/>
                  </a:ext>
                </a:extLst>
              </p:cNvPr>
              <p:cNvSpPr/>
              <p:nvPr/>
            </p:nvSpPr>
            <p:spPr>
              <a:xfrm>
                <a:off x="9867896" y="1841500"/>
                <a:ext cx="1193801" cy="1193801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99BB81CD-FD24-465C-B255-10EB06FDDB89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843FDB6F-CB52-424A-BD95-08FC9BA521E9}"/>
                </a:ext>
              </a:extLst>
            </p:cNvPr>
            <p:cNvSpPr txBox="1"/>
            <p:nvPr/>
          </p:nvSpPr>
          <p:spPr>
            <a:xfrm>
              <a:off x="1752225" y="1723937"/>
              <a:ext cx="896013" cy="62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01</a:t>
              </a:r>
              <a:endParaRPr lang="zh-CN" altLang="en-US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279FA97-D841-43E4-AF1B-7DF6E6461BD5}"/>
              </a:ext>
            </a:extLst>
          </p:cNvPr>
          <p:cNvGrpSpPr/>
          <p:nvPr/>
        </p:nvGrpSpPr>
        <p:grpSpPr>
          <a:xfrm>
            <a:off x="3737322" y="4691317"/>
            <a:ext cx="544027" cy="509902"/>
            <a:chOff x="1752225" y="1602331"/>
            <a:chExt cx="924777" cy="86676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2911E0B2-0BFE-497D-9CA1-8C6010EB9B7D}"/>
                </a:ext>
              </a:extLst>
            </p:cNvPr>
            <p:cNvGrpSpPr/>
            <p:nvPr/>
          </p:nvGrpSpPr>
          <p:grpSpPr>
            <a:xfrm>
              <a:off x="1810233" y="1602331"/>
              <a:ext cx="866769" cy="866769"/>
              <a:chOff x="9867896" y="1841500"/>
              <a:chExt cx="1193801" cy="1193801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F0F24712-E7F3-482E-90C3-F4D7EB6A2C4A}"/>
                  </a:ext>
                </a:extLst>
              </p:cNvPr>
              <p:cNvSpPr/>
              <p:nvPr/>
            </p:nvSpPr>
            <p:spPr>
              <a:xfrm>
                <a:off x="9867896" y="1841500"/>
                <a:ext cx="1193801" cy="1193801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1F3B64B3-E914-4132-942A-0FA2A7D46420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rgbClr val="011C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4CDBB14-01F2-4090-9503-3718C5FC1583}"/>
                </a:ext>
              </a:extLst>
            </p:cNvPr>
            <p:cNvSpPr txBox="1"/>
            <p:nvPr/>
          </p:nvSpPr>
          <p:spPr>
            <a:xfrm>
              <a:off x="1752225" y="1723937"/>
              <a:ext cx="896013" cy="62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03</a:t>
              </a:r>
              <a:endParaRPr lang="zh-CN" altLang="en-US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1EA8F26-94F8-487F-BFC7-822E381F2D66}"/>
              </a:ext>
            </a:extLst>
          </p:cNvPr>
          <p:cNvGrpSpPr/>
          <p:nvPr/>
        </p:nvGrpSpPr>
        <p:grpSpPr>
          <a:xfrm>
            <a:off x="544687" y="2976817"/>
            <a:ext cx="3082681" cy="873323"/>
            <a:chOff x="1483413" y="5100936"/>
            <a:chExt cx="3082681" cy="87332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46589093-F56F-4B20-83CC-14F45F90D907}"/>
                </a:ext>
              </a:extLst>
            </p:cNvPr>
            <p:cNvSpPr txBox="1"/>
            <p:nvPr/>
          </p:nvSpPr>
          <p:spPr>
            <a:xfrm>
              <a:off x="2432176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A046DF46-3589-462A-882C-0D99D76515AD}"/>
                </a:ext>
              </a:extLst>
            </p:cNvPr>
            <p:cNvSpPr/>
            <p:nvPr/>
          </p:nvSpPr>
          <p:spPr>
            <a:xfrm>
              <a:off x="1483413" y="5441228"/>
              <a:ext cx="3021396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B23392A6-B89D-4C3A-A168-26F460BD82FD}"/>
              </a:ext>
            </a:extLst>
          </p:cNvPr>
          <p:cNvGrpSpPr/>
          <p:nvPr/>
        </p:nvGrpSpPr>
        <p:grpSpPr>
          <a:xfrm>
            <a:off x="544687" y="4678617"/>
            <a:ext cx="3066557" cy="873323"/>
            <a:chOff x="1483413" y="5100936"/>
            <a:chExt cx="3066557" cy="87332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F2BFF3D5-27F0-49CE-8489-35B35A145A0E}"/>
                </a:ext>
              </a:extLst>
            </p:cNvPr>
            <p:cNvSpPr txBox="1"/>
            <p:nvPr/>
          </p:nvSpPr>
          <p:spPr>
            <a:xfrm>
              <a:off x="2416052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F0B2C0BD-CFC8-4445-B5BC-11B5CFBE0173}"/>
                </a:ext>
              </a:extLst>
            </p:cNvPr>
            <p:cNvSpPr/>
            <p:nvPr/>
          </p:nvSpPr>
          <p:spPr>
            <a:xfrm>
              <a:off x="1483413" y="5441228"/>
              <a:ext cx="3021396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701399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1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1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 p14:presetBounceEnd="1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1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5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5B5174A-42BC-457A-9D2D-F39BF4F85A98}"/>
              </a:ext>
            </a:extLst>
          </p:cNvPr>
          <p:cNvGrpSpPr/>
          <p:nvPr/>
        </p:nvGrpSpPr>
        <p:grpSpPr>
          <a:xfrm>
            <a:off x="1405573" y="1155700"/>
            <a:ext cx="2679025" cy="1850179"/>
            <a:chOff x="1735773" y="1244600"/>
            <a:chExt cx="2679025" cy="18501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AED7558-9507-47B4-BB45-744A31AC7E2C}"/>
                </a:ext>
              </a:extLst>
            </p:cNvPr>
            <p:cNvSpPr txBox="1"/>
            <p:nvPr/>
          </p:nvSpPr>
          <p:spPr>
            <a:xfrm>
              <a:off x="1742272" y="1244600"/>
              <a:ext cx="267252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PROJECTS</a:t>
              </a:r>
            </a:p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SHOW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CF6B55E-1E3F-4429-9F78-9CF4C8270912}"/>
                </a:ext>
              </a:extLst>
            </p:cNvPr>
            <p:cNvSpPr/>
            <p:nvPr/>
          </p:nvSpPr>
          <p:spPr>
            <a:xfrm>
              <a:off x="1735773" y="2694669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项目展示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9EBEA60-C28C-4102-89A4-B6FFD705BDAC}"/>
                </a:ext>
              </a:extLst>
            </p:cNvPr>
            <p:cNvCxnSpPr>
              <a:cxnSpLocks/>
            </p:cNvCxnSpPr>
            <p:nvPr/>
          </p:nvCxnSpPr>
          <p:spPr>
            <a:xfrm>
              <a:off x="1862237" y="2527300"/>
              <a:ext cx="2328763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2CB7D15-E9CB-40DB-B0E6-58802F550AAE}"/>
              </a:ext>
            </a:extLst>
          </p:cNvPr>
          <p:cNvSpPr txBox="1"/>
          <p:nvPr/>
        </p:nvSpPr>
        <p:spPr>
          <a:xfrm>
            <a:off x="1379636" y="3261422"/>
            <a:ext cx="2672526" cy="28798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B412383-FD1D-4B45-9EC3-A305A8A94844}"/>
              </a:ext>
            </a:extLst>
          </p:cNvPr>
          <p:cNvGrpSpPr/>
          <p:nvPr/>
        </p:nvGrpSpPr>
        <p:grpSpPr>
          <a:xfrm>
            <a:off x="4597778" y="1244602"/>
            <a:ext cx="1803022" cy="4876798"/>
            <a:chOff x="4597778" y="1244602"/>
            <a:chExt cx="1803022" cy="487679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6EFD627-AB3B-4780-9775-32C8A9A2FE83}"/>
                </a:ext>
              </a:extLst>
            </p:cNvPr>
            <p:cNvSpPr/>
            <p:nvPr/>
          </p:nvSpPr>
          <p:spPr>
            <a:xfrm>
              <a:off x="4699000" y="1346202"/>
              <a:ext cx="1701800" cy="4775198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15F89FBF-78A1-4813-BCCB-88848590D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97778" y="1244602"/>
              <a:ext cx="1701800" cy="4775198"/>
            </a:xfrm>
            <a:custGeom>
              <a:avLst/>
              <a:gdLst>
                <a:gd name="connsiteX0" fmla="*/ 0 w 1701800"/>
                <a:gd name="connsiteY0" fmla="*/ 0 h 4775198"/>
                <a:gd name="connsiteX1" fmla="*/ 1701800 w 1701800"/>
                <a:gd name="connsiteY1" fmla="*/ 0 h 4775198"/>
                <a:gd name="connsiteX2" fmla="*/ 1701800 w 1701800"/>
                <a:gd name="connsiteY2" fmla="*/ 4775198 h 4775198"/>
                <a:gd name="connsiteX3" fmla="*/ 0 w 1701800"/>
                <a:gd name="connsiteY3" fmla="*/ 4775198 h 4775198"/>
                <a:gd name="connsiteX4" fmla="*/ 0 w 1701800"/>
                <a:gd name="connsiteY4" fmla="*/ 0 h 47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00" h="4775198">
                  <a:moveTo>
                    <a:pt x="0" y="0"/>
                  </a:moveTo>
                  <a:lnTo>
                    <a:pt x="1701800" y="0"/>
                  </a:lnTo>
                  <a:lnTo>
                    <a:pt x="1701800" y="4775198"/>
                  </a:lnTo>
                  <a:lnTo>
                    <a:pt x="0" y="4775198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011C43"/>
              </a:solidFill>
            </a:ln>
          </p:spPr>
        </p:pic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33B828C1-9A78-4C57-9F14-0BC22E3ED4D0}"/>
                </a:ext>
              </a:extLst>
            </p:cNvPr>
            <p:cNvSpPr/>
            <p:nvPr/>
          </p:nvSpPr>
          <p:spPr>
            <a:xfrm rot="16200000">
              <a:off x="3702667" y="3653541"/>
              <a:ext cx="36119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441D552D-BA32-4F2A-A61D-C733AB25D3B1}"/>
              </a:ext>
            </a:extLst>
          </p:cNvPr>
          <p:cNvGrpSpPr/>
          <p:nvPr/>
        </p:nvGrpSpPr>
        <p:grpSpPr>
          <a:xfrm>
            <a:off x="6895893" y="1244602"/>
            <a:ext cx="1803607" cy="4876798"/>
            <a:chOff x="6895893" y="1244602"/>
            <a:chExt cx="1803607" cy="487679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37BB9BF-09A4-4328-BCD7-ED9A91A046CC}"/>
                </a:ext>
              </a:extLst>
            </p:cNvPr>
            <p:cNvSpPr/>
            <p:nvPr/>
          </p:nvSpPr>
          <p:spPr>
            <a:xfrm>
              <a:off x="6997700" y="1346202"/>
              <a:ext cx="1701800" cy="4775198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4E774368-E695-4F56-AA6D-BB2375B3B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95893" y="1244602"/>
              <a:ext cx="1701800" cy="4775198"/>
            </a:xfrm>
            <a:custGeom>
              <a:avLst/>
              <a:gdLst>
                <a:gd name="connsiteX0" fmla="*/ 0 w 1701800"/>
                <a:gd name="connsiteY0" fmla="*/ 0 h 4775198"/>
                <a:gd name="connsiteX1" fmla="*/ 1701800 w 1701800"/>
                <a:gd name="connsiteY1" fmla="*/ 0 h 4775198"/>
                <a:gd name="connsiteX2" fmla="*/ 1701800 w 1701800"/>
                <a:gd name="connsiteY2" fmla="*/ 4775198 h 4775198"/>
                <a:gd name="connsiteX3" fmla="*/ 0 w 1701800"/>
                <a:gd name="connsiteY3" fmla="*/ 4775198 h 4775198"/>
                <a:gd name="connsiteX4" fmla="*/ 0 w 1701800"/>
                <a:gd name="connsiteY4" fmla="*/ 0 h 47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00" h="4775198">
                  <a:moveTo>
                    <a:pt x="0" y="0"/>
                  </a:moveTo>
                  <a:lnTo>
                    <a:pt x="1701800" y="0"/>
                  </a:lnTo>
                  <a:lnTo>
                    <a:pt x="1701800" y="4775198"/>
                  </a:lnTo>
                  <a:lnTo>
                    <a:pt x="0" y="4775198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011C43"/>
              </a:solidFill>
            </a:ln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C7448E7A-A29E-41CD-B96C-4C9F90548AD5}"/>
                </a:ext>
              </a:extLst>
            </p:cNvPr>
            <p:cNvSpPr/>
            <p:nvPr/>
          </p:nvSpPr>
          <p:spPr>
            <a:xfrm rot="16200000">
              <a:off x="5988668" y="3653542"/>
              <a:ext cx="36119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11409CB-7E1A-486A-8DB6-FB2AA7163A56}"/>
              </a:ext>
            </a:extLst>
          </p:cNvPr>
          <p:cNvGrpSpPr/>
          <p:nvPr/>
        </p:nvGrpSpPr>
        <p:grpSpPr>
          <a:xfrm>
            <a:off x="9251925" y="1244602"/>
            <a:ext cx="1797075" cy="4876798"/>
            <a:chOff x="9251925" y="1244602"/>
            <a:chExt cx="1797075" cy="4876798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B808D9A-24A1-4F67-B417-3AECB4563A0C}"/>
                </a:ext>
              </a:extLst>
            </p:cNvPr>
            <p:cNvSpPr/>
            <p:nvPr/>
          </p:nvSpPr>
          <p:spPr>
            <a:xfrm>
              <a:off x="9347200" y="1346202"/>
              <a:ext cx="1701800" cy="4775198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4DE88F3-64C0-4409-9C15-DBC13C8CC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251925" y="1244602"/>
              <a:ext cx="1701800" cy="4775198"/>
            </a:xfrm>
            <a:custGeom>
              <a:avLst/>
              <a:gdLst>
                <a:gd name="connsiteX0" fmla="*/ 0 w 1701800"/>
                <a:gd name="connsiteY0" fmla="*/ 0 h 4775198"/>
                <a:gd name="connsiteX1" fmla="*/ 1701800 w 1701800"/>
                <a:gd name="connsiteY1" fmla="*/ 0 h 4775198"/>
                <a:gd name="connsiteX2" fmla="*/ 1701800 w 1701800"/>
                <a:gd name="connsiteY2" fmla="*/ 4775198 h 4775198"/>
                <a:gd name="connsiteX3" fmla="*/ 0 w 1701800"/>
                <a:gd name="connsiteY3" fmla="*/ 4775198 h 4775198"/>
                <a:gd name="connsiteX4" fmla="*/ 0 w 1701800"/>
                <a:gd name="connsiteY4" fmla="*/ 0 h 47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00" h="4775198">
                  <a:moveTo>
                    <a:pt x="0" y="0"/>
                  </a:moveTo>
                  <a:lnTo>
                    <a:pt x="1701800" y="0"/>
                  </a:lnTo>
                  <a:lnTo>
                    <a:pt x="1701800" y="4775198"/>
                  </a:lnTo>
                  <a:lnTo>
                    <a:pt x="0" y="4775198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011C43"/>
              </a:solidFill>
            </a:ln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82CCB9ED-B4DF-4367-881C-68A50F960741}"/>
                </a:ext>
              </a:extLst>
            </p:cNvPr>
            <p:cNvSpPr/>
            <p:nvPr/>
          </p:nvSpPr>
          <p:spPr>
            <a:xfrm rot="16200000">
              <a:off x="8338168" y="3653542"/>
              <a:ext cx="36119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203977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2DC090B-7562-4FE6-8272-CFDC495E2A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6693" y="0"/>
            <a:ext cx="2384564" cy="1422401"/>
          </a:xfrm>
          <a:custGeom>
            <a:avLst/>
            <a:gdLst>
              <a:gd name="connsiteX0" fmla="*/ 0 w 2384564"/>
              <a:gd name="connsiteY0" fmla="*/ 0 h 1422401"/>
              <a:gd name="connsiteX1" fmla="*/ 2384564 w 2384564"/>
              <a:gd name="connsiteY1" fmla="*/ 0 h 1422401"/>
              <a:gd name="connsiteX2" fmla="*/ 2384564 w 2384564"/>
              <a:gd name="connsiteY2" fmla="*/ 1422401 h 1422401"/>
              <a:gd name="connsiteX3" fmla="*/ 0 w 2384564"/>
              <a:gd name="connsiteY3" fmla="*/ 1422401 h 142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564" h="1422401">
                <a:moveTo>
                  <a:pt x="0" y="0"/>
                </a:moveTo>
                <a:lnTo>
                  <a:pt x="2384564" y="0"/>
                </a:lnTo>
                <a:lnTo>
                  <a:pt x="2384564" y="1422401"/>
                </a:lnTo>
                <a:lnTo>
                  <a:pt x="0" y="1422401"/>
                </a:lnTo>
                <a:close/>
              </a:path>
            </a:pathLst>
          </a:custGeom>
          <a:ln cap="sq">
            <a:solidFill>
              <a:srgbClr val="F8E39E"/>
            </a:solidFill>
            <a:miter lim="800000"/>
          </a:ln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7E3A45C3-50A4-4438-846B-30F5032999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6693" y="5676901"/>
            <a:ext cx="2384564" cy="1181100"/>
          </a:xfrm>
          <a:custGeom>
            <a:avLst/>
            <a:gdLst>
              <a:gd name="connsiteX0" fmla="*/ 0 w 2384564"/>
              <a:gd name="connsiteY0" fmla="*/ 0 h 1181100"/>
              <a:gd name="connsiteX1" fmla="*/ 2384564 w 2384564"/>
              <a:gd name="connsiteY1" fmla="*/ 0 h 1181100"/>
              <a:gd name="connsiteX2" fmla="*/ 2384564 w 2384564"/>
              <a:gd name="connsiteY2" fmla="*/ 1181100 h 1181100"/>
              <a:gd name="connsiteX3" fmla="*/ 0 w 2384564"/>
              <a:gd name="connsiteY3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564" h="1181100">
                <a:moveTo>
                  <a:pt x="0" y="0"/>
                </a:moveTo>
                <a:lnTo>
                  <a:pt x="2384564" y="0"/>
                </a:lnTo>
                <a:lnTo>
                  <a:pt x="2384564" y="1181100"/>
                </a:lnTo>
                <a:lnTo>
                  <a:pt x="0" y="1181100"/>
                </a:lnTo>
                <a:close/>
              </a:path>
            </a:pathLst>
          </a:custGeom>
          <a:ln cap="sq">
            <a:solidFill>
              <a:srgbClr val="F8E39E"/>
            </a:solidFill>
            <a:miter lim="800000"/>
          </a:ln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CF869C30-E0B0-476D-9552-CF9E7BE37B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236" y="3619500"/>
            <a:ext cx="2384564" cy="3238500"/>
          </a:xfrm>
          <a:custGeom>
            <a:avLst/>
            <a:gdLst>
              <a:gd name="connsiteX0" fmla="*/ 0 w 2384564"/>
              <a:gd name="connsiteY0" fmla="*/ 0 h 3238500"/>
              <a:gd name="connsiteX1" fmla="*/ 2384564 w 2384564"/>
              <a:gd name="connsiteY1" fmla="*/ 0 h 3238500"/>
              <a:gd name="connsiteX2" fmla="*/ 2384564 w 2384564"/>
              <a:gd name="connsiteY2" fmla="*/ 3238500 h 3238500"/>
              <a:gd name="connsiteX3" fmla="*/ 0 w 2384564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564" h="3238500">
                <a:moveTo>
                  <a:pt x="0" y="0"/>
                </a:moveTo>
                <a:lnTo>
                  <a:pt x="2384564" y="0"/>
                </a:lnTo>
                <a:lnTo>
                  <a:pt x="2384564" y="3238500"/>
                </a:lnTo>
                <a:lnTo>
                  <a:pt x="0" y="3238500"/>
                </a:lnTo>
                <a:close/>
              </a:path>
            </a:pathLst>
          </a:custGeom>
          <a:ln cap="sq">
            <a:solidFill>
              <a:srgbClr val="F8E39E"/>
            </a:solidFill>
            <a:miter lim="800000"/>
          </a:ln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97D1764E-6496-478E-A497-EA23F81751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0156" y="1663700"/>
            <a:ext cx="2384564" cy="3784600"/>
          </a:xfrm>
          <a:custGeom>
            <a:avLst/>
            <a:gdLst>
              <a:gd name="connsiteX0" fmla="*/ 0 w 2384564"/>
              <a:gd name="connsiteY0" fmla="*/ 0 h 3784600"/>
              <a:gd name="connsiteX1" fmla="*/ 2384564 w 2384564"/>
              <a:gd name="connsiteY1" fmla="*/ 0 h 3784600"/>
              <a:gd name="connsiteX2" fmla="*/ 2384564 w 2384564"/>
              <a:gd name="connsiteY2" fmla="*/ 3784600 h 3784600"/>
              <a:gd name="connsiteX3" fmla="*/ 0 w 2384564"/>
              <a:gd name="connsiteY3" fmla="*/ 3784600 h 378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564" h="3784600">
                <a:moveTo>
                  <a:pt x="0" y="0"/>
                </a:moveTo>
                <a:lnTo>
                  <a:pt x="2384564" y="0"/>
                </a:lnTo>
                <a:lnTo>
                  <a:pt x="2384564" y="3784600"/>
                </a:lnTo>
                <a:lnTo>
                  <a:pt x="0" y="3784600"/>
                </a:lnTo>
                <a:close/>
              </a:path>
            </a:pathLst>
          </a:custGeom>
          <a:ln cap="sq">
            <a:solidFill>
              <a:srgbClr val="F8E39E"/>
            </a:solidFill>
            <a:miter lim="800000"/>
          </a:ln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D31432F-124A-41FE-A2E3-7A55385B574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236" y="-1"/>
            <a:ext cx="2384564" cy="3365502"/>
          </a:xfrm>
          <a:custGeom>
            <a:avLst/>
            <a:gdLst>
              <a:gd name="connsiteX0" fmla="*/ 0 w 2384564"/>
              <a:gd name="connsiteY0" fmla="*/ 0 h 3365502"/>
              <a:gd name="connsiteX1" fmla="*/ 2384564 w 2384564"/>
              <a:gd name="connsiteY1" fmla="*/ 0 h 3365502"/>
              <a:gd name="connsiteX2" fmla="*/ 2384564 w 2384564"/>
              <a:gd name="connsiteY2" fmla="*/ 3365502 h 3365502"/>
              <a:gd name="connsiteX3" fmla="*/ 0 w 2384564"/>
              <a:gd name="connsiteY3" fmla="*/ 3365502 h 336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564" h="3365502">
                <a:moveTo>
                  <a:pt x="0" y="0"/>
                </a:moveTo>
                <a:lnTo>
                  <a:pt x="2384564" y="0"/>
                </a:lnTo>
                <a:lnTo>
                  <a:pt x="2384564" y="3365502"/>
                </a:lnTo>
                <a:lnTo>
                  <a:pt x="0" y="3365502"/>
                </a:lnTo>
                <a:close/>
              </a:path>
            </a:pathLst>
          </a:custGeom>
          <a:ln cap="sq">
            <a:solidFill>
              <a:srgbClr val="F8E39E"/>
            </a:solidFill>
            <a:miter lim="800000"/>
          </a:ln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C8A74B1-3431-47FC-A5C3-C2B2D6639BC1}"/>
              </a:ext>
            </a:extLst>
          </p:cNvPr>
          <p:cNvGrpSpPr/>
          <p:nvPr/>
        </p:nvGrpSpPr>
        <p:grpSpPr>
          <a:xfrm>
            <a:off x="5812473" y="1854200"/>
            <a:ext cx="4322127" cy="1380279"/>
            <a:chOff x="1735773" y="1244600"/>
            <a:chExt cx="4322127" cy="138027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2645771-E445-4C65-9B19-A854E874389F}"/>
                </a:ext>
              </a:extLst>
            </p:cNvPr>
            <p:cNvSpPr txBox="1"/>
            <p:nvPr/>
          </p:nvSpPr>
          <p:spPr>
            <a:xfrm>
              <a:off x="1742272" y="1244600"/>
              <a:ext cx="4315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PROJECTS SHOW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5BB84E9-9A63-4D62-9E06-D0BFB4598E75}"/>
                </a:ext>
              </a:extLst>
            </p:cNvPr>
            <p:cNvSpPr/>
            <p:nvPr/>
          </p:nvSpPr>
          <p:spPr>
            <a:xfrm>
              <a:off x="1735773" y="2224769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项目展示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4173182-2786-4ADE-906A-E4B731E889A9}"/>
                </a:ext>
              </a:extLst>
            </p:cNvPr>
            <p:cNvCxnSpPr>
              <a:cxnSpLocks/>
            </p:cNvCxnSpPr>
            <p:nvPr/>
          </p:nvCxnSpPr>
          <p:spPr>
            <a:xfrm>
              <a:off x="1862237" y="2057400"/>
              <a:ext cx="3967063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8C83A1B-E4A9-418F-A44B-E1F3563A0CB4}"/>
              </a:ext>
            </a:extLst>
          </p:cNvPr>
          <p:cNvSpPr txBox="1"/>
          <p:nvPr/>
        </p:nvSpPr>
        <p:spPr>
          <a:xfrm>
            <a:off x="5786536" y="3426522"/>
            <a:ext cx="5414864" cy="1469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</p:spTree>
    <p:extLst>
      <p:ext uri="{BB962C8B-B14F-4D97-AF65-F5344CB8AC3E}">
        <p14:creationId xmlns:p14="http://schemas.microsoft.com/office/powerpoint/2010/main" val="1194713416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F088AD3-4F56-4205-8B90-57D985B78C19}"/>
              </a:ext>
            </a:extLst>
          </p:cNvPr>
          <p:cNvSpPr/>
          <p:nvPr/>
        </p:nvSpPr>
        <p:spPr>
          <a:xfrm flipH="1">
            <a:off x="7459461" y="2891049"/>
            <a:ext cx="2206310" cy="85648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DAB5F46-1816-42CB-A032-50027AD7C567}"/>
              </a:ext>
            </a:extLst>
          </p:cNvPr>
          <p:cNvSpPr/>
          <p:nvPr/>
        </p:nvSpPr>
        <p:spPr>
          <a:xfrm>
            <a:off x="3370942" y="2185305"/>
            <a:ext cx="1518558" cy="58950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6A36EFB-15EA-4C70-B95E-4DCD4C85F345}"/>
              </a:ext>
            </a:extLst>
          </p:cNvPr>
          <p:cNvSpPr txBox="1"/>
          <p:nvPr/>
        </p:nvSpPr>
        <p:spPr>
          <a:xfrm>
            <a:off x="1679695" y="3807522"/>
            <a:ext cx="8832610" cy="6736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前期深入调研，了解需求和风格；中期提交两套风格稿供选择，并进行策划、设计等工作；后期会阶段性反馈进度与沟通调整。保证出品满意率</a:t>
            </a:r>
            <a:r>
              <a:rPr lang="en-US" altLang="zh-CN" dirty="0"/>
              <a:t>100%</a:t>
            </a:r>
            <a:r>
              <a:rPr lang="zh-CN" altLang="en-US" dirty="0"/>
              <a:t>，否则免费修改到满意为止。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E4C9352-4D65-4DF6-8B0E-A9051C3307A5}"/>
              </a:ext>
            </a:extLst>
          </p:cNvPr>
          <p:cNvSpPr txBox="1"/>
          <p:nvPr/>
        </p:nvSpPr>
        <p:spPr>
          <a:xfrm>
            <a:off x="4420138" y="2362073"/>
            <a:ext cx="3603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03</a:t>
            </a:r>
            <a:endParaRPr lang="zh-CN" altLang="en-US" sz="6600" b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639184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923554" y="1440543"/>
            <a:ext cx="1826141" cy="1304079"/>
            <a:chOff x="2039424" y="2743200"/>
            <a:chExt cx="1826141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2039424" y="2743200"/>
              <a:ext cx="18261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PHONE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2052318" y="3647169"/>
              <a:ext cx="16594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手机展示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1571625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78C4B67-A383-4B63-982D-E9FBA19FAECF}"/>
              </a:ext>
            </a:extLst>
          </p:cNvPr>
          <p:cNvGrpSpPr/>
          <p:nvPr/>
        </p:nvGrpSpPr>
        <p:grpSpPr>
          <a:xfrm>
            <a:off x="3626651" y="1568931"/>
            <a:ext cx="3714961" cy="873323"/>
            <a:chOff x="3350879" y="1612474"/>
            <a:chExt cx="3714961" cy="87332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BF1947DD-FFB2-4DA8-9704-00A983B3FBA7}"/>
                </a:ext>
              </a:extLst>
            </p:cNvPr>
            <p:cNvGrpSpPr/>
            <p:nvPr/>
          </p:nvGrpSpPr>
          <p:grpSpPr>
            <a:xfrm>
              <a:off x="3350879" y="1625174"/>
              <a:ext cx="544027" cy="509902"/>
              <a:chOff x="1752225" y="1602331"/>
              <a:chExt cx="924777" cy="866769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6FC3A498-BD70-4497-9259-E7ADBED82FDE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FDCB7909-2803-4397-B73D-AA1BABF9A2D4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A5E3A06D-7667-43E6-8251-BFAAF4100E0B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CE29A23-2FCE-4AF8-94D2-98A7B9E3942A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142BFED5-7BF2-4BCF-9AE3-4CB1E5CEEE66}"/>
                </a:ext>
              </a:extLst>
            </p:cNvPr>
            <p:cNvGrpSpPr/>
            <p:nvPr/>
          </p:nvGrpSpPr>
          <p:grpSpPr>
            <a:xfrm>
              <a:off x="4033135" y="1612474"/>
              <a:ext cx="3032705" cy="873323"/>
              <a:chOff x="1472104" y="5100936"/>
              <a:chExt cx="3032705" cy="87332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42F7D907-53B9-4444-9A99-3BF569C13AA1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288CC016-5203-4924-A080-5F76259A514B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8DC079D6-8C39-4082-829C-2EE6DD3D9E3C}"/>
              </a:ext>
            </a:extLst>
          </p:cNvPr>
          <p:cNvGrpSpPr/>
          <p:nvPr/>
        </p:nvGrpSpPr>
        <p:grpSpPr>
          <a:xfrm>
            <a:off x="3626651" y="3175481"/>
            <a:ext cx="3714961" cy="873323"/>
            <a:chOff x="3350879" y="3314274"/>
            <a:chExt cx="3714961" cy="87332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EAC26728-D1F3-4939-8C78-F2130F8A92B1}"/>
                </a:ext>
              </a:extLst>
            </p:cNvPr>
            <p:cNvGrpSpPr/>
            <p:nvPr/>
          </p:nvGrpSpPr>
          <p:grpSpPr>
            <a:xfrm>
              <a:off x="3350879" y="3326974"/>
              <a:ext cx="544027" cy="509902"/>
              <a:chOff x="1752225" y="1602331"/>
              <a:chExt cx="924777" cy="866769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492E687-5B45-4637-A5DB-72654F6864AE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01F2DBF8-1377-40BD-9BDD-ABB4EB8A9738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DEDB5A03-452C-4084-A5E7-7FE5BB98270F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C404457-22D8-4EC2-9D13-8156AA7A6CFB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6E7B152-2519-4799-AAEA-7FF4577F0AFC}"/>
                </a:ext>
              </a:extLst>
            </p:cNvPr>
            <p:cNvGrpSpPr/>
            <p:nvPr/>
          </p:nvGrpSpPr>
          <p:grpSpPr>
            <a:xfrm>
              <a:off x="4033135" y="3314274"/>
              <a:ext cx="3032705" cy="873323"/>
              <a:chOff x="1472104" y="5100936"/>
              <a:chExt cx="3032705" cy="873323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C02D359-8B85-4848-86BE-D8FC93A625BB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5C53F566-4D17-48E6-884D-54539E93FB86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9BF07E79-374A-408D-8DB6-95FF3DEE132D}"/>
              </a:ext>
            </a:extLst>
          </p:cNvPr>
          <p:cNvGrpSpPr/>
          <p:nvPr/>
        </p:nvGrpSpPr>
        <p:grpSpPr>
          <a:xfrm>
            <a:off x="3626651" y="4782031"/>
            <a:ext cx="3714961" cy="873323"/>
            <a:chOff x="3350879" y="4825574"/>
            <a:chExt cx="3714961" cy="873323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745A7849-1A35-4E5E-A75F-172E8770C53E}"/>
                </a:ext>
              </a:extLst>
            </p:cNvPr>
            <p:cNvGrpSpPr/>
            <p:nvPr/>
          </p:nvGrpSpPr>
          <p:grpSpPr>
            <a:xfrm>
              <a:off x="3350879" y="4838274"/>
              <a:ext cx="544027" cy="509902"/>
              <a:chOff x="1752225" y="1602331"/>
              <a:chExt cx="924777" cy="866769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EAE15817-E247-4A63-BF76-51DFDA263683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7BEB4B8F-2FF9-4DEB-BDD6-69ABADA14079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E725FAE9-8067-41E7-A6AA-771F91224D5A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0EABCFD2-985F-4C02-BB36-BBB474CA5A0A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03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5B6782C-4CAF-44DF-BAAE-249C6C92F423}"/>
                </a:ext>
              </a:extLst>
            </p:cNvPr>
            <p:cNvGrpSpPr/>
            <p:nvPr/>
          </p:nvGrpSpPr>
          <p:grpSpPr>
            <a:xfrm>
              <a:off x="4033135" y="4825574"/>
              <a:ext cx="3032705" cy="873323"/>
              <a:chOff x="1472104" y="5100936"/>
              <a:chExt cx="3032705" cy="873323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5E9227FB-15FA-4868-990C-997172BC4BDE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A566A9D3-555B-4FCA-B4A2-EC12451F712F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ECA4BD9C-4919-4F85-9C2C-A1173F965FF2}"/>
              </a:ext>
            </a:extLst>
          </p:cNvPr>
          <p:cNvGrpSpPr/>
          <p:nvPr/>
        </p:nvGrpSpPr>
        <p:grpSpPr>
          <a:xfrm>
            <a:off x="934522" y="2946628"/>
            <a:ext cx="307777" cy="2577872"/>
            <a:chOff x="934522" y="2946628"/>
            <a:chExt cx="307777" cy="2577872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16C67452-307C-4837-B3BA-22CD4BC23209}"/>
                </a:ext>
              </a:extLst>
            </p:cNvPr>
            <p:cNvSpPr/>
            <p:nvPr/>
          </p:nvSpPr>
          <p:spPr>
            <a:xfrm>
              <a:off x="1063625" y="2946628"/>
              <a:ext cx="36000" cy="396000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7E8B6356-E7CC-4DD5-9DB1-AE400DD435A6}"/>
                </a:ext>
              </a:extLst>
            </p:cNvPr>
            <p:cNvSpPr txBox="1"/>
            <p:nvPr/>
          </p:nvSpPr>
          <p:spPr>
            <a:xfrm rot="5400000">
              <a:off x="76539" y="4358739"/>
              <a:ext cx="2023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SHOW</a:t>
              </a:r>
              <a:endParaRPr lang="zh-CN" altLang="en-US" sz="14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E2624E89-92DB-4302-B4FD-69248A4E0432}"/>
              </a:ext>
            </a:extLst>
          </p:cNvPr>
          <p:cNvGrpSpPr/>
          <p:nvPr/>
        </p:nvGrpSpPr>
        <p:grpSpPr>
          <a:xfrm>
            <a:off x="8113941" y="1060671"/>
            <a:ext cx="2597602" cy="5016059"/>
            <a:chOff x="8113941" y="1060671"/>
            <a:chExt cx="2597602" cy="5016059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70C62A10-83DF-469F-BA9C-AD673793D9A2}"/>
                </a:ext>
              </a:extLst>
            </p:cNvPr>
            <p:cNvGrpSpPr/>
            <p:nvPr/>
          </p:nvGrpSpPr>
          <p:grpSpPr>
            <a:xfrm>
              <a:off x="8113941" y="1060671"/>
              <a:ext cx="2597602" cy="5016059"/>
              <a:chOff x="8026855" y="1103177"/>
              <a:chExt cx="2552700" cy="4929352"/>
            </a:xfrm>
          </p:grpSpPr>
          <p:pic>
            <p:nvPicPr>
              <p:cNvPr id="13" name="图形 12">
                <a:extLst>
                  <a:ext uri="{FF2B5EF4-FFF2-40B4-BE49-F238E27FC236}">
                    <a16:creationId xmlns:a16="http://schemas.microsoft.com/office/drawing/2014/main" xmlns="" id="{A6A2F82F-83CD-4796-B168-2B822EED62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8026855" y="1103177"/>
                <a:ext cx="2552700" cy="4929352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337792A8-C4B4-47B6-9F1B-9D33E9A747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144221" y="1191201"/>
                <a:ext cx="2317969" cy="4753304"/>
              </a:xfrm>
              <a:custGeom>
                <a:avLst/>
                <a:gdLst>
                  <a:gd name="connsiteX0" fmla="*/ 294881 w 2317969"/>
                  <a:gd name="connsiteY0" fmla="*/ 0 h 4753304"/>
                  <a:gd name="connsiteX1" fmla="*/ 487067 w 2317969"/>
                  <a:gd name="connsiteY1" fmla="*/ 0 h 4753304"/>
                  <a:gd name="connsiteX2" fmla="*/ 551618 w 2317969"/>
                  <a:gd name="connsiteY2" fmla="*/ 54282 h 4753304"/>
                  <a:gd name="connsiteX3" fmla="*/ 556019 w 2317969"/>
                  <a:gd name="connsiteY3" fmla="*/ 77755 h 4753304"/>
                  <a:gd name="connsiteX4" fmla="*/ 692457 w 2317969"/>
                  <a:gd name="connsiteY4" fmla="*/ 189252 h 4753304"/>
                  <a:gd name="connsiteX5" fmla="*/ 1622579 w 2317969"/>
                  <a:gd name="connsiteY5" fmla="*/ 189252 h 4753304"/>
                  <a:gd name="connsiteX6" fmla="*/ 1759015 w 2317969"/>
                  <a:gd name="connsiteY6" fmla="*/ 77755 h 4753304"/>
                  <a:gd name="connsiteX7" fmla="*/ 1763417 w 2317969"/>
                  <a:gd name="connsiteY7" fmla="*/ 54282 h 4753304"/>
                  <a:gd name="connsiteX8" fmla="*/ 1829435 w 2317969"/>
                  <a:gd name="connsiteY8" fmla="*/ 0 h 4753304"/>
                  <a:gd name="connsiteX9" fmla="*/ 2021621 w 2317969"/>
                  <a:gd name="connsiteY9" fmla="*/ 0 h 4753304"/>
                  <a:gd name="connsiteX10" fmla="*/ 2317969 w 2317969"/>
                  <a:gd name="connsiteY10" fmla="*/ 294881 h 4753304"/>
                  <a:gd name="connsiteX11" fmla="*/ 2317969 w 2317969"/>
                  <a:gd name="connsiteY11" fmla="*/ 4458423 h 4753304"/>
                  <a:gd name="connsiteX12" fmla="*/ 2023087 w 2317969"/>
                  <a:gd name="connsiteY12" fmla="*/ 4753304 h 4753304"/>
                  <a:gd name="connsiteX13" fmla="*/ 294881 w 2317969"/>
                  <a:gd name="connsiteY13" fmla="*/ 4753304 h 4753304"/>
                  <a:gd name="connsiteX14" fmla="*/ 0 w 2317969"/>
                  <a:gd name="connsiteY14" fmla="*/ 4458423 h 4753304"/>
                  <a:gd name="connsiteX15" fmla="*/ 0 w 2317969"/>
                  <a:gd name="connsiteY15" fmla="*/ 294881 h 4753304"/>
                  <a:gd name="connsiteX16" fmla="*/ 294881 w 2317969"/>
                  <a:gd name="connsiteY16" fmla="*/ 0 h 475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17969" h="4753304">
                    <a:moveTo>
                      <a:pt x="294881" y="0"/>
                    </a:moveTo>
                    <a:lnTo>
                      <a:pt x="487067" y="0"/>
                    </a:lnTo>
                    <a:cubicBezTo>
                      <a:pt x="517875" y="0"/>
                      <a:pt x="545750" y="22006"/>
                      <a:pt x="551618" y="54282"/>
                    </a:cubicBezTo>
                    <a:lnTo>
                      <a:pt x="556019" y="77755"/>
                    </a:lnTo>
                    <a:cubicBezTo>
                      <a:pt x="569223" y="142306"/>
                      <a:pt x="626439" y="189252"/>
                      <a:pt x="692457" y="189252"/>
                    </a:cubicBezTo>
                    <a:lnTo>
                      <a:pt x="1622579" y="189252"/>
                    </a:lnTo>
                    <a:cubicBezTo>
                      <a:pt x="1688595" y="189252"/>
                      <a:pt x="1745811" y="142306"/>
                      <a:pt x="1759015" y="77755"/>
                    </a:cubicBezTo>
                    <a:lnTo>
                      <a:pt x="1763417" y="54282"/>
                    </a:lnTo>
                    <a:cubicBezTo>
                      <a:pt x="1769285" y="22006"/>
                      <a:pt x="1797159" y="0"/>
                      <a:pt x="1829435" y="0"/>
                    </a:cubicBezTo>
                    <a:lnTo>
                      <a:pt x="2021621" y="0"/>
                    </a:lnTo>
                    <a:cubicBezTo>
                      <a:pt x="2184467" y="0"/>
                      <a:pt x="2316503" y="132036"/>
                      <a:pt x="2317969" y="294881"/>
                    </a:cubicBezTo>
                    <a:lnTo>
                      <a:pt x="2317969" y="4458423"/>
                    </a:lnTo>
                    <a:cubicBezTo>
                      <a:pt x="2317969" y="4621268"/>
                      <a:pt x="2185933" y="4753304"/>
                      <a:pt x="2023087" y="4753304"/>
                    </a:cubicBezTo>
                    <a:lnTo>
                      <a:pt x="294881" y="4753304"/>
                    </a:lnTo>
                    <a:cubicBezTo>
                      <a:pt x="132036" y="4753304"/>
                      <a:pt x="0" y="4621268"/>
                      <a:pt x="0" y="4458423"/>
                    </a:cubicBezTo>
                    <a:lnTo>
                      <a:pt x="0" y="294881"/>
                    </a:lnTo>
                    <a:cubicBezTo>
                      <a:pt x="0" y="132036"/>
                      <a:pt x="132036" y="0"/>
                      <a:pt x="294881" y="0"/>
                    </a:cubicBezTo>
                    <a:close/>
                  </a:path>
                </a:pathLst>
              </a:custGeom>
              <a:ln>
                <a:solidFill>
                  <a:srgbClr val="011C43"/>
                </a:solidFill>
              </a:ln>
            </p:spPr>
          </p:pic>
        </p:grp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A3B5A186-57C7-458F-B107-6204B773A18B}"/>
                </a:ext>
              </a:extLst>
            </p:cNvPr>
            <p:cNvSpPr/>
            <p:nvPr/>
          </p:nvSpPr>
          <p:spPr>
            <a:xfrm rot="16200000">
              <a:off x="7621524" y="3653542"/>
              <a:ext cx="36119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9706324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2" name="任意多边形: 形状 9941">
            <a:extLst>
              <a:ext uri="{FF2B5EF4-FFF2-40B4-BE49-F238E27FC236}">
                <a16:creationId xmlns:a16="http://schemas.microsoft.com/office/drawing/2014/main" xmlns="" id="{859AAB33-C0CA-4E0E-84EF-A1171039635F}"/>
              </a:ext>
            </a:extLst>
          </p:cNvPr>
          <p:cNvSpPr/>
          <p:nvPr/>
        </p:nvSpPr>
        <p:spPr>
          <a:xfrm flipH="1">
            <a:off x="7784417" y="630208"/>
            <a:ext cx="4050395" cy="1572358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4D05D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8" name="任意多边形: 形状 7497">
            <a:extLst>
              <a:ext uri="{FF2B5EF4-FFF2-40B4-BE49-F238E27FC236}">
                <a16:creationId xmlns:a16="http://schemas.microsoft.com/office/drawing/2014/main" xmlns="" id="{564C5C93-28D9-4E6F-941D-B8B5385439E6}"/>
              </a:ext>
            </a:extLst>
          </p:cNvPr>
          <p:cNvSpPr/>
          <p:nvPr/>
        </p:nvSpPr>
        <p:spPr>
          <a:xfrm>
            <a:off x="124574" y="132384"/>
            <a:ext cx="11942850" cy="6593232"/>
          </a:xfrm>
          <a:custGeom>
            <a:avLst/>
            <a:gdLst>
              <a:gd name="connsiteX0" fmla="*/ 108256 w 11942850"/>
              <a:gd name="connsiteY0" fmla="*/ 95266 h 6593232"/>
              <a:gd name="connsiteX1" fmla="*/ 108256 w 11942850"/>
              <a:gd name="connsiteY1" fmla="*/ 6497966 h 6593232"/>
              <a:gd name="connsiteX2" fmla="*/ 11834595 w 11942850"/>
              <a:gd name="connsiteY2" fmla="*/ 6497966 h 6593232"/>
              <a:gd name="connsiteX3" fmla="*/ 11834595 w 11942850"/>
              <a:gd name="connsiteY3" fmla="*/ 95266 h 6593232"/>
              <a:gd name="connsiteX4" fmla="*/ 0 w 11942850"/>
              <a:gd name="connsiteY4" fmla="*/ 0 h 6593232"/>
              <a:gd name="connsiteX5" fmla="*/ 11942850 w 11942850"/>
              <a:gd name="connsiteY5" fmla="*/ 0 h 6593232"/>
              <a:gd name="connsiteX6" fmla="*/ 11942850 w 11942850"/>
              <a:gd name="connsiteY6" fmla="*/ 6593232 h 6593232"/>
              <a:gd name="connsiteX7" fmla="*/ 0 w 11942850"/>
              <a:gd name="connsiteY7" fmla="*/ 6593232 h 659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2850" h="6593232">
                <a:moveTo>
                  <a:pt x="108256" y="95266"/>
                </a:moveTo>
                <a:lnTo>
                  <a:pt x="108256" y="6497966"/>
                </a:lnTo>
                <a:lnTo>
                  <a:pt x="11834595" y="6497966"/>
                </a:lnTo>
                <a:lnTo>
                  <a:pt x="11834595" y="95266"/>
                </a:lnTo>
                <a:close/>
                <a:moveTo>
                  <a:pt x="0" y="0"/>
                </a:moveTo>
                <a:lnTo>
                  <a:pt x="11942850" y="0"/>
                </a:lnTo>
                <a:lnTo>
                  <a:pt x="11942850" y="6593232"/>
                </a:lnTo>
                <a:lnTo>
                  <a:pt x="0" y="6593232"/>
                </a:lnTo>
                <a:close/>
              </a:path>
            </a:pathLst>
          </a:custGeom>
          <a:solidFill>
            <a:srgbClr val="011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98" name="图形 8296">
            <a:extLst>
              <a:ext uri="{FF2B5EF4-FFF2-40B4-BE49-F238E27FC236}">
                <a16:creationId xmlns:a16="http://schemas.microsoft.com/office/drawing/2014/main" xmlns="" id="{F4240BA7-B40C-4780-962B-CEAEE3BF5335}"/>
              </a:ext>
            </a:extLst>
          </p:cNvPr>
          <p:cNvSpPr/>
          <p:nvPr/>
        </p:nvSpPr>
        <p:spPr>
          <a:xfrm>
            <a:off x="313268" y="302575"/>
            <a:ext cx="11538717" cy="6252849"/>
          </a:xfrm>
          <a:custGeom>
            <a:avLst/>
            <a:gdLst>
              <a:gd name="connsiteX0" fmla="*/ 11253664 w 11549347"/>
              <a:gd name="connsiteY0" fmla="*/ 0 h 6175828"/>
              <a:gd name="connsiteX1" fmla="*/ 11253664 w 11549347"/>
              <a:gd name="connsiteY1" fmla="*/ 199490 h 6175828"/>
              <a:gd name="connsiteX2" fmla="*/ 11299154 w 11549347"/>
              <a:gd name="connsiteY2" fmla="*/ 199490 h 6175828"/>
              <a:gd name="connsiteX3" fmla="*/ 11299154 w 11549347"/>
              <a:gd name="connsiteY3" fmla="*/ 90786 h 6175828"/>
              <a:gd name="connsiteX4" fmla="*/ 11479850 w 11549347"/>
              <a:gd name="connsiteY4" fmla="*/ 90786 h 6175828"/>
              <a:gd name="connsiteX5" fmla="*/ 11479850 w 11549347"/>
              <a:gd name="connsiteY5" fmla="*/ 254439 h 6175828"/>
              <a:gd name="connsiteX6" fmla="*/ 11359807 w 11549347"/>
              <a:gd name="connsiteY6" fmla="*/ 254439 h 6175828"/>
              <a:gd name="connsiteX7" fmla="*/ 11359807 w 11549347"/>
              <a:gd name="connsiteY7" fmla="*/ 326112 h 6175828"/>
              <a:gd name="connsiteX8" fmla="*/ 11559457 w 11549347"/>
              <a:gd name="connsiteY8" fmla="*/ 326112 h 6175828"/>
              <a:gd name="connsiteX9" fmla="*/ 11559457 w 11549347"/>
              <a:gd name="connsiteY9" fmla="*/ 5853300 h 6175828"/>
              <a:gd name="connsiteX10" fmla="*/ 11359807 w 11549347"/>
              <a:gd name="connsiteY10" fmla="*/ 5853300 h 6175828"/>
              <a:gd name="connsiteX11" fmla="*/ 11359807 w 11549347"/>
              <a:gd name="connsiteY11" fmla="*/ 5924973 h 6175828"/>
              <a:gd name="connsiteX12" fmla="*/ 11479850 w 11549347"/>
              <a:gd name="connsiteY12" fmla="*/ 5924973 h 6175828"/>
              <a:gd name="connsiteX13" fmla="*/ 11479850 w 11549347"/>
              <a:gd name="connsiteY13" fmla="*/ 6088626 h 6175828"/>
              <a:gd name="connsiteX14" fmla="*/ 11299154 w 11549347"/>
              <a:gd name="connsiteY14" fmla="*/ 6088626 h 6175828"/>
              <a:gd name="connsiteX15" fmla="*/ 11299154 w 11549347"/>
              <a:gd name="connsiteY15" fmla="*/ 5979922 h 6175828"/>
              <a:gd name="connsiteX16" fmla="*/ 11253664 w 11549347"/>
              <a:gd name="connsiteY16" fmla="*/ 5979922 h 6175828"/>
              <a:gd name="connsiteX17" fmla="*/ 11253664 w 11549347"/>
              <a:gd name="connsiteY17" fmla="*/ 6179412 h 6175828"/>
              <a:gd name="connsiteX18" fmla="*/ 305792 w 11549347"/>
              <a:gd name="connsiteY18" fmla="*/ 6179412 h 6175828"/>
              <a:gd name="connsiteX19" fmla="*/ 305792 w 11549347"/>
              <a:gd name="connsiteY19" fmla="*/ 5981117 h 6175828"/>
              <a:gd name="connsiteX20" fmla="*/ 260303 w 11549347"/>
              <a:gd name="connsiteY20" fmla="*/ 5981117 h 6175828"/>
              <a:gd name="connsiteX21" fmla="*/ 260303 w 11549347"/>
              <a:gd name="connsiteY21" fmla="*/ 6089820 h 6175828"/>
              <a:gd name="connsiteX22" fmla="*/ 79607 w 11549347"/>
              <a:gd name="connsiteY22" fmla="*/ 6089820 h 6175828"/>
              <a:gd name="connsiteX23" fmla="*/ 79607 w 11549347"/>
              <a:gd name="connsiteY23" fmla="*/ 5926167 h 6175828"/>
              <a:gd name="connsiteX24" fmla="*/ 199650 w 11549347"/>
              <a:gd name="connsiteY24" fmla="*/ 5926167 h 6175828"/>
              <a:gd name="connsiteX25" fmla="*/ 199650 w 11549347"/>
              <a:gd name="connsiteY25" fmla="*/ 5854494 h 6175828"/>
              <a:gd name="connsiteX26" fmla="*/ 0 w 11549347"/>
              <a:gd name="connsiteY26" fmla="*/ 5854494 h 6175828"/>
              <a:gd name="connsiteX27" fmla="*/ 0 w 11549347"/>
              <a:gd name="connsiteY27" fmla="*/ 324918 h 6175828"/>
              <a:gd name="connsiteX28" fmla="*/ 199650 w 11549347"/>
              <a:gd name="connsiteY28" fmla="*/ 324918 h 6175828"/>
              <a:gd name="connsiteX29" fmla="*/ 199650 w 11549347"/>
              <a:gd name="connsiteY29" fmla="*/ 253245 h 6175828"/>
              <a:gd name="connsiteX30" fmla="*/ 79607 w 11549347"/>
              <a:gd name="connsiteY30" fmla="*/ 253245 h 6175828"/>
              <a:gd name="connsiteX31" fmla="*/ 79607 w 11549347"/>
              <a:gd name="connsiteY31" fmla="*/ 90786 h 6175828"/>
              <a:gd name="connsiteX32" fmla="*/ 260303 w 11549347"/>
              <a:gd name="connsiteY32" fmla="*/ 90786 h 6175828"/>
              <a:gd name="connsiteX33" fmla="*/ 260303 w 11549347"/>
              <a:gd name="connsiteY33" fmla="*/ 199490 h 6175828"/>
              <a:gd name="connsiteX34" fmla="*/ 305792 w 11549347"/>
              <a:gd name="connsiteY34" fmla="*/ 199490 h 6175828"/>
              <a:gd name="connsiteX35" fmla="*/ 305792 w 11549347"/>
              <a:gd name="connsiteY35" fmla="*/ 0 h 6175828"/>
              <a:gd name="connsiteX36" fmla="*/ 11253664 w 11549347"/>
              <a:gd name="connsiteY36" fmla="*/ 0 h 6175828"/>
              <a:gd name="connsiteX37" fmla="*/ 11193011 w 11549347"/>
              <a:gd name="connsiteY37" fmla="*/ 253245 h 6175828"/>
              <a:gd name="connsiteX38" fmla="*/ 11193011 w 11549347"/>
              <a:gd name="connsiteY38" fmla="*/ 54949 h 6175828"/>
              <a:gd name="connsiteX39" fmla="*/ 366445 w 11549347"/>
              <a:gd name="connsiteY39" fmla="*/ 54949 h 6175828"/>
              <a:gd name="connsiteX40" fmla="*/ 366445 w 11549347"/>
              <a:gd name="connsiteY40" fmla="*/ 253245 h 6175828"/>
              <a:gd name="connsiteX41" fmla="*/ 260303 w 11549347"/>
              <a:gd name="connsiteY41" fmla="*/ 253245 h 6175828"/>
              <a:gd name="connsiteX42" fmla="*/ 260303 w 11549347"/>
              <a:gd name="connsiteY42" fmla="*/ 379867 h 6175828"/>
              <a:gd name="connsiteX43" fmla="*/ 60653 w 11549347"/>
              <a:gd name="connsiteY43" fmla="*/ 379867 h 6175828"/>
              <a:gd name="connsiteX44" fmla="*/ 60653 w 11549347"/>
              <a:gd name="connsiteY44" fmla="*/ 5797155 h 6175828"/>
              <a:gd name="connsiteX45" fmla="*/ 260303 w 11549347"/>
              <a:gd name="connsiteY45" fmla="*/ 5797155 h 6175828"/>
              <a:gd name="connsiteX46" fmla="*/ 260303 w 11549347"/>
              <a:gd name="connsiteY46" fmla="*/ 5923778 h 6175828"/>
              <a:gd name="connsiteX47" fmla="*/ 366445 w 11549347"/>
              <a:gd name="connsiteY47" fmla="*/ 5923778 h 6175828"/>
              <a:gd name="connsiteX48" fmla="*/ 366445 w 11549347"/>
              <a:gd name="connsiteY48" fmla="*/ 6122073 h 6175828"/>
              <a:gd name="connsiteX49" fmla="*/ 11193011 w 11549347"/>
              <a:gd name="connsiteY49" fmla="*/ 6122073 h 6175828"/>
              <a:gd name="connsiteX50" fmla="*/ 11193011 w 11549347"/>
              <a:gd name="connsiteY50" fmla="*/ 5923778 h 6175828"/>
              <a:gd name="connsiteX51" fmla="*/ 11299154 w 11549347"/>
              <a:gd name="connsiteY51" fmla="*/ 5923778 h 6175828"/>
              <a:gd name="connsiteX52" fmla="*/ 11299154 w 11549347"/>
              <a:gd name="connsiteY52" fmla="*/ 5797155 h 6175828"/>
              <a:gd name="connsiteX53" fmla="*/ 11498804 w 11549347"/>
              <a:gd name="connsiteY53" fmla="*/ 5797155 h 6175828"/>
              <a:gd name="connsiteX54" fmla="*/ 11498804 w 11549347"/>
              <a:gd name="connsiteY54" fmla="*/ 379867 h 6175828"/>
              <a:gd name="connsiteX55" fmla="*/ 11299154 w 11549347"/>
              <a:gd name="connsiteY55" fmla="*/ 379867 h 6175828"/>
              <a:gd name="connsiteX56" fmla="*/ 11299154 w 11549347"/>
              <a:gd name="connsiteY56" fmla="*/ 253245 h 6175828"/>
              <a:gd name="connsiteX57" fmla="*/ 11193011 w 11549347"/>
              <a:gd name="connsiteY57" fmla="*/ 253245 h 6175828"/>
              <a:gd name="connsiteX58" fmla="*/ 11193011 w 11549347"/>
              <a:gd name="connsiteY58" fmla="*/ 253245 h 6175828"/>
              <a:gd name="connsiteX59" fmla="*/ 199650 w 11549347"/>
              <a:gd name="connsiteY59" fmla="*/ 145735 h 6175828"/>
              <a:gd name="connsiteX60" fmla="*/ 140260 w 11549347"/>
              <a:gd name="connsiteY60" fmla="*/ 145735 h 6175828"/>
              <a:gd name="connsiteX61" fmla="*/ 140260 w 11549347"/>
              <a:gd name="connsiteY61" fmla="*/ 199490 h 6175828"/>
              <a:gd name="connsiteX62" fmla="*/ 199650 w 11549347"/>
              <a:gd name="connsiteY62" fmla="*/ 199490 h 6175828"/>
              <a:gd name="connsiteX63" fmla="*/ 199650 w 11549347"/>
              <a:gd name="connsiteY63" fmla="*/ 145735 h 6175828"/>
              <a:gd name="connsiteX64" fmla="*/ 199650 w 11549347"/>
              <a:gd name="connsiteY64" fmla="*/ 145735 h 6175828"/>
              <a:gd name="connsiteX65" fmla="*/ 11419197 w 11549347"/>
              <a:gd name="connsiteY65" fmla="*/ 145735 h 6175828"/>
              <a:gd name="connsiteX66" fmla="*/ 11359807 w 11549347"/>
              <a:gd name="connsiteY66" fmla="*/ 145735 h 6175828"/>
              <a:gd name="connsiteX67" fmla="*/ 11359807 w 11549347"/>
              <a:gd name="connsiteY67" fmla="*/ 199490 h 6175828"/>
              <a:gd name="connsiteX68" fmla="*/ 11419197 w 11549347"/>
              <a:gd name="connsiteY68" fmla="*/ 199490 h 6175828"/>
              <a:gd name="connsiteX69" fmla="*/ 11419197 w 11549347"/>
              <a:gd name="connsiteY69" fmla="*/ 145735 h 6175828"/>
              <a:gd name="connsiteX70" fmla="*/ 11419197 w 11549347"/>
              <a:gd name="connsiteY70" fmla="*/ 145735 h 6175828"/>
              <a:gd name="connsiteX71" fmla="*/ 11419197 w 11549347"/>
              <a:gd name="connsiteY71" fmla="*/ 5978727 h 6175828"/>
              <a:gd name="connsiteX72" fmla="*/ 11359807 w 11549347"/>
              <a:gd name="connsiteY72" fmla="*/ 5978727 h 6175828"/>
              <a:gd name="connsiteX73" fmla="*/ 11359807 w 11549347"/>
              <a:gd name="connsiteY73" fmla="*/ 6032482 h 6175828"/>
              <a:gd name="connsiteX74" fmla="*/ 11419197 w 11549347"/>
              <a:gd name="connsiteY74" fmla="*/ 6032482 h 6175828"/>
              <a:gd name="connsiteX75" fmla="*/ 11419197 w 11549347"/>
              <a:gd name="connsiteY75" fmla="*/ 5978727 h 6175828"/>
              <a:gd name="connsiteX76" fmla="*/ 11419197 w 11549347"/>
              <a:gd name="connsiteY76" fmla="*/ 5978727 h 6175828"/>
              <a:gd name="connsiteX77" fmla="*/ 140260 w 11549347"/>
              <a:gd name="connsiteY77" fmla="*/ 5978727 h 6175828"/>
              <a:gd name="connsiteX78" fmla="*/ 140260 w 11549347"/>
              <a:gd name="connsiteY78" fmla="*/ 6032482 h 6175828"/>
              <a:gd name="connsiteX79" fmla="*/ 199650 w 11549347"/>
              <a:gd name="connsiteY79" fmla="*/ 6032482 h 6175828"/>
              <a:gd name="connsiteX80" fmla="*/ 199650 w 11549347"/>
              <a:gd name="connsiteY80" fmla="*/ 5978727 h 6175828"/>
              <a:gd name="connsiteX81" fmla="*/ 140260 w 11549347"/>
              <a:gd name="connsiteY81" fmla="*/ 5978727 h 6175828"/>
              <a:gd name="connsiteX82" fmla="*/ 140260 w 11549347"/>
              <a:gd name="connsiteY82" fmla="*/ 5978727 h 617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1549347" h="6175828">
                <a:moveTo>
                  <a:pt x="11253664" y="0"/>
                </a:moveTo>
                <a:lnTo>
                  <a:pt x="11253664" y="199490"/>
                </a:lnTo>
                <a:lnTo>
                  <a:pt x="11299154" y="199490"/>
                </a:lnTo>
                <a:lnTo>
                  <a:pt x="11299154" y="90786"/>
                </a:lnTo>
                <a:lnTo>
                  <a:pt x="11479850" y="90786"/>
                </a:lnTo>
                <a:lnTo>
                  <a:pt x="11479850" y="254439"/>
                </a:lnTo>
                <a:lnTo>
                  <a:pt x="11359807" y="254439"/>
                </a:lnTo>
                <a:lnTo>
                  <a:pt x="11359807" y="326112"/>
                </a:lnTo>
                <a:lnTo>
                  <a:pt x="11559457" y="326112"/>
                </a:lnTo>
                <a:lnTo>
                  <a:pt x="11559457" y="5853300"/>
                </a:lnTo>
                <a:lnTo>
                  <a:pt x="11359807" y="5853300"/>
                </a:lnTo>
                <a:lnTo>
                  <a:pt x="11359807" y="5924973"/>
                </a:lnTo>
                <a:lnTo>
                  <a:pt x="11479850" y="5924973"/>
                </a:lnTo>
                <a:lnTo>
                  <a:pt x="11479850" y="6088626"/>
                </a:lnTo>
                <a:lnTo>
                  <a:pt x="11299154" y="6088626"/>
                </a:lnTo>
                <a:lnTo>
                  <a:pt x="11299154" y="5979922"/>
                </a:lnTo>
                <a:lnTo>
                  <a:pt x="11253664" y="5979922"/>
                </a:lnTo>
                <a:lnTo>
                  <a:pt x="11253664" y="6179412"/>
                </a:lnTo>
                <a:lnTo>
                  <a:pt x="305792" y="6179412"/>
                </a:lnTo>
                <a:lnTo>
                  <a:pt x="305792" y="5981117"/>
                </a:lnTo>
                <a:lnTo>
                  <a:pt x="260303" y="5981117"/>
                </a:lnTo>
                <a:lnTo>
                  <a:pt x="260303" y="6089820"/>
                </a:lnTo>
                <a:lnTo>
                  <a:pt x="79607" y="6089820"/>
                </a:lnTo>
                <a:lnTo>
                  <a:pt x="79607" y="5926167"/>
                </a:lnTo>
                <a:lnTo>
                  <a:pt x="199650" y="5926167"/>
                </a:lnTo>
                <a:lnTo>
                  <a:pt x="199650" y="5854494"/>
                </a:lnTo>
                <a:lnTo>
                  <a:pt x="0" y="5854494"/>
                </a:lnTo>
                <a:lnTo>
                  <a:pt x="0" y="324918"/>
                </a:lnTo>
                <a:lnTo>
                  <a:pt x="199650" y="324918"/>
                </a:lnTo>
                <a:lnTo>
                  <a:pt x="199650" y="253245"/>
                </a:lnTo>
                <a:lnTo>
                  <a:pt x="79607" y="253245"/>
                </a:lnTo>
                <a:lnTo>
                  <a:pt x="79607" y="90786"/>
                </a:lnTo>
                <a:lnTo>
                  <a:pt x="260303" y="90786"/>
                </a:lnTo>
                <a:lnTo>
                  <a:pt x="260303" y="199490"/>
                </a:lnTo>
                <a:lnTo>
                  <a:pt x="305792" y="199490"/>
                </a:lnTo>
                <a:lnTo>
                  <a:pt x="305792" y="0"/>
                </a:lnTo>
                <a:lnTo>
                  <a:pt x="11253664" y="0"/>
                </a:lnTo>
                <a:close/>
                <a:moveTo>
                  <a:pt x="11193011" y="253245"/>
                </a:moveTo>
                <a:lnTo>
                  <a:pt x="11193011" y="54949"/>
                </a:lnTo>
                <a:lnTo>
                  <a:pt x="366445" y="54949"/>
                </a:lnTo>
                <a:lnTo>
                  <a:pt x="366445" y="253245"/>
                </a:lnTo>
                <a:lnTo>
                  <a:pt x="260303" y="253245"/>
                </a:lnTo>
                <a:lnTo>
                  <a:pt x="260303" y="379867"/>
                </a:lnTo>
                <a:lnTo>
                  <a:pt x="60653" y="379867"/>
                </a:lnTo>
                <a:lnTo>
                  <a:pt x="60653" y="5797155"/>
                </a:lnTo>
                <a:lnTo>
                  <a:pt x="260303" y="5797155"/>
                </a:lnTo>
                <a:lnTo>
                  <a:pt x="260303" y="5923778"/>
                </a:lnTo>
                <a:lnTo>
                  <a:pt x="366445" y="5923778"/>
                </a:lnTo>
                <a:lnTo>
                  <a:pt x="366445" y="6122073"/>
                </a:lnTo>
                <a:lnTo>
                  <a:pt x="11193011" y="6122073"/>
                </a:lnTo>
                <a:lnTo>
                  <a:pt x="11193011" y="5923778"/>
                </a:lnTo>
                <a:lnTo>
                  <a:pt x="11299154" y="5923778"/>
                </a:lnTo>
                <a:lnTo>
                  <a:pt x="11299154" y="5797155"/>
                </a:lnTo>
                <a:lnTo>
                  <a:pt x="11498804" y="5797155"/>
                </a:lnTo>
                <a:lnTo>
                  <a:pt x="11498804" y="379867"/>
                </a:lnTo>
                <a:lnTo>
                  <a:pt x="11299154" y="379867"/>
                </a:lnTo>
                <a:lnTo>
                  <a:pt x="11299154" y="253245"/>
                </a:lnTo>
                <a:lnTo>
                  <a:pt x="11193011" y="253245"/>
                </a:lnTo>
                <a:lnTo>
                  <a:pt x="11193011" y="253245"/>
                </a:lnTo>
                <a:close/>
                <a:moveTo>
                  <a:pt x="199650" y="145735"/>
                </a:moveTo>
                <a:lnTo>
                  <a:pt x="140260" y="145735"/>
                </a:lnTo>
                <a:lnTo>
                  <a:pt x="140260" y="199490"/>
                </a:lnTo>
                <a:lnTo>
                  <a:pt x="199650" y="199490"/>
                </a:lnTo>
                <a:lnTo>
                  <a:pt x="199650" y="145735"/>
                </a:lnTo>
                <a:lnTo>
                  <a:pt x="199650" y="145735"/>
                </a:lnTo>
                <a:close/>
                <a:moveTo>
                  <a:pt x="11419197" y="145735"/>
                </a:moveTo>
                <a:lnTo>
                  <a:pt x="11359807" y="145735"/>
                </a:lnTo>
                <a:lnTo>
                  <a:pt x="11359807" y="199490"/>
                </a:lnTo>
                <a:lnTo>
                  <a:pt x="11419197" y="199490"/>
                </a:lnTo>
                <a:lnTo>
                  <a:pt x="11419197" y="145735"/>
                </a:lnTo>
                <a:lnTo>
                  <a:pt x="11419197" y="145735"/>
                </a:lnTo>
                <a:close/>
                <a:moveTo>
                  <a:pt x="11419197" y="5978727"/>
                </a:moveTo>
                <a:lnTo>
                  <a:pt x="11359807" y="5978727"/>
                </a:lnTo>
                <a:lnTo>
                  <a:pt x="11359807" y="6032482"/>
                </a:lnTo>
                <a:lnTo>
                  <a:pt x="11419197" y="6032482"/>
                </a:lnTo>
                <a:lnTo>
                  <a:pt x="11419197" y="5978727"/>
                </a:lnTo>
                <a:lnTo>
                  <a:pt x="11419197" y="5978727"/>
                </a:lnTo>
                <a:close/>
                <a:moveTo>
                  <a:pt x="140260" y="5978727"/>
                </a:moveTo>
                <a:lnTo>
                  <a:pt x="140260" y="6032482"/>
                </a:lnTo>
                <a:lnTo>
                  <a:pt x="199650" y="6032482"/>
                </a:lnTo>
                <a:lnTo>
                  <a:pt x="199650" y="5978727"/>
                </a:lnTo>
                <a:lnTo>
                  <a:pt x="140260" y="5978727"/>
                </a:lnTo>
                <a:lnTo>
                  <a:pt x="140260" y="5978727"/>
                </a:lnTo>
                <a:close/>
              </a:path>
            </a:pathLst>
          </a:custGeom>
          <a:solidFill>
            <a:srgbClr val="F4D05D"/>
          </a:solidFill>
          <a:ln w="126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83" name="组合 8582">
            <a:extLst>
              <a:ext uri="{FF2B5EF4-FFF2-40B4-BE49-F238E27FC236}">
                <a16:creationId xmlns:a16="http://schemas.microsoft.com/office/drawing/2014/main" xmlns="" id="{86CFA228-88E7-4126-ACEA-5624D2A26AC0}"/>
              </a:ext>
            </a:extLst>
          </p:cNvPr>
          <p:cNvGrpSpPr/>
          <p:nvPr/>
        </p:nvGrpSpPr>
        <p:grpSpPr>
          <a:xfrm>
            <a:off x="336550" y="328499"/>
            <a:ext cx="11507714" cy="6213662"/>
            <a:chOff x="336550" y="328499"/>
            <a:chExt cx="11507714" cy="6213662"/>
          </a:xfrm>
        </p:grpSpPr>
        <p:grpSp>
          <p:nvGrpSpPr>
            <p:cNvPr id="7716" name="图形 7714">
              <a:extLst>
                <a:ext uri="{FF2B5EF4-FFF2-40B4-BE49-F238E27FC236}">
                  <a16:creationId xmlns:a16="http://schemas.microsoft.com/office/drawing/2014/main" xmlns="" id="{B28288ED-9D9C-4050-AE40-621F4DC77076}"/>
                </a:ext>
              </a:extLst>
            </p:cNvPr>
            <p:cNvGrpSpPr/>
            <p:nvPr/>
          </p:nvGrpSpPr>
          <p:grpSpPr>
            <a:xfrm>
              <a:off x="671514" y="6208255"/>
              <a:ext cx="10833100" cy="333906"/>
              <a:chOff x="0" y="6199738"/>
              <a:chExt cx="12192000" cy="435475"/>
            </a:xfrm>
            <a:solidFill>
              <a:srgbClr val="F4D05D"/>
            </a:solidFill>
          </p:grpSpPr>
          <p:sp>
            <p:nvSpPr>
              <p:cNvPr id="7717" name="任意多边形: 形状 7716">
                <a:extLst>
                  <a:ext uri="{FF2B5EF4-FFF2-40B4-BE49-F238E27FC236}">
                    <a16:creationId xmlns:a16="http://schemas.microsoft.com/office/drawing/2014/main" xmlns="" id="{89FA9BDC-C20F-4E81-AD29-F6ABAC7AE34B}"/>
                  </a:ext>
                </a:extLst>
              </p:cNvPr>
              <p:cNvSpPr/>
              <p:nvPr/>
            </p:nvSpPr>
            <p:spPr>
              <a:xfrm>
                <a:off x="0" y="6199738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8" name="任意多边形: 形状 7717">
                <a:extLst>
                  <a:ext uri="{FF2B5EF4-FFF2-40B4-BE49-F238E27FC236}">
                    <a16:creationId xmlns:a16="http://schemas.microsoft.com/office/drawing/2014/main" xmlns="" id="{C0F9561D-5C08-4F60-B7EA-A8C2B1869B05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9" name="任意多边形: 形状 7718">
                <a:extLst>
                  <a:ext uri="{FF2B5EF4-FFF2-40B4-BE49-F238E27FC236}">
                    <a16:creationId xmlns:a16="http://schemas.microsoft.com/office/drawing/2014/main" xmlns="" id="{22D773AB-7EF2-4A4F-B1A4-7E533F8DA8AC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0" name="任意多边形: 形状 7719">
                <a:extLst>
                  <a:ext uri="{FF2B5EF4-FFF2-40B4-BE49-F238E27FC236}">
                    <a16:creationId xmlns:a16="http://schemas.microsoft.com/office/drawing/2014/main" xmlns="" id="{B8CA595D-9B7C-4BB4-A583-00A5306B9A43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1" name="任意多边形: 形状 7720">
                <a:extLst>
                  <a:ext uri="{FF2B5EF4-FFF2-40B4-BE49-F238E27FC236}">
                    <a16:creationId xmlns:a16="http://schemas.microsoft.com/office/drawing/2014/main" xmlns="" id="{ECCA0446-F35F-4569-B9BC-DE876C3202F4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2" name="任意多边形: 形状 7721">
                <a:extLst>
                  <a:ext uri="{FF2B5EF4-FFF2-40B4-BE49-F238E27FC236}">
                    <a16:creationId xmlns:a16="http://schemas.microsoft.com/office/drawing/2014/main" xmlns="" id="{E6EA822D-E683-4A82-B3A9-CB32D0CFAC9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3" name="任意多边形: 形状 7722">
                <a:extLst>
                  <a:ext uri="{FF2B5EF4-FFF2-40B4-BE49-F238E27FC236}">
                    <a16:creationId xmlns:a16="http://schemas.microsoft.com/office/drawing/2014/main" xmlns="" id="{A53D98F1-CCAB-40F9-93C7-047A293EA5F7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4" name="任意多边形: 形状 7723">
                <a:extLst>
                  <a:ext uri="{FF2B5EF4-FFF2-40B4-BE49-F238E27FC236}">
                    <a16:creationId xmlns:a16="http://schemas.microsoft.com/office/drawing/2014/main" xmlns="" id="{28807076-6FB9-48F6-9407-BFBAC2AF285D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5" name="任意多边形: 形状 7724">
                <a:extLst>
                  <a:ext uri="{FF2B5EF4-FFF2-40B4-BE49-F238E27FC236}">
                    <a16:creationId xmlns:a16="http://schemas.microsoft.com/office/drawing/2014/main" xmlns="" id="{90C6C013-B954-41A9-8602-4CA763C7174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6" name="任意多边形: 形状 7725">
                <a:extLst>
                  <a:ext uri="{FF2B5EF4-FFF2-40B4-BE49-F238E27FC236}">
                    <a16:creationId xmlns:a16="http://schemas.microsoft.com/office/drawing/2014/main" xmlns="" id="{0D043258-693B-4E4C-867E-17F41520024C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7" name="任意多边形: 形状 7726">
                <a:extLst>
                  <a:ext uri="{FF2B5EF4-FFF2-40B4-BE49-F238E27FC236}">
                    <a16:creationId xmlns:a16="http://schemas.microsoft.com/office/drawing/2014/main" xmlns="" id="{64A03B1D-0C7C-47BD-9241-E01C0F97771F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8" name="任意多边形: 形状 7727">
                <a:extLst>
                  <a:ext uri="{FF2B5EF4-FFF2-40B4-BE49-F238E27FC236}">
                    <a16:creationId xmlns:a16="http://schemas.microsoft.com/office/drawing/2014/main" xmlns="" id="{CD2456E2-0FF8-46AE-9CD9-729278C32C40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9" name="任意多边形: 形状 7728">
                <a:extLst>
                  <a:ext uri="{FF2B5EF4-FFF2-40B4-BE49-F238E27FC236}">
                    <a16:creationId xmlns:a16="http://schemas.microsoft.com/office/drawing/2014/main" xmlns="" id="{187C1C90-E61E-4E17-B1ED-6845877F2BD3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0" name="任意多边形: 形状 7729">
                <a:extLst>
                  <a:ext uri="{FF2B5EF4-FFF2-40B4-BE49-F238E27FC236}">
                    <a16:creationId xmlns:a16="http://schemas.microsoft.com/office/drawing/2014/main" xmlns="" id="{9FBEF0CD-0BAC-4D01-92BE-F70825DE304A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1" name="任意多边形: 形状 7730">
                <a:extLst>
                  <a:ext uri="{FF2B5EF4-FFF2-40B4-BE49-F238E27FC236}">
                    <a16:creationId xmlns:a16="http://schemas.microsoft.com/office/drawing/2014/main" xmlns="" id="{360A0F90-8894-44E1-8E98-5C4E1288DE6D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2" name="任意多边形: 形状 7731">
                <a:extLst>
                  <a:ext uri="{FF2B5EF4-FFF2-40B4-BE49-F238E27FC236}">
                    <a16:creationId xmlns:a16="http://schemas.microsoft.com/office/drawing/2014/main" xmlns="" id="{B860E6D7-2516-46F1-8D08-737B6D430612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3" name="任意多边形: 形状 7732">
                <a:extLst>
                  <a:ext uri="{FF2B5EF4-FFF2-40B4-BE49-F238E27FC236}">
                    <a16:creationId xmlns:a16="http://schemas.microsoft.com/office/drawing/2014/main" xmlns="" id="{ECCF67E1-FFF4-47BE-AFE8-32684CF8D3D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4" name="任意多边形: 形状 7733">
                <a:extLst>
                  <a:ext uri="{FF2B5EF4-FFF2-40B4-BE49-F238E27FC236}">
                    <a16:creationId xmlns:a16="http://schemas.microsoft.com/office/drawing/2014/main" xmlns="" id="{22E1AC24-4F9B-4BFC-849E-5B896B859D9F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5" name="任意多边形: 形状 7734">
                <a:extLst>
                  <a:ext uri="{FF2B5EF4-FFF2-40B4-BE49-F238E27FC236}">
                    <a16:creationId xmlns:a16="http://schemas.microsoft.com/office/drawing/2014/main" xmlns="" id="{F667E49F-7F33-4C81-8254-875A453AE650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6" name="任意多边形: 形状 7735">
                <a:extLst>
                  <a:ext uri="{FF2B5EF4-FFF2-40B4-BE49-F238E27FC236}">
                    <a16:creationId xmlns:a16="http://schemas.microsoft.com/office/drawing/2014/main" xmlns="" id="{F143990E-09D7-41F4-8093-01E20747B1EC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7" name="任意多边形: 形状 7736">
                <a:extLst>
                  <a:ext uri="{FF2B5EF4-FFF2-40B4-BE49-F238E27FC236}">
                    <a16:creationId xmlns:a16="http://schemas.microsoft.com/office/drawing/2014/main" xmlns="" id="{D7D1F789-9B50-40EB-90FA-E2EF67070624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8" name="任意多边形: 形状 7737">
                <a:extLst>
                  <a:ext uri="{FF2B5EF4-FFF2-40B4-BE49-F238E27FC236}">
                    <a16:creationId xmlns:a16="http://schemas.microsoft.com/office/drawing/2014/main" xmlns="" id="{D9490F54-A945-44DD-B328-4B5858A5FB1F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9" name="任意多边形: 形状 7738">
                <a:extLst>
                  <a:ext uri="{FF2B5EF4-FFF2-40B4-BE49-F238E27FC236}">
                    <a16:creationId xmlns:a16="http://schemas.microsoft.com/office/drawing/2014/main" xmlns="" id="{511BD075-FE98-418A-9BBD-5B5C70E6E026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0" name="任意多边形: 形状 7739">
                <a:extLst>
                  <a:ext uri="{FF2B5EF4-FFF2-40B4-BE49-F238E27FC236}">
                    <a16:creationId xmlns:a16="http://schemas.microsoft.com/office/drawing/2014/main" xmlns="" id="{AD83C3FF-5BE0-4A30-89E5-1666957A31F1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1" name="任意多边形: 形状 7740">
                <a:extLst>
                  <a:ext uri="{FF2B5EF4-FFF2-40B4-BE49-F238E27FC236}">
                    <a16:creationId xmlns:a16="http://schemas.microsoft.com/office/drawing/2014/main" xmlns="" id="{6EA96907-48BA-4553-ACA0-E5F3F2A8076E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2" name="任意多边形: 形状 7741">
                <a:extLst>
                  <a:ext uri="{FF2B5EF4-FFF2-40B4-BE49-F238E27FC236}">
                    <a16:creationId xmlns:a16="http://schemas.microsoft.com/office/drawing/2014/main" xmlns="" id="{57B14937-0D29-40D4-BFC4-BB246DA36F0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3" name="任意多边形: 形状 7742">
                <a:extLst>
                  <a:ext uri="{FF2B5EF4-FFF2-40B4-BE49-F238E27FC236}">
                    <a16:creationId xmlns:a16="http://schemas.microsoft.com/office/drawing/2014/main" xmlns="" id="{42E793D3-92F6-4AC5-A415-933D25B841F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4" name="任意多边形: 形状 7743">
                <a:extLst>
                  <a:ext uri="{FF2B5EF4-FFF2-40B4-BE49-F238E27FC236}">
                    <a16:creationId xmlns:a16="http://schemas.microsoft.com/office/drawing/2014/main" xmlns="" id="{5EFEFF3C-9833-4AF9-BC87-1A5D634D6794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5" name="任意多边形: 形状 7744">
                <a:extLst>
                  <a:ext uri="{FF2B5EF4-FFF2-40B4-BE49-F238E27FC236}">
                    <a16:creationId xmlns:a16="http://schemas.microsoft.com/office/drawing/2014/main" xmlns="" id="{CDBA47BF-5021-4A93-9D98-E22E84A06FCB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6" name="任意多边形: 形状 7745">
                <a:extLst>
                  <a:ext uri="{FF2B5EF4-FFF2-40B4-BE49-F238E27FC236}">
                    <a16:creationId xmlns:a16="http://schemas.microsoft.com/office/drawing/2014/main" xmlns="" id="{BAD1B217-18D7-488D-8A9D-9859CEC6A891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7" name="任意多边形: 形状 7746">
                <a:extLst>
                  <a:ext uri="{FF2B5EF4-FFF2-40B4-BE49-F238E27FC236}">
                    <a16:creationId xmlns:a16="http://schemas.microsoft.com/office/drawing/2014/main" xmlns="" id="{1E5F083A-92A5-4DD9-8B75-BC8E529C7462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8" name="任意多边形: 形状 7747">
                <a:extLst>
                  <a:ext uri="{FF2B5EF4-FFF2-40B4-BE49-F238E27FC236}">
                    <a16:creationId xmlns:a16="http://schemas.microsoft.com/office/drawing/2014/main" xmlns="" id="{27694B0A-E1F8-4B60-A819-0199BA8745DE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9" name="任意多边形: 形状 7748">
                <a:extLst>
                  <a:ext uri="{FF2B5EF4-FFF2-40B4-BE49-F238E27FC236}">
                    <a16:creationId xmlns:a16="http://schemas.microsoft.com/office/drawing/2014/main" xmlns="" id="{682636C4-EA7C-43C7-A06B-1C481FBCA579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0" name="任意多边形: 形状 7749">
                <a:extLst>
                  <a:ext uri="{FF2B5EF4-FFF2-40B4-BE49-F238E27FC236}">
                    <a16:creationId xmlns:a16="http://schemas.microsoft.com/office/drawing/2014/main" xmlns="" id="{48B3DCCB-58A9-466F-A4AC-314F335467A1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1" name="任意多边形: 形状 7750">
                <a:extLst>
                  <a:ext uri="{FF2B5EF4-FFF2-40B4-BE49-F238E27FC236}">
                    <a16:creationId xmlns:a16="http://schemas.microsoft.com/office/drawing/2014/main" xmlns="" id="{5A674A9D-2D42-4674-B1A0-9E05F8DFF9EB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2" name="任意多边形: 形状 7751">
                <a:extLst>
                  <a:ext uri="{FF2B5EF4-FFF2-40B4-BE49-F238E27FC236}">
                    <a16:creationId xmlns:a16="http://schemas.microsoft.com/office/drawing/2014/main" xmlns="" id="{B8081A16-E586-4E6F-8788-AD6E51DEF2FC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3" name="任意多边形: 形状 7752">
                <a:extLst>
                  <a:ext uri="{FF2B5EF4-FFF2-40B4-BE49-F238E27FC236}">
                    <a16:creationId xmlns:a16="http://schemas.microsoft.com/office/drawing/2014/main" xmlns="" id="{85628F17-0E1E-441A-931A-8ECF1DFFD62D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4" name="任意多边形: 形状 7753">
                <a:extLst>
                  <a:ext uri="{FF2B5EF4-FFF2-40B4-BE49-F238E27FC236}">
                    <a16:creationId xmlns:a16="http://schemas.microsoft.com/office/drawing/2014/main" xmlns="" id="{84654BA7-C40A-4F65-A5B2-F04A384A8ED4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5" name="任意多边形: 形状 7754">
                <a:extLst>
                  <a:ext uri="{FF2B5EF4-FFF2-40B4-BE49-F238E27FC236}">
                    <a16:creationId xmlns:a16="http://schemas.microsoft.com/office/drawing/2014/main" xmlns="" id="{E2C2A881-6B35-4853-83B5-C9D23A30DA4B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6" name="任意多边形: 形状 7755">
                <a:extLst>
                  <a:ext uri="{FF2B5EF4-FFF2-40B4-BE49-F238E27FC236}">
                    <a16:creationId xmlns:a16="http://schemas.microsoft.com/office/drawing/2014/main" xmlns="" id="{DA55A275-7F98-4D17-B2DE-F7570E78DA7D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7" name="任意多边形: 形状 7756">
                <a:extLst>
                  <a:ext uri="{FF2B5EF4-FFF2-40B4-BE49-F238E27FC236}">
                    <a16:creationId xmlns:a16="http://schemas.microsoft.com/office/drawing/2014/main" xmlns="" id="{571D46A1-6FDD-43D2-8784-86E5AD7115C0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8" name="任意多边形: 形状 7757">
                <a:extLst>
                  <a:ext uri="{FF2B5EF4-FFF2-40B4-BE49-F238E27FC236}">
                    <a16:creationId xmlns:a16="http://schemas.microsoft.com/office/drawing/2014/main" xmlns="" id="{34B496F7-0B5B-4761-8F9D-BA636CF966AF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9" name="任意多边形: 形状 7758">
                <a:extLst>
                  <a:ext uri="{FF2B5EF4-FFF2-40B4-BE49-F238E27FC236}">
                    <a16:creationId xmlns:a16="http://schemas.microsoft.com/office/drawing/2014/main" xmlns="" id="{82C3B0A3-61DD-4C77-8BBD-3F8F42C309F1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46" name="图形 7714">
              <a:extLst>
                <a:ext uri="{FF2B5EF4-FFF2-40B4-BE49-F238E27FC236}">
                  <a16:creationId xmlns:a16="http://schemas.microsoft.com/office/drawing/2014/main" xmlns="" id="{B45C015F-93F3-4DDA-9240-44B8F6FB7634}"/>
                </a:ext>
              </a:extLst>
            </p:cNvPr>
            <p:cNvGrpSpPr/>
            <p:nvPr/>
          </p:nvGrpSpPr>
          <p:grpSpPr>
            <a:xfrm>
              <a:off x="671514" y="328499"/>
              <a:ext cx="10833100" cy="335920"/>
              <a:chOff x="0" y="6200193"/>
              <a:chExt cx="12192000" cy="438102"/>
            </a:xfrm>
            <a:solidFill>
              <a:srgbClr val="F4D05D"/>
            </a:solidFill>
          </p:grpSpPr>
          <p:sp>
            <p:nvSpPr>
              <p:cNvPr id="8347" name="任意多边形: 形状 8346">
                <a:extLst>
                  <a:ext uri="{FF2B5EF4-FFF2-40B4-BE49-F238E27FC236}">
                    <a16:creationId xmlns:a16="http://schemas.microsoft.com/office/drawing/2014/main" xmlns="" id="{8AB832C2-888A-4AA4-AEAD-A7BEE2A74F59}"/>
                  </a:ext>
                </a:extLst>
              </p:cNvPr>
              <p:cNvSpPr/>
              <p:nvPr/>
            </p:nvSpPr>
            <p:spPr>
              <a:xfrm>
                <a:off x="0" y="6199753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8" name="任意多边形: 形状 8347">
                <a:extLst>
                  <a:ext uri="{FF2B5EF4-FFF2-40B4-BE49-F238E27FC236}">
                    <a16:creationId xmlns:a16="http://schemas.microsoft.com/office/drawing/2014/main" xmlns="" id="{F10E89A6-FA1F-427E-A81B-AFFD59F869B7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9" name="任意多边形: 形状 8348">
                <a:extLst>
                  <a:ext uri="{FF2B5EF4-FFF2-40B4-BE49-F238E27FC236}">
                    <a16:creationId xmlns:a16="http://schemas.microsoft.com/office/drawing/2014/main" xmlns="" id="{637D7EAE-D19F-4495-BB68-3ECDB6320C5A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0" name="任意多边形: 形状 8349">
                <a:extLst>
                  <a:ext uri="{FF2B5EF4-FFF2-40B4-BE49-F238E27FC236}">
                    <a16:creationId xmlns:a16="http://schemas.microsoft.com/office/drawing/2014/main" xmlns="" id="{D1D31A3D-5646-4EB2-86E9-99032D5387C6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1" name="任意多边形: 形状 8350">
                <a:extLst>
                  <a:ext uri="{FF2B5EF4-FFF2-40B4-BE49-F238E27FC236}">
                    <a16:creationId xmlns:a16="http://schemas.microsoft.com/office/drawing/2014/main" xmlns="" id="{A9B46E2C-5316-48FE-9D3C-2A0FC38B9DC5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2" name="任意多边形: 形状 8351">
                <a:extLst>
                  <a:ext uri="{FF2B5EF4-FFF2-40B4-BE49-F238E27FC236}">
                    <a16:creationId xmlns:a16="http://schemas.microsoft.com/office/drawing/2014/main" xmlns="" id="{972BA073-E4C9-414C-9FD9-9C89C8CB14B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3" name="任意多边形: 形状 8352">
                <a:extLst>
                  <a:ext uri="{FF2B5EF4-FFF2-40B4-BE49-F238E27FC236}">
                    <a16:creationId xmlns:a16="http://schemas.microsoft.com/office/drawing/2014/main" xmlns="" id="{C9DA34B2-C2BC-46B9-AEF9-6E1B3D5D16FD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4" name="任意多边形: 形状 8353">
                <a:extLst>
                  <a:ext uri="{FF2B5EF4-FFF2-40B4-BE49-F238E27FC236}">
                    <a16:creationId xmlns:a16="http://schemas.microsoft.com/office/drawing/2014/main" xmlns="" id="{6072ABB8-49A7-4C90-86A8-CB386CE6B7B4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5" name="任意多边形: 形状 8354">
                <a:extLst>
                  <a:ext uri="{FF2B5EF4-FFF2-40B4-BE49-F238E27FC236}">
                    <a16:creationId xmlns:a16="http://schemas.microsoft.com/office/drawing/2014/main" xmlns="" id="{C08D0EB3-966B-49FB-B3A7-1F555F7C857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6" name="任意多边形: 形状 8355">
                <a:extLst>
                  <a:ext uri="{FF2B5EF4-FFF2-40B4-BE49-F238E27FC236}">
                    <a16:creationId xmlns:a16="http://schemas.microsoft.com/office/drawing/2014/main" xmlns="" id="{E6884E64-E0B0-4564-B4A3-30270F967BC3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7" name="任意多边形: 形状 8356">
                <a:extLst>
                  <a:ext uri="{FF2B5EF4-FFF2-40B4-BE49-F238E27FC236}">
                    <a16:creationId xmlns:a16="http://schemas.microsoft.com/office/drawing/2014/main" xmlns="" id="{958B1B77-25B5-477F-BC06-4E69DA1B3E8B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8" name="任意多边形: 形状 8357">
                <a:extLst>
                  <a:ext uri="{FF2B5EF4-FFF2-40B4-BE49-F238E27FC236}">
                    <a16:creationId xmlns:a16="http://schemas.microsoft.com/office/drawing/2014/main" xmlns="" id="{601B6C84-28BC-49E0-A539-6F467EE38558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9" name="任意多边形: 形状 8358">
                <a:extLst>
                  <a:ext uri="{FF2B5EF4-FFF2-40B4-BE49-F238E27FC236}">
                    <a16:creationId xmlns:a16="http://schemas.microsoft.com/office/drawing/2014/main" xmlns="" id="{525834B8-1A2D-4E1B-B014-928BC389373E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0" name="任意多边形: 形状 8359">
                <a:extLst>
                  <a:ext uri="{FF2B5EF4-FFF2-40B4-BE49-F238E27FC236}">
                    <a16:creationId xmlns:a16="http://schemas.microsoft.com/office/drawing/2014/main" xmlns="" id="{5646658C-D3F0-4C15-8013-33DBF247972C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1" name="任意多边形: 形状 8360">
                <a:extLst>
                  <a:ext uri="{FF2B5EF4-FFF2-40B4-BE49-F238E27FC236}">
                    <a16:creationId xmlns:a16="http://schemas.microsoft.com/office/drawing/2014/main" xmlns="" id="{F070FAA8-9A2C-4723-A3F5-9DC35E5D385E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2" name="任意多边形: 形状 8361">
                <a:extLst>
                  <a:ext uri="{FF2B5EF4-FFF2-40B4-BE49-F238E27FC236}">
                    <a16:creationId xmlns:a16="http://schemas.microsoft.com/office/drawing/2014/main" xmlns="" id="{AF5551AA-35D0-4276-8EAB-CAB90D1417D4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3" name="任意多边形: 形状 8362">
                <a:extLst>
                  <a:ext uri="{FF2B5EF4-FFF2-40B4-BE49-F238E27FC236}">
                    <a16:creationId xmlns:a16="http://schemas.microsoft.com/office/drawing/2014/main" xmlns="" id="{EFF77592-62D9-422F-9FC2-CC84B132CCE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4" name="任意多边形: 形状 8363">
                <a:extLst>
                  <a:ext uri="{FF2B5EF4-FFF2-40B4-BE49-F238E27FC236}">
                    <a16:creationId xmlns:a16="http://schemas.microsoft.com/office/drawing/2014/main" xmlns="" id="{F3E6FDFA-10FB-409F-B4DD-07D7DDEA2BD7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5" name="任意多边形: 形状 8364">
                <a:extLst>
                  <a:ext uri="{FF2B5EF4-FFF2-40B4-BE49-F238E27FC236}">
                    <a16:creationId xmlns:a16="http://schemas.microsoft.com/office/drawing/2014/main" xmlns="" id="{3B2B35FA-C10C-4FE6-96C7-2766C6D92089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6" name="任意多边形: 形状 8365">
                <a:extLst>
                  <a:ext uri="{FF2B5EF4-FFF2-40B4-BE49-F238E27FC236}">
                    <a16:creationId xmlns:a16="http://schemas.microsoft.com/office/drawing/2014/main" xmlns="" id="{D57F1F0F-4911-4D56-80A2-6AE79D5DA5B0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7" name="任意多边形: 形状 8366">
                <a:extLst>
                  <a:ext uri="{FF2B5EF4-FFF2-40B4-BE49-F238E27FC236}">
                    <a16:creationId xmlns:a16="http://schemas.microsoft.com/office/drawing/2014/main" xmlns="" id="{06F27983-D3B9-4B0A-90BB-A8CE7026B3A9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8" name="任意多边形: 形状 8367">
                <a:extLst>
                  <a:ext uri="{FF2B5EF4-FFF2-40B4-BE49-F238E27FC236}">
                    <a16:creationId xmlns:a16="http://schemas.microsoft.com/office/drawing/2014/main" xmlns="" id="{D63B8EC4-A956-4F48-8B38-40E5152BD8ED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9" name="任意多边形: 形状 8368">
                <a:extLst>
                  <a:ext uri="{FF2B5EF4-FFF2-40B4-BE49-F238E27FC236}">
                    <a16:creationId xmlns:a16="http://schemas.microsoft.com/office/drawing/2014/main" xmlns="" id="{8D37CB7D-FFBF-46AD-817B-7DEBFBD7E5DE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0" name="任意多边形: 形状 8369">
                <a:extLst>
                  <a:ext uri="{FF2B5EF4-FFF2-40B4-BE49-F238E27FC236}">
                    <a16:creationId xmlns:a16="http://schemas.microsoft.com/office/drawing/2014/main" xmlns="" id="{7F96B5EB-75E8-486A-9B76-0F7C9F91D647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1" name="任意多边形: 形状 8370">
                <a:extLst>
                  <a:ext uri="{FF2B5EF4-FFF2-40B4-BE49-F238E27FC236}">
                    <a16:creationId xmlns:a16="http://schemas.microsoft.com/office/drawing/2014/main" xmlns="" id="{7876D824-B3AA-49CB-95DF-69A654091D48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2" name="任意多边形: 形状 8371">
                <a:extLst>
                  <a:ext uri="{FF2B5EF4-FFF2-40B4-BE49-F238E27FC236}">
                    <a16:creationId xmlns:a16="http://schemas.microsoft.com/office/drawing/2014/main" xmlns="" id="{F0583845-0931-4918-B56B-F26C81351A7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3" name="任意多边形: 形状 8372">
                <a:extLst>
                  <a:ext uri="{FF2B5EF4-FFF2-40B4-BE49-F238E27FC236}">
                    <a16:creationId xmlns:a16="http://schemas.microsoft.com/office/drawing/2014/main" xmlns="" id="{77C98F5E-C820-43B6-8062-B365F3FBAC5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4" name="任意多边形: 形状 8373">
                <a:extLst>
                  <a:ext uri="{FF2B5EF4-FFF2-40B4-BE49-F238E27FC236}">
                    <a16:creationId xmlns:a16="http://schemas.microsoft.com/office/drawing/2014/main" xmlns="" id="{FF4BBBA1-9560-42CC-95D9-45848840F096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5" name="任意多边形: 形状 8374">
                <a:extLst>
                  <a:ext uri="{FF2B5EF4-FFF2-40B4-BE49-F238E27FC236}">
                    <a16:creationId xmlns:a16="http://schemas.microsoft.com/office/drawing/2014/main" xmlns="" id="{BB97493E-DD5F-4B03-A9E9-81F36C39E5D8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6" name="任意多边形: 形状 8375">
                <a:extLst>
                  <a:ext uri="{FF2B5EF4-FFF2-40B4-BE49-F238E27FC236}">
                    <a16:creationId xmlns:a16="http://schemas.microsoft.com/office/drawing/2014/main" xmlns="" id="{23C4434D-02C5-4082-9AC4-91DD6879E667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7" name="任意多边形: 形状 8376">
                <a:extLst>
                  <a:ext uri="{FF2B5EF4-FFF2-40B4-BE49-F238E27FC236}">
                    <a16:creationId xmlns:a16="http://schemas.microsoft.com/office/drawing/2014/main" xmlns="" id="{E6D9865D-728F-4236-B5EB-64C2A4907521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8" name="任意多边形: 形状 8377">
                <a:extLst>
                  <a:ext uri="{FF2B5EF4-FFF2-40B4-BE49-F238E27FC236}">
                    <a16:creationId xmlns:a16="http://schemas.microsoft.com/office/drawing/2014/main" xmlns="" id="{19914816-726E-474D-B30A-BE2027CF45FA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9" name="任意多边形: 形状 8378">
                <a:extLst>
                  <a:ext uri="{FF2B5EF4-FFF2-40B4-BE49-F238E27FC236}">
                    <a16:creationId xmlns:a16="http://schemas.microsoft.com/office/drawing/2014/main" xmlns="" id="{A69D895F-0057-4CCE-8B01-0EDF649FF1DA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0" name="任意多边形: 形状 8379">
                <a:extLst>
                  <a:ext uri="{FF2B5EF4-FFF2-40B4-BE49-F238E27FC236}">
                    <a16:creationId xmlns:a16="http://schemas.microsoft.com/office/drawing/2014/main" xmlns="" id="{EDCDF55D-3117-4BF3-B8DB-856423C1B764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1" name="任意多边形: 形状 8380">
                <a:extLst>
                  <a:ext uri="{FF2B5EF4-FFF2-40B4-BE49-F238E27FC236}">
                    <a16:creationId xmlns:a16="http://schemas.microsoft.com/office/drawing/2014/main" xmlns="" id="{CAF0F9DA-3716-4269-92EE-8D01764F366E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2" name="任意多边形: 形状 8381">
                <a:extLst>
                  <a:ext uri="{FF2B5EF4-FFF2-40B4-BE49-F238E27FC236}">
                    <a16:creationId xmlns:a16="http://schemas.microsoft.com/office/drawing/2014/main" xmlns="" id="{49514528-39B1-413D-ACEE-9F67E1CB8136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3" name="任意多边形: 形状 8382">
                <a:extLst>
                  <a:ext uri="{FF2B5EF4-FFF2-40B4-BE49-F238E27FC236}">
                    <a16:creationId xmlns:a16="http://schemas.microsoft.com/office/drawing/2014/main" xmlns="" id="{5E2F6507-0D76-4253-A2CF-02B87C0E16E7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4" name="任意多边形: 形状 8383">
                <a:extLst>
                  <a:ext uri="{FF2B5EF4-FFF2-40B4-BE49-F238E27FC236}">
                    <a16:creationId xmlns:a16="http://schemas.microsoft.com/office/drawing/2014/main" xmlns="" id="{B62EFFDC-420B-4B80-96C2-F6905B015298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5" name="任意多边形: 形状 8384">
                <a:extLst>
                  <a:ext uri="{FF2B5EF4-FFF2-40B4-BE49-F238E27FC236}">
                    <a16:creationId xmlns:a16="http://schemas.microsoft.com/office/drawing/2014/main" xmlns="" id="{054D1B5D-24A2-412A-9714-4F822B2A472E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6" name="任意多边形: 形状 8385">
                <a:extLst>
                  <a:ext uri="{FF2B5EF4-FFF2-40B4-BE49-F238E27FC236}">
                    <a16:creationId xmlns:a16="http://schemas.microsoft.com/office/drawing/2014/main" xmlns="" id="{8C0A3A4D-F348-499F-A202-31F363F3C0E2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7" name="任意多边形: 形状 8386">
                <a:extLst>
                  <a:ext uri="{FF2B5EF4-FFF2-40B4-BE49-F238E27FC236}">
                    <a16:creationId xmlns:a16="http://schemas.microsoft.com/office/drawing/2014/main" xmlns="" id="{00FD2060-01A6-4677-9ABC-1E3E090FAEE4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8" name="任意多边形: 形状 8387">
                <a:extLst>
                  <a:ext uri="{FF2B5EF4-FFF2-40B4-BE49-F238E27FC236}">
                    <a16:creationId xmlns:a16="http://schemas.microsoft.com/office/drawing/2014/main" xmlns="" id="{A69280E8-DEDD-4A86-A5AF-00087858FA16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9" name="任意多边形: 形状 8388">
                <a:extLst>
                  <a:ext uri="{FF2B5EF4-FFF2-40B4-BE49-F238E27FC236}">
                    <a16:creationId xmlns:a16="http://schemas.microsoft.com/office/drawing/2014/main" xmlns="" id="{1D57C129-7796-4288-9BA5-B58FE638DFAD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35" name="图形 8533">
              <a:extLst>
                <a:ext uri="{FF2B5EF4-FFF2-40B4-BE49-F238E27FC236}">
                  <a16:creationId xmlns:a16="http://schemas.microsoft.com/office/drawing/2014/main" xmlns="" id="{F33AF539-CFDD-4F1F-8854-B5553AB81B90}"/>
                </a:ext>
              </a:extLst>
            </p:cNvPr>
            <p:cNvGrpSpPr/>
            <p:nvPr/>
          </p:nvGrpSpPr>
          <p:grpSpPr>
            <a:xfrm rot="5400000" flipV="1">
              <a:off x="8905837" y="3259177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36" name="任意多边形: 形状 8535">
                <a:extLst>
                  <a:ext uri="{FF2B5EF4-FFF2-40B4-BE49-F238E27FC236}">
                    <a16:creationId xmlns:a16="http://schemas.microsoft.com/office/drawing/2014/main" xmlns="" id="{94E3777C-766D-42AD-B03F-475412A708CA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7" name="任意多边形: 形状 8536">
                <a:extLst>
                  <a:ext uri="{FF2B5EF4-FFF2-40B4-BE49-F238E27FC236}">
                    <a16:creationId xmlns:a16="http://schemas.microsoft.com/office/drawing/2014/main" xmlns="" id="{6A8E178D-3E8A-4A2A-A48B-6EB509440277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8" name="任意多边形: 形状 8537">
                <a:extLst>
                  <a:ext uri="{FF2B5EF4-FFF2-40B4-BE49-F238E27FC236}">
                    <a16:creationId xmlns:a16="http://schemas.microsoft.com/office/drawing/2014/main" xmlns="" id="{172A1180-2BC1-4BFE-8998-EC97ADCCB41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9" name="任意多边形: 形状 8538">
                <a:extLst>
                  <a:ext uri="{FF2B5EF4-FFF2-40B4-BE49-F238E27FC236}">
                    <a16:creationId xmlns:a16="http://schemas.microsoft.com/office/drawing/2014/main" xmlns="" id="{9CD0AAEB-B37D-4596-870C-DAC4689981F2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0" name="任意多边形: 形状 8539">
                <a:extLst>
                  <a:ext uri="{FF2B5EF4-FFF2-40B4-BE49-F238E27FC236}">
                    <a16:creationId xmlns:a16="http://schemas.microsoft.com/office/drawing/2014/main" xmlns="" id="{1ACF7ECF-4D38-40BB-88C3-3B6073E42B3E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1" name="任意多边形: 形状 8540">
                <a:extLst>
                  <a:ext uri="{FF2B5EF4-FFF2-40B4-BE49-F238E27FC236}">
                    <a16:creationId xmlns:a16="http://schemas.microsoft.com/office/drawing/2014/main" xmlns="" id="{7FE4AD2B-37B1-4DA3-B937-B97772CCBC1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2" name="任意多边形: 形状 8541">
                <a:extLst>
                  <a:ext uri="{FF2B5EF4-FFF2-40B4-BE49-F238E27FC236}">
                    <a16:creationId xmlns:a16="http://schemas.microsoft.com/office/drawing/2014/main" xmlns="" id="{0141B608-E8CE-48B1-8ADE-FD9D60CE2484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3" name="任意多边形: 形状 8542">
                <a:extLst>
                  <a:ext uri="{FF2B5EF4-FFF2-40B4-BE49-F238E27FC236}">
                    <a16:creationId xmlns:a16="http://schemas.microsoft.com/office/drawing/2014/main" xmlns="" id="{974F5737-7D80-4F0C-800F-D124532D7B42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4" name="任意多边形: 形状 8543">
                <a:extLst>
                  <a:ext uri="{FF2B5EF4-FFF2-40B4-BE49-F238E27FC236}">
                    <a16:creationId xmlns:a16="http://schemas.microsoft.com/office/drawing/2014/main" xmlns="" id="{21A55C40-846E-4843-96D8-38875FC4FCB0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5" name="任意多边形: 形状 8544">
                <a:extLst>
                  <a:ext uri="{FF2B5EF4-FFF2-40B4-BE49-F238E27FC236}">
                    <a16:creationId xmlns:a16="http://schemas.microsoft.com/office/drawing/2014/main" xmlns="" id="{0238A654-1FE0-4C4D-8EF6-149800EFF0CA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6" name="任意多边形: 形状 8545">
                <a:extLst>
                  <a:ext uri="{FF2B5EF4-FFF2-40B4-BE49-F238E27FC236}">
                    <a16:creationId xmlns:a16="http://schemas.microsoft.com/office/drawing/2014/main" xmlns="" id="{7E478203-5948-461C-A18F-78807C4079A3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7" name="任意多边形: 形状 8546">
                <a:extLst>
                  <a:ext uri="{FF2B5EF4-FFF2-40B4-BE49-F238E27FC236}">
                    <a16:creationId xmlns:a16="http://schemas.microsoft.com/office/drawing/2014/main" xmlns="" id="{CDCE0128-D481-47DD-A795-428F24AE385C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8" name="任意多边形: 形状 8547">
                <a:extLst>
                  <a:ext uri="{FF2B5EF4-FFF2-40B4-BE49-F238E27FC236}">
                    <a16:creationId xmlns:a16="http://schemas.microsoft.com/office/drawing/2014/main" xmlns="" id="{3E6187FE-0860-454D-AC0B-74BA2C54CDEE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9" name="任意多边形: 形状 8548">
                <a:extLst>
                  <a:ext uri="{FF2B5EF4-FFF2-40B4-BE49-F238E27FC236}">
                    <a16:creationId xmlns:a16="http://schemas.microsoft.com/office/drawing/2014/main" xmlns="" id="{BB5F12B4-3FE0-4E4C-8C99-0857E8BF18BF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0" name="任意多边形: 形状 8549">
                <a:extLst>
                  <a:ext uri="{FF2B5EF4-FFF2-40B4-BE49-F238E27FC236}">
                    <a16:creationId xmlns:a16="http://schemas.microsoft.com/office/drawing/2014/main" xmlns="" id="{61FA4337-FAF6-4750-A39B-66805ECFDC8D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1" name="任意多边形: 形状 8550">
                <a:extLst>
                  <a:ext uri="{FF2B5EF4-FFF2-40B4-BE49-F238E27FC236}">
                    <a16:creationId xmlns:a16="http://schemas.microsoft.com/office/drawing/2014/main" xmlns="" id="{EA92F985-019D-420C-B1C7-0C7FEB3691DA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2" name="任意多边形: 形状 8551">
                <a:extLst>
                  <a:ext uri="{FF2B5EF4-FFF2-40B4-BE49-F238E27FC236}">
                    <a16:creationId xmlns:a16="http://schemas.microsoft.com/office/drawing/2014/main" xmlns="" id="{A1BDFC41-7B9B-4203-81DD-EA6E947E909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3" name="任意多边形: 形状 8552">
                <a:extLst>
                  <a:ext uri="{FF2B5EF4-FFF2-40B4-BE49-F238E27FC236}">
                    <a16:creationId xmlns:a16="http://schemas.microsoft.com/office/drawing/2014/main" xmlns="" id="{5EA817D0-59D5-40E8-A528-31C904A8E9BB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4" name="任意多边形: 形状 8553">
                <a:extLst>
                  <a:ext uri="{FF2B5EF4-FFF2-40B4-BE49-F238E27FC236}">
                    <a16:creationId xmlns:a16="http://schemas.microsoft.com/office/drawing/2014/main" xmlns="" id="{C04AA9DA-3F5C-48FC-94AB-050B8A2045CC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5" name="任意多边形: 形状 8554">
                <a:extLst>
                  <a:ext uri="{FF2B5EF4-FFF2-40B4-BE49-F238E27FC236}">
                    <a16:creationId xmlns:a16="http://schemas.microsoft.com/office/drawing/2014/main" xmlns="" id="{16F5BE93-A1F9-4540-BDA0-CCC718FB4B76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6" name="任意多边形: 形状 8555">
                <a:extLst>
                  <a:ext uri="{FF2B5EF4-FFF2-40B4-BE49-F238E27FC236}">
                    <a16:creationId xmlns:a16="http://schemas.microsoft.com/office/drawing/2014/main" xmlns="" id="{AB0A0A65-F1CE-4484-B85E-E57333D8F4E1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7" name="任意多边形: 形状 8556">
                <a:extLst>
                  <a:ext uri="{FF2B5EF4-FFF2-40B4-BE49-F238E27FC236}">
                    <a16:creationId xmlns:a16="http://schemas.microsoft.com/office/drawing/2014/main" xmlns="" id="{B7E9A5FD-B0AD-4947-82AC-B29005AF59F9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8" name="任意多边形: 形状 8557">
                <a:extLst>
                  <a:ext uri="{FF2B5EF4-FFF2-40B4-BE49-F238E27FC236}">
                    <a16:creationId xmlns:a16="http://schemas.microsoft.com/office/drawing/2014/main" xmlns="" id="{99DB02FE-FA19-4EF1-B2E7-CA2CC9DCF424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59" name="图形 8533">
              <a:extLst>
                <a:ext uri="{FF2B5EF4-FFF2-40B4-BE49-F238E27FC236}">
                  <a16:creationId xmlns:a16="http://schemas.microsoft.com/office/drawing/2014/main" xmlns="" id="{6FD702C1-4329-4B67-9CF8-337F75A5600F}"/>
                </a:ext>
              </a:extLst>
            </p:cNvPr>
            <p:cNvGrpSpPr/>
            <p:nvPr/>
          </p:nvGrpSpPr>
          <p:grpSpPr>
            <a:xfrm rot="5400000" flipV="1">
              <a:off x="-2262227" y="3259178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60" name="任意多边形: 形状 8559">
                <a:extLst>
                  <a:ext uri="{FF2B5EF4-FFF2-40B4-BE49-F238E27FC236}">
                    <a16:creationId xmlns:a16="http://schemas.microsoft.com/office/drawing/2014/main" xmlns="" id="{458BBA98-9A0C-48E4-A496-4750486F9AB2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1" name="任意多边形: 形状 8560">
                <a:extLst>
                  <a:ext uri="{FF2B5EF4-FFF2-40B4-BE49-F238E27FC236}">
                    <a16:creationId xmlns:a16="http://schemas.microsoft.com/office/drawing/2014/main" xmlns="" id="{2EA7E958-DB52-4E04-AE17-5B56183FEA5A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2" name="任意多边形: 形状 8561">
                <a:extLst>
                  <a:ext uri="{FF2B5EF4-FFF2-40B4-BE49-F238E27FC236}">
                    <a16:creationId xmlns:a16="http://schemas.microsoft.com/office/drawing/2014/main" xmlns="" id="{5B010E06-1C60-42FB-85AD-53A01C62B9F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3" name="任意多边形: 形状 8562">
                <a:extLst>
                  <a:ext uri="{FF2B5EF4-FFF2-40B4-BE49-F238E27FC236}">
                    <a16:creationId xmlns:a16="http://schemas.microsoft.com/office/drawing/2014/main" xmlns="" id="{6455E185-4A05-4998-9674-B93BC6F044DD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4" name="任意多边形: 形状 8563">
                <a:extLst>
                  <a:ext uri="{FF2B5EF4-FFF2-40B4-BE49-F238E27FC236}">
                    <a16:creationId xmlns:a16="http://schemas.microsoft.com/office/drawing/2014/main" xmlns="" id="{F3870E39-A914-45C8-A526-3F27FE56235A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5" name="任意多边形: 形状 8564">
                <a:extLst>
                  <a:ext uri="{FF2B5EF4-FFF2-40B4-BE49-F238E27FC236}">
                    <a16:creationId xmlns:a16="http://schemas.microsoft.com/office/drawing/2014/main" xmlns="" id="{EB4F4237-FC76-4A74-B59B-3B159097BDA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6" name="任意多边形: 形状 8565">
                <a:extLst>
                  <a:ext uri="{FF2B5EF4-FFF2-40B4-BE49-F238E27FC236}">
                    <a16:creationId xmlns:a16="http://schemas.microsoft.com/office/drawing/2014/main" xmlns="" id="{6D677882-1537-47E7-B59F-1CE1D7822BC9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7" name="任意多边形: 形状 8566">
                <a:extLst>
                  <a:ext uri="{FF2B5EF4-FFF2-40B4-BE49-F238E27FC236}">
                    <a16:creationId xmlns:a16="http://schemas.microsoft.com/office/drawing/2014/main" xmlns="" id="{66C52A78-3C84-4922-B1FA-4B4ADD96A988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8" name="任意多边形: 形状 8567">
                <a:extLst>
                  <a:ext uri="{FF2B5EF4-FFF2-40B4-BE49-F238E27FC236}">
                    <a16:creationId xmlns:a16="http://schemas.microsoft.com/office/drawing/2014/main" xmlns="" id="{ABE96AB8-9027-4157-A0FB-9C1A070F2FC1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9" name="任意多边形: 形状 8568">
                <a:extLst>
                  <a:ext uri="{FF2B5EF4-FFF2-40B4-BE49-F238E27FC236}">
                    <a16:creationId xmlns:a16="http://schemas.microsoft.com/office/drawing/2014/main" xmlns="" id="{CDE2DDFB-99FF-4091-8765-B074BB5D7498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0" name="任意多边形: 形状 8569">
                <a:extLst>
                  <a:ext uri="{FF2B5EF4-FFF2-40B4-BE49-F238E27FC236}">
                    <a16:creationId xmlns:a16="http://schemas.microsoft.com/office/drawing/2014/main" xmlns="" id="{5B55101D-AB9F-45CF-9F05-89584E660A30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1" name="任意多边形: 形状 8570">
                <a:extLst>
                  <a:ext uri="{FF2B5EF4-FFF2-40B4-BE49-F238E27FC236}">
                    <a16:creationId xmlns:a16="http://schemas.microsoft.com/office/drawing/2014/main" xmlns="" id="{6FB7B04F-65E8-4063-A457-D034663FB532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2" name="任意多边形: 形状 8571">
                <a:extLst>
                  <a:ext uri="{FF2B5EF4-FFF2-40B4-BE49-F238E27FC236}">
                    <a16:creationId xmlns:a16="http://schemas.microsoft.com/office/drawing/2014/main" xmlns="" id="{CC900FC2-EA5D-4B1E-80E3-BCBC0FF99E02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3" name="任意多边形: 形状 8572">
                <a:extLst>
                  <a:ext uri="{FF2B5EF4-FFF2-40B4-BE49-F238E27FC236}">
                    <a16:creationId xmlns:a16="http://schemas.microsoft.com/office/drawing/2014/main" xmlns="" id="{8ABBBBD3-AFE9-4B93-A3F0-BE6D5191E7FA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4" name="任意多边形: 形状 8573">
                <a:extLst>
                  <a:ext uri="{FF2B5EF4-FFF2-40B4-BE49-F238E27FC236}">
                    <a16:creationId xmlns:a16="http://schemas.microsoft.com/office/drawing/2014/main" xmlns="" id="{54E33ACF-CA22-48C2-99AA-2A8649BD76C4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5" name="任意多边形: 形状 8574">
                <a:extLst>
                  <a:ext uri="{FF2B5EF4-FFF2-40B4-BE49-F238E27FC236}">
                    <a16:creationId xmlns:a16="http://schemas.microsoft.com/office/drawing/2014/main" xmlns="" id="{C00A06A9-A812-4A7A-BC01-8AC7EA93DCE5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6" name="任意多边形: 形状 8575">
                <a:extLst>
                  <a:ext uri="{FF2B5EF4-FFF2-40B4-BE49-F238E27FC236}">
                    <a16:creationId xmlns:a16="http://schemas.microsoft.com/office/drawing/2014/main" xmlns="" id="{58EEE6BD-A060-458B-82E1-06B247924EF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7" name="任意多边形: 形状 8576">
                <a:extLst>
                  <a:ext uri="{FF2B5EF4-FFF2-40B4-BE49-F238E27FC236}">
                    <a16:creationId xmlns:a16="http://schemas.microsoft.com/office/drawing/2014/main" xmlns="" id="{50D7579A-409C-4602-B2AC-1065882669AC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8" name="任意多边形: 形状 8577">
                <a:extLst>
                  <a:ext uri="{FF2B5EF4-FFF2-40B4-BE49-F238E27FC236}">
                    <a16:creationId xmlns:a16="http://schemas.microsoft.com/office/drawing/2014/main" xmlns="" id="{447109D5-07FC-4A53-83CB-AA9DC3AA241E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9" name="任意多边形: 形状 8578">
                <a:extLst>
                  <a:ext uri="{FF2B5EF4-FFF2-40B4-BE49-F238E27FC236}">
                    <a16:creationId xmlns:a16="http://schemas.microsoft.com/office/drawing/2014/main" xmlns="" id="{AB3C9F13-F794-4208-9E62-193A4189EF74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0" name="任意多边形: 形状 8579">
                <a:extLst>
                  <a:ext uri="{FF2B5EF4-FFF2-40B4-BE49-F238E27FC236}">
                    <a16:creationId xmlns:a16="http://schemas.microsoft.com/office/drawing/2014/main" xmlns="" id="{4713C211-6EFE-4A59-B7E7-E49CB55487F4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1" name="任意多边形: 形状 8580">
                <a:extLst>
                  <a:ext uri="{FF2B5EF4-FFF2-40B4-BE49-F238E27FC236}">
                    <a16:creationId xmlns:a16="http://schemas.microsoft.com/office/drawing/2014/main" xmlns="" id="{61819AAE-B11C-4CD6-93E6-D2166BB81F30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2" name="任意多边形: 形状 8581">
                <a:extLst>
                  <a:ext uri="{FF2B5EF4-FFF2-40B4-BE49-F238E27FC236}">
                    <a16:creationId xmlns:a16="http://schemas.microsoft.com/office/drawing/2014/main" xmlns="" id="{7111F8AF-A177-4D04-9DBE-CF9BE6B1CE60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591" name="任意多边形: 形状 8590">
            <a:extLst>
              <a:ext uri="{FF2B5EF4-FFF2-40B4-BE49-F238E27FC236}">
                <a16:creationId xmlns:a16="http://schemas.microsoft.com/office/drawing/2014/main" xmlns="" id="{F0A12703-FFD3-444B-84A1-572E49D3A42B}"/>
              </a:ext>
            </a:extLst>
          </p:cNvPr>
          <p:cNvSpPr/>
          <p:nvPr/>
        </p:nvSpPr>
        <p:spPr>
          <a:xfrm>
            <a:off x="371475" y="648931"/>
            <a:ext cx="4000500" cy="155299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4D05D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00" name="图形 8598">
            <a:extLst>
              <a:ext uri="{FF2B5EF4-FFF2-40B4-BE49-F238E27FC236}">
                <a16:creationId xmlns:a16="http://schemas.microsoft.com/office/drawing/2014/main" xmlns="" id="{EE47D911-CBA5-4E95-9B75-5554F2D3A132}"/>
              </a:ext>
            </a:extLst>
          </p:cNvPr>
          <p:cNvGrpSpPr/>
          <p:nvPr/>
        </p:nvGrpSpPr>
        <p:grpSpPr>
          <a:xfrm>
            <a:off x="2530820" y="427700"/>
            <a:ext cx="7042880" cy="5695496"/>
            <a:chOff x="2530820" y="514786"/>
            <a:chExt cx="7042880" cy="5695496"/>
          </a:xfrm>
        </p:grpSpPr>
        <p:sp>
          <p:nvSpPr>
            <p:cNvPr id="8601" name="任意多边形: 形状 8600">
              <a:extLst>
                <a:ext uri="{FF2B5EF4-FFF2-40B4-BE49-F238E27FC236}">
                  <a16:creationId xmlns:a16="http://schemas.microsoft.com/office/drawing/2014/main" xmlns="" id="{85558887-D46D-44FB-8DA5-AEB86C63D2CF}"/>
                </a:ext>
              </a:extLst>
            </p:cNvPr>
            <p:cNvSpPr/>
            <p:nvPr/>
          </p:nvSpPr>
          <p:spPr>
            <a:xfrm>
              <a:off x="8633666" y="3777255"/>
              <a:ext cx="774145" cy="387073"/>
            </a:xfrm>
            <a:custGeom>
              <a:avLst/>
              <a:gdLst>
                <a:gd name="connsiteX0" fmla="*/ 779675 w 774145"/>
                <a:gd name="connsiteY0" fmla="*/ 0 h 387072"/>
                <a:gd name="connsiteX1" fmla="*/ 329933 w 774145"/>
                <a:gd name="connsiteY1" fmla="*/ 394445 h 387072"/>
                <a:gd name="connsiteX2" fmla="*/ 0 w 774145"/>
                <a:gd name="connsiteY2" fmla="*/ 387073 h 387072"/>
                <a:gd name="connsiteX3" fmla="*/ 25805 w 774145"/>
                <a:gd name="connsiteY3" fmla="*/ 97690 h 387072"/>
                <a:gd name="connsiteX4" fmla="*/ 779675 w 774145"/>
                <a:gd name="connsiteY4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145" h="387072">
                  <a:moveTo>
                    <a:pt x="779675" y="0"/>
                  </a:moveTo>
                  <a:cubicBezTo>
                    <a:pt x="779675" y="0"/>
                    <a:pt x="641434" y="394445"/>
                    <a:pt x="329933" y="394445"/>
                  </a:cubicBezTo>
                  <a:cubicBezTo>
                    <a:pt x="18432" y="394445"/>
                    <a:pt x="0" y="387073"/>
                    <a:pt x="0" y="387073"/>
                  </a:cubicBezTo>
                  <a:lnTo>
                    <a:pt x="25805" y="97690"/>
                  </a:lnTo>
                  <a:lnTo>
                    <a:pt x="779675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2" name="任意多边形: 形状 8601">
              <a:extLst>
                <a:ext uri="{FF2B5EF4-FFF2-40B4-BE49-F238E27FC236}">
                  <a16:creationId xmlns:a16="http://schemas.microsoft.com/office/drawing/2014/main" xmlns="" id="{B64BE4ED-A00E-4B25-9BC1-A0D00AC9EC47}"/>
                </a:ext>
              </a:extLst>
            </p:cNvPr>
            <p:cNvSpPr/>
            <p:nvPr/>
          </p:nvSpPr>
          <p:spPr>
            <a:xfrm>
              <a:off x="2693022" y="3777255"/>
              <a:ext cx="774145" cy="387073"/>
            </a:xfrm>
            <a:custGeom>
              <a:avLst/>
              <a:gdLst>
                <a:gd name="connsiteX0" fmla="*/ 0 w 774145"/>
                <a:gd name="connsiteY0" fmla="*/ 0 h 387072"/>
                <a:gd name="connsiteX1" fmla="*/ 449742 w 774145"/>
                <a:gd name="connsiteY1" fmla="*/ 394445 h 387072"/>
                <a:gd name="connsiteX2" fmla="*/ 779675 w 774145"/>
                <a:gd name="connsiteY2" fmla="*/ 387073 h 387072"/>
                <a:gd name="connsiteX3" fmla="*/ 753870 w 774145"/>
                <a:gd name="connsiteY3" fmla="*/ 97690 h 387072"/>
                <a:gd name="connsiteX4" fmla="*/ 0 w 774145"/>
                <a:gd name="connsiteY4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145" h="387072">
                  <a:moveTo>
                    <a:pt x="0" y="0"/>
                  </a:moveTo>
                  <a:cubicBezTo>
                    <a:pt x="0" y="0"/>
                    <a:pt x="138240" y="394445"/>
                    <a:pt x="449742" y="394445"/>
                  </a:cubicBezTo>
                  <a:cubicBezTo>
                    <a:pt x="761243" y="394445"/>
                    <a:pt x="779675" y="387073"/>
                    <a:pt x="779675" y="387073"/>
                  </a:cubicBezTo>
                  <a:lnTo>
                    <a:pt x="753870" y="97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3" name="任意多边形: 形状 8602">
              <a:extLst>
                <a:ext uri="{FF2B5EF4-FFF2-40B4-BE49-F238E27FC236}">
                  <a16:creationId xmlns:a16="http://schemas.microsoft.com/office/drawing/2014/main" xmlns="" id="{4D4292EA-EC67-46DB-982C-6E30DC5BFA34}"/>
                </a:ext>
              </a:extLst>
            </p:cNvPr>
            <p:cNvSpPr/>
            <p:nvPr/>
          </p:nvSpPr>
          <p:spPr>
            <a:xfrm>
              <a:off x="4042247" y="3574502"/>
              <a:ext cx="4018183" cy="2488323"/>
            </a:xfrm>
            <a:custGeom>
              <a:avLst/>
              <a:gdLst>
                <a:gd name="connsiteX0" fmla="*/ 2010935 w 4018182"/>
                <a:gd name="connsiteY0" fmla="*/ 0 h 2488323"/>
                <a:gd name="connsiteX1" fmla="*/ 0 w 4018182"/>
                <a:gd name="connsiteY1" fmla="*/ 0 h 2488323"/>
                <a:gd name="connsiteX2" fmla="*/ 0 w 4018182"/>
                <a:gd name="connsiteY2" fmla="*/ 2499383 h 2488323"/>
                <a:gd name="connsiteX3" fmla="*/ 2010935 w 4018182"/>
                <a:gd name="connsiteY3" fmla="*/ 2499383 h 2488323"/>
                <a:gd name="connsiteX4" fmla="*/ 4021869 w 4018182"/>
                <a:gd name="connsiteY4" fmla="*/ 2499383 h 2488323"/>
                <a:gd name="connsiteX5" fmla="*/ 4021869 w 4018182"/>
                <a:gd name="connsiteY5" fmla="*/ 0 h 2488323"/>
                <a:gd name="connsiteX6" fmla="*/ 2010935 w 4018182"/>
                <a:gd name="connsiteY6" fmla="*/ 0 h 2488323"/>
                <a:gd name="connsiteX7" fmla="*/ 274637 w 4018182"/>
                <a:gd name="connsiteY7" fmla="*/ 2366672 h 2488323"/>
                <a:gd name="connsiteX8" fmla="*/ 188007 w 4018182"/>
                <a:gd name="connsiteY8" fmla="*/ 2366672 h 2488323"/>
                <a:gd name="connsiteX9" fmla="*/ 188007 w 4018182"/>
                <a:gd name="connsiteY9" fmla="*/ 2333495 h 2488323"/>
                <a:gd name="connsiteX10" fmla="*/ 274637 w 4018182"/>
                <a:gd name="connsiteY10" fmla="*/ 2333495 h 2488323"/>
                <a:gd name="connsiteX11" fmla="*/ 274637 w 4018182"/>
                <a:gd name="connsiteY11" fmla="*/ 2366672 h 2488323"/>
                <a:gd name="connsiteX12" fmla="*/ 274637 w 4018182"/>
                <a:gd name="connsiteY12" fmla="*/ 2302160 h 2488323"/>
                <a:gd name="connsiteX13" fmla="*/ 188007 w 4018182"/>
                <a:gd name="connsiteY13" fmla="*/ 2302160 h 2488323"/>
                <a:gd name="connsiteX14" fmla="*/ 188007 w 4018182"/>
                <a:gd name="connsiteY14" fmla="*/ 2268983 h 2488323"/>
                <a:gd name="connsiteX15" fmla="*/ 274637 w 4018182"/>
                <a:gd name="connsiteY15" fmla="*/ 2268983 h 2488323"/>
                <a:gd name="connsiteX16" fmla="*/ 274637 w 4018182"/>
                <a:gd name="connsiteY16" fmla="*/ 2302160 h 2488323"/>
                <a:gd name="connsiteX17" fmla="*/ 274637 w 4018182"/>
                <a:gd name="connsiteY17" fmla="*/ 2235805 h 2488323"/>
                <a:gd name="connsiteX18" fmla="*/ 188007 w 4018182"/>
                <a:gd name="connsiteY18" fmla="*/ 2235805 h 2488323"/>
                <a:gd name="connsiteX19" fmla="*/ 188007 w 4018182"/>
                <a:gd name="connsiteY19" fmla="*/ 2202627 h 2488323"/>
                <a:gd name="connsiteX20" fmla="*/ 274637 w 4018182"/>
                <a:gd name="connsiteY20" fmla="*/ 2202627 h 2488323"/>
                <a:gd name="connsiteX21" fmla="*/ 274637 w 4018182"/>
                <a:gd name="connsiteY21" fmla="*/ 2235805 h 2488323"/>
                <a:gd name="connsiteX22" fmla="*/ 274637 w 4018182"/>
                <a:gd name="connsiteY22" fmla="*/ 2171293 h 2488323"/>
                <a:gd name="connsiteX23" fmla="*/ 188007 w 4018182"/>
                <a:gd name="connsiteY23" fmla="*/ 2171293 h 2488323"/>
                <a:gd name="connsiteX24" fmla="*/ 188007 w 4018182"/>
                <a:gd name="connsiteY24" fmla="*/ 2138115 h 2488323"/>
                <a:gd name="connsiteX25" fmla="*/ 274637 w 4018182"/>
                <a:gd name="connsiteY25" fmla="*/ 2138115 h 2488323"/>
                <a:gd name="connsiteX26" fmla="*/ 274637 w 4018182"/>
                <a:gd name="connsiteY26" fmla="*/ 2171293 h 2488323"/>
                <a:gd name="connsiteX27" fmla="*/ 274637 w 4018182"/>
                <a:gd name="connsiteY27" fmla="*/ 2099408 h 2488323"/>
                <a:gd name="connsiteX28" fmla="*/ 188007 w 4018182"/>
                <a:gd name="connsiteY28" fmla="*/ 2099408 h 2488323"/>
                <a:gd name="connsiteX29" fmla="*/ 188007 w 4018182"/>
                <a:gd name="connsiteY29" fmla="*/ 1795279 h 2488323"/>
                <a:gd name="connsiteX30" fmla="*/ 274637 w 4018182"/>
                <a:gd name="connsiteY30" fmla="*/ 1795279 h 2488323"/>
                <a:gd name="connsiteX31" fmla="*/ 274637 w 4018182"/>
                <a:gd name="connsiteY31" fmla="*/ 2099408 h 2488323"/>
                <a:gd name="connsiteX32" fmla="*/ 274637 w 4018182"/>
                <a:gd name="connsiteY32" fmla="*/ 1765788 h 2488323"/>
                <a:gd name="connsiteX33" fmla="*/ 188007 w 4018182"/>
                <a:gd name="connsiteY33" fmla="*/ 1765788 h 2488323"/>
                <a:gd name="connsiteX34" fmla="*/ 188007 w 4018182"/>
                <a:gd name="connsiteY34" fmla="*/ 1732610 h 2488323"/>
                <a:gd name="connsiteX35" fmla="*/ 274637 w 4018182"/>
                <a:gd name="connsiteY35" fmla="*/ 1732610 h 2488323"/>
                <a:gd name="connsiteX36" fmla="*/ 274637 w 4018182"/>
                <a:gd name="connsiteY36" fmla="*/ 1765788 h 2488323"/>
                <a:gd name="connsiteX37" fmla="*/ 274637 w 4018182"/>
                <a:gd name="connsiteY37" fmla="*/ 1703119 h 2488323"/>
                <a:gd name="connsiteX38" fmla="*/ 188007 w 4018182"/>
                <a:gd name="connsiteY38" fmla="*/ 1703119 h 2488323"/>
                <a:gd name="connsiteX39" fmla="*/ 188007 w 4018182"/>
                <a:gd name="connsiteY39" fmla="*/ 1398991 h 2488323"/>
                <a:gd name="connsiteX40" fmla="*/ 274637 w 4018182"/>
                <a:gd name="connsiteY40" fmla="*/ 1398991 h 2488323"/>
                <a:gd name="connsiteX41" fmla="*/ 274637 w 4018182"/>
                <a:gd name="connsiteY41" fmla="*/ 1703119 h 2488323"/>
                <a:gd name="connsiteX42" fmla="*/ 274637 w 4018182"/>
                <a:gd name="connsiteY42" fmla="*/ 1362127 h 2488323"/>
                <a:gd name="connsiteX43" fmla="*/ 188007 w 4018182"/>
                <a:gd name="connsiteY43" fmla="*/ 1362127 h 2488323"/>
                <a:gd name="connsiteX44" fmla="*/ 188007 w 4018182"/>
                <a:gd name="connsiteY44" fmla="*/ 1328949 h 2488323"/>
                <a:gd name="connsiteX45" fmla="*/ 274637 w 4018182"/>
                <a:gd name="connsiteY45" fmla="*/ 1328949 h 2488323"/>
                <a:gd name="connsiteX46" fmla="*/ 274637 w 4018182"/>
                <a:gd name="connsiteY46" fmla="*/ 1362127 h 2488323"/>
                <a:gd name="connsiteX47" fmla="*/ 274637 w 4018182"/>
                <a:gd name="connsiteY47" fmla="*/ 1297615 h 2488323"/>
                <a:gd name="connsiteX48" fmla="*/ 188007 w 4018182"/>
                <a:gd name="connsiteY48" fmla="*/ 1297615 h 2488323"/>
                <a:gd name="connsiteX49" fmla="*/ 188007 w 4018182"/>
                <a:gd name="connsiteY49" fmla="*/ 1264437 h 2488323"/>
                <a:gd name="connsiteX50" fmla="*/ 274637 w 4018182"/>
                <a:gd name="connsiteY50" fmla="*/ 1264437 h 2488323"/>
                <a:gd name="connsiteX51" fmla="*/ 274637 w 4018182"/>
                <a:gd name="connsiteY51" fmla="*/ 1297615 h 2488323"/>
                <a:gd name="connsiteX52" fmla="*/ 274637 w 4018182"/>
                <a:gd name="connsiteY52" fmla="*/ 1231259 h 2488323"/>
                <a:gd name="connsiteX53" fmla="*/ 188007 w 4018182"/>
                <a:gd name="connsiteY53" fmla="*/ 1231259 h 2488323"/>
                <a:gd name="connsiteX54" fmla="*/ 188007 w 4018182"/>
                <a:gd name="connsiteY54" fmla="*/ 1198082 h 2488323"/>
                <a:gd name="connsiteX55" fmla="*/ 274637 w 4018182"/>
                <a:gd name="connsiteY55" fmla="*/ 1198082 h 2488323"/>
                <a:gd name="connsiteX56" fmla="*/ 274637 w 4018182"/>
                <a:gd name="connsiteY56" fmla="*/ 1231259 h 2488323"/>
                <a:gd name="connsiteX57" fmla="*/ 274637 w 4018182"/>
                <a:gd name="connsiteY57" fmla="*/ 1166747 h 2488323"/>
                <a:gd name="connsiteX58" fmla="*/ 188007 w 4018182"/>
                <a:gd name="connsiteY58" fmla="*/ 1166747 h 2488323"/>
                <a:gd name="connsiteX59" fmla="*/ 188007 w 4018182"/>
                <a:gd name="connsiteY59" fmla="*/ 1133570 h 2488323"/>
                <a:gd name="connsiteX60" fmla="*/ 274637 w 4018182"/>
                <a:gd name="connsiteY60" fmla="*/ 1133570 h 2488323"/>
                <a:gd name="connsiteX61" fmla="*/ 274637 w 4018182"/>
                <a:gd name="connsiteY61" fmla="*/ 1166747 h 2488323"/>
                <a:gd name="connsiteX62" fmla="*/ 274637 w 4018182"/>
                <a:gd name="connsiteY62" fmla="*/ 1094862 h 2488323"/>
                <a:gd name="connsiteX63" fmla="*/ 188007 w 4018182"/>
                <a:gd name="connsiteY63" fmla="*/ 1094862 h 2488323"/>
                <a:gd name="connsiteX64" fmla="*/ 188007 w 4018182"/>
                <a:gd name="connsiteY64" fmla="*/ 790734 h 2488323"/>
                <a:gd name="connsiteX65" fmla="*/ 274637 w 4018182"/>
                <a:gd name="connsiteY65" fmla="*/ 790734 h 2488323"/>
                <a:gd name="connsiteX66" fmla="*/ 274637 w 4018182"/>
                <a:gd name="connsiteY66" fmla="*/ 1094862 h 2488323"/>
                <a:gd name="connsiteX67" fmla="*/ 274637 w 4018182"/>
                <a:gd name="connsiteY67" fmla="*/ 761243 h 2488323"/>
                <a:gd name="connsiteX68" fmla="*/ 188007 w 4018182"/>
                <a:gd name="connsiteY68" fmla="*/ 761243 h 2488323"/>
                <a:gd name="connsiteX69" fmla="*/ 188007 w 4018182"/>
                <a:gd name="connsiteY69" fmla="*/ 728065 h 2488323"/>
                <a:gd name="connsiteX70" fmla="*/ 274637 w 4018182"/>
                <a:gd name="connsiteY70" fmla="*/ 728065 h 2488323"/>
                <a:gd name="connsiteX71" fmla="*/ 274637 w 4018182"/>
                <a:gd name="connsiteY71" fmla="*/ 761243 h 2488323"/>
                <a:gd name="connsiteX72" fmla="*/ 274637 w 4018182"/>
                <a:gd name="connsiteY72" fmla="*/ 698574 h 2488323"/>
                <a:gd name="connsiteX73" fmla="*/ 188007 w 4018182"/>
                <a:gd name="connsiteY73" fmla="*/ 698574 h 2488323"/>
                <a:gd name="connsiteX74" fmla="*/ 188007 w 4018182"/>
                <a:gd name="connsiteY74" fmla="*/ 394445 h 2488323"/>
                <a:gd name="connsiteX75" fmla="*/ 274637 w 4018182"/>
                <a:gd name="connsiteY75" fmla="*/ 394445 h 2488323"/>
                <a:gd name="connsiteX76" fmla="*/ 274637 w 4018182"/>
                <a:gd name="connsiteY76" fmla="*/ 698574 h 2488323"/>
                <a:gd name="connsiteX77" fmla="*/ 274637 w 4018182"/>
                <a:gd name="connsiteY77" fmla="*/ 364954 h 2488323"/>
                <a:gd name="connsiteX78" fmla="*/ 188007 w 4018182"/>
                <a:gd name="connsiteY78" fmla="*/ 364954 h 2488323"/>
                <a:gd name="connsiteX79" fmla="*/ 188007 w 4018182"/>
                <a:gd name="connsiteY79" fmla="*/ 331776 h 2488323"/>
                <a:gd name="connsiteX80" fmla="*/ 274637 w 4018182"/>
                <a:gd name="connsiteY80" fmla="*/ 331776 h 2488323"/>
                <a:gd name="connsiteX81" fmla="*/ 274637 w 4018182"/>
                <a:gd name="connsiteY81" fmla="*/ 364954 h 2488323"/>
                <a:gd name="connsiteX82" fmla="*/ 274637 w 4018182"/>
                <a:gd name="connsiteY82" fmla="*/ 300442 h 2488323"/>
                <a:gd name="connsiteX83" fmla="*/ 188007 w 4018182"/>
                <a:gd name="connsiteY83" fmla="*/ 300442 h 2488323"/>
                <a:gd name="connsiteX84" fmla="*/ 188007 w 4018182"/>
                <a:gd name="connsiteY84" fmla="*/ 267264 h 2488323"/>
                <a:gd name="connsiteX85" fmla="*/ 274637 w 4018182"/>
                <a:gd name="connsiteY85" fmla="*/ 267264 h 2488323"/>
                <a:gd name="connsiteX86" fmla="*/ 274637 w 4018182"/>
                <a:gd name="connsiteY86" fmla="*/ 300442 h 2488323"/>
                <a:gd name="connsiteX87" fmla="*/ 274637 w 4018182"/>
                <a:gd name="connsiteY87" fmla="*/ 234087 h 2488323"/>
                <a:gd name="connsiteX88" fmla="*/ 188007 w 4018182"/>
                <a:gd name="connsiteY88" fmla="*/ 234087 h 2488323"/>
                <a:gd name="connsiteX89" fmla="*/ 188007 w 4018182"/>
                <a:gd name="connsiteY89" fmla="*/ 200909 h 2488323"/>
                <a:gd name="connsiteX90" fmla="*/ 274637 w 4018182"/>
                <a:gd name="connsiteY90" fmla="*/ 200909 h 2488323"/>
                <a:gd name="connsiteX91" fmla="*/ 274637 w 4018182"/>
                <a:gd name="connsiteY91" fmla="*/ 234087 h 2488323"/>
                <a:gd name="connsiteX92" fmla="*/ 274637 w 4018182"/>
                <a:gd name="connsiteY92" fmla="*/ 169575 h 2488323"/>
                <a:gd name="connsiteX93" fmla="*/ 188007 w 4018182"/>
                <a:gd name="connsiteY93" fmla="*/ 169575 h 2488323"/>
                <a:gd name="connsiteX94" fmla="*/ 188007 w 4018182"/>
                <a:gd name="connsiteY94" fmla="*/ 136397 h 2488323"/>
                <a:gd name="connsiteX95" fmla="*/ 274637 w 4018182"/>
                <a:gd name="connsiteY95" fmla="*/ 136397 h 2488323"/>
                <a:gd name="connsiteX96" fmla="*/ 274637 w 4018182"/>
                <a:gd name="connsiteY96" fmla="*/ 169575 h 2488323"/>
                <a:gd name="connsiteX97" fmla="*/ 414721 w 4018182"/>
                <a:gd name="connsiteY97" fmla="*/ 2366672 h 2488323"/>
                <a:gd name="connsiteX98" fmla="*/ 329933 w 4018182"/>
                <a:gd name="connsiteY98" fmla="*/ 2366672 h 2488323"/>
                <a:gd name="connsiteX99" fmla="*/ 329933 w 4018182"/>
                <a:gd name="connsiteY99" fmla="*/ 2333495 h 2488323"/>
                <a:gd name="connsiteX100" fmla="*/ 416564 w 4018182"/>
                <a:gd name="connsiteY100" fmla="*/ 2333495 h 2488323"/>
                <a:gd name="connsiteX101" fmla="*/ 416564 w 4018182"/>
                <a:gd name="connsiteY101" fmla="*/ 2366672 h 2488323"/>
                <a:gd name="connsiteX102" fmla="*/ 414721 w 4018182"/>
                <a:gd name="connsiteY102" fmla="*/ 2302160 h 2488323"/>
                <a:gd name="connsiteX103" fmla="*/ 329933 w 4018182"/>
                <a:gd name="connsiteY103" fmla="*/ 2302160 h 2488323"/>
                <a:gd name="connsiteX104" fmla="*/ 329933 w 4018182"/>
                <a:gd name="connsiteY104" fmla="*/ 2268983 h 2488323"/>
                <a:gd name="connsiteX105" fmla="*/ 416564 w 4018182"/>
                <a:gd name="connsiteY105" fmla="*/ 2268983 h 2488323"/>
                <a:gd name="connsiteX106" fmla="*/ 416564 w 4018182"/>
                <a:gd name="connsiteY106" fmla="*/ 2302160 h 2488323"/>
                <a:gd name="connsiteX107" fmla="*/ 414721 w 4018182"/>
                <a:gd name="connsiteY107" fmla="*/ 2235805 h 2488323"/>
                <a:gd name="connsiteX108" fmla="*/ 329933 w 4018182"/>
                <a:gd name="connsiteY108" fmla="*/ 2235805 h 2488323"/>
                <a:gd name="connsiteX109" fmla="*/ 329933 w 4018182"/>
                <a:gd name="connsiteY109" fmla="*/ 2202627 h 2488323"/>
                <a:gd name="connsiteX110" fmla="*/ 416564 w 4018182"/>
                <a:gd name="connsiteY110" fmla="*/ 2202627 h 2488323"/>
                <a:gd name="connsiteX111" fmla="*/ 416564 w 4018182"/>
                <a:gd name="connsiteY111" fmla="*/ 2235805 h 2488323"/>
                <a:gd name="connsiteX112" fmla="*/ 414721 w 4018182"/>
                <a:gd name="connsiteY112" fmla="*/ 2171293 h 2488323"/>
                <a:gd name="connsiteX113" fmla="*/ 329933 w 4018182"/>
                <a:gd name="connsiteY113" fmla="*/ 2171293 h 2488323"/>
                <a:gd name="connsiteX114" fmla="*/ 329933 w 4018182"/>
                <a:gd name="connsiteY114" fmla="*/ 2138115 h 2488323"/>
                <a:gd name="connsiteX115" fmla="*/ 416564 w 4018182"/>
                <a:gd name="connsiteY115" fmla="*/ 2138115 h 2488323"/>
                <a:gd name="connsiteX116" fmla="*/ 416564 w 4018182"/>
                <a:gd name="connsiteY116" fmla="*/ 2171293 h 2488323"/>
                <a:gd name="connsiteX117" fmla="*/ 414721 w 4018182"/>
                <a:gd name="connsiteY117" fmla="*/ 2099408 h 2488323"/>
                <a:gd name="connsiteX118" fmla="*/ 329933 w 4018182"/>
                <a:gd name="connsiteY118" fmla="*/ 2099408 h 2488323"/>
                <a:gd name="connsiteX119" fmla="*/ 329933 w 4018182"/>
                <a:gd name="connsiteY119" fmla="*/ 1795279 h 2488323"/>
                <a:gd name="connsiteX120" fmla="*/ 416564 w 4018182"/>
                <a:gd name="connsiteY120" fmla="*/ 1795279 h 2488323"/>
                <a:gd name="connsiteX121" fmla="*/ 416564 w 4018182"/>
                <a:gd name="connsiteY121" fmla="*/ 2099408 h 2488323"/>
                <a:gd name="connsiteX122" fmla="*/ 414721 w 4018182"/>
                <a:gd name="connsiteY122" fmla="*/ 1765788 h 2488323"/>
                <a:gd name="connsiteX123" fmla="*/ 329933 w 4018182"/>
                <a:gd name="connsiteY123" fmla="*/ 1765788 h 2488323"/>
                <a:gd name="connsiteX124" fmla="*/ 329933 w 4018182"/>
                <a:gd name="connsiteY124" fmla="*/ 1732610 h 2488323"/>
                <a:gd name="connsiteX125" fmla="*/ 416564 w 4018182"/>
                <a:gd name="connsiteY125" fmla="*/ 1732610 h 2488323"/>
                <a:gd name="connsiteX126" fmla="*/ 416564 w 4018182"/>
                <a:gd name="connsiteY126" fmla="*/ 1765788 h 2488323"/>
                <a:gd name="connsiteX127" fmla="*/ 414721 w 4018182"/>
                <a:gd name="connsiteY127" fmla="*/ 1703119 h 2488323"/>
                <a:gd name="connsiteX128" fmla="*/ 329933 w 4018182"/>
                <a:gd name="connsiteY128" fmla="*/ 1703119 h 2488323"/>
                <a:gd name="connsiteX129" fmla="*/ 329933 w 4018182"/>
                <a:gd name="connsiteY129" fmla="*/ 1398991 h 2488323"/>
                <a:gd name="connsiteX130" fmla="*/ 416564 w 4018182"/>
                <a:gd name="connsiteY130" fmla="*/ 1398991 h 2488323"/>
                <a:gd name="connsiteX131" fmla="*/ 416564 w 4018182"/>
                <a:gd name="connsiteY131" fmla="*/ 1703119 h 2488323"/>
                <a:gd name="connsiteX132" fmla="*/ 414721 w 4018182"/>
                <a:gd name="connsiteY132" fmla="*/ 1362127 h 2488323"/>
                <a:gd name="connsiteX133" fmla="*/ 329933 w 4018182"/>
                <a:gd name="connsiteY133" fmla="*/ 1362127 h 2488323"/>
                <a:gd name="connsiteX134" fmla="*/ 329933 w 4018182"/>
                <a:gd name="connsiteY134" fmla="*/ 1328949 h 2488323"/>
                <a:gd name="connsiteX135" fmla="*/ 416564 w 4018182"/>
                <a:gd name="connsiteY135" fmla="*/ 1328949 h 2488323"/>
                <a:gd name="connsiteX136" fmla="*/ 416564 w 4018182"/>
                <a:gd name="connsiteY136" fmla="*/ 1362127 h 2488323"/>
                <a:gd name="connsiteX137" fmla="*/ 414721 w 4018182"/>
                <a:gd name="connsiteY137" fmla="*/ 1297615 h 2488323"/>
                <a:gd name="connsiteX138" fmla="*/ 329933 w 4018182"/>
                <a:gd name="connsiteY138" fmla="*/ 1297615 h 2488323"/>
                <a:gd name="connsiteX139" fmla="*/ 329933 w 4018182"/>
                <a:gd name="connsiteY139" fmla="*/ 1264437 h 2488323"/>
                <a:gd name="connsiteX140" fmla="*/ 416564 w 4018182"/>
                <a:gd name="connsiteY140" fmla="*/ 1264437 h 2488323"/>
                <a:gd name="connsiteX141" fmla="*/ 416564 w 4018182"/>
                <a:gd name="connsiteY141" fmla="*/ 1297615 h 2488323"/>
                <a:gd name="connsiteX142" fmla="*/ 414721 w 4018182"/>
                <a:gd name="connsiteY142" fmla="*/ 1231259 h 2488323"/>
                <a:gd name="connsiteX143" fmla="*/ 329933 w 4018182"/>
                <a:gd name="connsiteY143" fmla="*/ 1231259 h 2488323"/>
                <a:gd name="connsiteX144" fmla="*/ 329933 w 4018182"/>
                <a:gd name="connsiteY144" fmla="*/ 1198082 h 2488323"/>
                <a:gd name="connsiteX145" fmla="*/ 416564 w 4018182"/>
                <a:gd name="connsiteY145" fmla="*/ 1198082 h 2488323"/>
                <a:gd name="connsiteX146" fmla="*/ 416564 w 4018182"/>
                <a:gd name="connsiteY146" fmla="*/ 1231259 h 2488323"/>
                <a:gd name="connsiteX147" fmla="*/ 414721 w 4018182"/>
                <a:gd name="connsiteY147" fmla="*/ 1166747 h 2488323"/>
                <a:gd name="connsiteX148" fmla="*/ 329933 w 4018182"/>
                <a:gd name="connsiteY148" fmla="*/ 1166747 h 2488323"/>
                <a:gd name="connsiteX149" fmla="*/ 329933 w 4018182"/>
                <a:gd name="connsiteY149" fmla="*/ 1133570 h 2488323"/>
                <a:gd name="connsiteX150" fmla="*/ 416564 w 4018182"/>
                <a:gd name="connsiteY150" fmla="*/ 1133570 h 2488323"/>
                <a:gd name="connsiteX151" fmla="*/ 416564 w 4018182"/>
                <a:gd name="connsiteY151" fmla="*/ 1166747 h 2488323"/>
                <a:gd name="connsiteX152" fmla="*/ 414721 w 4018182"/>
                <a:gd name="connsiteY152" fmla="*/ 1094862 h 2488323"/>
                <a:gd name="connsiteX153" fmla="*/ 329933 w 4018182"/>
                <a:gd name="connsiteY153" fmla="*/ 1094862 h 2488323"/>
                <a:gd name="connsiteX154" fmla="*/ 329933 w 4018182"/>
                <a:gd name="connsiteY154" fmla="*/ 790734 h 2488323"/>
                <a:gd name="connsiteX155" fmla="*/ 416564 w 4018182"/>
                <a:gd name="connsiteY155" fmla="*/ 790734 h 2488323"/>
                <a:gd name="connsiteX156" fmla="*/ 416564 w 4018182"/>
                <a:gd name="connsiteY156" fmla="*/ 1094862 h 2488323"/>
                <a:gd name="connsiteX157" fmla="*/ 414721 w 4018182"/>
                <a:gd name="connsiteY157" fmla="*/ 761243 h 2488323"/>
                <a:gd name="connsiteX158" fmla="*/ 329933 w 4018182"/>
                <a:gd name="connsiteY158" fmla="*/ 761243 h 2488323"/>
                <a:gd name="connsiteX159" fmla="*/ 329933 w 4018182"/>
                <a:gd name="connsiteY159" fmla="*/ 728065 h 2488323"/>
                <a:gd name="connsiteX160" fmla="*/ 416564 w 4018182"/>
                <a:gd name="connsiteY160" fmla="*/ 728065 h 2488323"/>
                <a:gd name="connsiteX161" fmla="*/ 416564 w 4018182"/>
                <a:gd name="connsiteY161" fmla="*/ 761243 h 2488323"/>
                <a:gd name="connsiteX162" fmla="*/ 414721 w 4018182"/>
                <a:gd name="connsiteY162" fmla="*/ 698574 h 2488323"/>
                <a:gd name="connsiteX163" fmla="*/ 329933 w 4018182"/>
                <a:gd name="connsiteY163" fmla="*/ 698574 h 2488323"/>
                <a:gd name="connsiteX164" fmla="*/ 329933 w 4018182"/>
                <a:gd name="connsiteY164" fmla="*/ 394445 h 2488323"/>
                <a:gd name="connsiteX165" fmla="*/ 416564 w 4018182"/>
                <a:gd name="connsiteY165" fmla="*/ 394445 h 2488323"/>
                <a:gd name="connsiteX166" fmla="*/ 416564 w 4018182"/>
                <a:gd name="connsiteY166" fmla="*/ 698574 h 2488323"/>
                <a:gd name="connsiteX167" fmla="*/ 414721 w 4018182"/>
                <a:gd name="connsiteY167" fmla="*/ 364954 h 2488323"/>
                <a:gd name="connsiteX168" fmla="*/ 329933 w 4018182"/>
                <a:gd name="connsiteY168" fmla="*/ 364954 h 2488323"/>
                <a:gd name="connsiteX169" fmla="*/ 329933 w 4018182"/>
                <a:gd name="connsiteY169" fmla="*/ 331776 h 2488323"/>
                <a:gd name="connsiteX170" fmla="*/ 416564 w 4018182"/>
                <a:gd name="connsiteY170" fmla="*/ 331776 h 2488323"/>
                <a:gd name="connsiteX171" fmla="*/ 416564 w 4018182"/>
                <a:gd name="connsiteY171" fmla="*/ 364954 h 2488323"/>
                <a:gd name="connsiteX172" fmla="*/ 414721 w 4018182"/>
                <a:gd name="connsiteY172" fmla="*/ 300442 h 2488323"/>
                <a:gd name="connsiteX173" fmla="*/ 329933 w 4018182"/>
                <a:gd name="connsiteY173" fmla="*/ 300442 h 2488323"/>
                <a:gd name="connsiteX174" fmla="*/ 329933 w 4018182"/>
                <a:gd name="connsiteY174" fmla="*/ 267264 h 2488323"/>
                <a:gd name="connsiteX175" fmla="*/ 416564 w 4018182"/>
                <a:gd name="connsiteY175" fmla="*/ 267264 h 2488323"/>
                <a:gd name="connsiteX176" fmla="*/ 416564 w 4018182"/>
                <a:gd name="connsiteY176" fmla="*/ 300442 h 2488323"/>
                <a:gd name="connsiteX177" fmla="*/ 414721 w 4018182"/>
                <a:gd name="connsiteY177" fmla="*/ 234087 h 2488323"/>
                <a:gd name="connsiteX178" fmla="*/ 329933 w 4018182"/>
                <a:gd name="connsiteY178" fmla="*/ 234087 h 2488323"/>
                <a:gd name="connsiteX179" fmla="*/ 329933 w 4018182"/>
                <a:gd name="connsiteY179" fmla="*/ 200909 h 2488323"/>
                <a:gd name="connsiteX180" fmla="*/ 416564 w 4018182"/>
                <a:gd name="connsiteY180" fmla="*/ 200909 h 2488323"/>
                <a:gd name="connsiteX181" fmla="*/ 416564 w 4018182"/>
                <a:gd name="connsiteY181" fmla="*/ 234087 h 2488323"/>
                <a:gd name="connsiteX182" fmla="*/ 414721 w 4018182"/>
                <a:gd name="connsiteY182" fmla="*/ 169575 h 2488323"/>
                <a:gd name="connsiteX183" fmla="*/ 329933 w 4018182"/>
                <a:gd name="connsiteY183" fmla="*/ 169575 h 2488323"/>
                <a:gd name="connsiteX184" fmla="*/ 329933 w 4018182"/>
                <a:gd name="connsiteY184" fmla="*/ 136397 h 2488323"/>
                <a:gd name="connsiteX185" fmla="*/ 416564 w 4018182"/>
                <a:gd name="connsiteY185" fmla="*/ 136397 h 2488323"/>
                <a:gd name="connsiteX186" fmla="*/ 416564 w 4018182"/>
                <a:gd name="connsiteY186" fmla="*/ 169575 h 2488323"/>
                <a:gd name="connsiteX187" fmla="*/ 556647 w 4018182"/>
                <a:gd name="connsiteY187" fmla="*/ 2366672 h 2488323"/>
                <a:gd name="connsiteX188" fmla="*/ 470017 w 4018182"/>
                <a:gd name="connsiteY188" fmla="*/ 2366672 h 2488323"/>
                <a:gd name="connsiteX189" fmla="*/ 470017 w 4018182"/>
                <a:gd name="connsiteY189" fmla="*/ 2333495 h 2488323"/>
                <a:gd name="connsiteX190" fmla="*/ 556647 w 4018182"/>
                <a:gd name="connsiteY190" fmla="*/ 2333495 h 2488323"/>
                <a:gd name="connsiteX191" fmla="*/ 556647 w 4018182"/>
                <a:gd name="connsiteY191" fmla="*/ 2366672 h 2488323"/>
                <a:gd name="connsiteX192" fmla="*/ 556647 w 4018182"/>
                <a:gd name="connsiteY192" fmla="*/ 2302160 h 2488323"/>
                <a:gd name="connsiteX193" fmla="*/ 470017 w 4018182"/>
                <a:gd name="connsiteY193" fmla="*/ 2302160 h 2488323"/>
                <a:gd name="connsiteX194" fmla="*/ 470017 w 4018182"/>
                <a:gd name="connsiteY194" fmla="*/ 2268983 h 2488323"/>
                <a:gd name="connsiteX195" fmla="*/ 556647 w 4018182"/>
                <a:gd name="connsiteY195" fmla="*/ 2268983 h 2488323"/>
                <a:gd name="connsiteX196" fmla="*/ 556647 w 4018182"/>
                <a:gd name="connsiteY196" fmla="*/ 2302160 h 2488323"/>
                <a:gd name="connsiteX197" fmla="*/ 556647 w 4018182"/>
                <a:gd name="connsiteY197" fmla="*/ 2235805 h 2488323"/>
                <a:gd name="connsiteX198" fmla="*/ 470017 w 4018182"/>
                <a:gd name="connsiteY198" fmla="*/ 2235805 h 2488323"/>
                <a:gd name="connsiteX199" fmla="*/ 470017 w 4018182"/>
                <a:gd name="connsiteY199" fmla="*/ 2202627 h 2488323"/>
                <a:gd name="connsiteX200" fmla="*/ 556647 w 4018182"/>
                <a:gd name="connsiteY200" fmla="*/ 2202627 h 2488323"/>
                <a:gd name="connsiteX201" fmla="*/ 556647 w 4018182"/>
                <a:gd name="connsiteY201" fmla="*/ 2235805 h 2488323"/>
                <a:gd name="connsiteX202" fmla="*/ 556647 w 4018182"/>
                <a:gd name="connsiteY202" fmla="*/ 2171293 h 2488323"/>
                <a:gd name="connsiteX203" fmla="*/ 470017 w 4018182"/>
                <a:gd name="connsiteY203" fmla="*/ 2171293 h 2488323"/>
                <a:gd name="connsiteX204" fmla="*/ 470017 w 4018182"/>
                <a:gd name="connsiteY204" fmla="*/ 2138115 h 2488323"/>
                <a:gd name="connsiteX205" fmla="*/ 556647 w 4018182"/>
                <a:gd name="connsiteY205" fmla="*/ 2138115 h 2488323"/>
                <a:gd name="connsiteX206" fmla="*/ 556647 w 4018182"/>
                <a:gd name="connsiteY206" fmla="*/ 2171293 h 2488323"/>
                <a:gd name="connsiteX207" fmla="*/ 556647 w 4018182"/>
                <a:gd name="connsiteY207" fmla="*/ 2099408 h 2488323"/>
                <a:gd name="connsiteX208" fmla="*/ 470017 w 4018182"/>
                <a:gd name="connsiteY208" fmla="*/ 2099408 h 2488323"/>
                <a:gd name="connsiteX209" fmla="*/ 470017 w 4018182"/>
                <a:gd name="connsiteY209" fmla="*/ 1795279 h 2488323"/>
                <a:gd name="connsiteX210" fmla="*/ 556647 w 4018182"/>
                <a:gd name="connsiteY210" fmla="*/ 1795279 h 2488323"/>
                <a:gd name="connsiteX211" fmla="*/ 556647 w 4018182"/>
                <a:gd name="connsiteY211" fmla="*/ 2099408 h 2488323"/>
                <a:gd name="connsiteX212" fmla="*/ 556647 w 4018182"/>
                <a:gd name="connsiteY212" fmla="*/ 1765788 h 2488323"/>
                <a:gd name="connsiteX213" fmla="*/ 470017 w 4018182"/>
                <a:gd name="connsiteY213" fmla="*/ 1765788 h 2488323"/>
                <a:gd name="connsiteX214" fmla="*/ 470017 w 4018182"/>
                <a:gd name="connsiteY214" fmla="*/ 1732610 h 2488323"/>
                <a:gd name="connsiteX215" fmla="*/ 556647 w 4018182"/>
                <a:gd name="connsiteY215" fmla="*/ 1732610 h 2488323"/>
                <a:gd name="connsiteX216" fmla="*/ 556647 w 4018182"/>
                <a:gd name="connsiteY216" fmla="*/ 1765788 h 2488323"/>
                <a:gd name="connsiteX217" fmla="*/ 556647 w 4018182"/>
                <a:gd name="connsiteY217" fmla="*/ 1703119 h 2488323"/>
                <a:gd name="connsiteX218" fmla="*/ 470017 w 4018182"/>
                <a:gd name="connsiteY218" fmla="*/ 1703119 h 2488323"/>
                <a:gd name="connsiteX219" fmla="*/ 470017 w 4018182"/>
                <a:gd name="connsiteY219" fmla="*/ 1398991 h 2488323"/>
                <a:gd name="connsiteX220" fmla="*/ 556647 w 4018182"/>
                <a:gd name="connsiteY220" fmla="*/ 1398991 h 2488323"/>
                <a:gd name="connsiteX221" fmla="*/ 556647 w 4018182"/>
                <a:gd name="connsiteY221" fmla="*/ 1703119 h 2488323"/>
                <a:gd name="connsiteX222" fmla="*/ 556647 w 4018182"/>
                <a:gd name="connsiteY222" fmla="*/ 1362127 h 2488323"/>
                <a:gd name="connsiteX223" fmla="*/ 470017 w 4018182"/>
                <a:gd name="connsiteY223" fmla="*/ 1362127 h 2488323"/>
                <a:gd name="connsiteX224" fmla="*/ 470017 w 4018182"/>
                <a:gd name="connsiteY224" fmla="*/ 1328949 h 2488323"/>
                <a:gd name="connsiteX225" fmla="*/ 556647 w 4018182"/>
                <a:gd name="connsiteY225" fmla="*/ 1328949 h 2488323"/>
                <a:gd name="connsiteX226" fmla="*/ 556647 w 4018182"/>
                <a:gd name="connsiteY226" fmla="*/ 1362127 h 2488323"/>
                <a:gd name="connsiteX227" fmla="*/ 556647 w 4018182"/>
                <a:gd name="connsiteY227" fmla="*/ 1297615 h 2488323"/>
                <a:gd name="connsiteX228" fmla="*/ 470017 w 4018182"/>
                <a:gd name="connsiteY228" fmla="*/ 1297615 h 2488323"/>
                <a:gd name="connsiteX229" fmla="*/ 470017 w 4018182"/>
                <a:gd name="connsiteY229" fmla="*/ 1264437 h 2488323"/>
                <a:gd name="connsiteX230" fmla="*/ 556647 w 4018182"/>
                <a:gd name="connsiteY230" fmla="*/ 1264437 h 2488323"/>
                <a:gd name="connsiteX231" fmla="*/ 556647 w 4018182"/>
                <a:gd name="connsiteY231" fmla="*/ 1297615 h 2488323"/>
                <a:gd name="connsiteX232" fmla="*/ 556647 w 4018182"/>
                <a:gd name="connsiteY232" fmla="*/ 1231259 h 2488323"/>
                <a:gd name="connsiteX233" fmla="*/ 470017 w 4018182"/>
                <a:gd name="connsiteY233" fmla="*/ 1231259 h 2488323"/>
                <a:gd name="connsiteX234" fmla="*/ 470017 w 4018182"/>
                <a:gd name="connsiteY234" fmla="*/ 1198082 h 2488323"/>
                <a:gd name="connsiteX235" fmla="*/ 556647 w 4018182"/>
                <a:gd name="connsiteY235" fmla="*/ 1198082 h 2488323"/>
                <a:gd name="connsiteX236" fmla="*/ 556647 w 4018182"/>
                <a:gd name="connsiteY236" fmla="*/ 1231259 h 2488323"/>
                <a:gd name="connsiteX237" fmla="*/ 556647 w 4018182"/>
                <a:gd name="connsiteY237" fmla="*/ 1166747 h 2488323"/>
                <a:gd name="connsiteX238" fmla="*/ 470017 w 4018182"/>
                <a:gd name="connsiteY238" fmla="*/ 1166747 h 2488323"/>
                <a:gd name="connsiteX239" fmla="*/ 470017 w 4018182"/>
                <a:gd name="connsiteY239" fmla="*/ 1133570 h 2488323"/>
                <a:gd name="connsiteX240" fmla="*/ 556647 w 4018182"/>
                <a:gd name="connsiteY240" fmla="*/ 1133570 h 2488323"/>
                <a:gd name="connsiteX241" fmla="*/ 556647 w 4018182"/>
                <a:gd name="connsiteY241" fmla="*/ 1166747 h 2488323"/>
                <a:gd name="connsiteX242" fmla="*/ 556647 w 4018182"/>
                <a:gd name="connsiteY242" fmla="*/ 1094862 h 2488323"/>
                <a:gd name="connsiteX243" fmla="*/ 470017 w 4018182"/>
                <a:gd name="connsiteY243" fmla="*/ 1094862 h 2488323"/>
                <a:gd name="connsiteX244" fmla="*/ 470017 w 4018182"/>
                <a:gd name="connsiteY244" fmla="*/ 790734 h 2488323"/>
                <a:gd name="connsiteX245" fmla="*/ 556647 w 4018182"/>
                <a:gd name="connsiteY245" fmla="*/ 790734 h 2488323"/>
                <a:gd name="connsiteX246" fmla="*/ 556647 w 4018182"/>
                <a:gd name="connsiteY246" fmla="*/ 1094862 h 2488323"/>
                <a:gd name="connsiteX247" fmla="*/ 556647 w 4018182"/>
                <a:gd name="connsiteY247" fmla="*/ 761243 h 2488323"/>
                <a:gd name="connsiteX248" fmla="*/ 470017 w 4018182"/>
                <a:gd name="connsiteY248" fmla="*/ 761243 h 2488323"/>
                <a:gd name="connsiteX249" fmla="*/ 470017 w 4018182"/>
                <a:gd name="connsiteY249" fmla="*/ 728065 h 2488323"/>
                <a:gd name="connsiteX250" fmla="*/ 556647 w 4018182"/>
                <a:gd name="connsiteY250" fmla="*/ 728065 h 2488323"/>
                <a:gd name="connsiteX251" fmla="*/ 556647 w 4018182"/>
                <a:gd name="connsiteY251" fmla="*/ 761243 h 2488323"/>
                <a:gd name="connsiteX252" fmla="*/ 556647 w 4018182"/>
                <a:gd name="connsiteY252" fmla="*/ 698574 h 2488323"/>
                <a:gd name="connsiteX253" fmla="*/ 470017 w 4018182"/>
                <a:gd name="connsiteY253" fmla="*/ 698574 h 2488323"/>
                <a:gd name="connsiteX254" fmla="*/ 470017 w 4018182"/>
                <a:gd name="connsiteY254" fmla="*/ 394445 h 2488323"/>
                <a:gd name="connsiteX255" fmla="*/ 556647 w 4018182"/>
                <a:gd name="connsiteY255" fmla="*/ 394445 h 2488323"/>
                <a:gd name="connsiteX256" fmla="*/ 556647 w 4018182"/>
                <a:gd name="connsiteY256" fmla="*/ 698574 h 2488323"/>
                <a:gd name="connsiteX257" fmla="*/ 556647 w 4018182"/>
                <a:gd name="connsiteY257" fmla="*/ 364954 h 2488323"/>
                <a:gd name="connsiteX258" fmla="*/ 470017 w 4018182"/>
                <a:gd name="connsiteY258" fmla="*/ 364954 h 2488323"/>
                <a:gd name="connsiteX259" fmla="*/ 470017 w 4018182"/>
                <a:gd name="connsiteY259" fmla="*/ 331776 h 2488323"/>
                <a:gd name="connsiteX260" fmla="*/ 556647 w 4018182"/>
                <a:gd name="connsiteY260" fmla="*/ 331776 h 2488323"/>
                <a:gd name="connsiteX261" fmla="*/ 556647 w 4018182"/>
                <a:gd name="connsiteY261" fmla="*/ 364954 h 2488323"/>
                <a:gd name="connsiteX262" fmla="*/ 556647 w 4018182"/>
                <a:gd name="connsiteY262" fmla="*/ 300442 h 2488323"/>
                <a:gd name="connsiteX263" fmla="*/ 470017 w 4018182"/>
                <a:gd name="connsiteY263" fmla="*/ 300442 h 2488323"/>
                <a:gd name="connsiteX264" fmla="*/ 470017 w 4018182"/>
                <a:gd name="connsiteY264" fmla="*/ 267264 h 2488323"/>
                <a:gd name="connsiteX265" fmla="*/ 556647 w 4018182"/>
                <a:gd name="connsiteY265" fmla="*/ 267264 h 2488323"/>
                <a:gd name="connsiteX266" fmla="*/ 556647 w 4018182"/>
                <a:gd name="connsiteY266" fmla="*/ 300442 h 2488323"/>
                <a:gd name="connsiteX267" fmla="*/ 556647 w 4018182"/>
                <a:gd name="connsiteY267" fmla="*/ 234087 h 2488323"/>
                <a:gd name="connsiteX268" fmla="*/ 470017 w 4018182"/>
                <a:gd name="connsiteY268" fmla="*/ 234087 h 2488323"/>
                <a:gd name="connsiteX269" fmla="*/ 470017 w 4018182"/>
                <a:gd name="connsiteY269" fmla="*/ 200909 h 2488323"/>
                <a:gd name="connsiteX270" fmla="*/ 556647 w 4018182"/>
                <a:gd name="connsiteY270" fmla="*/ 200909 h 2488323"/>
                <a:gd name="connsiteX271" fmla="*/ 556647 w 4018182"/>
                <a:gd name="connsiteY271" fmla="*/ 234087 h 2488323"/>
                <a:gd name="connsiteX272" fmla="*/ 556647 w 4018182"/>
                <a:gd name="connsiteY272" fmla="*/ 169575 h 2488323"/>
                <a:gd name="connsiteX273" fmla="*/ 470017 w 4018182"/>
                <a:gd name="connsiteY273" fmla="*/ 169575 h 2488323"/>
                <a:gd name="connsiteX274" fmla="*/ 470017 w 4018182"/>
                <a:gd name="connsiteY274" fmla="*/ 136397 h 2488323"/>
                <a:gd name="connsiteX275" fmla="*/ 556647 w 4018182"/>
                <a:gd name="connsiteY275" fmla="*/ 136397 h 2488323"/>
                <a:gd name="connsiteX276" fmla="*/ 556647 w 4018182"/>
                <a:gd name="connsiteY276" fmla="*/ 169575 h 2488323"/>
                <a:gd name="connsiteX277" fmla="*/ 696731 w 4018182"/>
                <a:gd name="connsiteY277" fmla="*/ 2366672 h 2488323"/>
                <a:gd name="connsiteX278" fmla="*/ 610100 w 4018182"/>
                <a:gd name="connsiteY278" fmla="*/ 2366672 h 2488323"/>
                <a:gd name="connsiteX279" fmla="*/ 610100 w 4018182"/>
                <a:gd name="connsiteY279" fmla="*/ 2333495 h 2488323"/>
                <a:gd name="connsiteX280" fmla="*/ 696731 w 4018182"/>
                <a:gd name="connsiteY280" fmla="*/ 2333495 h 2488323"/>
                <a:gd name="connsiteX281" fmla="*/ 696731 w 4018182"/>
                <a:gd name="connsiteY281" fmla="*/ 2366672 h 2488323"/>
                <a:gd name="connsiteX282" fmla="*/ 696731 w 4018182"/>
                <a:gd name="connsiteY282" fmla="*/ 2302160 h 2488323"/>
                <a:gd name="connsiteX283" fmla="*/ 610100 w 4018182"/>
                <a:gd name="connsiteY283" fmla="*/ 2302160 h 2488323"/>
                <a:gd name="connsiteX284" fmla="*/ 610100 w 4018182"/>
                <a:gd name="connsiteY284" fmla="*/ 2268983 h 2488323"/>
                <a:gd name="connsiteX285" fmla="*/ 696731 w 4018182"/>
                <a:gd name="connsiteY285" fmla="*/ 2268983 h 2488323"/>
                <a:gd name="connsiteX286" fmla="*/ 696731 w 4018182"/>
                <a:gd name="connsiteY286" fmla="*/ 2302160 h 2488323"/>
                <a:gd name="connsiteX287" fmla="*/ 696731 w 4018182"/>
                <a:gd name="connsiteY287" fmla="*/ 2235805 h 2488323"/>
                <a:gd name="connsiteX288" fmla="*/ 610100 w 4018182"/>
                <a:gd name="connsiteY288" fmla="*/ 2235805 h 2488323"/>
                <a:gd name="connsiteX289" fmla="*/ 610100 w 4018182"/>
                <a:gd name="connsiteY289" fmla="*/ 2202627 h 2488323"/>
                <a:gd name="connsiteX290" fmla="*/ 696731 w 4018182"/>
                <a:gd name="connsiteY290" fmla="*/ 2202627 h 2488323"/>
                <a:gd name="connsiteX291" fmla="*/ 696731 w 4018182"/>
                <a:gd name="connsiteY291" fmla="*/ 2235805 h 2488323"/>
                <a:gd name="connsiteX292" fmla="*/ 696731 w 4018182"/>
                <a:gd name="connsiteY292" fmla="*/ 2171293 h 2488323"/>
                <a:gd name="connsiteX293" fmla="*/ 610100 w 4018182"/>
                <a:gd name="connsiteY293" fmla="*/ 2171293 h 2488323"/>
                <a:gd name="connsiteX294" fmla="*/ 610100 w 4018182"/>
                <a:gd name="connsiteY294" fmla="*/ 2138115 h 2488323"/>
                <a:gd name="connsiteX295" fmla="*/ 696731 w 4018182"/>
                <a:gd name="connsiteY295" fmla="*/ 2138115 h 2488323"/>
                <a:gd name="connsiteX296" fmla="*/ 696731 w 4018182"/>
                <a:gd name="connsiteY296" fmla="*/ 2171293 h 2488323"/>
                <a:gd name="connsiteX297" fmla="*/ 696731 w 4018182"/>
                <a:gd name="connsiteY297" fmla="*/ 2099408 h 2488323"/>
                <a:gd name="connsiteX298" fmla="*/ 610100 w 4018182"/>
                <a:gd name="connsiteY298" fmla="*/ 2099408 h 2488323"/>
                <a:gd name="connsiteX299" fmla="*/ 610100 w 4018182"/>
                <a:gd name="connsiteY299" fmla="*/ 1795279 h 2488323"/>
                <a:gd name="connsiteX300" fmla="*/ 696731 w 4018182"/>
                <a:gd name="connsiteY300" fmla="*/ 1795279 h 2488323"/>
                <a:gd name="connsiteX301" fmla="*/ 696731 w 4018182"/>
                <a:gd name="connsiteY301" fmla="*/ 2099408 h 2488323"/>
                <a:gd name="connsiteX302" fmla="*/ 696731 w 4018182"/>
                <a:gd name="connsiteY302" fmla="*/ 1765788 h 2488323"/>
                <a:gd name="connsiteX303" fmla="*/ 610100 w 4018182"/>
                <a:gd name="connsiteY303" fmla="*/ 1765788 h 2488323"/>
                <a:gd name="connsiteX304" fmla="*/ 610100 w 4018182"/>
                <a:gd name="connsiteY304" fmla="*/ 1732610 h 2488323"/>
                <a:gd name="connsiteX305" fmla="*/ 696731 w 4018182"/>
                <a:gd name="connsiteY305" fmla="*/ 1732610 h 2488323"/>
                <a:gd name="connsiteX306" fmla="*/ 696731 w 4018182"/>
                <a:gd name="connsiteY306" fmla="*/ 1765788 h 2488323"/>
                <a:gd name="connsiteX307" fmla="*/ 696731 w 4018182"/>
                <a:gd name="connsiteY307" fmla="*/ 1703119 h 2488323"/>
                <a:gd name="connsiteX308" fmla="*/ 610100 w 4018182"/>
                <a:gd name="connsiteY308" fmla="*/ 1703119 h 2488323"/>
                <a:gd name="connsiteX309" fmla="*/ 610100 w 4018182"/>
                <a:gd name="connsiteY309" fmla="*/ 1398991 h 2488323"/>
                <a:gd name="connsiteX310" fmla="*/ 696731 w 4018182"/>
                <a:gd name="connsiteY310" fmla="*/ 1398991 h 2488323"/>
                <a:gd name="connsiteX311" fmla="*/ 696731 w 4018182"/>
                <a:gd name="connsiteY311" fmla="*/ 1703119 h 2488323"/>
                <a:gd name="connsiteX312" fmla="*/ 696731 w 4018182"/>
                <a:gd name="connsiteY312" fmla="*/ 1362127 h 2488323"/>
                <a:gd name="connsiteX313" fmla="*/ 610100 w 4018182"/>
                <a:gd name="connsiteY313" fmla="*/ 1362127 h 2488323"/>
                <a:gd name="connsiteX314" fmla="*/ 610100 w 4018182"/>
                <a:gd name="connsiteY314" fmla="*/ 1328949 h 2488323"/>
                <a:gd name="connsiteX315" fmla="*/ 696731 w 4018182"/>
                <a:gd name="connsiteY315" fmla="*/ 1328949 h 2488323"/>
                <a:gd name="connsiteX316" fmla="*/ 696731 w 4018182"/>
                <a:gd name="connsiteY316" fmla="*/ 1362127 h 2488323"/>
                <a:gd name="connsiteX317" fmla="*/ 696731 w 4018182"/>
                <a:gd name="connsiteY317" fmla="*/ 1297615 h 2488323"/>
                <a:gd name="connsiteX318" fmla="*/ 610100 w 4018182"/>
                <a:gd name="connsiteY318" fmla="*/ 1297615 h 2488323"/>
                <a:gd name="connsiteX319" fmla="*/ 610100 w 4018182"/>
                <a:gd name="connsiteY319" fmla="*/ 1264437 h 2488323"/>
                <a:gd name="connsiteX320" fmla="*/ 696731 w 4018182"/>
                <a:gd name="connsiteY320" fmla="*/ 1264437 h 2488323"/>
                <a:gd name="connsiteX321" fmla="*/ 696731 w 4018182"/>
                <a:gd name="connsiteY321" fmla="*/ 1297615 h 2488323"/>
                <a:gd name="connsiteX322" fmla="*/ 696731 w 4018182"/>
                <a:gd name="connsiteY322" fmla="*/ 1231259 h 2488323"/>
                <a:gd name="connsiteX323" fmla="*/ 610100 w 4018182"/>
                <a:gd name="connsiteY323" fmla="*/ 1231259 h 2488323"/>
                <a:gd name="connsiteX324" fmla="*/ 610100 w 4018182"/>
                <a:gd name="connsiteY324" fmla="*/ 1198082 h 2488323"/>
                <a:gd name="connsiteX325" fmla="*/ 696731 w 4018182"/>
                <a:gd name="connsiteY325" fmla="*/ 1198082 h 2488323"/>
                <a:gd name="connsiteX326" fmla="*/ 696731 w 4018182"/>
                <a:gd name="connsiteY326" fmla="*/ 1231259 h 2488323"/>
                <a:gd name="connsiteX327" fmla="*/ 696731 w 4018182"/>
                <a:gd name="connsiteY327" fmla="*/ 1166747 h 2488323"/>
                <a:gd name="connsiteX328" fmla="*/ 610100 w 4018182"/>
                <a:gd name="connsiteY328" fmla="*/ 1166747 h 2488323"/>
                <a:gd name="connsiteX329" fmla="*/ 610100 w 4018182"/>
                <a:gd name="connsiteY329" fmla="*/ 1133570 h 2488323"/>
                <a:gd name="connsiteX330" fmla="*/ 696731 w 4018182"/>
                <a:gd name="connsiteY330" fmla="*/ 1133570 h 2488323"/>
                <a:gd name="connsiteX331" fmla="*/ 696731 w 4018182"/>
                <a:gd name="connsiteY331" fmla="*/ 1166747 h 2488323"/>
                <a:gd name="connsiteX332" fmla="*/ 696731 w 4018182"/>
                <a:gd name="connsiteY332" fmla="*/ 1094862 h 2488323"/>
                <a:gd name="connsiteX333" fmla="*/ 610100 w 4018182"/>
                <a:gd name="connsiteY333" fmla="*/ 1094862 h 2488323"/>
                <a:gd name="connsiteX334" fmla="*/ 610100 w 4018182"/>
                <a:gd name="connsiteY334" fmla="*/ 790734 h 2488323"/>
                <a:gd name="connsiteX335" fmla="*/ 696731 w 4018182"/>
                <a:gd name="connsiteY335" fmla="*/ 790734 h 2488323"/>
                <a:gd name="connsiteX336" fmla="*/ 696731 w 4018182"/>
                <a:gd name="connsiteY336" fmla="*/ 1094862 h 2488323"/>
                <a:gd name="connsiteX337" fmla="*/ 696731 w 4018182"/>
                <a:gd name="connsiteY337" fmla="*/ 761243 h 2488323"/>
                <a:gd name="connsiteX338" fmla="*/ 610100 w 4018182"/>
                <a:gd name="connsiteY338" fmla="*/ 761243 h 2488323"/>
                <a:gd name="connsiteX339" fmla="*/ 610100 w 4018182"/>
                <a:gd name="connsiteY339" fmla="*/ 728065 h 2488323"/>
                <a:gd name="connsiteX340" fmla="*/ 696731 w 4018182"/>
                <a:gd name="connsiteY340" fmla="*/ 728065 h 2488323"/>
                <a:gd name="connsiteX341" fmla="*/ 696731 w 4018182"/>
                <a:gd name="connsiteY341" fmla="*/ 761243 h 2488323"/>
                <a:gd name="connsiteX342" fmla="*/ 696731 w 4018182"/>
                <a:gd name="connsiteY342" fmla="*/ 698574 h 2488323"/>
                <a:gd name="connsiteX343" fmla="*/ 610100 w 4018182"/>
                <a:gd name="connsiteY343" fmla="*/ 698574 h 2488323"/>
                <a:gd name="connsiteX344" fmla="*/ 610100 w 4018182"/>
                <a:gd name="connsiteY344" fmla="*/ 394445 h 2488323"/>
                <a:gd name="connsiteX345" fmla="*/ 696731 w 4018182"/>
                <a:gd name="connsiteY345" fmla="*/ 394445 h 2488323"/>
                <a:gd name="connsiteX346" fmla="*/ 696731 w 4018182"/>
                <a:gd name="connsiteY346" fmla="*/ 698574 h 2488323"/>
                <a:gd name="connsiteX347" fmla="*/ 696731 w 4018182"/>
                <a:gd name="connsiteY347" fmla="*/ 364954 h 2488323"/>
                <a:gd name="connsiteX348" fmla="*/ 610100 w 4018182"/>
                <a:gd name="connsiteY348" fmla="*/ 364954 h 2488323"/>
                <a:gd name="connsiteX349" fmla="*/ 610100 w 4018182"/>
                <a:gd name="connsiteY349" fmla="*/ 331776 h 2488323"/>
                <a:gd name="connsiteX350" fmla="*/ 696731 w 4018182"/>
                <a:gd name="connsiteY350" fmla="*/ 331776 h 2488323"/>
                <a:gd name="connsiteX351" fmla="*/ 696731 w 4018182"/>
                <a:gd name="connsiteY351" fmla="*/ 364954 h 2488323"/>
                <a:gd name="connsiteX352" fmla="*/ 696731 w 4018182"/>
                <a:gd name="connsiteY352" fmla="*/ 300442 h 2488323"/>
                <a:gd name="connsiteX353" fmla="*/ 610100 w 4018182"/>
                <a:gd name="connsiteY353" fmla="*/ 300442 h 2488323"/>
                <a:gd name="connsiteX354" fmla="*/ 610100 w 4018182"/>
                <a:gd name="connsiteY354" fmla="*/ 267264 h 2488323"/>
                <a:gd name="connsiteX355" fmla="*/ 696731 w 4018182"/>
                <a:gd name="connsiteY355" fmla="*/ 267264 h 2488323"/>
                <a:gd name="connsiteX356" fmla="*/ 696731 w 4018182"/>
                <a:gd name="connsiteY356" fmla="*/ 300442 h 2488323"/>
                <a:gd name="connsiteX357" fmla="*/ 696731 w 4018182"/>
                <a:gd name="connsiteY357" fmla="*/ 234087 h 2488323"/>
                <a:gd name="connsiteX358" fmla="*/ 610100 w 4018182"/>
                <a:gd name="connsiteY358" fmla="*/ 234087 h 2488323"/>
                <a:gd name="connsiteX359" fmla="*/ 610100 w 4018182"/>
                <a:gd name="connsiteY359" fmla="*/ 200909 h 2488323"/>
                <a:gd name="connsiteX360" fmla="*/ 696731 w 4018182"/>
                <a:gd name="connsiteY360" fmla="*/ 200909 h 2488323"/>
                <a:gd name="connsiteX361" fmla="*/ 696731 w 4018182"/>
                <a:gd name="connsiteY361" fmla="*/ 234087 h 2488323"/>
                <a:gd name="connsiteX362" fmla="*/ 696731 w 4018182"/>
                <a:gd name="connsiteY362" fmla="*/ 169575 h 2488323"/>
                <a:gd name="connsiteX363" fmla="*/ 610100 w 4018182"/>
                <a:gd name="connsiteY363" fmla="*/ 169575 h 2488323"/>
                <a:gd name="connsiteX364" fmla="*/ 610100 w 4018182"/>
                <a:gd name="connsiteY364" fmla="*/ 136397 h 2488323"/>
                <a:gd name="connsiteX365" fmla="*/ 696731 w 4018182"/>
                <a:gd name="connsiteY365" fmla="*/ 136397 h 2488323"/>
                <a:gd name="connsiteX366" fmla="*/ 696731 w 4018182"/>
                <a:gd name="connsiteY366" fmla="*/ 169575 h 2488323"/>
                <a:gd name="connsiteX367" fmla="*/ 836814 w 4018182"/>
                <a:gd name="connsiteY367" fmla="*/ 2366672 h 2488323"/>
                <a:gd name="connsiteX368" fmla="*/ 750184 w 4018182"/>
                <a:gd name="connsiteY368" fmla="*/ 2366672 h 2488323"/>
                <a:gd name="connsiteX369" fmla="*/ 750184 w 4018182"/>
                <a:gd name="connsiteY369" fmla="*/ 2333495 h 2488323"/>
                <a:gd name="connsiteX370" fmla="*/ 836814 w 4018182"/>
                <a:gd name="connsiteY370" fmla="*/ 2333495 h 2488323"/>
                <a:gd name="connsiteX371" fmla="*/ 836814 w 4018182"/>
                <a:gd name="connsiteY371" fmla="*/ 2366672 h 2488323"/>
                <a:gd name="connsiteX372" fmla="*/ 836814 w 4018182"/>
                <a:gd name="connsiteY372" fmla="*/ 2302160 h 2488323"/>
                <a:gd name="connsiteX373" fmla="*/ 750184 w 4018182"/>
                <a:gd name="connsiteY373" fmla="*/ 2302160 h 2488323"/>
                <a:gd name="connsiteX374" fmla="*/ 750184 w 4018182"/>
                <a:gd name="connsiteY374" fmla="*/ 2268983 h 2488323"/>
                <a:gd name="connsiteX375" fmla="*/ 836814 w 4018182"/>
                <a:gd name="connsiteY375" fmla="*/ 2268983 h 2488323"/>
                <a:gd name="connsiteX376" fmla="*/ 836814 w 4018182"/>
                <a:gd name="connsiteY376" fmla="*/ 2302160 h 2488323"/>
                <a:gd name="connsiteX377" fmla="*/ 836814 w 4018182"/>
                <a:gd name="connsiteY377" fmla="*/ 2235805 h 2488323"/>
                <a:gd name="connsiteX378" fmla="*/ 750184 w 4018182"/>
                <a:gd name="connsiteY378" fmla="*/ 2235805 h 2488323"/>
                <a:gd name="connsiteX379" fmla="*/ 750184 w 4018182"/>
                <a:gd name="connsiteY379" fmla="*/ 2202627 h 2488323"/>
                <a:gd name="connsiteX380" fmla="*/ 836814 w 4018182"/>
                <a:gd name="connsiteY380" fmla="*/ 2202627 h 2488323"/>
                <a:gd name="connsiteX381" fmla="*/ 836814 w 4018182"/>
                <a:gd name="connsiteY381" fmla="*/ 2235805 h 2488323"/>
                <a:gd name="connsiteX382" fmla="*/ 836814 w 4018182"/>
                <a:gd name="connsiteY382" fmla="*/ 2171293 h 2488323"/>
                <a:gd name="connsiteX383" fmla="*/ 750184 w 4018182"/>
                <a:gd name="connsiteY383" fmla="*/ 2171293 h 2488323"/>
                <a:gd name="connsiteX384" fmla="*/ 750184 w 4018182"/>
                <a:gd name="connsiteY384" fmla="*/ 2138115 h 2488323"/>
                <a:gd name="connsiteX385" fmla="*/ 836814 w 4018182"/>
                <a:gd name="connsiteY385" fmla="*/ 2138115 h 2488323"/>
                <a:gd name="connsiteX386" fmla="*/ 836814 w 4018182"/>
                <a:gd name="connsiteY386" fmla="*/ 2171293 h 2488323"/>
                <a:gd name="connsiteX387" fmla="*/ 836814 w 4018182"/>
                <a:gd name="connsiteY387" fmla="*/ 2099408 h 2488323"/>
                <a:gd name="connsiteX388" fmla="*/ 750184 w 4018182"/>
                <a:gd name="connsiteY388" fmla="*/ 2099408 h 2488323"/>
                <a:gd name="connsiteX389" fmla="*/ 750184 w 4018182"/>
                <a:gd name="connsiteY389" fmla="*/ 1795279 h 2488323"/>
                <a:gd name="connsiteX390" fmla="*/ 836814 w 4018182"/>
                <a:gd name="connsiteY390" fmla="*/ 1795279 h 2488323"/>
                <a:gd name="connsiteX391" fmla="*/ 836814 w 4018182"/>
                <a:gd name="connsiteY391" fmla="*/ 2099408 h 2488323"/>
                <a:gd name="connsiteX392" fmla="*/ 836814 w 4018182"/>
                <a:gd name="connsiteY392" fmla="*/ 1765788 h 2488323"/>
                <a:gd name="connsiteX393" fmla="*/ 750184 w 4018182"/>
                <a:gd name="connsiteY393" fmla="*/ 1765788 h 2488323"/>
                <a:gd name="connsiteX394" fmla="*/ 750184 w 4018182"/>
                <a:gd name="connsiteY394" fmla="*/ 1732610 h 2488323"/>
                <a:gd name="connsiteX395" fmla="*/ 836814 w 4018182"/>
                <a:gd name="connsiteY395" fmla="*/ 1732610 h 2488323"/>
                <a:gd name="connsiteX396" fmla="*/ 836814 w 4018182"/>
                <a:gd name="connsiteY396" fmla="*/ 1765788 h 2488323"/>
                <a:gd name="connsiteX397" fmla="*/ 836814 w 4018182"/>
                <a:gd name="connsiteY397" fmla="*/ 1703119 h 2488323"/>
                <a:gd name="connsiteX398" fmla="*/ 750184 w 4018182"/>
                <a:gd name="connsiteY398" fmla="*/ 1703119 h 2488323"/>
                <a:gd name="connsiteX399" fmla="*/ 750184 w 4018182"/>
                <a:gd name="connsiteY399" fmla="*/ 1398991 h 2488323"/>
                <a:gd name="connsiteX400" fmla="*/ 836814 w 4018182"/>
                <a:gd name="connsiteY400" fmla="*/ 1398991 h 2488323"/>
                <a:gd name="connsiteX401" fmla="*/ 836814 w 4018182"/>
                <a:gd name="connsiteY401" fmla="*/ 1703119 h 2488323"/>
                <a:gd name="connsiteX402" fmla="*/ 836814 w 4018182"/>
                <a:gd name="connsiteY402" fmla="*/ 1362127 h 2488323"/>
                <a:gd name="connsiteX403" fmla="*/ 750184 w 4018182"/>
                <a:gd name="connsiteY403" fmla="*/ 1362127 h 2488323"/>
                <a:gd name="connsiteX404" fmla="*/ 750184 w 4018182"/>
                <a:gd name="connsiteY404" fmla="*/ 1328949 h 2488323"/>
                <a:gd name="connsiteX405" fmla="*/ 836814 w 4018182"/>
                <a:gd name="connsiteY405" fmla="*/ 1328949 h 2488323"/>
                <a:gd name="connsiteX406" fmla="*/ 836814 w 4018182"/>
                <a:gd name="connsiteY406" fmla="*/ 1362127 h 2488323"/>
                <a:gd name="connsiteX407" fmla="*/ 836814 w 4018182"/>
                <a:gd name="connsiteY407" fmla="*/ 1297615 h 2488323"/>
                <a:gd name="connsiteX408" fmla="*/ 750184 w 4018182"/>
                <a:gd name="connsiteY408" fmla="*/ 1297615 h 2488323"/>
                <a:gd name="connsiteX409" fmla="*/ 750184 w 4018182"/>
                <a:gd name="connsiteY409" fmla="*/ 1264437 h 2488323"/>
                <a:gd name="connsiteX410" fmla="*/ 836814 w 4018182"/>
                <a:gd name="connsiteY410" fmla="*/ 1264437 h 2488323"/>
                <a:gd name="connsiteX411" fmla="*/ 836814 w 4018182"/>
                <a:gd name="connsiteY411" fmla="*/ 1297615 h 2488323"/>
                <a:gd name="connsiteX412" fmla="*/ 836814 w 4018182"/>
                <a:gd name="connsiteY412" fmla="*/ 1231259 h 2488323"/>
                <a:gd name="connsiteX413" fmla="*/ 750184 w 4018182"/>
                <a:gd name="connsiteY413" fmla="*/ 1231259 h 2488323"/>
                <a:gd name="connsiteX414" fmla="*/ 750184 w 4018182"/>
                <a:gd name="connsiteY414" fmla="*/ 1198082 h 2488323"/>
                <a:gd name="connsiteX415" fmla="*/ 836814 w 4018182"/>
                <a:gd name="connsiteY415" fmla="*/ 1198082 h 2488323"/>
                <a:gd name="connsiteX416" fmla="*/ 836814 w 4018182"/>
                <a:gd name="connsiteY416" fmla="*/ 1231259 h 2488323"/>
                <a:gd name="connsiteX417" fmla="*/ 836814 w 4018182"/>
                <a:gd name="connsiteY417" fmla="*/ 1166747 h 2488323"/>
                <a:gd name="connsiteX418" fmla="*/ 750184 w 4018182"/>
                <a:gd name="connsiteY418" fmla="*/ 1166747 h 2488323"/>
                <a:gd name="connsiteX419" fmla="*/ 750184 w 4018182"/>
                <a:gd name="connsiteY419" fmla="*/ 1133570 h 2488323"/>
                <a:gd name="connsiteX420" fmla="*/ 836814 w 4018182"/>
                <a:gd name="connsiteY420" fmla="*/ 1133570 h 2488323"/>
                <a:gd name="connsiteX421" fmla="*/ 836814 w 4018182"/>
                <a:gd name="connsiteY421" fmla="*/ 1166747 h 2488323"/>
                <a:gd name="connsiteX422" fmla="*/ 836814 w 4018182"/>
                <a:gd name="connsiteY422" fmla="*/ 1094862 h 2488323"/>
                <a:gd name="connsiteX423" fmla="*/ 750184 w 4018182"/>
                <a:gd name="connsiteY423" fmla="*/ 1094862 h 2488323"/>
                <a:gd name="connsiteX424" fmla="*/ 750184 w 4018182"/>
                <a:gd name="connsiteY424" fmla="*/ 790734 h 2488323"/>
                <a:gd name="connsiteX425" fmla="*/ 836814 w 4018182"/>
                <a:gd name="connsiteY425" fmla="*/ 790734 h 2488323"/>
                <a:gd name="connsiteX426" fmla="*/ 836814 w 4018182"/>
                <a:gd name="connsiteY426" fmla="*/ 1094862 h 2488323"/>
                <a:gd name="connsiteX427" fmla="*/ 836814 w 4018182"/>
                <a:gd name="connsiteY427" fmla="*/ 761243 h 2488323"/>
                <a:gd name="connsiteX428" fmla="*/ 750184 w 4018182"/>
                <a:gd name="connsiteY428" fmla="*/ 761243 h 2488323"/>
                <a:gd name="connsiteX429" fmla="*/ 750184 w 4018182"/>
                <a:gd name="connsiteY429" fmla="*/ 728065 h 2488323"/>
                <a:gd name="connsiteX430" fmla="*/ 836814 w 4018182"/>
                <a:gd name="connsiteY430" fmla="*/ 728065 h 2488323"/>
                <a:gd name="connsiteX431" fmla="*/ 836814 w 4018182"/>
                <a:gd name="connsiteY431" fmla="*/ 761243 h 2488323"/>
                <a:gd name="connsiteX432" fmla="*/ 836814 w 4018182"/>
                <a:gd name="connsiteY432" fmla="*/ 698574 h 2488323"/>
                <a:gd name="connsiteX433" fmla="*/ 750184 w 4018182"/>
                <a:gd name="connsiteY433" fmla="*/ 698574 h 2488323"/>
                <a:gd name="connsiteX434" fmla="*/ 750184 w 4018182"/>
                <a:gd name="connsiteY434" fmla="*/ 394445 h 2488323"/>
                <a:gd name="connsiteX435" fmla="*/ 836814 w 4018182"/>
                <a:gd name="connsiteY435" fmla="*/ 394445 h 2488323"/>
                <a:gd name="connsiteX436" fmla="*/ 836814 w 4018182"/>
                <a:gd name="connsiteY436" fmla="*/ 698574 h 2488323"/>
                <a:gd name="connsiteX437" fmla="*/ 836814 w 4018182"/>
                <a:gd name="connsiteY437" fmla="*/ 364954 h 2488323"/>
                <a:gd name="connsiteX438" fmla="*/ 750184 w 4018182"/>
                <a:gd name="connsiteY438" fmla="*/ 364954 h 2488323"/>
                <a:gd name="connsiteX439" fmla="*/ 750184 w 4018182"/>
                <a:gd name="connsiteY439" fmla="*/ 331776 h 2488323"/>
                <a:gd name="connsiteX440" fmla="*/ 836814 w 4018182"/>
                <a:gd name="connsiteY440" fmla="*/ 331776 h 2488323"/>
                <a:gd name="connsiteX441" fmla="*/ 836814 w 4018182"/>
                <a:gd name="connsiteY441" fmla="*/ 364954 h 2488323"/>
                <a:gd name="connsiteX442" fmla="*/ 836814 w 4018182"/>
                <a:gd name="connsiteY442" fmla="*/ 300442 h 2488323"/>
                <a:gd name="connsiteX443" fmla="*/ 750184 w 4018182"/>
                <a:gd name="connsiteY443" fmla="*/ 300442 h 2488323"/>
                <a:gd name="connsiteX444" fmla="*/ 750184 w 4018182"/>
                <a:gd name="connsiteY444" fmla="*/ 267264 h 2488323"/>
                <a:gd name="connsiteX445" fmla="*/ 836814 w 4018182"/>
                <a:gd name="connsiteY445" fmla="*/ 267264 h 2488323"/>
                <a:gd name="connsiteX446" fmla="*/ 836814 w 4018182"/>
                <a:gd name="connsiteY446" fmla="*/ 300442 h 2488323"/>
                <a:gd name="connsiteX447" fmla="*/ 836814 w 4018182"/>
                <a:gd name="connsiteY447" fmla="*/ 234087 h 2488323"/>
                <a:gd name="connsiteX448" fmla="*/ 750184 w 4018182"/>
                <a:gd name="connsiteY448" fmla="*/ 234087 h 2488323"/>
                <a:gd name="connsiteX449" fmla="*/ 750184 w 4018182"/>
                <a:gd name="connsiteY449" fmla="*/ 200909 h 2488323"/>
                <a:gd name="connsiteX450" fmla="*/ 836814 w 4018182"/>
                <a:gd name="connsiteY450" fmla="*/ 200909 h 2488323"/>
                <a:gd name="connsiteX451" fmla="*/ 836814 w 4018182"/>
                <a:gd name="connsiteY451" fmla="*/ 234087 h 2488323"/>
                <a:gd name="connsiteX452" fmla="*/ 836814 w 4018182"/>
                <a:gd name="connsiteY452" fmla="*/ 169575 h 2488323"/>
                <a:gd name="connsiteX453" fmla="*/ 750184 w 4018182"/>
                <a:gd name="connsiteY453" fmla="*/ 169575 h 2488323"/>
                <a:gd name="connsiteX454" fmla="*/ 750184 w 4018182"/>
                <a:gd name="connsiteY454" fmla="*/ 136397 h 2488323"/>
                <a:gd name="connsiteX455" fmla="*/ 836814 w 4018182"/>
                <a:gd name="connsiteY455" fmla="*/ 136397 h 2488323"/>
                <a:gd name="connsiteX456" fmla="*/ 836814 w 4018182"/>
                <a:gd name="connsiteY456" fmla="*/ 169575 h 2488323"/>
                <a:gd name="connsiteX457" fmla="*/ 976898 w 4018182"/>
                <a:gd name="connsiteY457" fmla="*/ 2366672 h 2488323"/>
                <a:gd name="connsiteX458" fmla="*/ 890267 w 4018182"/>
                <a:gd name="connsiteY458" fmla="*/ 2366672 h 2488323"/>
                <a:gd name="connsiteX459" fmla="*/ 890267 w 4018182"/>
                <a:gd name="connsiteY459" fmla="*/ 2333495 h 2488323"/>
                <a:gd name="connsiteX460" fmla="*/ 976898 w 4018182"/>
                <a:gd name="connsiteY460" fmla="*/ 2333495 h 2488323"/>
                <a:gd name="connsiteX461" fmla="*/ 976898 w 4018182"/>
                <a:gd name="connsiteY461" fmla="*/ 2366672 h 2488323"/>
                <a:gd name="connsiteX462" fmla="*/ 976898 w 4018182"/>
                <a:gd name="connsiteY462" fmla="*/ 2302160 h 2488323"/>
                <a:gd name="connsiteX463" fmla="*/ 890267 w 4018182"/>
                <a:gd name="connsiteY463" fmla="*/ 2302160 h 2488323"/>
                <a:gd name="connsiteX464" fmla="*/ 890267 w 4018182"/>
                <a:gd name="connsiteY464" fmla="*/ 2268983 h 2488323"/>
                <a:gd name="connsiteX465" fmla="*/ 976898 w 4018182"/>
                <a:gd name="connsiteY465" fmla="*/ 2268983 h 2488323"/>
                <a:gd name="connsiteX466" fmla="*/ 976898 w 4018182"/>
                <a:gd name="connsiteY466" fmla="*/ 2302160 h 2488323"/>
                <a:gd name="connsiteX467" fmla="*/ 976898 w 4018182"/>
                <a:gd name="connsiteY467" fmla="*/ 2235805 h 2488323"/>
                <a:gd name="connsiteX468" fmla="*/ 890267 w 4018182"/>
                <a:gd name="connsiteY468" fmla="*/ 2235805 h 2488323"/>
                <a:gd name="connsiteX469" fmla="*/ 890267 w 4018182"/>
                <a:gd name="connsiteY469" fmla="*/ 2202627 h 2488323"/>
                <a:gd name="connsiteX470" fmla="*/ 976898 w 4018182"/>
                <a:gd name="connsiteY470" fmla="*/ 2202627 h 2488323"/>
                <a:gd name="connsiteX471" fmla="*/ 976898 w 4018182"/>
                <a:gd name="connsiteY471" fmla="*/ 2235805 h 2488323"/>
                <a:gd name="connsiteX472" fmla="*/ 976898 w 4018182"/>
                <a:gd name="connsiteY472" fmla="*/ 2171293 h 2488323"/>
                <a:gd name="connsiteX473" fmla="*/ 890267 w 4018182"/>
                <a:gd name="connsiteY473" fmla="*/ 2171293 h 2488323"/>
                <a:gd name="connsiteX474" fmla="*/ 890267 w 4018182"/>
                <a:gd name="connsiteY474" fmla="*/ 2138115 h 2488323"/>
                <a:gd name="connsiteX475" fmla="*/ 976898 w 4018182"/>
                <a:gd name="connsiteY475" fmla="*/ 2138115 h 2488323"/>
                <a:gd name="connsiteX476" fmla="*/ 976898 w 4018182"/>
                <a:gd name="connsiteY476" fmla="*/ 2171293 h 2488323"/>
                <a:gd name="connsiteX477" fmla="*/ 976898 w 4018182"/>
                <a:gd name="connsiteY477" fmla="*/ 2099408 h 2488323"/>
                <a:gd name="connsiteX478" fmla="*/ 890267 w 4018182"/>
                <a:gd name="connsiteY478" fmla="*/ 2099408 h 2488323"/>
                <a:gd name="connsiteX479" fmla="*/ 890267 w 4018182"/>
                <a:gd name="connsiteY479" fmla="*/ 1795279 h 2488323"/>
                <a:gd name="connsiteX480" fmla="*/ 976898 w 4018182"/>
                <a:gd name="connsiteY480" fmla="*/ 1795279 h 2488323"/>
                <a:gd name="connsiteX481" fmla="*/ 976898 w 4018182"/>
                <a:gd name="connsiteY481" fmla="*/ 2099408 h 2488323"/>
                <a:gd name="connsiteX482" fmla="*/ 976898 w 4018182"/>
                <a:gd name="connsiteY482" fmla="*/ 1765788 h 2488323"/>
                <a:gd name="connsiteX483" fmla="*/ 890267 w 4018182"/>
                <a:gd name="connsiteY483" fmla="*/ 1765788 h 2488323"/>
                <a:gd name="connsiteX484" fmla="*/ 890267 w 4018182"/>
                <a:gd name="connsiteY484" fmla="*/ 1732610 h 2488323"/>
                <a:gd name="connsiteX485" fmla="*/ 976898 w 4018182"/>
                <a:gd name="connsiteY485" fmla="*/ 1732610 h 2488323"/>
                <a:gd name="connsiteX486" fmla="*/ 976898 w 4018182"/>
                <a:gd name="connsiteY486" fmla="*/ 1765788 h 2488323"/>
                <a:gd name="connsiteX487" fmla="*/ 976898 w 4018182"/>
                <a:gd name="connsiteY487" fmla="*/ 1703119 h 2488323"/>
                <a:gd name="connsiteX488" fmla="*/ 890267 w 4018182"/>
                <a:gd name="connsiteY488" fmla="*/ 1703119 h 2488323"/>
                <a:gd name="connsiteX489" fmla="*/ 890267 w 4018182"/>
                <a:gd name="connsiteY489" fmla="*/ 1398991 h 2488323"/>
                <a:gd name="connsiteX490" fmla="*/ 976898 w 4018182"/>
                <a:gd name="connsiteY490" fmla="*/ 1398991 h 2488323"/>
                <a:gd name="connsiteX491" fmla="*/ 976898 w 4018182"/>
                <a:gd name="connsiteY491" fmla="*/ 1703119 h 2488323"/>
                <a:gd name="connsiteX492" fmla="*/ 976898 w 4018182"/>
                <a:gd name="connsiteY492" fmla="*/ 1362127 h 2488323"/>
                <a:gd name="connsiteX493" fmla="*/ 890267 w 4018182"/>
                <a:gd name="connsiteY493" fmla="*/ 1362127 h 2488323"/>
                <a:gd name="connsiteX494" fmla="*/ 890267 w 4018182"/>
                <a:gd name="connsiteY494" fmla="*/ 1328949 h 2488323"/>
                <a:gd name="connsiteX495" fmla="*/ 976898 w 4018182"/>
                <a:gd name="connsiteY495" fmla="*/ 1328949 h 2488323"/>
                <a:gd name="connsiteX496" fmla="*/ 976898 w 4018182"/>
                <a:gd name="connsiteY496" fmla="*/ 1362127 h 2488323"/>
                <a:gd name="connsiteX497" fmla="*/ 976898 w 4018182"/>
                <a:gd name="connsiteY497" fmla="*/ 1297615 h 2488323"/>
                <a:gd name="connsiteX498" fmla="*/ 890267 w 4018182"/>
                <a:gd name="connsiteY498" fmla="*/ 1297615 h 2488323"/>
                <a:gd name="connsiteX499" fmla="*/ 890267 w 4018182"/>
                <a:gd name="connsiteY499" fmla="*/ 1264437 h 2488323"/>
                <a:gd name="connsiteX500" fmla="*/ 976898 w 4018182"/>
                <a:gd name="connsiteY500" fmla="*/ 1264437 h 2488323"/>
                <a:gd name="connsiteX501" fmla="*/ 976898 w 4018182"/>
                <a:gd name="connsiteY501" fmla="*/ 1297615 h 2488323"/>
                <a:gd name="connsiteX502" fmla="*/ 976898 w 4018182"/>
                <a:gd name="connsiteY502" fmla="*/ 1231259 h 2488323"/>
                <a:gd name="connsiteX503" fmla="*/ 890267 w 4018182"/>
                <a:gd name="connsiteY503" fmla="*/ 1231259 h 2488323"/>
                <a:gd name="connsiteX504" fmla="*/ 890267 w 4018182"/>
                <a:gd name="connsiteY504" fmla="*/ 1198082 h 2488323"/>
                <a:gd name="connsiteX505" fmla="*/ 976898 w 4018182"/>
                <a:gd name="connsiteY505" fmla="*/ 1198082 h 2488323"/>
                <a:gd name="connsiteX506" fmla="*/ 976898 w 4018182"/>
                <a:gd name="connsiteY506" fmla="*/ 1231259 h 2488323"/>
                <a:gd name="connsiteX507" fmla="*/ 976898 w 4018182"/>
                <a:gd name="connsiteY507" fmla="*/ 1166747 h 2488323"/>
                <a:gd name="connsiteX508" fmla="*/ 890267 w 4018182"/>
                <a:gd name="connsiteY508" fmla="*/ 1166747 h 2488323"/>
                <a:gd name="connsiteX509" fmla="*/ 890267 w 4018182"/>
                <a:gd name="connsiteY509" fmla="*/ 1133570 h 2488323"/>
                <a:gd name="connsiteX510" fmla="*/ 976898 w 4018182"/>
                <a:gd name="connsiteY510" fmla="*/ 1133570 h 2488323"/>
                <a:gd name="connsiteX511" fmla="*/ 976898 w 4018182"/>
                <a:gd name="connsiteY511" fmla="*/ 1166747 h 2488323"/>
                <a:gd name="connsiteX512" fmla="*/ 976898 w 4018182"/>
                <a:gd name="connsiteY512" fmla="*/ 1094862 h 2488323"/>
                <a:gd name="connsiteX513" fmla="*/ 890267 w 4018182"/>
                <a:gd name="connsiteY513" fmla="*/ 1094862 h 2488323"/>
                <a:gd name="connsiteX514" fmla="*/ 890267 w 4018182"/>
                <a:gd name="connsiteY514" fmla="*/ 790734 h 2488323"/>
                <a:gd name="connsiteX515" fmla="*/ 976898 w 4018182"/>
                <a:gd name="connsiteY515" fmla="*/ 790734 h 2488323"/>
                <a:gd name="connsiteX516" fmla="*/ 976898 w 4018182"/>
                <a:gd name="connsiteY516" fmla="*/ 1094862 h 2488323"/>
                <a:gd name="connsiteX517" fmla="*/ 976898 w 4018182"/>
                <a:gd name="connsiteY517" fmla="*/ 761243 h 2488323"/>
                <a:gd name="connsiteX518" fmla="*/ 890267 w 4018182"/>
                <a:gd name="connsiteY518" fmla="*/ 761243 h 2488323"/>
                <a:gd name="connsiteX519" fmla="*/ 890267 w 4018182"/>
                <a:gd name="connsiteY519" fmla="*/ 728065 h 2488323"/>
                <a:gd name="connsiteX520" fmla="*/ 976898 w 4018182"/>
                <a:gd name="connsiteY520" fmla="*/ 728065 h 2488323"/>
                <a:gd name="connsiteX521" fmla="*/ 976898 w 4018182"/>
                <a:gd name="connsiteY521" fmla="*/ 761243 h 2488323"/>
                <a:gd name="connsiteX522" fmla="*/ 976898 w 4018182"/>
                <a:gd name="connsiteY522" fmla="*/ 698574 h 2488323"/>
                <a:gd name="connsiteX523" fmla="*/ 890267 w 4018182"/>
                <a:gd name="connsiteY523" fmla="*/ 698574 h 2488323"/>
                <a:gd name="connsiteX524" fmla="*/ 890267 w 4018182"/>
                <a:gd name="connsiteY524" fmla="*/ 394445 h 2488323"/>
                <a:gd name="connsiteX525" fmla="*/ 976898 w 4018182"/>
                <a:gd name="connsiteY525" fmla="*/ 394445 h 2488323"/>
                <a:gd name="connsiteX526" fmla="*/ 976898 w 4018182"/>
                <a:gd name="connsiteY526" fmla="*/ 698574 h 2488323"/>
                <a:gd name="connsiteX527" fmla="*/ 976898 w 4018182"/>
                <a:gd name="connsiteY527" fmla="*/ 364954 h 2488323"/>
                <a:gd name="connsiteX528" fmla="*/ 890267 w 4018182"/>
                <a:gd name="connsiteY528" fmla="*/ 364954 h 2488323"/>
                <a:gd name="connsiteX529" fmla="*/ 890267 w 4018182"/>
                <a:gd name="connsiteY529" fmla="*/ 331776 h 2488323"/>
                <a:gd name="connsiteX530" fmla="*/ 976898 w 4018182"/>
                <a:gd name="connsiteY530" fmla="*/ 331776 h 2488323"/>
                <a:gd name="connsiteX531" fmla="*/ 976898 w 4018182"/>
                <a:gd name="connsiteY531" fmla="*/ 364954 h 2488323"/>
                <a:gd name="connsiteX532" fmla="*/ 976898 w 4018182"/>
                <a:gd name="connsiteY532" fmla="*/ 300442 h 2488323"/>
                <a:gd name="connsiteX533" fmla="*/ 890267 w 4018182"/>
                <a:gd name="connsiteY533" fmla="*/ 300442 h 2488323"/>
                <a:gd name="connsiteX534" fmla="*/ 890267 w 4018182"/>
                <a:gd name="connsiteY534" fmla="*/ 267264 h 2488323"/>
                <a:gd name="connsiteX535" fmla="*/ 976898 w 4018182"/>
                <a:gd name="connsiteY535" fmla="*/ 267264 h 2488323"/>
                <a:gd name="connsiteX536" fmla="*/ 976898 w 4018182"/>
                <a:gd name="connsiteY536" fmla="*/ 300442 h 2488323"/>
                <a:gd name="connsiteX537" fmla="*/ 976898 w 4018182"/>
                <a:gd name="connsiteY537" fmla="*/ 234087 h 2488323"/>
                <a:gd name="connsiteX538" fmla="*/ 890267 w 4018182"/>
                <a:gd name="connsiteY538" fmla="*/ 234087 h 2488323"/>
                <a:gd name="connsiteX539" fmla="*/ 890267 w 4018182"/>
                <a:gd name="connsiteY539" fmla="*/ 200909 h 2488323"/>
                <a:gd name="connsiteX540" fmla="*/ 976898 w 4018182"/>
                <a:gd name="connsiteY540" fmla="*/ 200909 h 2488323"/>
                <a:gd name="connsiteX541" fmla="*/ 976898 w 4018182"/>
                <a:gd name="connsiteY541" fmla="*/ 234087 h 2488323"/>
                <a:gd name="connsiteX542" fmla="*/ 976898 w 4018182"/>
                <a:gd name="connsiteY542" fmla="*/ 169575 h 2488323"/>
                <a:gd name="connsiteX543" fmla="*/ 890267 w 4018182"/>
                <a:gd name="connsiteY543" fmla="*/ 169575 h 2488323"/>
                <a:gd name="connsiteX544" fmla="*/ 890267 w 4018182"/>
                <a:gd name="connsiteY544" fmla="*/ 136397 h 2488323"/>
                <a:gd name="connsiteX545" fmla="*/ 976898 w 4018182"/>
                <a:gd name="connsiteY545" fmla="*/ 136397 h 2488323"/>
                <a:gd name="connsiteX546" fmla="*/ 976898 w 4018182"/>
                <a:gd name="connsiteY546" fmla="*/ 169575 h 2488323"/>
                <a:gd name="connsiteX547" fmla="*/ 1118824 w 4018182"/>
                <a:gd name="connsiteY547" fmla="*/ 2366672 h 2488323"/>
                <a:gd name="connsiteX548" fmla="*/ 1032194 w 4018182"/>
                <a:gd name="connsiteY548" fmla="*/ 2366672 h 2488323"/>
                <a:gd name="connsiteX549" fmla="*/ 1032194 w 4018182"/>
                <a:gd name="connsiteY549" fmla="*/ 2333495 h 2488323"/>
                <a:gd name="connsiteX550" fmla="*/ 1118824 w 4018182"/>
                <a:gd name="connsiteY550" fmla="*/ 2333495 h 2488323"/>
                <a:gd name="connsiteX551" fmla="*/ 1118824 w 4018182"/>
                <a:gd name="connsiteY551" fmla="*/ 2366672 h 2488323"/>
                <a:gd name="connsiteX552" fmla="*/ 1118824 w 4018182"/>
                <a:gd name="connsiteY552" fmla="*/ 2302160 h 2488323"/>
                <a:gd name="connsiteX553" fmla="*/ 1032194 w 4018182"/>
                <a:gd name="connsiteY553" fmla="*/ 2302160 h 2488323"/>
                <a:gd name="connsiteX554" fmla="*/ 1032194 w 4018182"/>
                <a:gd name="connsiteY554" fmla="*/ 2268983 h 2488323"/>
                <a:gd name="connsiteX555" fmla="*/ 1118824 w 4018182"/>
                <a:gd name="connsiteY555" fmla="*/ 2268983 h 2488323"/>
                <a:gd name="connsiteX556" fmla="*/ 1118824 w 4018182"/>
                <a:gd name="connsiteY556" fmla="*/ 2302160 h 2488323"/>
                <a:gd name="connsiteX557" fmla="*/ 1118824 w 4018182"/>
                <a:gd name="connsiteY557" fmla="*/ 2235805 h 2488323"/>
                <a:gd name="connsiteX558" fmla="*/ 1032194 w 4018182"/>
                <a:gd name="connsiteY558" fmla="*/ 2235805 h 2488323"/>
                <a:gd name="connsiteX559" fmla="*/ 1032194 w 4018182"/>
                <a:gd name="connsiteY559" fmla="*/ 2202627 h 2488323"/>
                <a:gd name="connsiteX560" fmla="*/ 1118824 w 4018182"/>
                <a:gd name="connsiteY560" fmla="*/ 2202627 h 2488323"/>
                <a:gd name="connsiteX561" fmla="*/ 1118824 w 4018182"/>
                <a:gd name="connsiteY561" fmla="*/ 2235805 h 2488323"/>
                <a:gd name="connsiteX562" fmla="*/ 1118824 w 4018182"/>
                <a:gd name="connsiteY562" fmla="*/ 2171293 h 2488323"/>
                <a:gd name="connsiteX563" fmla="*/ 1032194 w 4018182"/>
                <a:gd name="connsiteY563" fmla="*/ 2171293 h 2488323"/>
                <a:gd name="connsiteX564" fmla="*/ 1032194 w 4018182"/>
                <a:gd name="connsiteY564" fmla="*/ 2138115 h 2488323"/>
                <a:gd name="connsiteX565" fmla="*/ 1118824 w 4018182"/>
                <a:gd name="connsiteY565" fmla="*/ 2138115 h 2488323"/>
                <a:gd name="connsiteX566" fmla="*/ 1118824 w 4018182"/>
                <a:gd name="connsiteY566" fmla="*/ 2171293 h 2488323"/>
                <a:gd name="connsiteX567" fmla="*/ 1118824 w 4018182"/>
                <a:gd name="connsiteY567" fmla="*/ 2099408 h 2488323"/>
                <a:gd name="connsiteX568" fmla="*/ 1032194 w 4018182"/>
                <a:gd name="connsiteY568" fmla="*/ 2099408 h 2488323"/>
                <a:gd name="connsiteX569" fmla="*/ 1032194 w 4018182"/>
                <a:gd name="connsiteY569" fmla="*/ 1795279 h 2488323"/>
                <a:gd name="connsiteX570" fmla="*/ 1118824 w 4018182"/>
                <a:gd name="connsiteY570" fmla="*/ 1795279 h 2488323"/>
                <a:gd name="connsiteX571" fmla="*/ 1118824 w 4018182"/>
                <a:gd name="connsiteY571" fmla="*/ 2099408 h 2488323"/>
                <a:gd name="connsiteX572" fmla="*/ 1118824 w 4018182"/>
                <a:gd name="connsiteY572" fmla="*/ 1765788 h 2488323"/>
                <a:gd name="connsiteX573" fmla="*/ 1032194 w 4018182"/>
                <a:gd name="connsiteY573" fmla="*/ 1765788 h 2488323"/>
                <a:gd name="connsiteX574" fmla="*/ 1032194 w 4018182"/>
                <a:gd name="connsiteY574" fmla="*/ 1732610 h 2488323"/>
                <a:gd name="connsiteX575" fmla="*/ 1118824 w 4018182"/>
                <a:gd name="connsiteY575" fmla="*/ 1732610 h 2488323"/>
                <a:gd name="connsiteX576" fmla="*/ 1118824 w 4018182"/>
                <a:gd name="connsiteY576" fmla="*/ 1765788 h 2488323"/>
                <a:gd name="connsiteX577" fmla="*/ 1118824 w 4018182"/>
                <a:gd name="connsiteY577" fmla="*/ 1703119 h 2488323"/>
                <a:gd name="connsiteX578" fmla="*/ 1032194 w 4018182"/>
                <a:gd name="connsiteY578" fmla="*/ 1703119 h 2488323"/>
                <a:gd name="connsiteX579" fmla="*/ 1032194 w 4018182"/>
                <a:gd name="connsiteY579" fmla="*/ 1398991 h 2488323"/>
                <a:gd name="connsiteX580" fmla="*/ 1118824 w 4018182"/>
                <a:gd name="connsiteY580" fmla="*/ 1398991 h 2488323"/>
                <a:gd name="connsiteX581" fmla="*/ 1118824 w 4018182"/>
                <a:gd name="connsiteY581" fmla="*/ 1703119 h 2488323"/>
                <a:gd name="connsiteX582" fmla="*/ 1118824 w 4018182"/>
                <a:gd name="connsiteY582" fmla="*/ 1362127 h 2488323"/>
                <a:gd name="connsiteX583" fmla="*/ 1032194 w 4018182"/>
                <a:gd name="connsiteY583" fmla="*/ 1362127 h 2488323"/>
                <a:gd name="connsiteX584" fmla="*/ 1032194 w 4018182"/>
                <a:gd name="connsiteY584" fmla="*/ 1328949 h 2488323"/>
                <a:gd name="connsiteX585" fmla="*/ 1118824 w 4018182"/>
                <a:gd name="connsiteY585" fmla="*/ 1328949 h 2488323"/>
                <a:gd name="connsiteX586" fmla="*/ 1118824 w 4018182"/>
                <a:gd name="connsiteY586" fmla="*/ 1362127 h 2488323"/>
                <a:gd name="connsiteX587" fmla="*/ 1118824 w 4018182"/>
                <a:gd name="connsiteY587" fmla="*/ 1297615 h 2488323"/>
                <a:gd name="connsiteX588" fmla="*/ 1032194 w 4018182"/>
                <a:gd name="connsiteY588" fmla="*/ 1297615 h 2488323"/>
                <a:gd name="connsiteX589" fmla="*/ 1032194 w 4018182"/>
                <a:gd name="connsiteY589" fmla="*/ 1264437 h 2488323"/>
                <a:gd name="connsiteX590" fmla="*/ 1118824 w 4018182"/>
                <a:gd name="connsiteY590" fmla="*/ 1264437 h 2488323"/>
                <a:gd name="connsiteX591" fmla="*/ 1118824 w 4018182"/>
                <a:gd name="connsiteY591" fmla="*/ 1297615 h 2488323"/>
                <a:gd name="connsiteX592" fmla="*/ 1118824 w 4018182"/>
                <a:gd name="connsiteY592" fmla="*/ 1231259 h 2488323"/>
                <a:gd name="connsiteX593" fmla="*/ 1032194 w 4018182"/>
                <a:gd name="connsiteY593" fmla="*/ 1231259 h 2488323"/>
                <a:gd name="connsiteX594" fmla="*/ 1032194 w 4018182"/>
                <a:gd name="connsiteY594" fmla="*/ 1198082 h 2488323"/>
                <a:gd name="connsiteX595" fmla="*/ 1118824 w 4018182"/>
                <a:gd name="connsiteY595" fmla="*/ 1198082 h 2488323"/>
                <a:gd name="connsiteX596" fmla="*/ 1118824 w 4018182"/>
                <a:gd name="connsiteY596" fmla="*/ 1231259 h 2488323"/>
                <a:gd name="connsiteX597" fmla="*/ 1118824 w 4018182"/>
                <a:gd name="connsiteY597" fmla="*/ 1166747 h 2488323"/>
                <a:gd name="connsiteX598" fmla="*/ 1032194 w 4018182"/>
                <a:gd name="connsiteY598" fmla="*/ 1166747 h 2488323"/>
                <a:gd name="connsiteX599" fmla="*/ 1032194 w 4018182"/>
                <a:gd name="connsiteY599" fmla="*/ 1133570 h 2488323"/>
                <a:gd name="connsiteX600" fmla="*/ 1118824 w 4018182"/>
                <a:gd name="connsiteY600" fmla="*/ 1133570 h 2488323"/>
                <a:gd name="connsiteX601" fmla="*/ 1118824 w 4018182"/>
                <a:gd name="connsiteY601" fmla="*/ 1166747 h 2488323"/>
                <a:gd name="connsiteX602" fmla="*/ 1118824 w 4018182"/>
                <a:gd name="connsiteY602" fmla="*/ 1094862 h 2488323"/>
                <a:gd name="connsiteX603" fmla="*/ 1032194 w 4018182"/>
                <a:gd name="connsiteY603" fmla="*/ 1094862 h 2488323"/>
                <a:gd name="connsiteX604" fmla="*/ 1032194 w 4018182"/>
                <a:gd name="connsiteY604" fmla="*/ 790734 h 2488323"/>
                <a:gd name="connsiteX605" fmla="*/ 1118824 w 4018182"/>
                <a:gd name="connsiteY605" fmla="*/ 790734 h 2488323"/>
                <a:gd name="connsiteX606" fmla="*/ 1118824 w 4018182"/>
                <a:gd name="connsiteY606" fmla="*/ 1094862 h 2488323"/>
                <a:gd name="connsiteX607" fmla="*/ 1118824 w 4018182"/>
                <a:gd name="connsiteY607" fmla="*/ 761243 h 2488323"/>
                <a:gd name="connsiteX608" fmla="*/ 1032194 w 4018182"/>
                <a:gd name="connsiteY608" fmla="*/ 761243 h 2488323"/>
                <a:gd name="connsiteX609" fmla="*/ 1032194 w 4018182"/>
                <a:gd name="connsiteY609" fmla="*/ 728065 h 2488323"/>
                <a:gd name="connsiteX610" fmla="*/ 1118824 w 4018182"/>
                <a:gd name="connsiteY610" fmla="*/ 728065 h 2488323"/>
                <a:gd name="connsiteX611" fmla="*/ 1118824 w 4018182"/>
                <a:gd name="connsiteY611" fmla="*/ 761243 h 2488323"/>
                <a:gd name="connsiteX612" fmla="*/ 1118824 w 4018182"/>
                <a:gd name="connsiteY612" fmla="*/ 698574 h 2488323"/>
                <a:gd name="connsiteX613" fmla="*/ 1032194 w 4018182"/>
                <a:gd name="connsiteY613" fmla="*/ 698574 h 2488323"/>
                <a:gd name="connsiteX614" fmla="*/ 1032194 w 4018182"/>
                <a:gd name="connsiteY614" fmla="*/ 394445 h 2488323"/>
                <a:gd name="connsiteX615" fmla="*/ 1118824 w 4018182"/>
                <a:gd name="connsiteY615" fmla="*/ 394445 h 2488323"/>
                <a:gd name="connsiteX616" fmla="*/ 1118824 w 4018182"/>
                <a:gd name="connsiteY616" fmla="*/ 698574 h 2488323"/>
                <a:gd name="connsiteX617" fmla="*/ 1118824 w 4018182"/>
                <a:gd name="connsiteY617" fmla="*/ 364954 h 2488323"/>
                <a:gd name="connsiteX618" fmla="*/ 1032194 w 4018182"/>
                <a:gd name="connsiteY618" fmla="*/ 364954 h 2488323"/>
                <a:gd name="connsiteX619" fmla="*/ 1032194 w 4018182"/>
                <a:gd name="connsiteY619" fmla="*/ 331776 h 2488323"/>
                <a:gd name="connsiteX620" fmla="*/ 1118824 w 4018182"/>
                <a:gd name="connsiteY620" fmla="*/ 331776 h 2488323"/>
                <a:gd name="connsiteX621" fmla="*/ 1118824 w 4018182"/>
                <a:gd name="connsiteY621" fmla="*/ 364954 h 2488323"/>
                <a:gd name="connsiteX622" fmla="*/ 1118824 w 4018182"/>
                <a:gd name="connsiteY622" fmla="*/ 300442 h 2488323"/>
                <a:gd name="connsiteX623" fmla="*/ 1032194 w 4018182"/>
                <a:gd name="connsiteY623" fmla="*/ 300442 h 2488323"/>
                <a:gd name="connsiteX624" fmla="*/ 1032194 w 4018182"/>
                <a:gd name="connsiteY624" fmla="*/ 267264 h 2488323"/>
                <a:gd name="connsiteX625" fmla="*/ 1118824 w 4018182"/>
                <a:gd name="connsiteY625" fmla="*/ 267264 h 2488323"/>
                <a:gd name="connsiteX626" fmla="*/ 1118824 w 4018182"/>
                <a:gd name="connsiteY626" fmla="*/ 300442 h 2488323"/>
                <a:gd name="connsiteX627" fmla="*/ 1118824 w 4018182"/>
                <a:gd name="connsiteY627" fmla="*/ 234087 h 2488323"/>
                <a:gd name="connsiteX628" fmla="*/ 1032194 w 4018182"/>
                <a:gd name="connsiteY628" fmla="*/ 234087 h 2488323"/>
                <a:gd name="connsiteX629" fmla="*/ 1032194 w 4018182"/>
                <a:gd name="connsiteY629" fmla="*/ 200909 h 2488323"/>
                <a:gd name="connsiteX630" fmla="*/ 1118824 w 4018182"/>
                <a:gd name="connsiteY630" fmla="*/ 200909 h 2488323"/>
                <a:gd name="connsiteX631" fmla="*/ 1118824 w 4018182"/>
                <a:gd name="connsiteY631" fmla="*/ 234087 h 2488323"/>
                <a:gd name="connsiteX632" fmla="*/ 1118824 w 4018182"/>
                <a:gd name="connsiteY632" fmla="*/ 169575 h 2488323"/>
                <a:gd name="connsiteX633" fmla="*/ 1032194 w 4018182"/>
                <a:gd name="connsiteY633" fmla="*/ 169575 h 2488323"/>
                <a:gd name="connsiteX634" fmla="*/ 1032194 w 4018182"/>
                <a:gd name="connsiteY634" fmla="*/ 136397 h 2488323"/>
                <a:gd name="connsiteX635" fmla="*/ 1118824 w 4018182"/>
                <a:gd name="connsiteY635" fmla="*/ 136397 h 2488323"/>
                <a:gd name="connsiteX636" fmla="*/ 1118824 w 4018182"/>
                <a:gd name="connsiteY636" fmla="*/ 169575 h 2488323"/>
                <a:gd name="connsiteX637" fmla="*/ 1258908 w 4018182"/>
                <a:gd name="connsiteY637" fmla="*/ 2366672 h 2488323"/>
                <a:gd name="connsiteX638" fmla="*/ 1172277 w 4018182"/>
                <a:gd name="connsiteY638" fmla="*/ 2366672 h 2488323"/>
                <a:gd name="connsiteX639" fmla="*/ 1172277 w 4018182"/>
                <a:gd name="connsiteY639" fmla="*/ 2333495 h 2488323"/>
                <a:gd name="connsiteX640" fmla="*/ 1258908 w 4018182"/>
                <a:gd name="connsiteY640" fmla="*/ 2333495 h 2488323"/>
                <a:gd name="connsiteX641" fmla="*/ 1258908 w 4018182"/>
                <a:gd name="connsiteY641" fmla="*/ 2366672 h 2488323"/>
                <a:gd name="connsiteX642" fmla="*/ 1258908 w 4018182"/>
                <a:gd name="connsiteY642" fmla="*/ 2302160 h 2488323"/>
                <a:gd name="connsiteX643" fmla="*/ 1172277 w 4018182"/>
                <a:gd name="connsiteY643" fmla="*/ 2302160 h 2488323"/>
                <a:gd name="connsiteX644" fmla="*/ 1172277 w 4018182"/>
                <a:gd name="connsiteY644" fmla="*/ 2268983 h 2488323"/>
                <a:gd name="connsiteX645" fmla="*/ 1258908 w 4018182"/>
                <a:gd name="connsiteY645" fmla="*/ 2268983 h 2488323"/>
                <a:gd name="connsiteX646" fmla="*/ 1258908 w 4018182"/>
                <a:gd name="connsiteY646" fmla="*/ 2302160 h 2488323"/>
                <a:gd name="connsiteX647" fmla="*/ 1258908 w 4018182"/>
                <a:gd name="connsiteY647" fmla="*/ 2235805 h 2488323"/>
                <a:gd name="connsiteX648" fmla="*/ 1172277 w 4018182"/>
                <a:gd name="connsiteY648" fmla="*/ 2235805 h 2488323"/>
                <a:gd name="connsiteX649" fmla="*/ 1172277 w 4018182"/>
                <a:gd name="connsiteY649" fmla="*/ 2202627 h 2488323"/>
                <a:gd name="connsiteX650" fmla="*/ 1258908 w 4018182"/>
                <a:gd name="connsiteY650" fmla="*/ 2202627 h 2488323"/>
                <a:gd name="connsiteX651" fmla="*/ 1258908 w 4018182"/>
                <a:gd name="connsiteY651" fmla="*/ 2235805 h 2488323"/>
                <a:gd name="connsiteX652" fmla="*/ 1258908 w 4018182"/>
                <a:gd name="connsiteY652" fmla="*/ 2171293 h 2488323"/>
                <a:gd name="connsiteX653" fmla="*/ 1172277 w 4018182"/>
                <a:gd name="connsiteY653" fmla="*/ 2171293 h 2488323"/>
                <a:gd name="connsiteX654" fmla="*/ 1172277 w 4018182"/>
                <a:gd name="connsiteY654" fmla="*/ 2138115 h 2488323"/>
                <a:gd name="connsiteX655" fmla="*/ 1258908 w 4018182"/>
                <a:gd name="connsiteY655" fmla="*/ 2138115 h 2488323"/>
                <a:gd name="connsiteX656" fmla="*/ 1258908 w 4018182"/>
                <a:gd name="connsiteY656" fmla="*/ 2171293 h 2488323"/>
                <a:gd name="connsiteX657" fmla="*/ 1258908 w 4018182"/>
                <a:gd name="connsiteY657" fmla="*/ 2099408 h 2488323"/>
                <a:gd name="connsiteX658" fmla="*/ 1172277 w 4018182"/>
                <a:gd name="connsiteY658" fmla="*/ 2099408 h 2488323"/>
                <a:gd name="connsiteX659" fmla="*/ 1172277 w 4018182"/>
                <a:gd name="connsiteY659" fmla="*/ 1795279 h 2488323"/>
                <a:gd name="connsiteX660" fmla="*/ 1258908 w 4018182"/>
                <a:gd name="connsiteY660" fmla="*/ 1795279 h 2488323"/>
                <a:gd name="connsiteX661" fmla="*/ 1258908 w 4018182"/>
                <a:gd name="connsiteY661" fmla="*/ 2099408 h 2488323"/>
                <a:gd name="connsiteX662" fmla="*/ 1258908 w 4018182"/>
                <a:gd name="connsiteY662" fmla="*/ 1765788 h 2488323"/>
                <a:gd name="connsiteX663" fmla="*/ 1172277 w 4018182"/>
                <a:gd name="connsiteY663" fmla="*/ 1765788 h 2488323"/>
                <a:gd name="connsiteX664" fmla="*/ 1172277 w 4018182"/>
                <a:gd name="connsiteY664" fmla="*/ 1732610 h 2488323"/>
                <a:gd name="connsiteX665" fmla="*/ 1258908 w 4018182"/>
                <a:gd name="connsiteY665" fmla="*/ 1732610 h 2488323"/>
                <a:gd name="connsiteX666" fmla="*/ 1258908 w 4018182"/>
                <a:gd name="connsiteY666" fmla="*/ 1765788 h 2488323"/>
                <a:gd name="connsiteX667" fmla="*/ 1258908 w 4018182"/>
                <a:gd name="connsiteY667" fmla="*/ 1703119 h 2488323"/>
                <a:gd name="connsiteX668" fmla="*/ 1172277 w 4018182"/>
                <a:gd name="connsiteY668" fmla="*/ 1703119 h 2488323"/>
                <a:gd name="connsiteX669" fmla="*/ 1172277 w 4018182"/>
                <a:gd name="connsiteY669" fmla="*/ 1398991 h 2488323"/>
                <a:gd name="connsiteX670" fmla="*/ 1258908 w 4018182"/>
                <a:gd name="connsiteY670" fmla="*/ 1398991 h 2488323"/>
                <a:gd name="connsiteX671" fmla="*/ 1258908 w 4018182"/>
                <a:gd name="connsiteY671" fmla="*/ 1703119 h 2488323"/>
                <a:gd name="connsiteX672" fmla="*/ 1258908 w 4018182"/>
                <a:gd name="connsiteY672" fmla="*/ 1362127 h 2488323"/>
                <a:gd name="connsiteX673" fmla="*/ 1172277 w 4018182"/>
                <a:gd name="connsiteY673" fmla="*/ 1362127 h 2488323"/>
                <a:gd name="connsiteX674" fmla="*/ 1172277 w 4018182"/>
                <a:gd name="connsiteY674" fmla="*/ 1328949 h 2488323"/>
                <a:gd name="connsiteX675" fmla="*/ 1258908 w 4018182"/>
                <a:gd name="connsiteY675" fmla="*/ 1328949 h 2488323"/>
                <a:gd name="connsiteX676" fmla="*/ 1258908 w 4018182"/>
                <a:gd name="connsiteY676" fmla="*/ 1362127 h 2488323"/>
                <a:gd name="connsiteX677" fmla="*/ 1258908 w 4018182"/>
                <a:gd name="connsiteY677" fmla="*/ 1297615 h 2488323"/>
                <a:gd name="connsiteX678" fmla="*/ 1172277 w 4018182"/>
                <a:gd name="connsiteY678" fmla="*/ 1297615 h 2488323"/>
                <a:gd name="connsiteX679" fmla="*/ 1172277 w 4018182"/>
                <a:gd name="connsiteY679" fmla="*/ 1264437 h 2488323"/>
                <a:gd name="connsiteX680" fmla="*/ 1258908 w 4018182"/>
                <a:gd name="connsiteY680" fmla="*/ 1264437 h 2488323"/>
                <a:gd name="connsiteX681" fmla="*/ 1258908 w 4018182"/>
                <a:gd name="connsiteY681" fmla="*/ 1297615 h 2488323"/>
                <a:gd name="connsiteX682" fmla="*/ 1258908 w 4018182"/>
                <a:gd name="connsiteY682" fmla="*/ 1231259 h 2488323"/>
                <a:gd name="connsiteX683" fmla="*/ 1172277 w 4018182"/>
                <a:gd name="connsiteY683" fmla="*/ 1231259 h 2488323"/>
                <a:gd name="connsiteX684" fmla="*/ 1172277 w 4018182"/>
                <a:gd name="connsiteY684" fmla="*/ 1198082 h 2488323"/>
                <a:gd name="connsiteX685" fmla="*/ 1258908 w 4018182"/>
                <a:gd name="connsiteY685" fmla="*/ 1198082 h 2488323"/>
                <a:gd name="connsiteX686" fmla="*/ 1258908 w 4018182"/>
                <a:gd name="connsiteY686" fmla="*/ 1231259 h 2488323"/>
                <a:gd name="connsiteX687" fmla="*/ 1258908 w 4018182"/>
                <a:gd name="connsiteY687" fmla="*/ 1166747 h 2488323"/>
                <a:gd name="connsiteX688" fmla="*/ 1172277 w 4018182"/>
                <a:gd name="connsiteY688" fmla="*/ 1166747 h 2488323"/>
                <a:gd name="connsiteX689" fmla="*/ 1172277 w 4018182"/>
                <a:gd name="connsiteY689" fmla="*/ 1133570 h 2488323"/>
                <a:gd name="connsiteX690" fmla="*/ 1258908 w 4018182"/>
                <a:gd name="connsiteY690" fmla="*/ 1133570 h 2488323"/>
                <a:gd name="connsiteX691" fmla="*/ 1258908 w 4018182"/>
                <a:gd name="connsiteY691" fmla="*/ 1166747 h 2488323"/>
                <a:gd name="connsiteX692" fmla="*/ 1258908 w 4018182"/>
                <a:gd name="connsiteY692" fmla="*/ 1094862 h 2488323"/>
                <a:gd name="connsiteX693" fmla="*/ 1172277 w 4018182"/>
                <a:gd name="connsiteY693" fmla="*/ 1094862 h 2488323"/>
                <a:gd name="connsiteX694" fmla="*/ 1172277 w 4018182"/>
                <a:gd name="connsiteY694" fmla="*/ 790734 h 2488323"/>
                <a:gd name="connsiteX695" fmla="*/ 1258908 w 4018182"/>
                <a:gd name="connsiteY695" fmla="*/ 790734 h 2488323"/>
                <a:gd name="connsiteX696" fmla="*/ 1258908 w 4018182"/>
                <a:gd name="connsiteY696" fmla="*/ 1094862 h 2488323"/>
                <a:gd name="connsiteX697" fmla="*/ 1258908 w 4018182"/>
                <a:gd name="connsiteY697" fmla="*/ 761243 h 2488323"/>
                <a:gd name="connsiteX698" fmla="*/ 1172277 w 4018182"/>
                <a:gd name="connsiteY698" fmla="*/ 761243 h 2488323"/>
                <a:gd name="connsiteX699" fmla="*/ 1172277 w 4018182"/>
                <a:gd name="connsiteY699" fmla="*/ 728065 h 2488323"/>
                <a:gd name="connsiteX700" fmla="*/ 1258908 w 4018182"/>
                <a:gd name="connsiteY700" fmla="*/ 728065 h 2488323"/>
                <a:gd name="connsiteX701" fmla="*/ 1258908 w 4018182"/>
                <a:gd name="connsiteY701" fmla="*/ 761243 h 2488323"/>
                <a:gd name="connsiteX702" fmla="*/ 1258908 w 4018182"/>
                <a:gd name="connsiteY702" fmla="*/ 698574 h 2488323"/>
                <a:gd name="connsiteX703" fmla="*/ 1172277 w 4018182"/>
                <a:gd name="connsiteY703" fmla="*/ 698574 h 2488323"/>
                <a:gd name="connsiteX704" fmla="*/ 1172277 w 4018182"/>
                <a:gd name="connsiteY704" fmla="*/ 394445 h 2488323"/>
                <a:gd name="connsiteX705" fmla="*/ 1258908 w 4018182"/>
                <a:gd name="connsiteY705" fmla="*/ 394445 h 2488323"/>
                <a:gd name="connsiteX706" fmla="*/ 1258908 w 4018182"/>
                <a:gd name="connsiteY706" fmla="*/ 698574 h 2488323"/>
                <a:gd name="connsiteX707" fmla="*/ 1258908 w 4018182"/>
                <a:gd name="connsiteY707" fmla="*/ 364954 h 2488323"/>
                <a:gd name="connsiteX708" fmla="*/ 1172277 w 4018182"/>
                <a:gd name="connsiteY708" fmla="*/ 364954 h 2488323"/>
                <a:gd name="connsiteX709" fmla="*/ 1172277 w 4018182"/>
                <a:gd name="connsiteY709" fmla="*/ 331776 h 2488323"/>
                <a:gd name="connsiteX710" fmla="*/ 1258908 w 4018182"/>
                <a:gd name="connsiteY710" fmla="*/ 331776 h 2488323"/>
                <a:gd name="connsiteX711" fmla="*/ 1258908 w 4018182"/>
                <a:gd name="connsiteY711" fmla="*/ 364954 h 2488323"/>
                <a:gd name="connsiteX712" fmla="*/ 1258908 w 4018182"/>
                <a:gd name="connsiteY712" fmla="*/ 300442 h 2488323"/>
                <a:gd name="connsiteX713" fmla="*/ 1172277 w 4018182"/>
                <a:gd name="connsiteY713" fmla="*/ 300442 h 2488323"/>
                <a:gd name="connsiteX714" fmla="*/ 1172277 w 4018182"/>
                <a:gd name="connsiteY714" fmla="*/ 267264 h 2488323"/>
                <a:gd name="connsiteX715" fmla="*/ 1258908 w 4018182"/>
                <a:gd name="connsiteY715" fmla="*/ 267264 h 2488323"/>
                <a:gd name="connsiteX716" fmla="*/ 1258908 w 4018182"/>
                <a:gd name="connsiteY716" fmla="*/ 300442 h 2488323"/>
                <a:gd name="connsiteX717" fmla="*/ 1258908 w 4018182"/>
                <a:gd name="connsiteY717" fmla="*/ 234087 h 2488323"/>
                <a:gd name="connsiteX718" fmla="*/ 1172277 w 4018182"/>
                <a:gd name="connsiteY718" fmla="*/ 234087 h 2488323"/>
                <a:gd name="connsiteX719" fmla="*/ 1172277 w 4018182"/>
                <a:gd name="connsiteY719" fmla="*/ 200909 h 2488323"/>
                <a:gd name="connsiteX720" fmla="*/ 1258908 w 4018182"/>
                <a:gd name="connsiteY720" fmla="*/ 200909 h 2488323"/>
                <a:gd name="connsiteX721" fmla="*/ 1258908 w 4018182"/>
                <a:gd name="connsiteY721" fmla="*/ 234087 h 2488323"/>
                <a:gd name="connsiteX722" fmla="*/ 1258908 w 4018182"/>
                <a:gd name="connsiteY722" fmla="*/ 169575 h 2488323"/>
                <a:gd name="connsiteX723" fmla="*/ 1172277 w 4018182"/>
                <a:gd name="connsiteY723" fmla="*/ 169575 h 2488323"/>
                <a:gd name="connsiteX724" fmla="*/ 1172277 w 4018182"/>
                <a:gd name="connsiteY724" fmla="*/ 136397 h 2488323"/>
                <a:gd name="connsiteX725" fmla="*/ 1258908 w 4018182"/>
                <a:gd name="connsiteY725" fmla="*/ 136397 h 2488323"/>
                <a:gd name="connsiteX726" fmla="*/ 1258908 w 4018182"/>
                <a:gd name="connsiteY726" fmla="*/ 169575 h 2488323"/>
                <a:gd name="connsiteX727" fmla="*/ 1398991 w 4018182"/>
                <a:gd name="connsiteY727" fmla="*/ 2366672 h 2488323"/>
                <a:gd name="connsiteX728" fmla="*/ 1312361 w 4018182"/>
                <a:gd name="connsiteY728" fmla="*/ 2366672 h 2488323"/>
                <a:gd name="connsiteX729" fmla="*/ 1312361 w 4018182"/>
                <a:gd name="connsiteY729" fmla="*/ 2333495 h 2488323"/>
                <a:gd name="connsiteX730" fmla="*/ 1398991 w 4018182"/>
                <a:gd name="connsiteY730" fmla="*/ 2333495 h 2488323"/>
                <a:gd name="connsiteX731" fmla="*/ 1398991 w 4018182"/>
                <a:gd name="connsiteY731" fmla="*/ 2366672 h 2488323"/>
                <a:gd name="connsiteX732" fmla="*/ 1398991 w 4018182"/>
                <a:gd name="connsiteY732" fmla="*/ 2302160 h 2488323"/>
                <a:gd name="connsiteX733" fmla="*/ 1312361 w 4018182"/>
                <a:gd name="connsiteY733" fmla="*/ 2302160 h 2488323"/>
                <a:gd name="connsiteX734" fmla="*/ 1312361 w 4018182"/>
                <a:gd name="connsiteY734" fmla="*/ 2268983 h 2488323"/>
                <a:gd name="connsiteX735" fmla="*/ 1398991 w 4018182"/>
                <a:gd name="connsiteY735" fmla="*/ 2268983 h 2488323"/>
                <a:gd name="connsiteX736" fmla="*/ 1398991 w 4018182"/>
                <a:gd name="connsiteY736" fmla="*/ 2302160 h 2488323"/>
                <a:gd name="connsiteX737" fmla="*/ 1398991 w 4018182"/>
                <a:gd name="connsiteY737" fmla="*/ 2235805 h 2488323"/>
                <a:gd name="connsiteX738" fmla="*/ 1312361 w 4018182"/>
                <a:gd name="connsiteY738" fmla="*/ 2235805 h 2488323"/>
                <a:gd name="connsiteX739" fmla="*/ 1312361 w 4018182"/>
                <a:gd name="connsiteY739" fmla="*/ 2202627 h 2488323"/>
                <a:gd name="connsiteX740" fmla="*/ 1398991 w 4018182"/>
                <a:gd name="connsiteY740" fmla="*/ 2202627 h 2488323"/>
                <a:gd name="connsiteX741" fmla="*/ 1398991 w 4018182"/>
                <a:gd name="connsiteY741" fmla="*/ 2235805 h 2488323"/>
                <a:gd name="connsiteX742" fmla="*/ 1398991 w 4018182"/>
                <a:gd name="connsiteY742" fmla="*/ 2171293 h 2488323"/>
                <a:gd name="connsiteX743" fmla="*/ 1312361 w 4018182"/>
                <a:gd name="connsiteY743" fmla="*/ 2171293 h 2488323"/>
                <a:gd name="connsiteX744" fmla="*/ 1312361 w 4018182"/>
                <a:gd name="connsiteY744" fmla="*/ 2138115 h 2488323"/>
                <a:gd name="connsiteX745" fmla="*/ 1398991 w 4018182"/>
                <a:gd name="connsiteY745" fmla="*/ 2138115 h 2488323"/>
                <a:gd name="connsiteX746" fmla="*/ 1398991 w 4018182"/>
                <a:gd name="connsiteY746" fmla="*/ 2171293 h 2488323"/>
                <a:gd name="connsiteX747" fmla="*/ 1398991 w 4018182"/>
                <a:gd name="connsiteY747" fmla="*/ 2099408 h 2488323"/>
                <a:gd name="connsiteX748" fmla="*/ 1312361 w 4018182"/>
                <a:gd name="connsiteY748" fmla="*/ 2099408 h 2488323"/>
                <a:gd name="connsiteX749" fmla="*/ 1312361 w 4018182"/>
                <a:gd name="connsiteY749" fmla="*/ 1795279 h 2488323"/>
                <a:gd name="connsiteX750" fmla="*/ 1398991 w 4018182"/>
                <a:gd name="connsiteY750" fmla="*/ 1795279 h 2488323"/>
                <a:gd name="connsiteX751" fmla="*/ 1398991 w 4018182"/>
                <a:gd name="connsiteY751" fmla="*/ 2099408 h 2488323"/>
                <a:gd name="connsiteX752" fmla="*/ 1398991 w 4018182"/>
                <a:gd name="connsiteY752" fmla="*/ 1765788 h 2488323"/>
                <a:gd name="connsiteX753" fmla="*/ 1312361 w 4018182"/>
                <a:gd name="connsiteY753" fmla="*/ 1765788 h 2488323"/>
                <a:gd name="connsiteX754" fmla="*/ 1312361 w 4018182"/>
                <a:gd name="connsiteY754" fmla="*/ 1732610 h 2488323"/>
                <a:gd name="connsiteX755" fmla="*/ 1398991 w 4018182"/>
                <a:gd name="connsiteY755" fmla="*/ 1732610 h 2488323"/>
                <a:gd name="connsiteX756" fmla="*/ 1398991 w 4018182"/>
                <a:gd name="connsiteY756" fmla="*/ 1765788 h 2488323"/>
                <a:gd name="connsiteX757" fmla="*/ 1398991 w 4018182"/>
                <a:gd name="connsiteY757" fmla="*/ 1703119 h 2488323"/>
                <a:gd name="connsiteX758" fmla="*/ 1312361 w 4018182"/>
                <a:gd name="connsiteY758" fmla="*/ 1703119 h 2488323"/>
                <a:gd name="connsiteX759" fmla="*/ 1312361 w 4018182"/>
                <a:gd name="connsiteY759" fmla="*/ 1398991 h 2488323"/>
                <a:gd name="connsiteX760" fmla="*/ 1398991 w 4018182"/>
                <a:gd name="connsiteY760" fmla="*/ 1398991 h 2488323"/>
                <a:gd name="connsiteX761" fmla="*/ 1398991 w 4018182"/>
                <a:gd name="connsiteY761" fmla="*/ 1703119 h 2488323"/>
                <a:gd name="connsiteX762" fmla="*/ 1398991 w 4018182"/>
                <a:gd name="connsiteY762" fmla="*/ 1362127 h 2488323"/>
                <a:gd name="connsiteX763" fmla="*/ 1312361 w 4018182"/>
                <a:gd name="connsiteY763" fmla="*/ 1362127 h 2488323"/>
                <a:gd name="connsiteX764" fmla="*/ 1312361 w 4018182"/>
                <a:gd name="connsiteY764" fmla="*/ 1328949 h 2488323"/>
                <a:gd name="connsiteX765" fmla="*/ 1398991 w 4018182"/>
                <a:gd name="connsiteY765" fmla="*/ 1328949 h 2488323"/>
                <a:gd name="connsiteX766" fmla="*/ 1398991 w 4018182"/>
                <a:gd name="connsiteY766" fmla="*/ 1362127 h 2488323"/>
                <a:gd name="connsiteX767" fmla="*/ 1398991 w 4018182"/>
                <a:gd name="connsiteY767" fmla="*/ 1297615 h 2488323"/>
                <a:gd name="connsiteX768" fmla="*/ 1312361 w 4018182"/>
                <a:gd name="connsiteY768" fmla="*/ 1297615 h 2488323"/>
                <a:gd name="connsiteX769" fmla="*/ 1312361 w 4018182"/>
                <a:gd name="connsiteY769" fmla="*/ 1264437 h 2488323"/>
                <a:gd name="connsiteX770" fmla="*/ 1398991 w 4018182"/>
                <a:gd name="connsiteY770" fmla="*/ 1264437 h 2488323"/>
                <a:gd name="connsiteX771" fmla="*/ 1398991 w 4018182"/>
                <a:gd name="connsiteY771" fmla="*/ 1297615 h 2488323"/>
                <a:gd name="connsiteX772" fmla="*/ 1398991 w 4018182"/>
                <a:gd name="connsiteY772" fmla="*/ 1231259 h 2488323"/>
                <a:gd name="connsiteX773" fmla="*/ 1312361 w 4018182"/>
                <a:gd name="connsiteY773" fmla="*/ 1231259 h 2488323"/>
                <a:gd name="connsiteX774" fmla="*/ 1312361 w 4018182"/>
                <a:gd name="connsiteY774" fmla="*/ 1198082 h 2488323"/>
                <a:gd name="connsiteX775" fmla="*/ 1398991 w 4018182"/>
                <a:gd name="connsiteY775" fmla="*/ 1198082 h 2488323"/>
                <a:gd name="connsiteX776" fmla="*/ 1398991 w 4018182"/>
                <a:gd name="connsiteY776" fmla="*/ 1231259 h 2488323"/>
                <a:gd name="connsiteX777" fmla="*/ 1398991 w 4018182"/>
                <a:gd name="connsiteY777" fmla="*/ 1166747 h 2488323"/>
                <a:gd name="connsiteX778" fmla="*/ 1312361 w 4018182"/>
                <a:gd name="connsiteY778" fmla="*/ 1166747 h 2488323"/>
                <a:gd name="connsiteX779" fmla="*/ 1312361 w 4018182"/>
                <a:gd name="connsiteY779" fmla="*/ 1133570 h 2488323"/>
                <a:gd name="connsiteX780" fmla="*/ 1398991 w 4018182"/>
                <a:gd name="connsiteY780" fmla="*/ 1133570 h 2488323"/>
                <a:gd name="connsiteX781" fmla="*/ 1398991 w 4018182"/>
                <a:gd name="connsiteY781" fmla="*/ 1166747 h 2488323"/>
                <a:gd name="connsiteX782" fmla="*/ 1398991 w 4018182"/>
                <a:gd name="connsiteY782" fmla="*/ 1094862 h 2488323"/>
                <a:gd name="connsiteX783" fmla="*/ 1312361 w 4018182"/>
                <a:gd name="connsiteY783" fmla="*/ 1094862 h 2488323"/>
                <a:gd name="connsiteX784" fmla="*/ 1312361 w 4018182"/>
                <a:gd name="connsiteY784" fmla="*/ 790734 h 2488323"/>
                <a:gd name="connsiteX785" fmla="*/ 1398991 w 4018182"/>
                <a:gd name="connsiteY785" fmla="*/ 790734 h 2488323"/>
                <a:gd name="connsiteX786" fmla="*/ 1398991 w 4018182"/>
                <a:gd name="connsiteY786" fmla="*/ 1094862 h 2488323"/>
                <a:gd name="connsiteX787" fmla="*/ 1398991 w 4018182"/>
                <a:gd name="connsiteY787" fmla="*/ 761243 h 2488323"/>
                <a:gd name="connsiteX788" fmla="*/ 1312361 w 4018182"/>
                <a:gd name="connsiteY788" fmla="*/ 761243 h 2488323"/>
                <a:gd name="connsiteX789" fmla="*/ 1312361 w 4018182"/>
                <a:gd name="connsiteY789" fmla="*/ 728065 h 2488323"/>
                <a:gd name="connsiteX790" fmla="*/ 1398991 w 4018182"/>
                <a:gd name="connsiteY790" fmla="*/ 728065 h 2488323"/>
                <a:gd name="connsiteX791" fmla="*/ 1398991 w 4018182"/>
                <a:gd name="connsiteY791" fmla="*/ 761243 h 2488323"/>
                <a:gd name="connsiteX792" fmla="*/ 1398991 w 4018182"/>
                <a:gd name="connsiteY792" fmla="*/ 698574 h 2488323"/>
                <a:gd name="connsiteX793" fmla="*/ 1312361 w 4018182"/>
                <a:gd name="connsiteY793" fmla="*/ 698574 h 2488323"/>
                <a:gd name="connsiteX794" fmla="*/ 1312361 w 4018182"/>
                <a:gd name="connsiteY794" fmla="*/ 394445 h 2488323"/>
                <a:gd name="connsiteX795" fmla="*/ 1398991 w 4018182"/>
                <a:gd name="connsiteY795" fmla="*/ 394445 h 2488323"/>
                <a:gd name="connsiteX796" fmla="*/ 1398991 w 4018182"/>
                <a:gd name="connsiteY796" fmla="*/ 698574 h 2488323"/>
                <a:gd name="connsiteX797" fmla="*/ 1398991 w 4018182"/>
                <a:gd name="connsiteY797" fmla="*/ 364954 h 2488323"/>
                <a:gd name="connsiteX798" fmla="*/ 1312361 w 4018182"/>
                <a:gd name="connsiteY798" fmla="*/ 364954 h 2488323"/>
                <a:gd name="connsiteX799" fmla="*/ 1312361 w 4018182"/>
                <a:gd name="connsiteY799" fmla="*/ 331776 h 2488323"/>
                <a:gd name="connsiteX800" fmla="*/ 1398991 w 4018182"/>
                <a:gd name="connsiteY800" fmla="*/ 331776 h 2488323"/>
                <a:gd name="connsiteX801" fmla="*/ 1398991 w 4018182"/>
                <a:gd name="connsiteY801" fmla="*/ 364954 h 2488323"/>
                <a:gd name="connsiteX802" fmla="*/ 1398991 w 4018182"/>
                <a:gd name="connsiteY802" fmla="*/ 300442 h 2488323"/>
                <a:gd name="connsiteX803" fmla="*/ 1312361 w 4018182"/>
                <a:gd name="connsiteY803" fmla="*/ 300442 h 2488323"/>
                <a:gd name="connsiteX804" fmla="*/ 1312361 w 4018182"/>
                <a:gd name="connsiteY804" fmla="*/ 267264 h 2488323"/>
                <a:gd name="connsiteX805" fmla="*/ 1398991 w 4018182"/>
                <a:gd name="connsiteY805" fmla="*/ 267264 h 2488323"/>
                <a:gd name="connsiteX806" fmla="*/ 1398991 w 4018182"/>
                <a:gd name="connsiteY806" fmla="*/ 300442 h 2488323"/>
                <a:gd name="connsiteX807" fmla="*/ 1398991 w 4018182"/>
                <a:gd name="connsiteY807" fmla="*/ 234087 h 2488323"/>
                <a:gd name="connsiteX808" fmla="*/ 1312361 w 4018182"/>
                <a:gd name="connsiteY808" fmla="*/ 234087 h 2488323"/>
                <a:gd name="connsiteX809" fmla="*/ 1312361 w 4018182"/>
                <a:gd name="connsiteY809" fmla="*/ 200909 h 2488323"/>
                <a:gd name="connsiteX810" fmla="*/ 1398991 w 4018182"/>
                <a:gd name="connsiteY810" fmla="*/ 200909 h 2488323"/>
                <a:gd name="connsiteX811" fmla="*/ 1398991 w 4018182"/>
                <a:gd name="connsiteY811" fmla="*/ 234087 h 2488323"/>
                <a:gd name="connsiteX812" fmla="*/ 1398991 w 4018182"/>
                <a:gd name="connsiteY812" fmla="*/ 169575 h 2488323"/>
                <a:gd name="connsiteX813" fmla="*/ 1312361 w 4018182"/>
                <a:gd name="connsiteY813" fmla="*/ 169575 h 2488323"/>
                <a:gd name="connsiteX814" fmla="*/ 1312361 w 4018182"/>
                <a:gd name="connsiteY814" fmla="*/ 136397 h 2488323"/>
                <a:gd name="connsiteX815" fmla="*/ 1398991 w 4018182"/>
                <a:gd name="connsiteY815" fmla="*/ 136397 h 2488323"/>
                <a:gd name="connsiteX816" fmla="*/ 1398991 w 4018182"/>
                <a:gd name="connsiteY816" fmla="*/ 169575 h 2488323"/>
                <a:gd name="connsiteX817" fmla="*/ 1539075 w 4018182"/>
                <a:gd name="connsiteY817" fmla="*/ 2366672 h 2488323"/>
                <a:gd name="connsiteX818" fmla="*/ 1454287 w 4018182"/>
                <a:gd name="connsiteY818" fmla="*/ 2366672 h 2488323"/>
                <a:gd name="connsiteX819" fmla="*/ 1454287 w 4018182"/>
                <a:gd name="connsiteY819" fmla="*/ 2333495 h 2488323"/>
                <a:gd name="connsiteX820" fmla="*/ 1540918 w 4018182"/>
                <a:gd name="connsiteY820" fmla="*/ 2333495 h 2488323"/>
                <a:gd name="connsiteX821" fmla="*/ 1540918 w 4018182"/>
                <a:gd name="connsiteY821" fmla="*/ 2366672 h 2488323"/>
                <a:gd name="connsiteX822" fmla="*/ 1539075 w 4018182"/>
                <a:gd name="connsiteY822" fmla="*/ 2302160 h 2488323"/>
                <a:gd name="connsiteX823" fmla="*/ 1454287 w 4018182"/>
                <a:gd name="connsiteY823" fmla="*/ 2302160 h 2488323"/>
                <a:gd name="connsiteX824" fmla="*/ 1454287 w 4018182"/>
                <a:gd name="connsiteY824" fmla="*/ 2268983 h 2488323"/>
                <a:gd name="connsiteX825" fmla="*/ 1540918 w 4018182"/>
                <a:gd name="connsiteY825" fmla="*/ 2268983 h 2488323"/>
                <a:gd name="connsiteX826" fmla="*/ 1540918 w 4018182"/>
                <a:gd name="connsiteY826" fmla="*/ 2302160 h 2488323"/>
                <a:gd name="connsiteX827" fmla="*/ 1539075 w 4018182"/>
                <a:gd name="connsiteY827" fmla="*/ 2235805 h 2488323"/>
                <a:gd name="connsiteX828" fmla="*/ 1454287 w 4018182"/>
                <a:gd name="connsiteY828" fmla="*/ 2235805 h 2488323"/>
                <a:gd name="connsiteX829" fmla="*/ 1454287 w 4018182"/>
                <a:gd name="connsiteY829" fmla="*/ 2202627 h 2488323"/>
                <a:gd name="connsiteX830" fmla="*/ 1540918 w 4018182"/>
                <a:gd name="connsiteY830" fmla="*/ 2202627 h 2488323"/>
                <a:gd name="connsiteX831" fmla="*/ 1540918 w 4018182"/>
                <a:gd name="connsiteY831" fmla="*/ 2235805 h 2488323"/>
                <a:gd name="connsiteX832" fmla="*/ 1539075 w 4018182"/>
                <a:gd name="connsiteY832" fmla="*/ 2171293 h 2488323"/>
                <a:gd name="connsiteX833" fmla="*/ 1454287 w 4018182"/>
                <a:gd name="connsiteY833" fmla="*/ 2171293 h 2488323"/>
                <a:gd name="connsiteX834" fmla="*/ 1454287 w 4018182"/>
                <a:gd name="connsiteY834" fmla="*/ 2138115 h 2488323"/>
                <a:gd name="connsiteX835" fmla="*/ 1540918 w 4018182"/>
                <a:gd name="connsiteY835" fmla="*/ 2138115 h 2488323"/>
                <a:gd name="connsiteX836" fmla="*/ 1540918 w 4018182"/>
                <a:gd name="connsiteY836" fmla="*/ 2171293 h 2488323"/>
                <a:gd name="connsiteX837" fmla="*/ 1539075 w 4018182"/>
                <a:gd name="connsiteY837" fmla="*/ 2099408 h 2488323"/>
                <a:gd name="connsiteX838" fmla="*/ 1454287 w 4018182"/>
                <a:gd name="connsiteY838" fmla="*/ 2099408 h 2488323"/>
                <a:gd name="connsiteX839" fmla="*/ 1454287 w 4018182"/>
                <a:gd name="connsiteY839" fmla="*/ 1795279 h 2488323"/>
                <a:gd name="connsiteX840" fmla="*/ 1540918 w 4018182"/>
                <a:gd name="connsiteY840" fmla="*/ 1795279 h 2488323"/>
                <a:gd name="connsiteX841" fmla="*/ 1540918 w 4018182"/>
                <a:gd name="connsiteY841" fmla="*/ 2099408 h 2488323"/>
                <a:gd name="connsiteX842" fmla="*/ 1539075 w 4018182"/>
                <a:gd name="connsiteY842" fmla="*/ 1765788 h 2488323"/>
                <a:gd name="connsiteX843" fmla="*/ 1454287 w 4018182"/>
                <a:gd name="connsiteY843" fmla="*/ 1765788 h 2488323"/>
                <a:gd name="connsiteX844" fmla="*/ 1454287 w 4018182"/>
                <a:gd name="connsiteY844" fmla="*/ 1732610 h 2488323"/>
                <a:gd name="connsiteX845" fmla="*/ 1540918 w 4018182"/>
                <a:gd name="connsiteY845" fmla="*/ 1732610 h 2488323"/>
                <a:gd name="connsiteX846" fmla="*/ 1540918 w 4018182"/>
                <a:gd name="connsiteY846" fmla="*/ 1765788 h 2488323"/>
                <a:gd name="connsiteX847" fmla="*/ 1539075 w 4018182"/>
                <a:gd name="connsiteY847" fmla="*/ 1703119 h 2488323"/>
                <a:gd name="connsiteX848" fmla="*/ 1454287 w 4018182"/>
                <a:gd name="connsiteY848" fmla="*/ 1703119 h 2488323"/>
                <a:gd name="connsiteX849" fmla="*/ 1454287 w 4018182"/>
                <a:gd name="connsiteY849" fmla="*/ 1398991 h 2488323"/>
                <a:gd name="connsiteX850" fmla="*/ 1540918 w 4018182"/>
                <a:gd name="connsiteY850" fmla="*/ 1398991 h 2488323"/>
                <a:gd name="connsiteX851" fmla="*/ 1540918 w 4018182"/>
                <a:gd name="connsiteY851" fmla="*/ 1703119 h 2488323"/>
                <a:gd name="connsiteX852" fmla="*/ 1539075 w 4018182"/>
                <a:gd name="connsiteY852" fmla="*/ 1362127 h 2488323"/>
                <a:gd name="connsiteX853" fmla="*/ 1454287 w 4018182"/>
                <a:gd name="connsiteY853" fmla="*/ 1362127 h 2488323"/>
                <a:gd name="connsiteX854" fmla="*/ 1454287 w 4018182"/>
                <a:gd name="connsiteY854" fmla="*/ 1328949 h 2488323"/>
                <a:gd name="connsiteX855" fmla="*/ 1540918 w 4018182"/>
                <a:gd name="connsiteY855" fmla="*/ 1328949 h 2488323"/>
                <a:gd name="connsiteX856" fmla="*/ 1540918 w 4018182"/>
                <a:gd name="connsiteY856" fmla="*/ 1362127 h 2488323"/>
                <a:gd name="connsiteX857" fmla="*/ 1539075 w 4018182"/>
                <a:gd name="connsiteY857" fmla="*/ 1297615 h 2488323"/>
                <a:gd name="connsiteX858" fmla="*/ 1454287 w 4018182"/>
                <a:gd name="connsiteY858" fmla="*/ 1297615 h 2488323"/>
                <a:gd name="connsiteX859" fmla="*/ 1454287 w 4018182"/>
                <a:gd name="connsiteY859" fmla="*/ 1264437 h 2488323"/>
                <a:gd name="connsiteX860" fmla="*/ 1540918 w 4018182"/>
                <a:gd name="connsiteY860" fmla="*/ 1264437 h 2488323"/>
                <a:gd name="connsiteX861" fmla="*/ 1540918 w 4018182"/>
                <a:gd name="connsiteY861" fmla="*/ 1297615 h 2488323"/>
                <a:gd name="connsiteX862" fmla="*/ 1539075 w 4018182"/>
                <a:gd name="connsiteY862" fmla="*/ 1231259 h 2488323"/>
                <a:gd name="connsiteX863" fmla="*/ 1454287 w 4018182"/>
                <a:gd name="connsiteY863" fmla="*/ 1231259 h 2488323"/>
                <a:gd name="connsiteX864" fmla="*/ 1454287 w 4018182"/>
                <a:gd name="connsiteY864" fmla="*/ 1198082 h 2488323"/>
                <a:gd name="connsiteX865" fmla="*/ 1540918 w 4018182"/>
                <a:gd name="connsiteY865" fmla="*/ 1198082 h 2488323"/>
                <a:gd name="connsiteX866" fmla="*/ 1540918 w 4018182"/>
                <a:gd name="connsiteY866" fmla="*/ 1231259 h 2488323"/>
                <a:gd name="connsiteX867" fmla="*/ 1539075 w 4018182"/>
                <a:gd name="connsiteY867" fmla="*/ 1166747 h 2488323"/>
                <a:gd name="connsiteX868" fmla="*/ 1454287 w 4018182"/>
                <a:gd name="connsiteY868" fmla="*/ 1166747 h 2488323"/>
                <a:gd name="connsiteX869" fmla="*/ 1454287 w 4018182"/>
                <a:gd name="connsiteY869" fmla="*/ 1133570 h 2488323"/>
                <a:gd name="connsiteX870" fmla="*/ 1540918 w 4018182"/>
                <a:gd name="connsiteY870" fmla="*/ 1133570 h 2488323"/>
                <a:gd name="connsiteX871" fmla="*/ 1540918 w 4018182"/>
                <a:gd name="connsiteY871" fmla="*/ 1166747 h 2488323"/>
                <a:gd name="connsiteX872" fmla="*/ 1539075 w 4018182"/>
                <a:gd name="connsiteY872" fmla="*/ 1094862 h 2488323"/>
                <a:gd name="connsiteX873" fmla="*/ 1454287 w 4018182"/>
                <a:gd name="connsiteY873" fmla="*/ 1094862 h 2488323"/>
                <a:gd name="connsiteX874" fmla="*/ 1454287 w 4018182"/>
                <a:gd name="connsiteY874" fmla="*/ 790734 h 2488323"/>
                <a:gd name="connsiteX875" fmla="*/ 1540918 w 4018182"/>
                <a:gd name="connsiteY875" fmla="*/ 790734 h 2488323"/>
                <a:gd name="connsiteX876" fmla="*/ 1540918 w 4018182"/>
                <a:gd name="connsiteY876" fmla="*/ 1094862 h 2488323"/>
                <a:gd name="connsiteX877" fmla="*/ 1539075 w 4018182"/>
                <a:gd name="connsiteY877" fmla="*/ 761243 h 2488323"/>
                <a:gd name="connsiteX878" fmla="*/ 1454287 w 4018182"/>
                <a:gd name="connsiteY878" fmla="*/ 761243 h 2488323"/>
                <a:gd name="connsiteX879" fmla="*/ 1454287 w 4018182"/>
                <a:gd name="connsiteY879" fmla="*/ 728065 h 2488323"/>
                <a:gd name="connsiteX880" fmla="*/ 1540918 w 4018182"/>
                <a:gd name="connsiteY880" fmla="*/ 728065 h 2488323"/>
                <a:gd name="connsiteX881" fmla="*/ 1540918 w 4018182"/>
                <a:gd name="connsiteY881" fmla="*/ 761243 h 2488323"/>
                <a:gd name="connsiteX882" fmla="*/ 1539075 w 4018182"/>
                <a:gd name="connsiteY882" fmla="*/ 698574 h 2488323"/>
                <a:gd name="connsiteX883" fmla="*/ 1454287 w 4018182"/>
                <a:gd name="connsiteY883" fmla="*/ 698574 h 2488323"/>
                <a:gd name="connsiteX884" fmla="*/ 1454287 w 4018182"/>
                <a:gd name="connsiteY884" fmla="*/ 394445 h 2488323"/>
                <a:gd name="connsiteX885" fmla="*/ 1540918 w 4018182"/>
                <a:gd name="connsiteY885" fmla="*/ 394445 h 2488323"/>
                <a:gd name="connsiteX886" fmla="*/ 1540918 w 4018182"/>
                <a:gd name="connsiteY886" fmla="*/ 698574 h 2488323"/>
                <a:gd name="connsiteX887" fmla="*/ 1539075 w 4018182"/>
                <a:gd name="connsiteY887" fmla="*/ 364954 h 2488323"/>
                <a:gd name="connsiteX888" fmla="*/ 1454287 w 4018182"/>
                <a:gd name="connsiteY888" fmla="*/ 364954 h 2488323"/>
                <a:gd name="connsiteX889" fmla="*/ 1454287 w 4018182"/>
                <a:gd name="connsiteY889" fmla="*/ 331776 h 2488323"/>
                <a:gd name="connsiteX890" fmla="*/ 1540918 w 4018182"/>
                <a:gd name="connsiteY890" fmla="*/ 331776 h 2488323"/>
                <a:gd name="connsiteX891" fmla="*/ 1540918 w 4018182"/>
                <a:gd name="connsiteY891" fmla="*/ 364954 h 2488323"/>
                <a:gd name="connsiteX892" fmla="*/ 1539075 w 4018182"/>
                <a:gd name="connsiteY892" fmla="*/ 300442 h 2488323"/>
                <a:gd name="connsiteX893" fmla="*/ 1454287 w 4018182"/>
                <a:gd name="connsiteY893" fmla="*/ 300442 h 2488323"/>
                <a:gd name="connsiteX894" fmla="*/ 1454287 w 4018182"/>
                <a:gd name="connsiteY894" fmla="*/ 267264 h 2488323"/>
                <a:gd name="connsiteX895" fmla="*/ 1540918 w 4018182"/>
                <a:gd name="connsiteY895" fmla="*/ 267264 h 2488323"/>
                <a:gd name="connsiteX896" fmla="*/ 1540918 w 4018182"/>
                <a:gd name="connsiteY896" fmla="*/ 300442 h 2488323"/>
                <a:gd name="connsiteX897" fmla="*/ 1539075 w 4018182"/>
                <a:gd name="connsiteY897" fmla="*/ 234087 h 2488323"/>
                <a:gd name="connsiteX898" fmla="*/ 1454287 w 4018182"/>
                <a:gd name="connsiteY898" fmla="*/ 234087 h 2488323"/>
                <a:gd name="connsiteX899" fmla="*/ 1454287 w 4018182"/>
                <a:gd name="connsiteY899" fmla="*/ 200909 h 2488323"/>
                <a:gd name="connsiteX900" fmla="*/ 1540918 w 4018182"/>
                <a:gd name="connsiteY900" fmla="*/ 200909 h 2488323"/>
                <a:gd name="connsiteX901" fmla="*/ 1540918 w 4018182"/>
                <a:gd name="connsiteY901" fmla="*/ 234087 h 2488323"/>
                <a:gd name="connsiteX902" fmla="*/ 1539075 w 4018182"/>
                <a:gd name="connsiteY902" fmla="*/ 169575 h 2488323"/>
                <a:gd name="connsiteX903" fmla="*/ 1454287 w 4018182"/>
                <a:gd name="connsiteY903" fmla="*/ 169575 h 2488323"/>
                <a:gd name="connsiteX904" fmla="*/ 1454287 w 4018182"/>
                <a:gd name="connsiteY904" fmla="*/ 136397 h 2488323"/>
                <a:gd name="connsiteX905" fmla="*/ 1540918 w 4018182"/>
                <a:gd name="connsiteY905" fmla="*/ 136397 h 2488323"/>
                <a:gd name="connsiteX906" fmla="*/ 1540918 w 4018182"/>
                <a:gd name="connsiteY906" fmla="*/ 169575 h 2488323"/>
                <a:gd name="connsiteX907" fmla="*/ 1681001 w 4018182"/>
                <a:gd name="connsiteY907" fmla="*/ 2366672 h 2488323"/>
                <a:gd name="connsiteX908" fmla="*/ 1594371 w 4018182"/>
                <a:gd name="connsiteY908" fmla="*/ 2366672 h 2488323"/>
                <a:gd name="connsiteX909" fmla="*/ 1594371 w 4018182"/>
                <a:gd name="connsiteY909" fmla="*/ 2333495 h 2488323"/>
                <a:gd name="connsiteX910" fmla="*/ 1681001 w 4018182"/>
                <a:gd name="connsiteY910" fmla="*/ 2333495 h 2488323"/>
                <a:gd name="connsiteX911" fmla="*/ 1681001 w 4018182"/>
                <a:gd name="connsiteY911" fmla="*/ 2366672 h 2488323"/>
                <a:gd name="connsiteX912" fmla="*/ 1681001 w 4018182"/>
                <a:gd name="connsiteY912" fmla="*/ 2302160 h 2488323"/>
                <a:gd name="connsiteX913" fmla="*/ 1594371 w 4018182"/>
                <a:gd name="connsiteY913" fmla="*/ 2302160 h 2488323"/>
                <a:gd name="connsiteX914" fmla="*/ 1594371 w 4018182"/>
                <a:gd name="connsiteY914" fmla="*/ 2268983 h 2488323"/>
                <a:gd name="connsiteX915" fmla="*/ 1681001 w 4018182"/>
                <a:gd name="connsiteY915" fmla="*/ 2268983 h 2488323"/>
                <a:gd name="connsiteX916" fmla="*/ 1681001 w 4018182"/>
                <a:gd name="connsiteY916" fmla="*/ 2302160 h 2488323"/>
                <a:gd name="connsiteX917" fmla="*/ 1681001 w 4018182"/>
                <a:gd name="connsiteY917" fmla="*/ 2235805 h 2488323"/>
                <a:gd name="connsiteX918" fmla="*/ 1594371 w 4018182"/>
                <a:gd name="connsiteY918" fmla="*/ 2235805 h 2488323"/>
                <a:gd name="connsiteX919" fmla="*/ 1594371 w 4018182"/>
                <a:gd name="connsiteY919" fmla="*/ 2202627 h 2488323"/>
                <a:gd name="connsiteX920" fmla="*/ 1681001 w 4018182"/>
                <a:gd name="connsiteY920" fmla="*/ 2202627 h 2488323"/>
                <a:gd name="connsiteX921" fmla="*/ 1681001 w 4018182"/>
                <a:gd name="connsiteY921" fmla="*/ 2235805 h 2488323"/>
                <a:gd name="connsiteX922" fmla="*/ 1681001 w 4018182"/>
                <a:gd name="connsiteY922" fmla="*/ 2171293 h 2488323"/>
                <a:gd name="connsiteX923" fmla="*/ 1594371 w 4018182"/>
                <a:gd name="connsiteY923" fmla="*/ 2171293 h 2488323"/>
                <a:gd name="connsiteX924" fmla="*/ 1594371 w 4018182"/>
                <a:gd name="connsiteY924" fmla="*/ 2138115 h 2488323"/>
                <a:gd name="connsiteX925" fmla="*/ 1681001 w 4018182"/>
                <a:gd name="connsiteY925" fmla="*/ 2138115 h 2488323"/>
                <a:gd name="connsiteX926" fmla="*/ 1681001 w 4018182"/>
                <a:gd name="connsiteY926" fmla="*/ 2171293 h 2488323"/>
                <a:gd name="connsiteX927" fmla="*/ 1681001 w 4018182"/>
                <a:gd name="connsiteY927" fmla="*/ 2099408 h 2488323"/>
                <a:gd name="connsiteX928" fmla="*/ 1594371 w 4018182"/>
                <a:gd name="connsiteY928" fmla="*/ 2099408 h 2488323"/>
                <a:gd name="connsiteX929" fmla="*/ 1594371 w 4018182"/>
                <a:gd name="connsiteY929" fmla="*/ 1795279 h 2488323"/>
                <a:gd name="connsiteX930" fmla="*/ 1681001 w 4018182"/>
                <a:gd name="connsiteY930" fmla="*/ 1795279 h 2488323"/>
                <a:gd name="connsiteX931" fmla="*/ 1681001 w 4018182"/>
                <a:gd name="connsiteY931" fmla="*/ 2099408 h 2488323"/>
                <a:gd name="connsiteX932" fmla="*/ 1681001 w 4018182"/>
                <a:gd name="connsiteY932" fmla="*/ 1765788 h 2488323"/>
                <a:gd name="connsiteX933" fmla="*/ 1594371 w 4018182"/>
                <a:gd name="connsiteY933" fmla="*/ 1765788 h 2488323"/>
                <a:gd name="connsiteX934" fmla="*/ 1594371 w 4018182"/>
                <a:gd name="connsiteY934" fmla="*/ 1732610 h 2488323"/>
                <a:gd name="connsiteX935" fmla="*/ 1681001 w 4018182"/>
                <a:gd name="connsiteY935" fmla="*/ 1732610 h 2488323"/>
                <a:gd name="connsiteX936" fmla="*/ 1681001 w 4018182"/>
                <a:gd name="connsiteY936" fmla="*/ 1765788 h 2488323"/>
                <a:gd name="connsiteX937" fmla="*/ 1681001 w 4018182"/>
                <a:gd name="connsiteY937" fmla="*/ 1703119 h 2488323"/>
                <a:gd name="connsiteX938" fmla="*/ 1594371 w 4018182"/>
                <a:gd name="connsiteY938" fmla="*/ 1703119 h 2488323"/>
                <a:gd name="connsiteX939" fmla="*/ 1594371 w 4018182"/>
                <a:gd name="connsiteY939" fmla="*/ 1398991 h 2488323"/>
                <a:gd name="connsiteX940" fmla="*/ 1681001 w 4018182"/>
                <a:gd name="connsiteY940" fmla="*/ 1398991 h 2488323"/>
                <a:gd name="connsiteX941" fmla="*/ 1681001 w 4018182"/>
                <a:gd name="connsiteY941" fmla="*/ 1703119 h 2488323"/>
                <a:gd name="connsiteX942" fmla="*/ 1681001 w 4018182"/>
                <a:gd name="connsiteY942" fmla="*/ 1362127 h 2488323"/>
                <a:gd name="connsiteX943" fmla="*/ 1594371 w 4018182"/>
                <a:gd name="connsiteY943" fmla="*/ 1362127 h 2488323"/>
                <a:gd name="connsiteX944" fmla="*/ 1594371 w 4018182"/>
                <a:gd name="connsiteY944" fmla="*/ 1328949 h 2488323"/>
                <a:gd name="connsiteX945" fmla="*/ 1681001 w 4018182"/>
                <a:gd name="connsiteY945" fmla="*/ 1328949 h 2488323"/>
                <a:gd name="connsiteX946" fmla="*/ 1681001 w 4018182"/>
                <a:gd name="connsiteY946" fmla="*/ 1362127 h 2488323"/>
                <a:gd name="connsiteX947" fmla="*/ 1681001 w 4018182"/>
                <a:gd name="connsiteY947" fmla="*/ 1297615 h 2488323"/>
                <a:gd name="connsiteX948" fmla="*/ 1594371 w 4018182"/>
                <a:gd name="connsiteY948" fmla="*/ 1297615 h 2488323"/>
                <a:gd name="connsiteX949" fmla="*/ 1594371 w 4018182"/>
                <a:gd name="connsiteY949" fmla="*/ 1264437 h 2488323"/>
                <a:gd name="connsiteX950" fmla="*/ 1681001 w 4018182"/>
                <a:gd name="connsiteY950" fmla="*/ 1264437 h 2488323"/>
                <a:gd name="connsiteX951" fmla="*/ 1681001 w 4018182"/>
                <a:gd name="connsiteY951" fmla="*/ 1297615 h 2488323"/>
                <a:gd name="connsiteX952" fmla="*/ 1681001 w 4018182"/>
                <a:gd name="connsiteY952" fmla="*/ 1231259 h 2488323"/>
                <a:gd name="connsiteX953" fmla="*/ 1594371 w 4018182"/>
                <a:gd name="connsiteY953" fmla="*/ 1231259 h 2488323"/>
                <a:gd name="connsiteX954" fmla="*/ 1594371 w 4018182"/>
                <a:gd name="connsiteY954" fmla="*/ 1198082 h 2488323"/>
                <a:gd name="connsiteX955" fmla="*/ 1681001 w 4018182"/>
                <a:gd name="connsiteY955" fmla="*/ 1198082 h 2488323"/>
                <a:gd name="connsiteX956" fmla="*/ 1681001 w 4018182"/>
                <a:gd name="connsiteY956" fmla="*/ 1231259 h 2488323"/>
                <a:gd name="connsiteX957" fmla="*/ 1681001 w 4018182"/>
                <a:gd name="connsiteY957" fmla="*/ 1166747 h 2488323"/>
                <a:gd name="connsiteX958" fmla="*/ 1594371 w 4018182"/>
                <a:gd name="connsiteY958" fmla="*/ 1166747 h 2488323"/>
                <a:gd name="connsiteX959" fmla="*/ 1594371 w 4018182"/>
                <a:gd name="connsiteY959" fmla="*/ 1133570 h 2488323"/>
                <a:gd name="connsiteX960" fmla="*/ 1681001 w 4018182"/>
                <a:gd name="connsiteY960" fmla="*/ 1133570 h 2488323"/>
                <a:gd name="connsiteX961" fmla="*/ 1681001 w 4018182"/>
                <a:gd name="connsiteY961" fmla="*/ 1166747 h 2488323"/>
                <a:gd name="connsiteX962" fmla="*/ 1681001 w 4018182"/>
                <a:gd name="connsiteY962" fmla="*/ 1094862 h 2488323"/>
                <a:gd name="connsiteX963" fmla="*/ 1594371 w 4018182"/>
                <a:gd name="connsiteY963" fmla="*/ 1094862 h 2488323"/>
                <a:gd name="connsiteX964" fmla="*/ 1594371 w 4018182"/>
                <a:gd name="connsiteY964" fmla="*/ 790734 h 2488323"/>
                <a:gd name="connsiteX965" fmla="*/ 1681001 w 4018182"/>
                <a:gd name="connsiteY965" fmla="*/ 790734 h 2488323"/>
                <a:gd name="connsiteX966" fmla="*/ 1681001 w 4018182"/>
                <a:gd name="connsiteY966" fmla="*/ 1094862 h 2488323"/>
                <a:gd name="connsiteX967" fmla="*/ 1681001 w 4018182"/>
                <a:gd name="connsiteY967" fmla="*/ 761243 h 2488323"/>
                <a:gd name="connsiteX968" fmla="*/ 1594371 w 4018182"/>
                <a:gd name="connsiteY968" fmla="*/ 761243 h 2488323"/>
                <a:gd name="connsiteX969" fmla="*/ 1594371 w 4018182"/>
                <a:gd name="connsiteY969" fmla="*/ 728065 h 2488323"/>
                <a:gd name="connsiteX970" fmla="*/ 1681001 w 4018182"/>
                <a:gd name="connsiteY970" fmla="*/ 728065 h 2488323"/>
                <a:gd name="connsiteX971" fmla="*/ 1681001 w 4018182"/>
                <a:gd name="connsiteY971" fmla="*/ 761243 h 2488323"/>
                <a:gd name="connsiteX972" fmla="*/ 1681001 w 4018182"/>
                <a:gd name="connsiteY972" fmla="*/ 698574 h 2488323"/>
                <a:gd name="connsiteX973" fmla="*/ 1594371 w 4018182"/>
                <a:gd name="connsiteY973" fmla="*/ 698574 h 2488323"/>
                <a:gd name="connsiteX974" fmla="*/ 1594371 w 4018182"/>
                <a:gd name="connsiteY974" fmla="*/ 394445 h 2488323"/>
                <a:gd name="connsiteX975" fmla="*/ 1681001 w 4018182"/>
                <a:gd name="connsiteY975" fmla="*/ 394445 h 2488323"/>
                <a:gd name="connsiteX976" fmla="*/ 1681001 w 4018182"/>
                <a:gd name="connsiteY976" fmla="*/ 698574 h 2488323"/>
                <a:gd name="connsiteX977" fmla="*/ 1681001 w 4018182"/>
                <a:gd name="connsiteY977" fmla="*/ 364954 h 2488323"/>
                <a:gd name="connsiteX978" fmla="*/ 1594371 w 4018182"/>
                <a:gd name="connsiteY978" fmla="*/ 364954 h 2488323"/>
                <a:gd name="connsiteX979" fmla="*/ 1594371 w 4018182"/>
                <a:gd name="connsiteY979" fmla="*/ 331776 h 2488323"/>
                <a:gd name="connsiteX980" fmla="*/ 1681001 w 4018182"/>
                <a:gd name="connsiteY980" fmla="*/ 331776 h 2488323"/>
                <a:gd name="connsiteX981" fmla="*/ 1681001 w 4018182"/>
                <a:gd name="connsiteY981" fmla="*/ 364954 h 2488323"/>
                <a:gd name="connsiteX982" fmla="*/ 1681001 w 4018182"/>
                <a:gd name="connsiteY982" fmla="*/ 300442 h 2488323"/>
                <a:gd name="connsiteX983" fmla="*/ 1594371 w 4018182"/>
                <a:gd name="connsiteY983" fmla="*/ 300442 h 2488323"/>
                <a:gd name="connsiteX984" fmla="*/ 1594371 w 4018182"/>
                <a:gd name="connsiteY984" fmla="*/ 267264 h 2488323"/>
                <a:gd name="connsiteX985" fmla="*/ 1681001 w 4018182"/>
                <a:gd name="connsiteY985" fmla="*/ 267264 h 2488323"/>
                <a:gd name="connsiteX986" fmla="*/ 1681001 w 4018182"/>
                <a:gd name="connsiteY986" fmla="*/ 300442 h 2488323"/>
                <a:gd name="connsiteX987" fmla="*/ 1681001 w 4018182"/>
                <a:gd name="connsiteY987" fmla="*/ 234087 h 2488323"/>
                <a:gd name="connsiteX988" fmla="*/ 1594371 w 4018182"/>
                <a:gd name="connsiteY988" fmla="*/ 234087 h 2488323"/>
                <a:gd name="connsiteX989" fmla="*/ 1594371 w 4018182"/>
                <a:gd name="connsiteY989" fmla="*/ 200909 h 2488323"/>
                <a:gd name="connsiteX990" fmla="*/ 1681001 w 4018182"/>
                <a:gd name="connsiteY990" fmla="*/ 200909 h 2488323"/>
                <a:gd name="connsiteX991" fmla="*/ 1681001 w 4018182"/>
                <a:gd name="connsiteY991" fmla="*/ 234087 h 2488323"/>
                <a:gd name="connsiteX992" fmla="*/ 1681001 w 4018182"/>
                <a:gd name="connsiteY992" fmla="*/ 169575 h 2488323"/>
                <a:gd name="connsiteX993" fmla="*/ 1594371 w 4018182"/>
                <a:gd name="connsiteY993" fmla="*/ 169575 h 2488323"/>
                <a:gd name="connsiteX994" fmla="*/ 1594371 w 4018182"/>
                <a:gd name="connsiteY994" fmla="*/ 136397 h 2488323"/>
                <a:gd name="connsiteX995" fmla="*/ 1681001 w 4018182"/>
                <a:gd name="connsiteY995" fmla="*/ 136397 h 2488323"/>
                <a:gd name="connsiteX996" fmla="*/ 1681001 w 4018182"/>
                <a:gd name="connsiteY996" fmla="*/ 169575 h 2488323"/>
                <a:gd name="connsiteX997" fmla="*/ 1821085 w 4018182"/>
                <a:gd name="connsiteY997" fmla="*/ 2366672 h 2488323"/>
                <a:gd name="connsiteX998" fmla="*/ 1734454 w 4018182"/>
                <a:gd name="connsiteY998" fmla="*/ 2366672 h 2488323"/>
                <a:gd name="connsiteX999" fmla="*/ 1734454 w 4018182"/>
                <a:gd name="connsiteY999" fmla="*/ 2333495 h 2488323"/>
                <a:gd name="connsiteX1000" fmla="*/ 1821085 w 4018182"/>
                <a:gd name="connsiteY1000" fmla="*/ 2333495 h 2488323"/>
                <a:gd name="connsiteX1001" fmla="*/ 1821085 w 4018182"/>
                <a:gd name="connsiteY1001" fmla="*/ 2366672 h 2488323"/>
                <a:gd name="connsiteX1002" fmla="*/ 1821085 w 4018182"/>
                <a:gd name="connsiteY1002" fmla="*/ 2302160 h 2488323"/>
                <a:gd name="connsiteX1003" fmla="*/ 1734454 w 4018182"/>
                <a:gd name="connsiteY1003" fmla="*/ 2302160 h 2488323"/>
                <a:gd name="connsiteX1004" fmla="*/ 1734454 w 4018182"/>
                <a:gd name="connsiteY1004" fmla="*/ 2268983 h 2488323"/>
                <a:gd name="connsiteX1005" fmla="*/ 1821085 w 4018182"/>
                <a:gd name="connsiteY1005" fmla="*/ 2268983 h 2488323"/>
                <a:gd name="connsiteX1006" fmla="*/ 1821085 w 4018182"/>
                <a:gd name="connsiteY1006" fmla="*/ 2302160 h 2488323"/>
                <a:gd name="connsiteX1007" fmla="*/ 1821085 w 4018182"/>
                <a:gd name="connsiteY1007" fmla="*/ 2235805 h 2488323"/>
                <a:gd name="connsiteX1008" fmla="*/ 1734454 w 4018182"/>
                <a:gd name="connsiteY1008" fmla="*/ 2235805 h 2488323"/>
                <a:gd name="connsiteX1009" fmla="*/ 1734454 w 4018182"/>
                <a:gd name="connsiteY1009" fmla="*/ 2202627 h 2488323"/>
                <a:gd name="connsiteX1010" fmla="*/ 1821085 w 4018182"/>
                <a:gd name="connsiteY1010" fmla="*/ 2202627 h 2488323"/>
                <a:gd name="connsiteX1011" fmla="*/ 1821085 w 4018182"/>
                <a:gd name="connsiteY1011" fmla="*/ 2235805 h 2488323"/>
                <a:gd name="connsiteX1012" fmla="*/ 1821085 w 4018182"/>
                <a:gd name="connsiteY1012" fmla="*/ 2171293 h 2488323"/>
                <a:gd name="connsiteX1013" fmla="*/ 1734454 w 4018182"/>
                <a:gd name="connsiteY1013" fmla="*/ 2171293 h 2488323"/>
                <a:gd name="connsiteX1014" fmla="*/ 1734454 w 4018182"/>
                <a:gd name="connsiteY1014" fmla="*/ 2138115 h 2488323"/>
                <a:gd name="connsiteX1015" fmla="*/ 1821085 w 4018182"/>
                <a:gd name="connsiteY1015" fmla="*/ 2138115 h 2488323"/>
                <a:gd name="connsiteX1016" fmla="*/ 1821085 w 4018182"/>
                <a:gd name="connsiteY1016" fmla="*/ 2171293 h 2488323"/>
                <a:gd name="connsiteX1017" fmla="*/ 1821085 w 4018182"/>
                <a:gd name="connsiteY1017" fmla="*/ 2099408 h 2488323"/>
                <a:gd name="connsiteX1018" fmla="*/ 1734454 w 4018182"/>
                <a:gd name="connsiteY1018" fmla="*/ 2099408 h 2488323"/>
                <a:gd name="connsiteX1019" fmla="*/ 1734454 w 4018182"/>
                <a:gd name="connsiteY1019" fmla="*/ 1795279 h 2488323"/>
                <a:gd name="connsiteX1020" fmla="*/ 1821085 w 4018182"/>
                <a:gd name="connsiteY1020" fmla="*/ 1795279 h 2488323"/>
                <a:gd name="connsiteX1021" fmla="*/ 1821085 w 4018182"/>
                <a:gd name="connsiteY1021" fmla="*/ 2099408 h 2488323"/>
                <a:gd name="connsiteX1022" fmla="*/ 1821085 w 4018182"/>
                <a:gd name="connsiteY1022" fmla="*/ 1765788 h 2488323"/>
                <a:gd name="connsiteX1023" fmla="*/ 1734454 w 4018182"/>
                <a:gd name="connsiteY1023" fmla="*/ 1765788 h 2488323"/>
                <a:gd name="connsiteX1024" fmla="*/ 1734454 w 4018182"/>
                <a:gd name="connsiteY1024" fmla="*/ 1732610 h 2488323"/>
                <a:gd name="connsiteX1025" fmla="*/ 1821085 w 4018182"/>
                <a:gd name="connsiteY1025" fmla="*/ 1732610 h 2488323"/>
                <a:gd name="connsiteX1026" fmla="*/ 1821085 w 4018182"/>
                <a:gd name="connsiteY1026" fmla="*/ 1765788 h 2488323"/>
                <a:gd name="connsiteX1027" fmla="*/ 1821085 w 4018182"/>
                <a:gd name="connsiteY1027" fmla="*/ 1703119 h 2488323"/>
                <a:gd name="connsiteX1028" fmla="*/ 1734454 w 4018182"/>
                <a:gd name="connsiteY1028" fmla="*/ 1703119 h 2488323"/>
                <a:gd name="connsiteX1029" fmla="*/ 1734454 w 4018182"/>
                <a:gd name="connsiteY1029" fmla="*/ 1398991 h 2488323"/>
                <a:gd name="connsiteX1030" fmla="*/ 1821085 w 4018182"/>
                <a:gd name="connsiteY1030" fmla="*/ 1398991 h 2488323"/>
                <a:gd name="connsiteX1031" fmla="*/ 1821085 w 4018182"/>
                <a:gd name="connsiteY1031" fmla="*/ 1703119 h 2488323"/>
                <a:gd name="connsiteX1032" fmla="*/ 1821085 w 4018182"/>
                <a:gd name="connsiteY1032" fmla="*/ 1362127 h 2488323"/>
                <a:gd name="connsiteX1033" fmla="*/ 1734454 w 4018182"/>
                <a:gd name="connsiteY1033" fmla="*/ 1362127 h 2488323"/>
                <a:gd name="connsiteX1034" fmla="*/ 1734454 w 4018182"/>
                <a:gd name="connsiteY1034" fmla="*/ 1328949 h 2488323"/>
                <a:gd name="connsiteX1035" fmla="*/ 1821085 w 4018182"/>
                <a:gd name="connsiteY1035" fmla="*/ 1328949 h 2488323"/>
                <a:gd name="connsiteX1036" fmla="*/ 1821085 w 4018182"/>
                <a:gd name="connsiteY1036" fmla="*/ 1362127 h 2488323"/>
                <a:gd name="connsiteX1037" fmla="*/ 1821085 w 4018182"/>
                <a:gd name="connsiteY1037" fmla="*/ 1297615 h 2488323"/>
                <a:gd name="connsiteX1038" fmla="*/ 1734454 w 4018182"/>
                <a:gd name="connsiteY1038" fmla="*/ 1297615 h 2488323"/>
                <a:gd name="connsiteX1039" fmla="*/ 1734454 w 4018182"/>
                <a:gd name="connsiteY1039" fmla="*/ 1264437 h 2488323"/>
                <a:gd name="connsiteX1040" fmla="*/ 1821085 w 4018182"/>
                <a:gd name="connsiteY1040" fmla="*/ 1264437 h 2488323"/>
                <a:gd name="connsiteX1041" fmla="*/ 1821085 w 4018182"/>
                <a:gd name="connsiteY1041" fmla="*/ 1297615 h 2488323"/>
                <a:gd name="connsiteX1042" fmla="*/ 1821085 w 4018182"/>
                <a:gd name="connsiteY1042" fmla="*/ 1231259 h 2488323"/>
                <a:gd name="connsiteX1043" fmla="*/ 1734454 w 4018182"/>
                <a:gd name="connsiteY1043" fmla="*/ 1231259 h 2488323"/>
                <a:gd name="connsiteX1044" fmla="*/ 1734454 w 4018182"/>
                <a:gd name="connsiteY1044" fmla="*/ 1198082 h 2488323"/>
                <a:gd name="connsiteX1045" fmla="*/ 1821085 w 4018182"/>
                <a:gd name="connsiteY1045" fmla="*/ 1198082 h 2488323"/>
                <a:gd name="connsiteX1046" fmla="*/ 1821085 w 4018182"/>
                <a:gd name="connsiteY1046" fmla="*/ 1231259 h 2488323"/>
                <a:gd name="connsiteX1047" fmla="*/ 1821085 w 4018182"/>
                <a:gd name="connsiteY1047" fmla="*/ 1166747 h 2488323"/>
                <a:gd name="connsiteX1048" fmla="*/ 1734454 w 4018182"/>
                <a:gd name="connsiteY1048" fmla="*/ 1166747 h 2488323"/>
                <a:gd name="connsiteX1049" fmla="*/ 1734454 w 4018182"/>
                <a:gd name="connsiteY1049" fmla="*/ 1133570 h 2488323"/>
                <a:gd name="connsiteX1050" fmla="*/ 1821085 w 4018182"/>
                <a:gd name="connsiteY1050" fmla="*/ 1133570 h 2488323"/>
                <a:gd name="connsiteX1051" fmla="*/ 1821085 w 4018182"/>
                <a:gd name="connsiteY1051" fmla="*/ 1166747 h 2488323"/>
                <a:gd name="connsiteX1052" fmla="*/ 1821085 w 4018182"/>
                <a:gd name="connsiteY1052" fmla="*/ 1094862 h 2488323"/>
                <a:gd name="connsiteX1053" fmla="*/ 1734454 w 4018182"/>
                <a:gd name="connsiteY1053" fmla="*/ 1094862 h 2488323"/>
                <a:gd name="connsiteX1054" fmla="*/ 1734454 w 4018182"/>
                <a:gd name="connsiteY1054" fmla="*/ 790734 h 2488323"/>
                <a:gd name="connsiteX1055" fmla="*/ 1821085 w 4018182"/>
                <a:gd name="connsiteY1055" fmla="*/ 790734 h 2488323"/>
                <a:gd name="connsiteX1056" fmla="*/ 1821085 w 4018182"/>
                <a:gd name="connsiteY1056" fmla="*/ 1094862 h 2488323"/>
                <a:gd name="connsiteX1057" fmla="*/ 1821085 w 4018182"/>
                <a:gd name="connsiteY1057" fmla="*/ 761243 h 2488323"/>
                <a:gd name="connsiteX1058" fmla="*/ 1734454 w 4018182"/>
                <a:gd name="connsiteY1058" fmla="*/ 761243 h 2488323"/>
                <a:gd name="connsiteX1059" fmla="*/ 1734454 w 4018182"/>
                <a:gd name="connsiteY1059" fmla="*/ 728065 h 2488323"/>
                <a:gd name="connsiteX1060" fmla="*/ 1821085 w 4018182"/>
                <a:gd name="connsiteY1060" fmla="*/ 728065 h 2488323"/>
                <a:gd name="connsiteX1061" fmla="*/ 1821085 w 4018182"/>
                <a:gd name="connsiteY1061" fmla="*/ 761243 h 2488323"/>
                <a:gd name="connsiteX1062" fmla="*/ 1821085 w 4018182"/>
                <a:gd name="connsiteY1062" fmla="*/ 698574 h 2488323"/>
                <a:gd name="connsiteX1063" fmla="*/ 1734454 w 4018182"/>
                <a:gd name="connsiteY1063" fmla="*/ 698574 h 2488323"/>
                <a:gd name="connsiteX1064" fmla="*/ 1734454 w 4018182"/>
                <a:gd name="connsiteY1064" fmla="*/ 394445 h 2488323"/>
                <a:gd name="connsiteX1065" fmla="*/ 1821085 w 4018182"/>
                <a:gd name="connsiteY1065" fmla="*/ 394445 h 2488323"/>
                <a:gd name="connsiteX1066" fmla="*/ 1821085 w 4018182"/>
                <a:gd name="connsiteY1066" fmla="*/ 698574 h 2488323"/>
                <a:gd name="connsiteX1067" fmla="*/ 1821085 w 4018182"/>
                <a:gd name="connsiteY1067" fmla="*/ 364954 h 2488323"/>
                <a:gd name="connsiteX1068" fmla="*/ 1734454 w 4018182"/>
                <a:gd name="connsiteY1068" fmla="*/ 364954 h 2488323"/>
                <a:gd name="connsiteX1069" fmla="*/ 1734454 w 4018182"/>
                <a:gd name="connsiteY1069" fmla="*/ 331776 h 2488323"/>
                <a:gd name="connsiteX1070" fmla="*/ 1821085 w 4018182"/>
                <a:gd name="connsiteY1070" fmla="*/ 331776 h 2488323"/>
                <a:gd name="connsiteX1071" fmla="*/ 1821085 w 4018182"/>
                <a:gd name="connsiteY1071" fmla="*/ 364954 h 2488323"/>
                <a:gd name="connsiteX1072" fmla="*/ 1821085 w 4018182"/>
                <a:gd name="connsiteY1072" fmla="*/ 300442 h 2488323"/>
                <a:gd name="connsiteX1073" fmla="*/ 1734454 w 4018182"/>
                <a:gd name="connsiteY1073" fmla="*/ 300442 h 2488323"/>
                <a:gd name="connsiteX1074" fmla="*/ 1734454 w 4018182"/>
                <a:gd name="connsiteY1074" fmla="*/ 267264 h 2488323"/>
                <a:gd name="connsiteX1075" fmla="*/ 1821085 w 4018182"/>
                <a:gd name="connsiteY1075" fmla="*/ 267264 h 2488323"/>
                <a:gd name="connsiteX1076" fmla="*/ 1821085 w 4018182"/>
                <a:gd name="connsiteY1076" fmla="*/ 300442 h 2488323"/>
                <a:gd name="connsiteX1077" fmla="*/ 1821085 w 4018182"/>
                <a:gd name="connsiteY1077" fmla="*/ 234087 h 2488323"/>
                <a:gd name="connsiteX1078" fmla="*/ 1734454 w 4018182"/>
                <a:gd name="connsiteY1078" fmla="*/ 234087 h 2488323"/>
                <a:gd name="connsiteX1079" fmla="*/ 1734454 w 4018182"/>
                <a:gd name="connsiteY1079" fmla="*/ 200909 h 2488323"/>
                <a:gd name="connsiteX1080" fmla="*/ 1821085 w 4018182"/>
                <a:gd name="connsiteY1080" fmla="*/ 200909 h 2488323"/>
                <a:gd name="connsiteX1081" fmla="*/ 1821085 w 4018182"/>
                <a:gd name="connsiteY1081" fmla="*/ 234087 h 2488323"/>
                <a:gd name="connsiteX1082" fmla="*/ 1821085 w 4018182"/>
                <a:gd name="connsiteY1082" fmla="*/ 169575 h 2488323"/>
                <a:gd name="connsiteX1083" fmla="*/ 1734454 w 4018182"/>
                <a:gd name="connsiteY1083" fmla="*/ 169575 h 2488323"/>
                <a:gd name="connsiteX1084" fmla="*/ 1734454 w 4018182"/>
                <a:gd name="connsiteY1084" fmla="*/ 136397 h 2488323"/>
                <a:gd name="connsiteX1085" fmla="*/ 1821085 w 4018182"/>
                <a:gd name="connsiteY1085" fmla="*/ 136397 h 2488323"/>
                <a:gd name="connsiteX1086" fmla="*/ 1821085 w 4018182"/>
                <a:gd name="connsiteY1086" fmla="*/ 169575 h 2488323"/>
                <a:gd name="connsiteX1087" fmla="*/ 3745389 w 4018182"/>
                <a:gd name="connsiteY1087" fmla="*/ 134554 h 2488323"/>
                <a:gd name="connsiteX1088" fmla="*/ 3832019 w 4018182"/>
                <a:gd name="connsiteY1088" fmla="*/ 134554 h 2488323"/>
                <a:gd name="connsiteX1089" fmla="*/ 3832019 w 4018182"/>
                <a:gd name="connsiteY1089" fmla="*/ 167732 h 2488323"/>
                <a:gd name="connsiteX1090" fmla="*/ 3745389 w 4018182"/>
                <a:gd name="connsiteY1090" fmla="*/ 167732 h 2488323"/>
                <a:gd name="connsiteX1091" fmla="*/ 3745389 w 4018182"/>
                <a:gd name="connsiteY1091" fmla="*/ 134554 h 2488323"/>
                <a:gd name="connsiteX1092" fmla="*/ 3745389 w 4018182"/>
                <a:gd name="connsiteY1092" fmla="*/ 200909 h 2488323"/>
                <a:gd name="connsiteX1093" fmla="*/ 3832019 w 4018182"/>
                <a:gd name="connsiteY1093" fmla="*/ 200909 h 2488323"/>
                <a:gd name="connsiteX1094" fmla="*/ 3832019 w 4018182"/>
                <a:gd name="connsiteY1094" fmla="*/ 234087 h 2488323"/>
                <a:gd name="connsiteX1095" fmla="*/ 3745389 w 4018182"/>
                <a:gd name="connsiteY1095" fmla="*/ 234087 h 2488323"/>
                <a:gd name="connsiteX1096" fmla="*/ 3745389 w 4018182"/>
                <a:gd name="connsiteY1096" fmla="*/ 200909 h 2488323"/>
                <a:gd name="connsiteX1097" fmla="*/ 3745389 w 4018182"/>
                <a:gd name="connsiteY1097" fmla="*/ 267264 h 2488323"/>
                <a:gd name="connsiteX1098" fmla="*/ 3832019 w 4018182"/>
                <a:gd name="connsiteY1098" fmla="*/ 267264 h 2488323"/>
                <a:gd name="connsiteX1099" fmla="*/ 3832019 w 4018182"/>
                <a:gd name="connsiteY1099" fmla="*/ 300442 h 2488323"/>
                <a:gd name="connsiteX1100" fmla="*/ 3745389 w 4018182"/>
                <a:gd name="connsiteY1100" fmla="*/ 300442 h 2488323"/>
                <a:gd name="connsiteX1101" fmla="*/ 3745389 w 4018182"/>
                <a:gd name="connsiteY1101" fmla="*/ 267264 h 2488323"/>
                <a:gd name="connsiteX1102" fmla="*/ 3745389 w 4018182"/>
                <a:gd name="connsiteY1102" fmla="*/ 331776 h 2488323"/>
                <a:gd name="connsiteX1103" fmla="*/ 3832019 w 4018182"/>
                <a:gd name="connsiteY1103" fmla="*/ 331776 h 2488323"/>
                <a:gd name="connsiteX1104" fmla="*/ 3832019 w 4018182"/>
                <a:gd name="connsiteY1104" fmla="*/ 364954 h 2488323"/>
                <a:gd name="connsiteX1105" fmla="*/ 3745389 w 4018182"/>
                <a:gd name="connsiteY1105" fmla="*/ 364954 h 2488323"/>
                <a:gd name="connsiteX1106" fmla="*/ 3745389 w 4018182"/>
                <a:gd name="connsiteY1106" fmla="*/ 331776 h 2488323"/>
                <a:gd name="connsiteX1107" fmla="*/ 3745389 w 4018182"/>
                <a:gd name="connsiteY1107" fmla="*/ 394445 h 2488323"/>
                <a:gd name="connsiteX1108" fmla="*/ 3832019 w 4018182"/>
                <a:gd name="connsiteY1108" fmla="*/ 394445 h 2488323"/>
                <a:gd name="connsiteX1109" fmla="*/ 3832019 w 4018182"/>
                <a:gd name="connsiteY1109" fmla="*/ 698574 h 2488323"/>
                <a:gd name="connsiteX1110" fmla="*/ 3745389 w 4018182"/>
                <a:gd name="connsiteY1110" fmla="*/ 698574 h 2488323"/>
                <a:gd name="connsiteX1111" fmla="*/ 3745389 w 4018182"/>
                <a:gd name="connsiteY1111" fmla="*/ 394445 h 2488323"/>
                <a:gd name="connsiteX1112" fmla="*/ 3745389 w 4018182"/>
                <a:gd name="connsiteY1112" fmla="*/ 728065 h 2488323"/>
                <a:gd name="connsiteX1113" fmla="*/ 3832019 w 4018182"/>
                <a:gd name="connsiteY1113" fmla="*/ 728065 h 2488323"/>
                <a:gd name="connsiteX1114" fmla="*/ 3832019 w 4018182"/>
                <a:gd name="connsiteY1114" fmla="*/ 761243 h 2488323"/>
                <a:gd name="connsiteX1115" fmla="*/ 3745389 w 4018182"/>
                <a:gd name="connsiteY1115" fmla="*/ 761243 h 2488323"/>
                <a:gd name="connsiteX1116" fmla="*/ 3745389 w 4018182"/>
                <a:gd name="connsiteY1116" fmla="*/ 728065 h 2488323"/>
                <a:gd name="connsiteX1117" fmla="*/ 3745389 w 4018182"/>
                <a:gd name="connsiteY1117" fmla="*/ 790734 h 2488323"/>
                <a:gd name="connsiteX1118" fmla="*/ 3832019 w 4018182"/>
                <a:gd name="connsiteY1118" fmla="*/ 790734 h 2488323"/>
                <a:gd name="connsiteX1119" fmla="*/ 3832019 w 4018182"/>
                <a:gd name="connsiteY1119" fmla="*/ 1094862 h 2488323"/>
                <a:gd name="connsiteX1120" fmla="*/ 3745389 w 4018182"/>
                <a:gd name="connsiteY1120" fmla="*/ 1094862 h 2488323"/>
                <a:gd name="connsiteX1121" fmla="*/ 3745389 w 4018182"/>
                <a:gd name="connsiteY1121" fmla="*/ 790734 h 2488323"/>
                <a:gd name="connsiteX1122" fmla="*/ 3745389 w 4018182"/>
                <a:gd name="connsiteY1122" fmla="*/ 1133570 h 2488323"/>
                <a:gd name="connsiteX1123" fmla="*/ 3832019 w 4018182"/>
                <a:gd name="connsiteY1123" fmla="*/ 1133570 h 2488323"/>
                <a:gd name="connsiteX1124" fmla="*/ 3832019 w 4018182"/>
                <a:gd name="connsiteY1124" fmla="*/ 1166747 h 2488323"/>
                <a:gd name="connsiteX1125" fmla="*/ 3745389 w 4018182"/>
                <a:gd name="connsiteY1125" fmla="*/ 1166747 h 2488323"/>
                <a:gd name="connsiteX1126" fmla="*/ 3745389 w 4018182"/>
                <a:gd name="connsiteY1126" fmla="*/ 1133570 h 2488323"/>
                <a:gd name="connsiteX1127" fmla="*/ 3745389 w 4018182"/>
                <a:gd name="connsiteY1127" fmla="*/ 1198082 h 2488323"/>
                <a:gd name="connsiteX1128" fmla="*/ 3832019 w 4018182"/>
                <a:gd name="connsiteY1128" fmla="*/ 1198082 h 2488323"/>
                <a:gd name="connsiteX1129" fmla="*/ 3832019 w 4018182"/>
                <a:gd name="connsiteY1129" fmla="*/ 1231259 h 2488323"/>
                <a:gd name="connsiteX1130" fmla="*/ 3745389 w 4018182"/>
                <a:gd name="connsiteY1130" fmla="*/ 1231259 h 2488323"/>
                <a:gd name="connsiteX1131" fmla="*/ 3745389 w 4018182"/>
                <a:gd name="connsiteY1131" fmla="*/ 1198082 h 2488323"/>
                <a:gd name="connsiteX1132" fmla="*/ 3745389 w 4018182"/>
                <a:gd name="connsiteY1132" fmla="*/ 1264437 h 2488323"/>
                <a:gd name="connsiteX1133" fmla="*/ 3832019 w 4018182"/>
                <a:gd name="connsiteY1133" fmla="*/ 1264437 h 2488323"/>
                <a:gd name="connsiteX1134" fmla="*/ 3832019 w 4018182"/>
                <a:gd name="connsiteY1134" fmla="*/ 1297615 h 2488323"/>
                <a:gd name="connsiteX1135" fmla="*/ 3745389 w 4018182"/>
                <a:gd name="connsiteY1135" fmla="*/ 1297615 h 2488323"/>
                <a:gd name="connsiteX1136" fmla="*/ 3745389 w 4018182"/>
                <a:gd name="connsiteY1136" fmla="*/ 1264437 h 2488323"/>
                <a:gd name="connsiteX1137" fmla="*/ 3605306 w 4018182"/>
                <a:gd name="connsiteY1137" fmla="*/ 134554 h 2488323"/>
                <a:gd name="connsiteX1138" fmla="*/ 3691936 w 4018182"/>
                <a:gd name="connsiteY1138" fmla="*/ 134554 h 2488323"/>
                <a:gd name="connsiteX1139" fmla="*/ 3691936 w 4018182"/>
                <a:gd name="connsiteY1139" fmla="*/ 167732 h 2488323"/>
                <a:gd name="connsiteX1140" fmla="*/ 3605306 w 4018182"/>
                <a:gd name="connsiteY1140" fmla="*/ 167732 h 2488323"/>
                <a:gd name="connsiteX1141" fmla="*/ 3605306 w 4018182"/>
                <a:gd name="connsiteY1141" fmla="*/ 134554 h 2488323"/>
                <a:gd name="connsiteX1142" fmla="*/ 3605306 w 4018182"/>
                <a:gd name="connsiteY1142" fmla="*/ 200909 h 2488323"/>
                <a:gd name="connsiteX1143" fmla="*/ 3691936 w 4018182"/>
                <a:gd name="connsiteY1143" fmla="*/ 200909 h 2488323"/>
                <a:gd name="connsiteX1144" fmla="*/ 3691936 w 4018182"/>
                <a:gd name="connsiteY1144" fmla="*/ 234087 h 2488323"/>
                <a:gd name="connsiteX1145" fmla="*/ 3605306 w 4018182"/>
                <a:gd name="connsiteY1145" fmla="*/ 234087 h 2488323"/>
                <a:gd name="connsiteX1146" fmla="*/ 3605306 w 4018182"/>
                <a:gd name="connsiteY1146" fmla="*/ 200909 h 2488323"/>
                <a:gd name="connsiteX1147" fmla="*/ 3605306 w 4018182"/>
                <a:gd name="connsiteY1147" fmla="*/ 267264 h 2488323"/>
                <a:gd name="connsiteX1148" fmla="*/ 3691936 w 4018182"/>
                <a:gd name="connsiteY1148" fmla="*/ 267264 h 2488323"/>
                <a:gd name="connsiteX1149" fmla="*/ 3691936 w 4018182"/>
                <a:gd name="connsiteY1149" fmla="*/ 300442 h 2488323"/>
                <a:gd name="connsiteX1150" fmla="*/ 3605306 w 4018182"/>
                <a:gd name="connsiteY1150" fmla="*/ 300442 h 2488323"/>
                <a:gd name="connsiteX1151" fmla="*/ 3605306 w 4018182"/>
                <a:gd name="connsiteY1151" fmla="*/ 267264 h 2488323"/>
                <a:gd name="connsiteX1152" fmla="*/ 3605306 w 4018182"/>
                <a:gd name="connsiteY1152" fmla="*/ 331776 h 2488323"/>
                <a:gd name="connsiteX1153" fmla="*/ 3691936 w 4018182"/>
                <a:gd name="connsiteY1153" fmla="*/ 331776 h 2488323"/>
                <a:gd name="connsiteX1154" fmla="*/ 3691936 w 4018182"/>
                <a:gd name="connsiteY1154" fmla="*/ 364954 h 2488323"/>
                <a:gd name="connsiteX1155" fmla="*/ 3605306 w 4018182"/>
                <a:gd name="connsiteY1155" fmla="*/ 364954 h 2488323"/>
                <a:gd name="connsiteX1156" fmla="*/ 3605306 w 4018182"/>
                <a:gd name="connsiteY1156" fmla="*/ 331776 h 2488323"/>
                <a:gd name="connsiteX1157" fmla="*/ 3605306 w 4018182"/>
                <a:gd name="connsiteY1157" fmla="*/ 394445 h 2488323"/>
                <a:gd name="connsiteX1158" fmla="*/ 3691936 w 4018182"/>
                <a:gd name="connsiteY1158" fmla="*/ 394445 h 2488323"/>
                <a:gd name="connsiteX1159" fmla="*/ 3691936 w 4018182"/>
                <a:gd name="connsiteY1159" fmla="*/ 698574 h 2488323"/>
                <a:gd name="connsiteX1160" fmla="*/ 3605306 w 4018182"/>
                <a:gd name="connsiteY1160" fmla="*/ 698574 h 2488323"/>
                <a:gd name="connsiteX1161" fmla="*/ 3605306 w 4018182"/>
                <a:gd name="connsiteY1161" fmla="*/ 394445 h 2488323"/>
                <a:gd name="connsiteX1162" fmla="*/ 3605306 w 4018182"/>
                <a:gd name="connsiteY1162" fmla="*/ 728065 h 2488323"/>
                <a:gd name="connsiteX1163" fmla="*/ 3691936 w 4018182"/>
                <a:gd name="connsiteY1163" fmla="*/ 728065 h 2488323"/>
                <a:gd name="connsiteX1164" fmla="*/ 3691936 w 4018182"/>
                <a:gd name="connsiteY1164" fmla="*/ 761243 h 2488323"/>
                <a:gd name="connsiteX1165" fmla="*/ 3605306 w 4018182"/>
                <a:gd name="connsiteY1165" fmla="*/ 761243 h 2488323"/>
                <a:gd name="connsiteX1166" fmla="*/ 3605306 w 4018182"/>
                <a:gd name="connsiteY1166" fmla="*/ 728065 h 2488323"/>
                <a:gd name="connsiteX1167" fmla="*/ 3605306 w 4018182"/>
                <a:gd name="connsiteY1167" fmla="*/ 790734 h 2488323"/>
                <a:gd name="connsiteX1168" fmla="*/ 3691936 w 4018182"/>
                <a:gd name="connsiteY1168" fmla="*/ 790734 h 2488323"/>
                <a:gd name="connsiteX1169" fmla="*/ 3691936 w 4018182"/>
                <a:gd name="connsiteY1169" fmla="*/ 1094862 h 2488323"/>
                <a:gd name="connsiteX1170" fmla="*/ 3605306 w 4018182"/>
                <a:gd name="connsiteY1170" fmla="*/ 1094862 h 2488323"/>
                <a:gd name="connsiteX1171" fmla="*/ 3605306 w 4018182"/>
                <a:gd name="connsiteY1171" fmla="*/ 790734 h 2488323"/>
                <a:gd name="connsiteX1172" fmla="*/ 3605306 w 4018182"/>
                <a:gd name="connsiteY1172" fmla="*/ 1133570 h 2488323"/>
                <a:gd name="connsiteX1173" fmla="*/ 3691936 w 4018182"/>
                <a:gd name="connsiteY1173" fmla="*/ 1133570 h 2488323"/>
                <a:gd name="connsiteX1174" fmla="*/ 3691936 w 4018182"/>
                <a:gd name="connsiteY1174" fmla="*/ 1166747 h 2488323"/>
                <a:gd name="connsiteX1175" fmla="*/ 3605306 w 4018182"/>
                <a:gd name="connsiteY1175" fmla="*/ 1166747 h 2488323"/>
                <a:gd name="connsiteX1176" fmla="*/ 3605306 w 4018182"/>
                <a:gd name="connsiteY1176" fmla="*/ 1133570 h 2488323"/>
                <a:gd name="connsiteX1177" fmla="*/ 3605306 w 4018182"/>
                <a:gd name="connsiteY1177" fmla="*/ 1198082 h 2488323"/>
                <a:gd name="connsiteX1178" fmla="*/ 3691936 w 4018182"/>
                <a:gd name="connsiteY1178" fmla="*/ 1198082 h 2488323"/>
                <a:gd name="connsiteX1179" fmla="*/ 3691936 w 4018182"/>
                <a:gd name="connsiteY1179" fmla="*/ 1231259 h 2488323"/>
                <a:gd name="connsiteX1180" fmla="*/ 3605306 w 4018182"/>
                <a:gd name="connsiteY1180" fmla="*/ 1231259 h 2488323"/>
                <a:gd name="connsiteX1181" fmla="*/ 3605306 w 4018182"/>
                <a:gd name="connsiteY1181" fmla="*/ 1198082 h 2488323"/>
                <a:gd name="connsiteX1182" fmla="*/ 3605306 w 4018182"/>
                <a:gd name="connsiteY1182" fmla="*/ 1264437 h 2488323"/>
                <a:gd name="connsiteX1183" fmla="*/ 3691936 w 4018182"/>
                <a:gd name="connsiteY1183" fmla="*/ 1264437 h 2488323"/>
                <a:gd name="connsiteX1184" fmla="*/ 3691936 w 4018182"/>
                <a:gd name="connsiteY1184" fmla="*/ 1297615 h 2488323"/>
                <a:gd name="connsiteX1185" fmla="*/ 3605306 w 4018182"/>
                <a:gd name="connsiteY1185" fmla="*/ 1297615 h 2488323"/>
                <a:gd name="connsiteX1186" fmla="*/ 3605306 w 4018182"/>
                <a:gd name="connsiteY1186" fmla="*/ 1264437 h 2488323"/>
                <a:gd name="connsiteX1187" fmla="*/ 3465222 w 4018182"/>
                <a:gd name="connsiteY1187" fmla="*/ 134554 h 2488323"/>
                <a:gd name="connsiteX1188" fmla="*/ 3551852 w 4018182"/>
                <a:gd name="connsiteY1188" fmla="*/ 134554 h 2488323"/>
                <a:gd name="connsiteX1189" fmla="*/ 3551852 w 4018182"/>
                <a:gd name="connsiteY1189" fmla="*/ 167732 h 2488323"/>
                <a:gd name="connsiteX1190" fmla="*/ 3465222 w 4018182"/>
                <a:gd name="connsiteY1190" fmla="*/ 167732 h 2488323"/>
                <a:gd name="connsiteX1191" fmla="*/ 3465222 w 4018182"/>
                <a:gd name="connsiteY1191" fmla="*/ 134554 h 2488323"/>
                <a:gd name="connsiteX1192" fmla="*/ 3465222 w 4018182"/>
                <a:gd name="connsiteY1192" fmla="*/ 200909 h 2488323"/>
                <a:gd name="connsiteX1193" fmla="*/ 3551852 w 4018182"/>
                <a:gd name="connsiteY1193" fmla="*/ 200909 h 2488323"/>
                <a:gd name="connsiteX1194" fmla="*/ 3551852 w 4018182"/>
                <a:gd name="connsiteY1194" fmla="*/ 234087 h 2488323"/>
                <a:gd name="connsiteX1195" fmla="*/ 3465222 w 4018182"/>
                <a:gd name="connsiteY1195" fmla="*/ 234087 h 2488323"/>
                <a:gd name="connsiteX1196" fmla="*/ 3465222 w 4018182"/>
                <a:gd name="connsiteY1196" fmla="*/ 200909 h 2488323"/>
                <a:gd name="connsiteX1197" fmla="*/ 3465222 w 4018182"/>
                <a:gd name="connsiteY1197" fmla="*/ 267264 h 2488323"/>
                <a:gd name="connsiteX1198" fmla="*/ 3551852 w 4018182"/>
                <a:gd name="connsiteY1198" fmla="*/ 267264 h 2488323"/>
                <a:gd name="connsiteX1199" fmla="*/ 3551852 w 4018182"/>
                <a:gd name="connsiteY1199" fmla="*/ 300442 h 2488323"/>
                <a:gd name="connsiteX1200" fmla="*/ 3465222 w 4018182"/>
                <a:gd name="connsiteY1200" fmla="*/ 300442 h 2488323"/>
                <a:gd name="connsiteX1201" fmla="*/ 3465222 w 4018182"/>
                <a:gd name="connsiteY1201" fmla="*/ 267264 h 2488323"/>
                <a:gd name="connsiteX1202" fmla="*/ 3465222 w 4018182"/>
                <a:gd name="connsiteY1202" fmla="*/ 331776 h 2488323"/>
                <a:gd name="connsiteX1203" fmla="*/ 3551852 w 4018182"/>
                <a:gd name="connsiteY1203" fmla="*/ 331776 h 2488323"/>
                <a:gd name="connsiteX1204" fmla="*/ 3551852 w 4018182"/>
                <a:gd name="connsiteY1204" fmla="*/ 364954 h 2488323"/>
                <a:gd name="connsiteX1205" fmla="*/ 3465222 w 4018182"/>
                <a:gd name="connsiteY1205" fmla="*/ 364954 h 2488323"/>
                <a:gd name="connsiteX1206" fmla="*/ 3465222 w 4018182"/>
                <a:gd name="connsiteY1206" fmla="*/ 331776 h 2488323"/>
                <a:gd name="connsiteX1207" fmla="*/ 3465222 w 4018182"/>
                <a:gd name="connsiteY1207" fmla="*/ 394445 h 2488323"/>
                <a:gd name="connsiteX1208" fmla="*/ 3551852 w 4018182"/>
                <a:gd name="connsiteY1208" fmla="*/ 394445 h 2488323"/>
                <a:gd name="connsiteX1209" fmla="*/ 3551852 w 4018182"/>
                <a:gd name="connsiteY1209" fmla="*/ 698574 h 2488323"/>
                <a:gd name="connsiteX1210" fmla="*/ 3465222 w 4018182"/>
                <a:gd name="connsiteY1210" fmla="*/ 698574 h 2488323"/>
                <a:gd name="connsiteX1211" fmla="*/ 3465222 w 4018182"/>
                <a:gd name="connsiteY1211" fmla="*/ 394445 h 2488323"/>
                <a:gd name="connsiteX1212" fmla="*/ 3465222 w 4018182"/>
                <a:gd name="connsiteY1212" fmla="*/ 728065 h 2488323"/>
                <a:gd name="connsiteX1213" fmla="*/ 3551852 w 4018182"/>
                <a:gd name="connsiteY1213" fmla="*/ 728065 h 2488323"/>
                <a:gd name="connsiteX1214" fmla="*/ 3551852 w 4018182"/>
                <a:gd name="connsiteY1214" fmla="*/ 761243 h 2488323"/>
                <a:gd name="connsiteX1215" fmla="*/ 3465222 w 4018182"/>
                <a:gd name="connsiteY1215" fmla="*/ 761243 h 2488323"/>
                <a:gd name="connsiteX1216" fmla="*/ 3465222 w 4018182"/>
                <a:gd name="connsiteY1216" fmla="*/ 728065 h 2488323"/>
                <a:gd name="connsiteX1217" fmla="*/ 3465222 w 4018182"/>
                <a:gd name="connsiteY1217" fmla="*/ 790734 h 2488323"/>
                <a:gd name="connsiteX1218" fmla="*/ 3551852 w 4018182"/>
                <a:gd name="connsiteY1218" fmla="*/ 790734 h 2488323"/>
                <a:gd name="connsiteX1219" fmla="*/ 3551852 w 4018182"/>
                <a:gd name="connsiteY1219" fmla="*/ 1094862 h 2488323"/>
                <a:gd name="connsiteX1220" fmla="*/ 3465222 w 4018182"/>
                <a:gd name="connsiteY1220" fmla="*/ 1094862 h 2488323"/>
                <a:gd name="connsiteX1221" fmla="*/ 3465222 w 4018182"/>
                <a:gd name="connsiteY1221" fmla="*/ 790734 h 2488323"/>
                <a:gd name="connsiteX1222" fmla="*/ 3465222 w 4018182"/>
                <a:gd name="connsiteY1222" fmla="*/ 1133570 h 2488323"/>
                <a:gd name="connsiteX1223" fmla="*/ 3551852 w 4018182"/>
                <a:gd name="connsiteY1223" fmla="*/ 1133570 h 2488323"/>
                <a:gd name="connsiteX1224" fmla="*/ 3551852 w 4018182"/>
                <a:gd name="connsiteY1224" fmla="*/ 1166747 h 2488323"/>
                <a:gd name="connsiteX1225" fmla="*/ 3465222 w 4018182"/>
                <a:gd name="connsiteY1225" fmla="*/ 1166747 h 2488323"/>
                <a:gd name="connsiteX1226" fmla="*/ 3465222 w 4018182"/>
                <a:gd name="connsiteY1226" fmla="*/ 1133570 h 2488323"/>
                <a:gd name="connsiteX1227" fmla="*/ 3465222 w 4018182"/>
                <a:gd name="connsiteY1227" fmla="*/ 1198082 h 2488323"/>
                <a:gd name="connsiteX1228" fmla="*/ 3551852 w 4018182"/>
                <a:gd name="connsiteY1228" fmla="*/ 1198082 h 2488323"/>
                <a:gd name="connsiteX1229" fmla="*/ 3551852 w 4018182"/>
                <a:gd name="connsiteY1229" fmla="*/ 1231259 h 2488323"/>
                <a:gd name="connsiteX1230" fmla="*/ 3465222 w 4018182"/>
                <a:gd name="connsiteY1230" fmla="*/ 1231259 h 2488323"/>
                <a:gd name="connsiteX1231" fmla="*/ 3465222 w 4018182"/>
                <a:gd name="connsiteY1231" fmla="*/ 1198082 h 2488323"/>
                <a:gd name="connsiteX1232" fmla="*/ 3465222 w 4018182"/>
                <a:gd name="connsiteY1232" fmla="*/ 1264437 h 2488323"/>
                <a:gd name="connsiteX1233" fmla="*/ 3551852 w 4018182"/>
                <a:gd name="connsiteY1233" fmla="*/ 1264437 h 2488323"/>
                <a:gd name="connsiteX1234" fmla="*/ 3551852 w 4018182"/>
                <a:gd name="connsiteY1234" fmla="*/ 1297615 h 2488323"/>
                <a:gd name="connsiteX1235" fmla="*/ 3465222 w 4018182"/>
                <a:gd name="connsiteY1235" fmla="*/ 1297615 h 2488323"/>
                <a:gd name="connsiteX1236" fmla="*/ 3465222 w 4018182"/>
                <a:gd name="connsiteY1236" fmla="*/ 1264437 h 2488323"/>
                <a:gd name="connsiteX1237" fmla="*/ 3325139 w 4018182"/>
                <a:gd name="connsiteY1237" fmla="*/ 134554 h 2488323"/>
                <a:gd name="connsiteX1238" fmla="*/ 3411769 w 4018182"/>
                <a:gd name="connsiteY1238" fmla="*/ 134554 h 2488323"/>
                <a:gd name="connsiteX1239" fmla="*/ 3411769 w 4018182"/>
                <a:gd name="connsiteY1239" fmla="*/ 167732 h 2488323"/>
                <a:gd name="connsiteX1240" fmla="*/ 3325139 w 4018182"/>
                <a:gd name="connsiteY1240" fmla="*/ 167732 h 2488323"/>
                <a:gd name="connsiteX1241" fmla="*/ 3325139 w 4018182"/>
                <a:gd name="connsiteY1241" fmla="*/ 134554 h 2488323"/>
                <a:gd name="connsiteX1242" fmla="*/ 3325139 w 4018182"/>
                <a:gd name="connsiteY1242" fmla="*/ 200909 h 2488323"/>
                <a:gd name="connsiteX1243" fmla="*/ 3411769 w 4018182"/>
                <a:gd name="connsiteY1243" fmla="*/ 200909 h 2488323"/>
                <a:gd name="connsiteX1244" fmla="*/ 3411769 w 4018182"/>
                <a:gd name="connsiteY1244" fmla="*/ 234087 h 2488323"/>
                <a:gd name="connsiteX1245" fmla="*/ 3325139 w 4018182"/>
                <a:gd name="connsiteY1245" fmla="*/ 234087 h 2488323"/>
                <a:gd name="connsiteX1246" fmla="*/ 3325139 w 4018182"/>
                <a:gd name="connsiteY1246" fmla="*/ 200909 h 2488323"/>
                <a:gd name="connsiteX1247" fmla="*/ 3325139 w 4018182"/>
                <a:gd name="connsiteY1247" fmla="*/ 267264 h 2488323"/>
                <a:gd name="connsiteX1248" fmla="*/ 3411769 w 4018182"/>
                <a:gd name="connsiteY1248" fmla="*/ 267264 h 2488323"/>
                <a:gd name="connsiteX1249" fmla="*/ 3411769 w 4018182"/>
                <a:gd name="connsiteY1249" fmla="*/ 300442 h 2488323"/>
                <a:gd name="connsiteX1250" fmla="*/ 3325139 w 4018182"/>
                <a:gd name="connsiteY1250" fmla="*/ 300442 h 2488323"/>
                <a:gd name="connsiteX1251" fmla="*/ 3325139 w 4018182"/>
                <a:gd name="connsiteY1251" fmla="*/ 267264 h 2488323"/>
                <a:gd name="connsiteX1252" fmla="*/ 3325139 w 4018182"/>
                <a:gd name="connsiteY1252" fmla="*/ 331776 h 2488323"/>
                <a:gd name="connsiteX1253" fmla="*/ 3411769 w 4018182"/>
                <a:gd name="connsiteY1253" fmla="*/ 331776 h 2488323"/>
                <a:gd name="connsiteX1254" fmla="*/ 3411769 w 4018182"/>
                <a:gd name="connsiteY1254" fmla="*/ 364954 h 2488323"/>
                <a:gd name="connsiteX1255" fmla="*/ 3325139 w 4018182"/>
                <a:gd name="connsiteY1255" fmla="*/ 364954 h 2488323"/>
                <a:gd name="connsiteX1256" fmla="*/ 3325139 w 4018182"/>
                <a:gd name="connsiteY1256" fmla="*/ 331776 h 2488323"/>
                <a:gd name="connsiteX1257" fmla="*/ 3325139 w 4018182"/>
                <a:gd name="connsiteY1257" fmla="*/ 394445 h 2488323"/>
                <a:gd name="connsiteX1258" fmla="*/ 3411769 w 4018182"/>
                <a:gd name="connsiteY1258" fmla="*/ 394445 h 2488323"/>
                <a:gd name="connsiteX1259" fmla="*/ 3411769 w 4018182"/>
                <a:gd name="connsiteY1259" fmla="*/ 698574 h 2488323"/>
                <a:gd name="connsiteX1260" fmla="*/ 3325139 w 4018182"/>
                <a:gd name="connsiteY1260" fmla="*/ 698574 h 2488323"/>
                <a:gd name="connsiteX1261" fmla="*/ 3325139 w 4018182"/>
                <a:gd name="connsiteY1261" fmla="*/ 394445 h 2488323"/>
                <a:gd name="connsiteX1262" fmla="*/ 3325139 w 4018182"/>
                <a:gd name="connsiteY1262" fmla="*/ 728065 h 2488323"/>
                <a:gd name="connsiteX1263" fmla="*/ 3411769 w 4018182"/>
                <a:gd name="connsiteY1263" fmla="*/ 728065 h 2488323"/>
                <a:gd name="connsiteX1264" fmla="*/ 3411769 w 4018182"/>
                <a:gd name="connsiteY1264" fmla="*/ 761243 h 2488323"/>
                <a:gd name="connsiteX1265" fmla="*/ 3325139 w 4018182"/>
                <a:gd name="connsiteY1265" fmla="*/ 761243 h 2488323"/>
                <a:gd name="connsiteX1266" fmla="*/ 3325139 w 4018182"/>
                <a:gd name="connsiteY1266" fmla="*/ 728065 h 2488323"/>
                <a:gd name="connsiteX1267" fmla="*/ 3325139 w 4018182"/>
                <a:gd name="connsiteY1267" fmla="*/ 790734 h 2488323"/>
                <a:gd name="connsiteX1268" fmla="*/ 3411769 w 4018182"/>
                <a:gd name="connsiteY1268" fmla="*/ 790734 h 2488323"/>
                <a:gd name="connsiteX1269" fmla="*/ 3411769 w 4018182"/>
                <a:gd name="connsiteY1269" fmla="*/ 1094862 h 2488323"/>
                <a:gd name="connsiteX1270" fmla="*/ 3325139 w 4018182"/>
                <a:gd name="connsiteY1270" fmla="*/ 1094862 h 2488323"/>
                <a:gd name="connsiteX1271" fmla="*/ 3325139 w 4018182"/>
                <a:gd name="connsiteY1271" fmla="*/ 790734 h 2488323"/>
                <a:gd name="connsiteX1272" fmla="*/ 3325139 w 4018182"/>
                <a:gd name="connsiteY1272" fmla="*/ 1133570 h 2488323"/>
                <a:gd name="connsiteX1273" fmla="*/ 3411769 w 4018182"/>
                <a:gd name="connsiteY1273" fmla="*/ 1133570 h 2488323"/>
                <a:gd name="connsiteX1274" fmla="*/ 3411769 w 4018182"/>
                <a:gd name="connsiteY1274" fmla="*/ 1166747 h 2488323"/>
                <a:gd name="connsiteX1275" fmla="*/ 3325139 w 4018182"/>
                <a:gd name="connsiteY1275" fmla="*/ 1166747 h 2488323"/>
                <a:gd name="connsiteX1276" fmla="*/ 3325139 w 4018182"/>
                <a:gd name="connsiteY1276" fmla="*/ 1133570 h 2488323"/>
                <a:gd name="connsiteX1277" fmla="*/ 3325139 w 4018182"/>
                <a:gd name="connsiteY1277" fmla="*/ 1198082 h 2488323"/>
                <a:gd name="connsiteX1278" fmla="*/ 3411769 w 4018182"/>
                <a:gd name="connsiteY1278" fmla="*/ 1198082 h 2488323"/>
                <a:gd name="connsiteX1279" fmla="*/ 3411769 w 4018182"/>
                <a:gd name="connsiteY1279" fmla="*/ 1231259 h 2488323"/>
                <a:gd name="connsiteX1280" fmla="*/ 3325139 w 4018182"/>
                <a:gd name="connsiteY1280" fmla="*/ 1231259 h 2488323"/>
                <a:gd name="connsiteX1281" fmla="*/ 3325139 w 4018182"/>
                <a:gd name="connsiteY1281" fmla="*/ 1198082 h 2488323"/>
                <a:gd name="connsiteX1282" fmla="*/ 3325139 w 4018182"/>
                <a:gd name="connsiteY1282" fmla="*/ 1264437 h 2488323"/>
                <a:gd name="connsiteX1283" fmla="*/ 3411769 w 4018182"/>
                <a:gd name="connsiteY1283" fmla="*/ 1264437 h 2488323"/>
                <a:gd name="connsiteX1284" fmla="*/ 3411769 w 4018182"/>
                <a:gd name="connsiteY1284" fmla="*/ 1297615 h 2488323"/>
                <a:gd name="connsiteX1285" fmla="*/ 3325139 w 4018182"/>
                <a:gd name="connsiteY1285" fmla="*/ 1297615 h 2488323"/>
                <a:gd name="connsiteX1286" fmla="*/ 3325139 w 4018182"/>
                <a:gd name="connsiteY1286" fmla="*/ 1264437 h 2488323"/>
                <a:gd name="connsiteX1287" fmla="*/ 3183212 w 4018182"/>
                <a:gd name="connsiteY1287" fmla="*/ 134554 h 2488323"/>
                <a:gd name="connsiteX1288" fmla="*/ 3269842 w 4018182"/>
                <a:gd name="connsiteY1288" fmla="*/ 134554 h 2488323"/>
                <a:gd name="connsiteX1289" fmla="*/ 3269842 w 4018182"/>
                <a:gd name="connsiteY1289" fmla="*/ 167732 h 2488323"/>
                <a:gd name="connsiteX1290" fmla="*/ 3183212 w 4018182"/>
                <a:gd name="connsiteY1290" fmla="*/ 167732 h 2488323"/>
                <a:gd name="connsiteX1291" fmla="*/ 3183212 w 4018182"/>
                <a:gd name="connsiteY1291" fmla="*/ 134554 h 2488323"/>
                <a:gd name="connsiteX1292" fmla="*/ 3183212 w 4018182"/>
                <a:gd name="connsiteY1292" fmla="*/ 200909 h 2488323"/>
                <a:gd name="connsiteX1293" fmla="*/ 3269842 w 4018182"/>
                <a:gd name="connsiteY1293" fmla="*/ 200909 h 2488323"/>
                <a:gd name="connsiteX1294" fmla="*/ 3269842 w 4018182"/>
                <a:gd name="connsiteY1294" fmla="*/ 234087 h 2488323"/>
                <a:gd name="connsiteX1295" fmla="*/ 3183212 w 4018182"/>
                <a:gd name="connsiteY1295" fmla="*/ 234087 h 2488323"/>
                <a:gd name="connsiteX1296" fmla="*/ 3183212 w 4018182"/>
                <a:gd name="connsiteY1296" fmla="*/ 200909 h 2488323"/>
                <a:gd name="connsiteX1297" fmla="*/ 3183212 w 4018182"/>
                <a:gd name="connsiteY1297" fmla="*/ 267264 h 2488323"/>
                <a:gd name="connsiteX1298" fmla="*/ 3269842 w 4018182"/>
                <a:gd name="connsiteY1298" fmla="*/ 267264 h 2488323"/>
                <a:gd name="connsiteX1299" fmla="*/ 3269842 w 4018182"/>
                <a:gd name="connsiteY1299" fmla="*/ 300442 h 2488323"/>
                <a:gd name="connsiteX1300" fmla="*/ 3183212 w 4018182"/>
                <a:gd name="connsiteY1300" fmla="*/ 300442 h 2488323"/>
                <a:gd name="connsiteX1301" fmla="*/ 3183212 w 4018182"/>
                <a:gd name="connsiteY1301" fmla="*/ 267264 h 2488323"/>
                <a:gd name="connsiteX1302" fmla="*/ 3183212 w 4018182"/>
                <a:gd name="connsiteY1302" fmla="*/ 331776 h 2488323"/>
                <a:gd name="connsiteX1303" fmla="*/ 3269842 w 4018182"/>
                <a:gd name="connsiteY1303" fmla="*/ 331776 h 2488323"/>
                <a:gd name="connsiteX1304" fmla="*/ 3269842 w 4018182"/>
                <a:gd name="connsiteY1304" fmla="*/ 364954 h 2488323"/>
                <a:gd name="connsiteX1305" fmla="*/ 3183212 w 4018182"/>
                <a:gd name="connsiteY1305" fmla="*/ 364954 h 2488323"/>
                <a:gd name="connsiteX1306" fmla="*/ 3183212 w 4018182"/>
                <a:gd name="connsiteY1306" fmla="*/ 331776 h 2488323"/>
                <a:gd name="connsiteX1307" fmla="*/ 3183212 w 4018182"/>
                <a:gd name="connsiteY1307" fmla="*/ 394445 h 2488323"/>
                <a:gd name="connsiteX1308" fmla="*/ 3269842 w 4018182"/>
                <a:gd name="connsiteY1308" fmla="*/ 394445 h 2488323"/>
                <a:gd name="connsiteX1309" fmla="*/ 3269842 w 4018182"/>
                <a:gd name="connsiteY1309" fmla="*/ 698574 h 2488323"/>
                <a:gd name="connsiteX1310" fmla="*/ 3183212 w 4018182"/>
                <a:gd name="connsiteY1310" fmla="*/ 698574 h 2488323"/>
                <a:gd name="connsiteX1311" fmla="*/ 3183212 w 4018182"/>
                <a:gd name="connsiteY1311" fmla="*/ 394445 h 2488323"/>
                <a:gd name="connsiteX1312" fmla="*/ 3183212 w 4018182"/>
                <a:gd name="connsiteY1312" fmla="*/ 728065 h 2488323"/>
                <a:gd name="connsiteX1313" fmla="*/ 3269842 w 4018182"/>
                <a:gd name="connsiteY1313" fmla="*/ 728065 h 2488323"/>
                <a:gd name="connsiteX1314" fmla="*/ 3269842 w 4018182"/>
                <a:gd name="connsiteY1314" fmla="*/ 761243 h 2488323"/>
                <a:gd name="connsiteX1315" fmla="*/ 3183212 w 4018182"/>
                <a:gd name="connsiteY1315" fmla="*/ 761243 h 2488323"/>
                <a:gd name="connsiteX1316" fmla="*/ 3183212 w 4018182"/>
                <a:gd name="connsiteY1316" fmla="*/ 728065 h 2488323"/>
                <a:gd name="connsiteX1317" fmla="*/ 3183212 w 4018182"/>
                <a:gd name="connsiteY1317" fmla="*/ 790734 h 2488323"/>
                <a:gd name="connsiteX1318" fmla="*/ 3269842 w 4018182"/>
                <a:gd name="connsiteY1318" fmla="*/ 790734 h 2488323"/>
                <a:gd name="connsiteX1319" fmla="*/ 3269842 w 4018182"/>
                <a:gd name="connsiteY1319" fmla="*/ 1094862 h 2488323"/>
                <a:gd name="connsiteX1320" fmla="*/ 3183212 w 4018182"/>
                <a:gd name="connsiteY1320" fmla="*/ 1094862 h 2488323"/>
                <a:gd name="connsiteX1321" fmla="*/ 3183212 w 4018182"/>
                <a:gd name="connsiteY1321" fmla="*/ 790734 h 2488323"/>
                <a:gd name="connsiteX1322" fmla="*/ 3183212 w 4018182"/>
                <a:gd name="connsiteY1322" fmla="*/ 1133570 h 2488323"/>
                <a:gd name="connsiteX1323" fmla="*/ 3269842 w 4018182"/>
                <a:gd name="connsiteY1323" fmla="*/ 1133570 h 2488323"/>
                <a:gd name="connsiteX1324" fmla="*/ 3269842 w 4018182"/>
                <a:gd name="connsiteY1324" fmla="*/ 1166747 h 2488323"/>
                <a:gd name="connsiteX1325" fmla="*/ 3183212 w 4018182"/>
                <a:gd name="connsiteY1325" fmla="*/ 1166747 h 2488323"/>
                <a:gd name="connsiteX1326" fmla="*/ 3183212 w 4018182"/>
                <a:gd name="connsiteY1326" fmla="*/ 1133570 h 2488323"/>
                <a:gd name="connsiteX1327" fmla="*/ 3183212 w 4018182"/>
                <a:gd name="connsiteY1327" fmla="*/ 1198082 h 2488323"/>
                <a:gd name="connsiteX1328" fmla="*/ 3269842 w 4018182"/>
                <a:gd name="connsiteY1328" fmla="*/ 1198082 h 2488323"/>
                <a:gd name="connsiteX1329" fmla="*/ 3269842 w 4018182"/>
                <a:gd name="connsiteY1329" fmla="*/ 1231259 h 2488323"/>
                <a:gd name="connsiteX1330" fmla="*/ 3183212 w 4018182"/>
                <a:gd name="connsiteY1330" fmla="*/ 1231259 h 2488323"/>
                <a:gd name="connsiteX1331" fmla="*/ 3183212 w 4018182"/>
                <a:gd name="connsiteY1331" fmla="*/ 1198082 h 2488323"/>
                <a:gd name="connsiteX1332" fmla="*/ 3183212 w 4018182"/>
                <a:gd name="connsiteY1332" fmla="*/ 1264437 h 2488323"/>
                <a:gd name="connsiteX1333" fmla="*/ 3269842 w 4018182"/>
                <a:gd name="connsiteY1333" fmla="*/ 1264437 h 2488323"/>
                <a:gd name="connsiteX1334" fmla="*/ 3269842 w 4018182"/>
                <a:gd name="connsiteY1334" fmla="*/ 1297615 h 2488323"/>
                <a:gd name="connsiteX1335" fmla="*/ 3183212 w 4018182"/>
                <a:gd name="connsiteY1335" fmla="*/ 1297615 h 2488323"/>
                <a:gd name="connsiteX1336" fmla="*/ 3183212 w 4018182"/>
                <a:gd name="connsiteY1336" fmla="*/ 1264437 h 2488323"/>
                <a:gd name="connsiteX1337" fmla="*/ 3043128 w 4018182"/>
                <a:gd name="connsiteY1337" fmla="*/ 134554 h 2488323"/>
                <a:gd name="connsiteX1338" fmla="*/ 3129759 w 4018182"/>
                <a:gd name="connsiteY1338" fmla="*/ 134554 h 2488323"/>
                <a:gd name="connsiteX1339" fmla="*/ 3129759 w 4018182"/>
                <a:gd name="connsiteY1339" fmla="*/ 167732 h 2488323"/>
                <a:gd name="connsiteX1340" fmla="*/ 3043128 w 4018182"/>
                <a:gd name="connsiteY1340" fmla="*/ 167732 h 2488323"/>
                <a:gd name="connsiteX1341" fmla="*/ 3043128 w 4018182"/>
                <a:gd name="connsiteY1341" fmla="*/ 134554 h 2488323"/>
                <a:gd name="connsiteX1342" fmla="*/ 3043128 w 4018182"/>
                <a:gd name="connsiteY1342" fmla="*/ 200909 h 2488323"/>
                <a:gd name="connsiteX1343" fmla="*/ 3129759 w 4018182"/>
                <a:gd name="connsiteY1343" fmla="*/ 200909 h 2488323"/>
                <a:gd name="connsiteX1344" fmla="*/ 3129759 w 4018182"/>
                <a:gd name="connsiteY1344" fmla="*/ 234087 h 2488323"/>
                <a:gd name="connsiteX1345" fmla="*/ 3043128 w 4018182"/>
                <a:gd name="connsiteY1345" fmla="*/ 234087 h 2488323"/>
                <a:gd name="connsiteX1346" fmla="*/ 3043128 w 4018182"/>
                <a:gd name="connsiteY1346" fmla="*/ 200909 h 2488323"/>
                <a:gd name="connsiteX1347" fmla="*/ 3043128 w 4018182"/>
                <a:gd name="connsiteY1347" fmla="*/ 267264 h 2488323"/>
                <a:gd name="connsiteX1348" fmla="*/ 3129759 w 4018182"/>
                <a:gd name="connsiteY1348" fmla="*/ 267264 h 2488323"/>
                <a:gd name="connsiteX1349" fmla="*/ 3129759 w 4018182"/>
                <a:gd name="connsiteY1349" fmla="*/ 300442 h 2488323"/>
                <a:gd name="connsiteX1350" fmla="*/ 3043128 w 4018182"/>
                <a:gd name="connsiteY1350" fmla="*/ 300442 h 2488323"/>
                <a:gd name="connsiteX1351" fmla="*/ 3043128 w 4018182"/>
                <a:gd name="connsiteY1351" fmla="*/ 267264 h 2488323"/>
                <a:gd name="connsiteX1352" fmla="*/ 3043128 w 4018182"/>
                <a:gd name="connsiteY1352" fmla="*/ 331776 h 2488323"/>
                <a:gd name="connsiteX1353" fmla="*/ 3129759 w 4018182"/>
                <a:gd name="connsiteY1353" fmla="*/ 331776 h 2488323"/>
                <a:gd name="connsiteX1354" fmla="*/ 3129759 w 4018182"/>
                <a:gd name="connsiteY1354" fmla="*/ 364954 h 2488323"/>
                <a:gd name="connsiteX1355" fmla="*/ 3043128 w 4018182"/>
                <a:gd name="connsiteY1355" fmla="*/ 364954 h 2488323"/>
                <a:gd name="connsiteX1356" fmla="*/ 3043128 w 4018182"/>
                <a:gd name="connsiteY1356" fmla="*/ 331776 h 2488323"/>
                <a:gd name="connsiteX1357" fmla="*/ 3043128 w 4018182"/>
                <a:gd name="connsiteY1357" fmla="*/ 394445 h 2488323"/>
                <a:gd name="connsiteX1358" fmla="*/ 3129759 w 4018182"/>
                <a:gd name="connsiteY1358" fmla="*/ 394445 h 2488323"/>
                <a:gd name="connsiteX1359" fmla="*/ 3129759 w 4018182"/>
                <a:gd name="connsiteY1359" fmla="*/ 698574 h 2488323"/>
                <a:gd name="connsiteX1360" fmla="*/ 3043128 w 4018182"/>
                <a:gd name="connsiteY1360" fmla="*/ 698574 h 2488323"/>
                <a:gd name="connsiteX1361" fmla="*/ 3043128 w 4018182"/>
                <a:gd name="connsiteY1361" fmla="*/ 394445 h 2488323"/>
                <a:gd name="connsiteX1362" fmla="*/ 3043128 w 4018182"/>
                <a:gd name="connsiteY1362" fmla="*/ 728065 h 2488323"/>
                <a:gd name="connsiteX1363" fmla="*/ 3129759 w 4018182"/>
                <a:gd name="connsiteY1363" fmla="*/ 728065 h 2488323"/>
                <a:gd name="connsiteX1364" fmla="*/ 3129759 w 4018182"/>
                <a:gd name="connsiteY1364" fmla="*/ 761243 h 2488323"/>
                <a:gd name="connsiteX1365" fmla="*/ 3043128 w 4018182"/>
                <a:gd name="connsiteY1365" fmla="*/ 761243 h 2488323"/>
                <a:gd name="connsiteX1366" fmla="*/ 3043128 w 4018182"/>
                <a:gd name="connsiteY1366" fmla="*/ 728065 h 2488323"/>
                <a:gd name="connsiteX1367" fmla="*/ 3043128 w 4018182"/>
                <a:gd name="connsiteY1367" fmla="*/ 790734 h 2488323"/>
                <a:gd name="connsiteX1368" fmla="*/ 3129759 w 4018182"/>
                <a:gd name="connsiteY1368" fmla="*/ 790734 h 2488323"/>
                <a:gd name="connsiteX1369" fmla="*/ 3129759 w 4018182"/>
                <a:gd name="connsiteY1369" fmla="*/ 1094862 h 2488323"/>
                <a:gd name="connsiteX1370" fmla="*/ 3043128 w 4018182"/>
                <a:gd name="connsiteY1370" fmla="*/ 1094862 h 2488323"/>
                <a:gd name="connsiteX1371" fmla="*/ 3043128 w 4018182"/>
                <a:gd name="connsiteY1371" fmla="*/ 790734 h 2488323"/>
                <a:gd name="connsiteX1372" fmla="*/ 3043128 w 4018182"/>
                <a:gd name="connsiteY1372" fmla="*/ 1133570 h 2488323"/>
                <a:gd name="connsiteX1373" fmla="*/ 3129759 w 4018182"/>
                <a:gd name="connsiteY1373" fmla="*/ 1133570 h 2488323"/>
                <a:gd name="connsiteX1374" fmla="*/ 3129759 w 4018182"/>
                <a:gd name="connsiteY1374" fmla="*/ 1166747 h 2488323"/>
                <a:gd name="connsiteX1375" fmla="*/ 3043128 w 4018182"/>
                <a:gd name="connsiteY1375" fmla="*/ 1166747 h 2488323"/>
                <a:gd name="connsiteX1376" fmla="*/ 3043128 w 4018182"/>
                <a:gd name="connsiteY1376" fmla="*/ 1133570 h 2488323"/>
                <a:gd name="connsiteX1377" fmla="*/ 3043128 w 4018182"/>
                <a:gd name="connsiteY1377" fmla="*/ 1198082 h 2488323"/>
                <a:gd name="connsiteX1378" fmla="*/ 3129759 w 4018182"/>
                <a:gd name="connsiteY1378" fmla="*/ 1198082 h 2488323"/>
                <a:gd name="connsiteX1379" fmla="*/ 3129759 w 4018182"/>
                <a:gd name="connsiteY1379" fmla="*/ 1231259 h 2488323"/>
                <a:gd name="connsiteX1380" fmla="*/ 3043128 w 4018182"/>
                <a:gd name="connsiteY1380" fmla="*/ 1231259 h 2488323"/>
                <a:gd name="connsiteX1381" fmla="*/ 3043128 w 4018182"/>
                <a:gd name="connsiteY1381" fmla="*/ 1198082 h 2488323"/>
                <a:gd name="connsiteX1382" fmla="*/ 3043128 w 4018182"/>
                <a:gd name="connsiteY1382" fmla="*/ 1264437 h 2488323"/>
                <a:gd name="connsiteX1383" fmla="*/ 3129759 w 4018182"/>
                <a:gd name="connsiteY1383" fmla="*/ 1264437 h 2488323"/>
                <a:gd name="connsiteX1384" fmla="*/ 3129759 w 4018182"/>
                <a:gd name="connsiteY1384" fmla="*/ 1297615 h 2488323"/>
                <a:gd name="connsiteX1385" fmla="*/ 3043128 w 4018182"/>
                <a:gd name="connsiteY1385" fmla="*/ 1297615 h 2488323"/>
                <a:gd name="connsiteX1386" fmla="*/ 3043128 w 4018182"/>
                <a:gd name="connsiteY1386" fmla="*/ 1264437 h 2488323"/>
                <a:gd name="connsiteX1387" fmla="*/ 2903045 w 4018182"/>
                <a:gd name="connsiteY1387" fmla="*/ 134554 h 2488323"/>
                <a:gd name="connsiteX1388" fmla="*/ 2989676 w 4018182"/>
                <a:gd name="connsiteY1388" fmla="*/ 134554 h 2488323"/>
                <a:gd name="connsiteX1389" fmla="*/ 2989676 w 4018182"/>
                <a:gd name="connsiteY1389" fmla="*/ 167732 h 2488323"/>
                <a:gd name="connsiteX1390" fmla="*/ 2903045 w 4018182"/>
                <a:gd name="connsiteY1390" fmla="*/ 167732 h 2488323"/>
                <a:gd name="connsiteX1391" fmla="*/ 2903045 w 4018182"/>
                <a:gd name="connsiteY1391" fmla="*/ 134554 h 2488323"/>
                <a:gd name="connsiteX1392" fmla="*/ 2903045 w 4018182"/>
                <a:gd name="connsiteY1392" fmla="*/ 200909 h 2488323"/>
                <a:gd name="connsiteX1393" fmla="*/ 2989676 w 4018182"/>
                <a:gd name="connsiteY1393" fmla="*/ 200909 h 2488323"/>
                <a:gd name="connsiteX1394" fmla="*/ 2989676 w 4018182"/>
                <a:gd name="connsiteY1394" fmla="*/ 234087 h 2488323"/>
                <a:gd name="connsiteX1395" fmla="*/ 2903045 w 4018182"/>
                <a:gd name="connsiteY1395" fmla="*/ 234087 h 2488323"/>
                <a:gd name="connsiteX1396" fmla="*/ 2903045 w 4018182"/>
                <a:gd name="connsiteY1396" fmla="*/ 200909 h 2488323"/>
                <a:gd name="connsiteX1397" fmla="*/ 2903045 w 4018182"/>
                <a:gd name="connsiteY1397" fmla="*/ 267264 h 2488323"/>
                <a:gd name="connsiteX1398" fmla="*/ 2989676 w 4018182"/>
                <a:gd name="connsiteY1398" fmla="*/ 267264 h 2488323"/>
                <a:gd name="connsiteX1399" fmla="*/ 2989676 w 4018182"/>
                <a:gd name="connsiteY1399" fmla="*/ 300442 h 2488323"/>
                <a:gd name="connsiteX1400" fmla="*/ 2903045 w 4018182"/>
                <a:gd name="connsiteY1400" fmla="*/ 300442 h 2488323"/>
                <a:gd name="connsiteX1401" fmla="*/ 2903045 w 4018182"/>
                <a:gd name="connsiteY1401" fmla="*/ 267264 h 2488323"/>
                <a:gd name="connsiteX1402" fmla="*/ 2903045 w 4018182"/>
                <a:gd name="connsiteY1402" fmla="*/ 331776 h 2488323"/>
                <a:gd name="connsiteX1403" fmla="*/ 2989676 w 4018182"/>
                <a:gd name="connsiteY1403" fmla="*/ 331776 h 2488323"/>
                <a:gd name="connsiteX1404" fmla="*/ 2989676 w 4018182"/>
                <a:gd name="connsiteY1404" fmla="*/ 364954 h 2488323"/>
                <a:gd name="connsiteX1405" fmla="*/ 2903045 w 4018182"/>
                <a:gd name="connsiteY1405" fmla="*/ 364954 h 2488323"/>
                <a:gd name="connsiteX1406" fmla="*/ 2903045 w 4018182"/>
                <a:gd name="connsiteY1406" fmla="*/ 331776 h 2488323"/>
                <a:gd name="connsiteX1407" fmla="*/ 2903045 w 4018182"/>
                <a:gd name="connsiteY1407" fmla="*/ 394445 h 2488323"/>
                <a:gd name="connsiteX1408" fmla="*/ 2989676 w 4018182"/>
                <a:gd name="connsiteY1408" fmla="*/ 394445 h 2488323"/>
                <a:gd name="connsiteX1409" fmla="*/ 2989676 w 4018182"/>
                <a:gd name="connsiteY1409" fmla="*/ 698574 h 2488323"/>
                <a:gd name="connsiteX1410" fmla="*/ 2903045 w 4018182"/>
                <a:gd name="connsiteY1410" fmla="*/ 698574 h 2488323"/>
                <a:gd name="connsiteX1411" fmla="*/ 2903045 w 4018182"/>
                <a:gd name="connsiteY1411" fmla="*/ 394445 h 2488323"/>
                <a:gd name="connsiteX1412" fmla="*/ 2903045 w 4018182"/>
                <a:gd name="connsiteY1412" fmla="*/ 728065 h 2488323"/>
                <a:gd name="connsiteX1413" fmla="*/ 2989676 w 4018182"/>
                <a:gd name="connsiteY1413" fmla="*/ 728065 h 2488323"/>
                <a:gd name="connsiteX1414" fmla="*/ 2989676 w 4018182"/>
                <a:gd name="connsiteY1414" fmla="*/ 761243 h 2488323"/>
                <a:gd name="connsiteX1415" fmla="*/ 2903045 w 4018182"/>
                <a:gd name="connsiteY1415" fmla="*/ 761243 h 2488323"/>
                <a:gd name="connsiteX1416" fmla="*/ 2903045 w 4018182"/>
                <a:gd name="connsiteY1416" fmla="*/ 728065 h 2488323"/>
                <a:gd name="connsiteX1417" fmla="*/ 2903045 w 4018182"/>
                <a:gd name="connsiteY1417" fmla="*/ 790734 h 2488323"/>
                <a:gd name="connsiteX1418" fmla="*/ 2989676 w 4018182"/>
                <a:gd name="connsiteY1418" fmla="*/ 790734 h 2488323"/>
                <a:gd name="connsiteX1419" fmla="*/ 2989676 w 4018182"/>
                <a:gd name="connsiteY1419" fmla="*/ 1094862 h 2488323"/>
                <a:gd name="connsiteX1420" fmla="*/ 2903045 w 4018182"/>
                <a:gd name="connsiteY1420" fmla="*/ 1094862 h 2488323"/>
                <a:gd name="connsiteX1421" fmla="*/ 2903045 w 4018182"/>
                <a:gd name="connsiteY1421" fmla="*/ 790734 h 2488323"/>
                <a:gd name="connsiteX1422" fmla="*/ 2903045 w 4018182"/>
                <a:gd name="connsiteY1422" fmla="*/ 1133570 h 2488323"/>
                <a:gd name="connsiteX1423" fmla="*/ 2989676 w 4018182"/>
                <a:gd name="connsiteY1423" fmla="*/ 1133570 h 2488323"/>
                <a:gd name="connsiteX1424" fmla="*/ 2989676 w 4018182"/>
                <a:gd name="connsiteY1424" fmla="*/ 1166747 h 2488323"/>
                <a:gd name="connsiteX1425" fmla="*/ 2903045 w 4018182"/>
                <a:gd name="connsiteY1425" fmla="*/ 1166747 h 2488323"/>
                <a:gd name="connsiteX1426" fmla="*/ 2903045 w 4018182"/>
                <a:gd name="connsiteY1426" fmla="*/ 1133570 h 2488323"/>
                <a:gd name="connsiteX1427" fmla="*/ 2903045 w 4018182"/>
                <a:gd name="connsiteY1427" fmla="*/ 1198082 h 2488323"/>
                <a:gd name="connsiteX1428" fmla="*/ 2989676 w 4018182"/>
                <a:gd name="connsiteY1428" fmla="*/ 1198082 h 2488323"/>
                <a:gd name="connsiteX1429" fmla="*/ 2989676 w 4018182"/>
                <a:gd name="connsiteY1429" fmla="*/ 1231259 h 2488323"/>
                <a:gd name="connsiteX1430" fmla="*/ 2903045 w 4018182"/>
                <a:gd name="connsiteY1430" fmla="*/ 1231259 h 2488323"/>
                <a:gd name="connsiteX1431" fmla="*/ 2903045 w 4018182"/>
                <a:gd name="connsiteY1431" fmla="*/ 1198082 h 2488323"/>
                <a:gd name="connsiteX1432" fmla="*/ 2903045 w 4018182"/>
                <a:gd name="connsiteY1432" fmla="*/ 1264437 h 2488323"/>
                <a:gd name="connsiteX1433" fmla="*/ 2989676 w 4018182"/>
                <a:gd name="connsiteY1433" fmla="*/ 1264437 h 2488323"/>
                <a:gd name="connsiteX1434" fmla="*/ 2989676 w 4018182"/>
                <a:gd name="connsiteY1434" fmla="*/ 1297615 h 2488323"/>
                <a:gd name="connsiteX1435" fmla="*/ 2903045 w 4018182"/>
                <a:gd name="connsiteY1435" fmla="*/ 1297615 h 2488323"/>
                <a:gd name="connsiteX1436" fmla="*/ 2903045 w 4018182"/>
                <a:gd name="connsiteY1436" fmla="*/ 1264437 h 2488323"/>
                <a:gd name="connsiteX1437" fmla="*/ 2285572 w 4018182"/>
                <a:gd name="connsiteY1437" fmla="*/ 2366672 h 2488323"/>
                <a:gd name="connsiteX1438" fmla="*/ 2198941 w 4018182"/>
                <a:gd name="connsiteY1438" fmla="*/ 2366672 h 2488323"/>
                <a:gd name="connsiteX1439" fmla="*/ 2198941 w 4018182"/>
                <a:gd name="connsiteY1439" fmla="*/ 2333495 h 2488323"/>
                <a:gd name="connsiteX1440" fmla="*/ 2285572 w 4018182"/>
                <a:gd name="connsiteY1440" fmla="*/ 2333495 h 2488323"/>
                <a:gd name="connsiteX1441" fmla="*/ 2285572 w 4018182"/>
                <a:gd name="connsiteY1441" fmla="*/ 2366672 h 2488323"/>
                <a:gd name="connsiteX1442" fmla="*/ 2285572 w 4018182"/>
                <a:gd name="connsiteY1442" fmla="*/ 2302160 h 2488323"/>
                <a:gd name="connsiteX1443" fmla="*/ 2198941 w 4018182"/>
                <a:gd name="connsiteY1443" fmla="*/ 2302160 h 2488323"/>
                <a:gd name="connsiteX1444" fmla="*/ 2198941 w 4018182"/>
                <a:gd name="connsiteY1444" fmla="*/ 2268983 h 2488323"/>
                <a:gd name="connsiteX1445" fmla="*/ 2285572 w 4018182"/>
                <a:gd name="connsiteY1445" fmla="*/ 2268983 h 2488323"/>
                <a:gd name="connsiteX1446" fmla="*/ 2285572 w 4018182"/>
                <a:gd name="connsiteY1446" fmla="*/ 2302160 h 2488323"/>
                <a:gd name="connsiteX1447" fmla="*/ 2285572 w 4018182"/>
                <a:gd name="connsiteY1447" fmla="*/ 2235805 h 2488323"/>
                <a:gd name="connsiteX1448" fmla="*/ 2198941 w 4018182"/>
                <a:gd name="connsiteY1448" fmla="*/ 2235805 h 2488323"/>
                <a:gd name="connsiteX1449" fmla="*/ 2198941 w 4018182"/>
                <a:gd name="connsiteY1449" fmla="*/ 2202627 h 2488323"/>
                <a:gd name="connsiteX1450" fmla="*/ 2285572 w 4018182"/>
                <a:gd name="connsiteY1450" fmla="*/ 2202627 h 2488323"/>
                <a:gd name="connsiteX1451" fmla="*/ 2285572 w 4018182"/>
                <a:gd name="connsiteY1451" fmla="*/ 2235805 h 2488323"/>
                <a:gd name="connsiteX1452" fmla="*/ 2285572 w 4018182"/>
                <a:gd name="connsiteY1452" fmla="*/ 2171293 h 2488323"/>
                <a:gd name="connsiteX1453" fmla="*/ 2198941 w 4018182"/>
                <a:gd name="connsiteY1453" fmla="*/ 2171293 h 2488323"/>
                <a:gd name="connsiteX1454" fmla="*/ 2198941 w 4018182"/>
                <a:gd name="connsiteY1454" fmla="*/ 2138115 h 2488323"/>
                <a:gd name="connsiteX1455" fmla="*/ 2285572 w 4018182"/>
                <a:gd name="connsiteY1455" fmla="*/ 2138115 h 2488323"/>
                <a:gd name="connsiteX1456" fmla="*/ 2285572 w 4018182"/>
                <a:gd name="connsiteY1456" fmla="*/ 2171293 h 2488323"/>
                <a:gd name="connsiteX1457" fmla="*/ 2285572 w 4018182"/>
                <a:gd name="connsiteY1457" fmla="*/ 2099408 h 2488323"/>
                <a:gd name="connsiteX1458" fmla="*/ 2198941 w 4018182"/>
                <a:gd name="connsiteY1458" fmla="*/ 2099408 h 2488323"/>
                <a:gd name="connsiteX1459" fmla="*/ 2198941 w 4018182"/>
                <a:gd name="connsiteY1459" fmla="*/ 1795279 h 2488323"/>
                <a:gd name="connsiteX1460" fmla="*/ 2285572 w 4018182"/>
                <a:gd name="connsiteY1460" fmla="*/ 1795279 h 2488323"/>
                <a:gd name="connsiteX1461" fmla="*/ 2285572 w 4018182"/>
                <a:gd name="connsiteY1461" fmla="*/ 2099408 h 2488323"/>
                <a:gd name="connsiteX1462" fmla="*/ 2285572 w 4018182"/>
                <a:gd name="connsiteY1462" fmla="*/ 1765788 h 2488323"/>
                <a:gd name="connsiteX1463" fmla="*/ 2198941 w 4018182"/>
                <a:gd name="connsiteY1463" fmla="*/ 1765788 h 2488323"/>
                <a:gd name="connsiteX1464" fmla="*/ 2198941 w 4018182"/>
                <a:gd name="connsiteY1464" fmla="*/ 1732610 h 2488323"/>
                <a:gd name="connsiteX1465" fmla="*/ 2285572 w 4018182"/>
                <a:gd name="connsiteY1465" fmla="*/ 1732610 h 2488323"/>
                <a:gd name="connsiteX1466" fmla="*/ 2285572 w 4018182"/>
                <a:gd name="connsiteY1466" fmla="*/ 1765788 h 2488323"/>
                <a:gd name="connsiteX1467" fmla="*/ 2285572 w 4018182"/>
                <a:gd name="connsiteY1467" fmla="*/ 1703119 h 2488323"/>
                <a:gd name="connsiteX1468" fmla="*/ 2198941 w 4018182"/>
                <a:gd name="connsiteY1468" fmla="*/ 1703119 h 2488323"/>
                <a:gd name="connsiteX1469" fmla="*/ 2198941 w 4018182"/>
                <a:gd name="connsiteY1469" fmla="*/ 1398991 h 2488323"/>
                <a:gd name="connsiteX1470" fmla="*/ 2285572 w 4018182"/>
                <a:gd name="connsiteY1470" fmla="*/ 1398991 h 2488323"/>
                <a:gd name="connsiteX1471" fmla="*/ 2285572 w 4018182"/>
                <a:gd name="connsiteY1471" fmla="*/ 1703119 h 2488323"/>
                <a:gd name="connsiteX1472" fmla="*/ 2285572 w 4018182"/>
                <a:gd name="connsiteY1472" fmla="*/ 1362127 h 2488323"/>
                <a:gd name="connsiteX1473" fmla="*/ 2198941 w 4018182"/>
                <a:gd name="connsiteY1473" fmla="*/ 1362127 h 2488323"/>
                <a:gd name="connsiteX1474" fmla="*/ 2198941 w 4018182"/>
                <a:gd name="connsiteY1474" fmla="*/ 1328949 h 2488323"/>
                <a:gd name="connsiteX1475" fmla="*/ 2285572 w 4018182"/>
                <a:gd name="connsiteY1475" fmla="*/ 1328949 h 2488323"/>
                <a:gd name="connsiteX1476" fmla="*/ 2285572 w 4018182"/>
                <a:gd name="connsiteY1476" fmla="*/ 1362127 h 2488323"/>
                <a:gd name="connsiteX1477" fmla="*/ 2285572 w 4018182"/>
                <a:gd name="connsiteY1477" fmla="*/ 1297615 h 2488323"/>
                <a:gd name="connsiteX1478" fmla="*/ 2198941 w 4018182"/>
                <a:gd name="connsiteY1478" fmla="*/ 1297615 h 2488323"/>
                <a:gd name="connsiteX1479" fmla="*/ 2198941 w 4018182"/>
                <a:gd name="connsiteY1479" fmla="*/ 1264437 h 2488323"/>
                <a:gd name="connsiteX1480" fmla="*/ 2285572 w 4018182"/>
                <a:gd name="connsiteY1480" fmla="*/ 1264437 h 2488323"/>
                <a:gd name="connsiteX1481" fmla="*/ 2285572 w 4018182"/>
                <a:gd name="connsiteY1481" fmla="*/ 1297615 h 2488323"/>
                <a:gd name="connsiteX1482" fmla="*/ 2285572 w 4018182"/>
                <a:gd name="connsiteY1482" fmla="*/ 1231259 h 2488323"/>
                <a:gd name="connsiteX1483" fmla="*/ 2198941 w 4018182"/>
                <a:gd name="connsiteY1483" fmla="*/ 1231259 h 2488323"/>
                <a:gd name="connsiteX1484" fmla="*/ 2198941 w 4018182"/>
                <a:gd name="connsiteY1484" fmla="*/ 1198082 h 2488323"/>
                <a:gd name="connsiteX1485" fmla="*/ 2285572 w 4018182"/>
                <a:gd name="connsiteY1485" fmla="*/ 1198082 h 2488323"/>
                <a:gd name="connsiteX1486" fmla="*/ 2285572 w 4018182"/>
                <a:gd name="connsiteY1486" fmla="*/ 1231259 h 2488323"/>
                <a:gd name="connsiteX1487" fmla="*/ 2285572 w 4018182"/>
                <a:gd name="connsiteY1487" fmla="*/ 1166747 h 2488323"/>
                <a:gd name="connsiteX1488" fmla="*/ 2198941 w 4018182"/>
                <a:gd name="connsiteY1488" fmla="*/ 1166747 h 2488323"/>
                <a:gd name="connsiteX1489" fmla="*/ 2198941 w 4018182"/>
                <a:gd name="connsiteY1489" fmla="*/ 1133570 h 2488323"/>
                <a:gd name="connsiteX1490" fmla="*/ 2285572 w 4018182"/>
                <a:gd name="connsiteY1490" fmla="*/ 1133570 h 2488323"/>
                <a:gd name="connsiteX1491" fmla="*/ 2285572 w 4018182"/>
                <a:gd name="connsiteY1491" fmla="*/ 1166747 h 2488323"/>
                <a:gd name="connsiteX1492" fmla="*/ 2285572 w 4018182"/>
                <a:gd name="connsiteY1492" fmla="*/ 1094862 h 2488323"/>
                <a:gd name="connsiteX1493" fmla="*/ 2198941 w 4018182"/>
                <a:gd name="connsiteY1493" fmla="*/ 1094862 h 2488323"/>
                <a:gd name="connsiteX1494" fmla="*/ 2198941 w 4018182"/>
                <a:gd name="connsiteY1494" fmla="*/ 790734 h 2488323"/>
                <a:gd name="connsiteX1495" fmla="*/ 2285572 w 4018182"/>
                <a:gd name="connsiteY1495" fmla="*/ 790734 h 2488323"/>
                <a:gd name="connsiteX1496" fmla="*/ 2285572 w 4018182"/>
                <a:gd name="connsiteY1496" fmla="*/ 1094862 h 2488323"/>
                <a:gd name="connsiteX1497" fmla="*/ 2285572 w 4018182"/>
                <a:gd name="connsiteY1497" fmla="*/ 761243 h 2488323"/>
                <a:gd name="connsiteX1498" fmla="*/ 2198941 w 4018182"/>
                <a:gd name="connsiteY1498" fmla="*/ 761243 h 2488323"/>
                <a:gd name="connsiteX1499" fmla="*/ 2198941 w 4018182"/>
                <a:gd name="connsiteY1499" fmla="*/ 728065 h 2488323"/>
                <a:gd name="connsiteX1500" fmla="*/ 2285572 w 4018182"/>
                <a:gd name="connsiteY1500" fmla="*/ 728065 h 2488323"/>
                <a:gd name="connsiteX1501" fmla="*/ 2285572 w 4018182"/>
                <a:gd name="connsiteY1501" fmla="*/ 761243 h 2488323"/>
                <a:gd name="connsiteX1502" fmla="*/ 2285572 w 4018182"/>
                <a:gd name="connsiteY1502" fmla="*/ 698574 h 2488323"/>
                <a:gd name="connsiteX1503" fmla="*/ 2198941 w 4018182"/>
                <a:gd name="connsiteY1503" fmla="*/ 698574 h 2488323"/>
                <a:gd name="connsiteX1504" fmla="*/ 2198941 w 4018182"/>
                <a:gd name="connsiteY1504" fmla="*/ 394445 h 2488323"/>
                <a:gd name="connsiteX1505" fmla="*/ 2285572 w 4018182"/>
                <a:gd name="connsiteY1505" fmla="*/ 394445 h 2488323"/>
                <a:gd name="connsiteX1506" fmla="*/ 2285572 w 4018182"/>
                <a:gd name="connsiteY1506" fmla="*/ 698574 h 2488323"/>
                <a:gd name="connsiteX1507" fmla="*/ 2285572 w 4018182"/>
                <a:gd name="connsiteY1507" fmla="*/ 364954 h 2488323"/>
                <a:gd name="connsiteX1508" fmla="*/ 2198941 w 4018182"/>
                <a:gd name="connsiteY1508" fmla="*/ 364954 h 2488323"/>
                <a:gd name="connsiteX1509" fmla="*/ 2198941 w 4018182"/>
                <a:gd name="connsiteY1509" fmla="*/ 331776 h 2488323"/>
                <a:gd name="connsiteX1510" fmla="*/ 2285572 w 4018182"/>
                <a:gd name="connsiteY1510" fmla="*/ 331776 h 2488323"/>
                <a:gd name="connsiteX1511" fmla="*/ 2285572 w 4018182"/>
                <a:gd name="connsiteY1511" fmla="*/ 364954 h 2488323"/>
                <a:gd name="connsiteX1512" fmla="*/ 2285572 w 4018182"/>
                <a:gd name="connsiteY1512" fmla="*/ 300442 h 2488323"/>
                <a:gd name="connsiteX1513" fmla="*/ 2198941 w 4018182"/>
                <a:gd name="connsiteY1513" fmla="*/ 300442 h 2488323"/>
                <a:gd name="connsiteX1514" fmla="*/ 2198941 w 4018182"/>
                <a:gd name="connsiteY1514" fmla="*/ 267264 h 2488323"/>
                <a:gd name="connsiteX1515" fmla="*/ 2285572 w 4018182"/>
                <a:gd name="connsiteY1515" fmla="*/ 267264 h 2488323"/>
                <a:gd name="connsiteX1516" fmla="*/ 2285572 w 4018182"/>
                <a:gd name="connsiteY1516" fmla="*/ 300442 h 2488323"/>
                <a:gd name="connsiteX1517" fmla="*/ 2285572 w 4018182"/>
                <a:gd name="connsiteY1517" fmla="*/ 234087 h 2488323"/>
                <a:gd name="connsiteX1518" fmla="*/ 2198941 w 4018182"/>
                <a:gd name="connsiteY1518" fmla="*/ 234087 h 2488323"/>
                <a:gd name="connsiteX1519" fmla="*/ 2198941 w 4018182"/>
                <a:gd name="connsiteY1519" fmla="*/ 200909 h 2488323"/>
                <a:gd name="connsiteX1520" fmla="*/ 2285572 w 4018182"/>
                <a:gd name="connsiteY1520" fmla="*/ 200909 h 2488323"/>
                <a:gd name="connsiteX1521" fmla="*/ 2285572 w 4018182"/>
                <a:gd name="connsiteY1521" fmla="*/ 234087 h 2488323"/>
                <a:gd name="connsiteX1522" fmla="*/ 2285572 w 4018182"/>
                <a:gd name="connsiteY1522" fmla="*/ 169575 h 2488323"/>
                <a:gd name="connsiteX1523" fmla="*/ 2198941 w 4018182"/>
                <a:gd name="connsiteY1523" fmla="*/ 169575 h 2488323"/>
                <a:gd name="connsiteX1524" fmla="*/ 2198941 w 4018182"/>
                <a:gd name="connsiteY1524" fmla="*/ 136397 h 2488323"/>
                <a:gd name="connsiteX1525" fmla="*/ 2285572 w 4018182"/>
                <a:gd name="connsiteY1525" fmla="*/ 136397 h 2488323"/>
                <a:gd name="connsiteX1526" fmla="*/ 2285572 w 4018182"/>
                <a:gd name="connsiteY1526" fmla="*/ 169575 h 2488323"/>
                <a:gd name="connsiteX1527" fmla="*/ 2425655 w 4018182"/>
                <a:gd name="connsiteY1527" fmla="*/ 2366672 h 2488323"/>
                <a:gd name="connsiteX1528" fmla="*/ 2339025 w 4018182"/>
                <a:gd name="connsiteY1528" fmla="*/ 2366672 h 2488323"/>
                <a:gd name="connsiteX1529" fmla="*/ 2339025 w 4018182"/>
                <a:gd name="connsiteY1529" fmla="*/ 2333495 h 2488323"/>
                <a:gd name="connsiteX1530" fmla="*/ 2425655 w 4018182"/>
                <a:gd name="connsiteY1530" fmla="*/ 2333495 h 2488323"/>
                <a:gd name="connsiteX1531" fmla="*/ 2425655 w 4018182"/>
                <a:gd name="connsiteY1531" fmla="*/ 2366672 h 2488323"/>
                <a:gd name="connsiteX1532" fmla="*/ 2425655 w 4018182"/>
                <a:gd name="connsiteY1532" fmla="*/ 2302160 h 2488323"/>
                <a:gd name="connsiteX1533" fmla="*/ 2339025 w 4018182"/>
                <a:gd name="connsiteY1533" fmla="*/ 2302160 h 2488323"/>
                <a:gd name="connsiteX1534" fmla="*/ 2339025 w 4018182"/>
                <a:gd name="connsiteY1534" fmla="*/ 2268983 h 2488323"/>
                <a:gd name="connsiteX1535" fmla="*/ 2425655 w 4018182"/>
                <a:gd name="connsiteY1535" fmla="*/ 2268983 h 2488323"/>
                <a:gd name="connsiteX1536" fmla="*/ 2425655 w 4018182"/>
                <a:gd name="connsiteY1536" fmla="*/ 2302160 h 2488323"/>
                <a:gd name="connsiteX1537" fmla="*/ 2425655 w 4018182"/>
                <a:gd name="connsiteY1537" fmla="*/ 2235805 h 2488323"/>
                <a:gd name="connsiteX1538" fmla="*/ 2339025 w 4018182"/>
                <a:gd name="connsiteY1538" fmla="*/ 2235805 h 2488323"/>
                <a:gd name="connsiteX1539" fmla="*/ 2339025 w 4018182"/>
                <a:gd name="connsiteY1539" fmla="*/ 2202627 h 2488323"/>
                <a:gd name="connsiteX1540" fmla="*/ 2425655 w 4018182"/>
                <a:gd name="connsiteY1540" fmla="*/ 2202627 h 2488323"/>
                <a:gd name="connsiteX1541" fmla="*/ 2425655 w 4018182"/>
                <a:gd name="connsiteY1541" fmla="*/ 2235805 h 2488323"/>
                <a:gd name="connsiteX1542" fmla="*/ 2425655 w 4018182"/>
                <a:gd name="connsiteY1542" fmla="*/ 2171293 h 2488323"/>
                <a:gd name="connsiteX1543" fmla="*/ 2339025 w 4018182"/>
                <a:gd name="connsiteY1543" fmla="*/ 2171293 h 2488323"/>
                <a:gd name="connsiteX1544" fmla="*/ 2339025 w 4018182"/>
                <a:gd name="connsiteY1544" fmla="*/ 2138115 h 2488323"/>
                <a:gd name="connsiteX1545" fmla="*/ 2425655 w 4018182"/>
                <a:gd name="connsiteY1545" fmla="*/ 2138115 h 2488323"/>
                <a:gd name="connsiteX1546" fmla="*/ 2425655 w 4018182"/>
                <a:gd name="connsiteY1546" fmla="*/ 2171293 h 2488323"/>
                <a:gd name="connsiteX1547" fmla="*/ 2425655 w 4018182"/>
                <a:gd name="connsiteY1547" fmla="*/ 2099408 h 2488323"/>
                <a:gd name="connsiteX1548" fmla="*/ 2339025 w 4018182"/>
                <a:gd name="connsiteY1548" fmla="*/ 2099408 h 2488323"/>
                <a:gd name="connsiteX1549" fmla="*/ 2339025 w 4018182"/>
                <a:gd name="connsiteY1549" fmla="*/ 1795279 h 2488323"/>
                <a:gd name="connsiteX1550" fmla="*/ 2425655 w 4018182"/>
                <a:gd name="connsiteY1550" fmla="*/ 1795279 h 2488323"/>
                <a:gd name="connsiteX1551" fmla="*/ 2425655 w 4018182"/>
                <a:gd name="connsiteY1551" fmla="*/ 2099408 h 2488323"/>
                <a:gd name="connsiteX1552" fmla="*/ 2425655 w 4018182"/>
                <a:gd name="connsiteY1552" fmla="*/ 1765788 h 2488323"/>
                <a:gd name="connsiteX1553" fmla="*/ 2339025 w 4018182"/>
                <a:gd name="connsiteY1553" fmla="*/ 1765788 h 2488323"/>
                <a:gd name="connsiteX1554" fmla="*/ 2339025 w 4018182"/>
                <a:gd name="connsiteY1554" fmla="*/ 1732610 h 2488323"/>
                <a:gd name="connsiteX1555" fmla="*/ 2425655 w 4018182"/>
                <a:gd name="connsiteY1555" fmla="*/ 1732610 h 2488323"/>
                <a:gd name="connsiteX1556" fmla="*/ 2425655 w 4018182"/>
                <a:gd name="connsiteY1556" fmla="*/ 1765788 h 2488323"/>
                <a:gd name="connsiteX1557" fmla="*/ 2425655 w 4018182"/>
                <a:gd name="connsiteY1557" fmla="*/ 1703119 h 2488323"/>
                <a:gd name="connsiteX1558" fmla="*/ 2339025 w 4018182"/>
                <a:gd name="connsiteY1558" fmla="*/ 1703119 h 2488323"/>
                <a:gd name="connsiteX1559" fmla="*/ 2339025 w 4018182"/>
                <a:gd name="connsiteY1559" fmla="*/ 1398991 h 2488323"/>
                <a:gd name="connsiteX1560" fmla="*/ 2425655 w 4018182"/>
                <a:gd name="connsiteY1560" fmla="*/ 1398991 h 2488323"/>
                <a:gd name="connsiteX1561" fmla="*/ 2425655 w 4018182"/>
                <a:gd name="connsiteY1561" fmla="*/ 1703119 h 2488323"/>
                <a:gd name="connsiteX1562" fmla="*/ 2425655 w 4018182"/>
                <a:gd name="connsiteY1562" fmla="*/ 1362127 h 2488323"/>
                <a:gd name="connsiteX1563" fmla="*/ 2339025 w 4018182"/>
                <a:gd name="connsiteY1563" fmla="*/ 1362127 h 2488323"/>
                <a:gd name="connsiteX1564" fmla="*/ 2339025 w 4018182"/>
                <a:gd name="connsiteY1564" fmla="*/ 1328949 h 2488323"/>
                <a:gd name="connsiteX1565" fmla="*/ 2425655 w 4018182"/>
                <a:gd name="connsiteY1565" fmla="*/ 1328949 h 2488323"/>
                <a:gd name="connsiteX1566" fmla="*/ 2425655 w 4018182"/>
                <a:gd name="connsiteY1566" fmla="*/ 1362127 h 2488323"/>
                <a:gd name="connsiteX1567" fmla="*/ 2425655 w 4018182"/>
                <a:gd name="connsiteY1567" fmla="*/ 1297615 h 2488323"/>
                <a:gd name="connsiteX1568" fmla="*/ 2339025 w 4018182"/>
                <a:gd name="connsiteY1568" fmla="*/ 1297615 h 2488323"/>
                <a:gd name="connsiteX1569" fmla="*/ 2339025 w 4018182"/>
                <a:gd name="connsiteY1569" fmla="*/ 1264437 h 2488323"/>
                <a:gd name="connsiteX1570" fmla="*/ 2425655 w 4018182"/>
                <a:gd name="connsiteY1570" fmla="*/ 1264437 h 2488323"/>
                <a:gd name="connsiteX1571" fmla="*/ 2425655 w 4018182"/>
                <a:gd name="connsiteY1571" fmla="*/ 1297615 h 2488323"/>
                <a:gd name="connsiteX1572" fmla="*/ 2425655 w 4018182"/>
                <a:gd name="connsiteY1572" fmla="*/ 1231259 h 2488323"/>
                <a:gd name="connsiteX1573" fmla="*/ 2339025 w 4018182"/>
                <a:gd name="connsiteY1573" fmla="*/ 1231259 h 2488323"/>
                <a:gd name="connsiteX1574" fmla="*/ 2339025 w 4018182"/>
                <a:gd name="connsiteY1574" fmla="*/ 1198082 h 2488323"/>
                <a:gd name="connsiteX1575" fmla="*/ 2425655 w 4018182"/>
                <a:gd name="connsiteY1575" fmla="*/ 1198082 h 2488323"/>
                <a:gd name="connsiteX1576" fmla="*/ 2425655 w 4018182"/>
                <a:gd name="connsiteY1576" fmla="*/ 1231259 h 2488323"/>
                <a:gd name="connsiteX1577" fmla="*/ 2425655 w 4018182"/>
                <a:gd name="connsiteY1577" fmla="*/ 1166747 h 2488323"/>
                <a:gd name="connsiteX1578" fmla="*/ 2339025 w 4018182"/>
                <a:gd name="connsiteY1578" fmla="*/ 1166747 h 2488323"/>
                <a:gd name="connsiteX1579" fmla="*/ 2339025 w 4018182"/>
                <a:gd name="connsiteY1579" fmla="*/ 1133570 h 2488323"/>
                <a:gd name="connsiteX1580" fmla="*/ 2425655 w 4018182"/>
                <a:gd name="connsiteY1580" fmla="*/ 1133570 h 2488323"/>
                <a:gd name="connsiteX1581" fmla="*/ 2425655 w 4018182"/>
                <a:gd name="connsiteY1581" fmla="*/ 1166747 h 2488323"/>
                <a:gd name="connsiteX1582" fmla="*/ 2425655 w 4018182"/>
                <a:gd name="connsiteY1582" fmla="*/ 1094862 h 2488323"/>
                <a:gd name="connsiteX1583" fmla="*/ 2339025 w 4018182"/>
                <a:gd name="connsiteY1583" fmla="*/ 1094862 h 2488323"/>
                <a:gd name="connsiteX1584" fmla="*/ 2339025 w 4018182"/>
                <a:gd name="connsiteY1584" fmla="*/ 790734 h 2488323"/>
                <a:gd name="connsiteX1585" fmla="*/ 2425655 w 4018182"/>
                <a:gd name="connsiteY1585" fmla="*/ 790734 h 2488323"/>
                <a:gd name="connsiteX1586" fmla="*/ 2425655 w 4018182"/>
                <a:gd name="connsiteY1586" fmla="*/ 1094862 h 2488323"/>
                <a:gd name="connsiteX1587" fmla="*/ 2425655 w 4018182"/>
                <a:gd name="connsiteY1587" fmla="*/ 761243 h 2488323"/>
                <a:gd name="connsiteX1588" fmla="*/ 2339025 w 4018182"/>
                <a:gd name="connsiteY1588" fmla="*/ 761243 h 2488323"/>
                <a:gd name="connsiteX1589" fmla="*/ 2339025 w 4018182"/>
                <a:gd name="connsiteY1589" fmla="*/ 728065 h 2488323"/>
                <a:gd name="connsiteX1590" fmla="*/ 2425655 w 4018182"/>
                <a:gd name="connsiteY1590" fmla="*/ 728065 h 2488323"/>
                <a:gd name="connsiteX1591" fmla="*/ 2425655 w 4018182"/>
                <a:gd name="connsiteY1591" fmla="*/ 761243 h 2488323"/>
                <a:gd name="connsiteX1592" fmla="*/ 2425655 w 4018182"/>
                <a:gd name="connsiteY1592" fmla="*/ 698574 h 2488323"/>
                <a:gd name="connsiteX1593" fmla="*/ 2339025 w 4018182"/>
                <a:gd name="connsiteY1593" fmla="*/ 698574 h 2488323"/>
                <a:gd name="connsiteX1594" fmla="*/ 2339025 w 4018182"/>
                <a:gd name="connsiteY1594" fmla="*/ 394445 h 2488323"/>
                <a:gd name="connsiteX1595" fmla="*/ 2425655 w 4018182"/>
                <a:gd name="connsiteY1595" fmla="*/ 394445 h 2488323"/>
                <a:gd name="connsiteX1596" fmla="*/ 2425655 w 4018182"/>
                <a:gd name="connsiteY1596" fmla="*/ 698574 h 2488323"/>
                <a:gd name="connsiteX1597" fmla="*/ 2425655 w 4018182"/>
                <a:gd name="connsiteY1597" fmla="*/ 364954 h 2488323"/>
                <a:gd name="connsiteX1598" fmla="*/ 2339025 w 4018182"/>
                <a:gd name="connsiteY1598" fmla="*/ 364954 h 2488323"/>
                <a:gd name="connsiteX1599" fmla="*/ 2339025 w 4018182"/>
                <a:gd name="connsiteY1599" fmla="*/ 331776 h 2488323"/>
                <a:gd name="connsiteX1600" fmla="*/ 2425655 w 4018182"/>
                <a:gd name="connsiteY1600" fmla="*/ 331776 h 2488323"/>
                <a:gd name="connsiteX1601" fmla="*/ 2425655 w 4018182"/>
                <a:gd name="connsiteY1601" fmla="*/ 364954 h 2488323"/>
                <a:gd name="connsiteX1602" fmla="*/ 2425655 w 4018182"/>
                <a:gd name="connsiteY1602" fmla="*/ 300442 h 2488323"/>
                <a:gd name="connsiteX1603" fmla="*/ 2339025 w 4018182"/>
                <a:gd name="connsiteY1603" fmla="*/ 300442 h 2488323"/>
                <a:gd name="connsiteX1604" fmla="*/ 2339025 w 4018182"/>
                <a:gd name="connsiteY1604" fmla="*/ 267264 h 2488323"/>
                <a:gd name="connsiteX1605" fmla="*/ 2425655 w 4018182"/>
                <a:gd name="connsiteY1605" fmla="*/ 267264 h 2488323"/>
                <a:gd name="connsiteX1606" fmla="*/ 2425655 w 4018182"/>
                <a:gd name="connsiteY1606" fmla="*/ 300442 h 2488323"/>
                <a:gd name="connsiteX1607" fmla="*/ 2425655 w 4018182"/>
                <a:gd name="connsiteY1607" fmla="*/ 234087 h 2488323"/>
                <a:gd name="connsiteX1608" fmla="*/ 2339025 w 4018182"/>
                <a:gd name="connsiteY1608" fmla="*/ 234087 h 2488323"/>
                <a:gd name="connsiteX1609" fmla="*/ 2339025 w 4018182"/>
                <a:gd name="connsiteY1609" fmla="*/ 200909 h 2488323"/>
                <a:gd name="connsiteX1610" fmla="*/ 2425655 w 4018182"/>
                <a:gd name="connsiteY1610" fmla="*/ 200909 h 2488323"/>
                <a:gd name="connsiteX1611" fmla="*/ 2425655 w 4018182"/>
                <a:gd name="connsiteY1611" fmla="*/ 234087 h 2488323"/>
                <a:gd name="connsiteX1612" fmla="*/ 2425655 w 4018182"/>
                <a:gd name="connsiteY1612" fmla="*/ 169575 h 2488323"/>
                <a:gd name="connsiteX1613" fmla="*/ 2339025 w 4018182"/>
                <a:gd name="connsiteY1613" fmla="*/ 169575 h 2488323"/>
                <a:gd name="connsiteX1614" fmla="*/ 2339025 w 4018182"/>
                <a:gd name="connsiteY1614" fmla="*/ 136397 h 2488323"/>
                <a:gd name="connsiteX1615" fmla="*/ 2425655 w 4018182"/>
                <a:gd name="connsiteY1615" fmla="*/ 136397 h 2488323"/>
                <a:gd name="connsiteX1616" fmla="*/ 2425655 w 4018182"/>
                <a:gd name="connsiteY1616" fmla="*/ 169575 h 2488323"/>
                <a:gd name="connsiteX1617" fmla="*/ 2567582 w 4018182"/>
                <a:gd name="connsiteY1617" fmla="*/ 2366672 h 2488323"/>
                <a:gd name="connsiteX1618" fmla="*/ 2480951 w 4018182"/>
                <a:gd name="connsiteY1618" fmla="*/ 2366672 h 2488323"/>
                <a:gd name="connsiteX1619" fmla="*/ 2480951 w 4018182"/>
                <a:gd name="connsiteY1619" fmla="*/ 2333495 h 2488323"/>
                <a:gd name="connsiteX1620" fmla="*/ 2567582 w 4018182"/>
                <a:gd name="connsiteY1620" fmla="*/ 2333495 h 2488323"/>
                <a:gd name="connsiteX1621" fmla="*/ 2567582 w 4018182"/>
                <a:gd name="connsiteY1621" fmla="*/ 2366672 h 2488323"/>
                <a:gd name="connsiteX1622" fmla="*/ 2567582 w 4018182"/>
                <a:gd name="connsiteY1622" fmla="*/ 2302160 h 2488323"/>
                <a:gd name="connsiteX1623" fmla="*/ 2480951 w 4018182"/>
                <a:gd name="connsiteY1623" fmla="*/ 2302160 h 2488323"/>
                <a:gd name="connsiteX1624" fmla="*/ 2480951 w 4018182"/>
                <a:gd name="connsiteY1624" fmla="*/ 2268983 h 2488323"/>
                <a:gd name="connsiteX1625" fmla="*/ 2567582 w 4018182"/>
                <a:gd name="connsiteY1625" fmla="*/ 2268983 h 2488323"/>
                <a:gd name="connsiteX1626" fmla="*/ 2567582 w 4018182"/>
                <a:gd name="connsiteY1626" fmla="*/ 2302160 h 2488323"/>
                <a:gd name="connsiteX1627" fmla="*/ 2567582 w 4018182"/>
                <a:gd name="connsiteY1627" fmla="*/ 2235805 h 2488323"/>
                <a:gd name="connsiteX1628" fmla="*/ 2480951 w 4018182"/>
                <a:gd name="connsiteY1628" fmla="*/ 2235805 h 2488323"/>
                <a:gd name="connsiteX1629" fmla="*/ 2480951 w 4018182"/>
                <a:gd name="connsiteY1629" fmla="*/ 2202627 h 2488323"/>
                <a:gd name="connsiteX1630" fmla="*/ 2567582 w 4018182"/>
                <a:gd name="connsiteY1630" fmla="*/ 2202627 h 2488323"/>
                <a:gd name="connsiteX1631" fmla="*/ 2567582 w 4018182"/>
                <a:gd name="connsiteY1631" fmla="*/ 2235805 h 2488323"/>
                <a:gd name="connsiteX1632" fmla="*/ 2567582 w 4018182"/>
                <a:gd name="connsiteY1632" fmla="*/ 2171293 h 2488323"/>
                <a:gd name="connsiteX1633" fmla="*/ 2480951 w 4018182"/>
                <a:gd name="connsiteY1633" fmla="*/ 2171293 h 2488323"/>
                <a:gd name="connsiteX1634" fmla="*/ 2480951 w 4018182"/>
                <a:gd name="connsiteY1634" fmla="*/ 2138115 h 2488323"/>
                <a:gd name="connsiteX1635" fmla="*/ 2567582 w 4018182"/>
                <a:gd name="connsiteY1635" fmla="*/ 2138115 h 2488323"/>
                <a:gd name="connsiteX1636" fmla="*/ 2567582 w 4018182"/>
                <a:gd name="connsiteY1636" fmla="*/ 2171293 h 2488323"/>
                <a:gd name="connsiteX1637" fmla="*/ 2567582 w 4018182"/>
                <a:gd name="connsiteY1637" fmla="*/ 2099408 h 2488323"/>
                <a:gd name="connsiteX1638" fmla="*/ 2480951 w 4018182"/>
                <a:gd name="connsiteY1638" fmla="*/ 2099408 h 2488323"/>
                <a:gd name="connsiteX1639" fmla="*/ 2480951 w 4018182"/>
                <a:gd name="connsiteY1639" fmla="*/ 1795279 h 2488323"/>
                <a:gd name="connsiteX1640" fmla="*/ 2567582 w 4018182"/>
                <a:gd name="connsiteY1640" fmla="*/ 1795279 h 2488323"/>
                <a:gd name="connsiteX1641" fmla="*/ 2567582 w 4018182"/>
                <a:gd name="connsiteY1641" fmla="*/ 2099408 h 2488323"/>
                <a:gd name="connsiteX1642" fmla="*/ 2567582 w 4018182"/>
                <a:gd name="connsiteY1642" fmla="*/ 1765788 h 2488323"/>
                <a:gd name="connsiteX1643" fmla="*/ 2480951 w 4018182"/>
                <a:gd name="connsiteY1643" fmla="*/ 1765788 h 2488323"/>
                <a:gd name="connsiteX1644" fmla="*/ 2480951 w 4018182"/>
                <a:gd name="connsiteY1644" fmla="*/ 1732610 h 2488323"/>
                <a:gd name="connsiteX1645" fmla="*/ 2567582 w 4018182"/>
                <a:gd name="connsiteY1645" fmla="*/ 1732610 h 2488323"/>
                <a:gd name="connsiteX1646" fmla="*/ 2567582 w 4018182"/>
                <a:gd name="connsiteY1646" fmla="*/ 1765788 h 2488323"/>
                <a:gd name="connsiteX1647" fmla="*/ 2567582 w 4018182"/>
                <a:gd name="connsiteY1647" fmla="*/ 1703119 h 2488323"/>
                <a:gd name="connsiteX1648" fmla="*/ 2480951 w 4018182"/>
                <a:gd name="connsiteY1648" fmla="*/ 1703119 h 2488323"/>
                <a:gd name="connsiteX1649" fmla="*/ 2480951 w 4018182"/>
                <a:gd name="connsiteY1649" fmla="*/ 1398991 h 2488323"/>
                <a:gd name="connsiteX1650" fmla="*/ 2567582 w 4018182"/>
                <a:gd name="connsiteY1650" fmla="*/ 1398991 h 2488323"/>
                <a:gd name="connsiteX1651" fmla="*/ 2567582 w 4018182"/>
                <a:gd name="connsiteY1651" fmla="*/ 1703119 h 2488323"/>
                <a:gd name="connsiteX1652" fmla="*/ 2567582 w 4018182"/>
                <a:gd name="connsiteY1652" fmla="*/ 1362127 h 2488323"/>
                <a:gd name="connsiteX1653" fmla="*/ 2480951 w 4018182"/>
                <a:gd name="connsiteY1653" fmla="*/ 1362127 h 2488323"/>
                <a:gd name="connsiteX1654" fmla="*/ 2480951 w 4018182"/>
                <a:gd name="connsiteY1654" fmla="*/ 1328949 h 2488323"/>
                <a:gd name="connsiteX1655" fmla="*/ 2567582 w 4018182"/>
                <a:gd name="connsiteY1655" fmla="*/ 1328949 h 2488323"/>
                <a:gd name="connsiteX1656" fmla="*/ 2567582 w 4018182"/>
                <a:gd name="connsiteY1656" fmla="*/ 1362127 h 2488323"/>
                <a:gd name="connsiteX1657" fmla="*/ 2567582 w 4018182"/>
                <a:gd name="connsiteY1657" fmla="*/ 1297615 h 2488323"/>
                <a:gd name="connsiteX1658" fmla="*/ 2480951 w 4018182"/>
                <a:gd name="connsiteY1658" fmla="*/ 1297615 h 2488323"/>
                <a:gd name="connsiteX1659" fmla="*/ 2480951 w 4018182"/>
                <a:gd name="connsiteY1659" fmla="*/ 1264437 h 2488323"/>
                <a:gd name="connsiteX1660" fmla="*/ 2567582 w 4018182"/>
                <a:gd name="connsiteY1660" fmla="*/ 1264437 h 2488323"/>
                <a:gd name="connsiteX1661" fmla="*/ 2567582 w 4018182"/>
                <a:gd name="connsiteY1661" fmla="*/ 1297615 h 2488323"/>
                <a:gd name="connsiteX1662" fmla="*/ 2567582 w 4018182"/>
                <a:gd name="connsiteY1662" fmla="*/ 1231259 h 2488323"/>
                <a:gd name="connsiteX1663" fmla="*/ 2480951 w 4018182"/>
                <a:gd name="connsiteY1663" fmla="*/ 1231259 h 2488323"/>
                <a:gd name="connsiteX1664" fmla="*/ 2480951 w 4018182"/>
                <a:gd name="connsiteY1664" fmla="*/ 1198082 h 2488323"/>
                <a:gd name="connsiteX1665" fmla="*/ 2567582 w 4018182"/>
                <a:gd name="connsiteY1665" fmla="*/ 1198082 h 2488323"/>
                <a:gd name="connsiteX1666" fmla="*/ 2567582 w 4018182"/>
                <a:gd name="connsiteY1666" fmla="*/ 1231259 h 2488323"/>
                <a:gd name="connsiteX1667" fmla="*/ 2567582 w 4018182"/>
                <a:gd name="connsiteY1667" fmla="*/ 1166747 h 2488323"/>
                <a:gd name="connsiteX1668" fmla="*/ 2480951 w 4018182"/>
                <a:gd name="connsiteY1668" fmla="*/ 1166747 h 2488323"/>
                <a:gd name="connsiteX1669" fmla="*/ 2480951 w 4018182"/>
                <a:gd name="connsiteY1669" fmla="*/ 1133570 h 2488323"/>
                <a:gd name="connsiteX1670" fmla="*/ 2567582 w 4018182"/>
                <a:gd name="connsiteY1670" fmla="*/ 1133570 h 2488323"/>
                <a:gd name="connsiteX1671" fmla="*/ 2567582 w 4018182"/>
                <a:gd name="connsiteY1671" fmla="*/ 1166747 h 2488323"/>
                <a:gd name="connsiteX1672" fmla="*/ 2567582 w 4018182"/>
                <a:gd name="connsiteY1672" fmla="*/ 1094862 h 2488323"/>
                <a:gd name="connsiteX1673" fmla="*/ 2480951 w 4018182"/>
                <a:gd name="connsiteY1673" fmla="*/ 1094862 h 2488323"/>
                <a:gd name="connsiteX1674" fmla="*/ 2480951 w 4018182"/>
                <a:gd name="connsiteY1674" fmla="*/ 790734 h 2488323"/>
                <a:gd name="connsiteX1675" fmla="*/ 2567582 w 4018182"/>
                <a:gd name="connsiteY1675" fmla="*/ 790734 h 2488323"/>
                <a:gd name="connsiteX1676" fmla="*/ 2567582 w 4018182"/>
                <a:gd name="connsiteY1676" fmla="*/ 1094862 h 2488323"/>
                <a:gd name="connsiteX1677" fmla="*/ 2567582 w 4018182"/>
                <a:gd name="connsiteY1677" fmla="*/ 761243 h 2488323"/>
                <a:gd name="connsiteX1678" fmla="*/ 2480951 w 4018182"/>
                <a:gd name="connsiteY1678" fmla="*/ 761243 h 2488323"/>
                <a:gd name="connsiteX1679" fmla="*/ 2480951 w 4018182"/>
                <a:gd name="connsiteY1679" fmla="*/ 728065 h 2488323"/>
                <a:gd name="connsiteX1680" fmla="*/ 2567582 w 4018182"/>
                <a:gd name="connsiteY1680" fmla="*/ 728065 h 2488323"/>
                <a:gd name="connsiteX1681" fmla="*/ 2567582 w 4018182"/>
                <a:gd name="connsiteY1681" fmla="*/ 761243 h 2488323"/>
                <a:gd name="connsiteX1682" fmla="*/ 2567582 w 4018182"/>
                <a:gd name="connsiteY1682" fmla="*/ 698574 h 2488323"/>
                <a:gd name="connsiteX1683" fmla="*/ 2480951 w 4018182"/>
                <a:gd name="connsiteY1683" fmla="*/ 698574 h 2488323"/>
                <a:gd name="connsiteX1684" fmla="*/ 2480951 w 4018182"/>
                <a:gd name="connsiteY1684" fmla="*/ 394445 h 2488323"/>
                <a:gd name="connsiteX1685" fmla="*/ 2567582 w 4018182"/>
                <a:gd name="connsiteY1685" fmla="*/ 394445 h 2488323"/>
                <a:gd name="connsiteX1686" fmla="*/ 2567582 w 4018182"/>
                <a:gd name="connsiteY1686" fmla="*/ 698574 h 2488323"/>
                <a:gd name="connsiteX1687" fmla="*/ 2567582 w 4018182"/>
                <a:gd name="connsiteY1687" fmla="*/ 364954 h 2488323"/>
                <a:gd name="connsiteX1688" fmla="*/ 2480951 w 4018182"/>
                <a:gd name="connsiteY1688" fmla="*/ 364954 h 2488323"/>
                <a:gd name="connsiteX1689" fmla="*/ 2480951 w 4018182"/>
                <a:gd name="connsiteY1689" fmla="*/ 331776 h 2488323"/>
                <a:gd name="connsiteX1690" fmla="*/ 2567582 w 4018182"/>
                <a:gd name="connsiteY1690" fmla="*/ 331776 h 2488323"/>
                <a:gd name="connsiteX1691" fmla="*/ 2567582 w 4018182"/>
                <a:gd name="connsiteY1691" fmla="*/ 364954 h 2488323"/>
                <a:gd name="connsiteX1692" fmla="*/ 2567582 w 4018182"/>
                <a:gd name="connsiteY1692" fmla="*/ 300442 h 2488323"/>
                <a:gd name="connsiteX1693" fmla="*/ 2480951 w 4018182"/>
                <a:gd name="connsiteY1693" fmla="*/ 300442 h 2488323"/>
                <a:gd name="connsiteX1694" fmla="*/ 2480951 w 4018182"/>
                <a:gd name="connsiteY1694" fmla="*/ 267264 h 2488323"/>
                <a:gd name="connsiteX1695" fmla="*/ 2567582 w 4018182"/>
                <a:gd name="connsiteY1695" fmla="*/ 267264 h 2488323"/>
                <a:gd name="connsiteX1696" fmla="*/ 2567582 w 4018182"/>
                <a:gd name="connsiteY1696" fmla="*/ 300442 h 2488323"/>
                <a:gd name="connsiteX1697" fmla="*/ 2567582 w 4018182"/>
                <a:gd name="connsiteY1697" fmla="*/ 234087 h 2488323"/>
                <a:gd name="connsiteX1698" fmla="*/ 2480951 w 4018182"/>
                <a:gd name="connsiteY1698" fmla="*/ 234087 h 2488323"/>
                <a:gd name="connsiteX1699" fmla="*/ 2480951 w 4018182"/>
                <a:gd name="connsiteY1699" fmla="*/ 200909 h 2488323"/>
                <a:gd name="connsiteX1700" fmla="*/ 2567582 w 4018182"/>
                <a:gd name="connsiteY1700" fmla="*/ 200909 h 2488323"/>
                <a:gd name="connsiteX1701" fmla="*/ 2567582 w 4018182"/>
                <a:gd name="connsiteY1701" fmla="*/ 234087 h 2488323"/>
                <a:gd name="connsiteX1702" fmla="*/ 2567582 w 4018182"/>
                <a:gd name="connsiteY1702" fmla="*/ 169575 h 2488323"/>
                <a:gd name="connsiteX1703" fmla="*/ 2480951 w 4018182"/>
                <a:gd name="connsiteY1703" fmla="*/ 169575 h 2488323"/>
                <a:gd name="connsiteX1704" fmla="*/ 2480951 w 4018182"/>
                <a:gd name="connsiteY1704" fmla="*/ 136397 h 2488323"/>
                <a:gd name="connsiteX1705" fmla="*/ 2567582 w 4018182"/>
                <a:gd name="connsiteY1705" fmla="*/ 136397 h 2488323"/>
                <a:gd name="connsiteX1706" fmla="*/ 2567582 w 4018182"/>
                <a:gd name="connsiteY1706" fmla="*/ 169575 h 2488323"/>
                <a:gd name="connsiteX1707" fmla="*/ 2707665 w 4018182"/>
                <a:gd name="connsiteY1707" fmla="*/ 2366672 h 2488323"/>
                <a:gd name="connsiteX1708" fmla="*/ 2621035 w 4018182"/>
                <a:gd name="connsiteY1708" fmla="*/ 2366672 h 2488323"/>
                <a:gd name="connsiteX1709" fmla="*/ 2621035 w 4018182"/>
                <a:gd name="connsiteY1709" fmla="*/ 2333495 h 2488323"/>
                <a:gd name="connsiteX1710" fmla="*/ 2707665 w 4018182"/>
                <a:gd name="connsiteY1710" fmla="*/ 2333495 h 2488323"/>
                <a:gd name="connsiteX1711" fmla="*/ 2707665 w 4018182"/>
                <a:gd name="connsiteY1711" fmla="*/ 2366672 h 2488323"/>
                <a:gd name="connsiteX1712" fmla="*/ 2707665 w 4018182"/>
                <a:gd name="connsiteY1712" fmla="*/ 2302160 h 2488323"/>
                <a:gd name="connsiteX1713" fmla="*/ 2621035 w 4018182"/>
                <a:gd name="connsiteY1713" fmla="*/ 2302160 h 2488323"/>
                <a:gd name="connsiteX1714" fmla="*/ 2621035 w 4018182"/>
                <a:gd name="connsiteY1714" fmla="*/ 2268983 h 2488323"/>
                <a:gd name="connsiteX1715" fmla="*/ 2707665 w 4018182"/>
                <a:gd name="connsiteY1715" fmla="*/ 2268983 h 2488323"/>
                <a:gd name="connsiteX1716" fmla="*/ 2707665 w 4018182"/>
                <a:gd name="connsiteY1716" fmla="*/ 2302160 h 2488323"/>
                <a:gd name="connsiteX1717" fmla="*/ 2707665 w 4018182"/>
                <a:gd name="connsiteY1717" fmla="*/ 2235805 h 2488323"/>
                <a:gd name="connsiteX1718" fmla="*/ 2621035 w 4018182"/>
                <a:gd name="connsiteY1718" fmla="*/ 2235805 h 2488323"/>
                <a:gd name="connsiteX1719" fmla="*/ 2621035 w 4018182"/>
                <a:gd name="connsiteY1719" fmla="*/ 2202627 h 2488323"/>
                <a:gd name="connsiteX1720" fmla="*/ 2707665 w 4018182"/>
                <a:gd name="connsiteY1720" fmla="*/ 2202627 h 2488323"/>
                <a:gd name="connsiteX1721" fmla="*/ 2707665 w 4018182"/>
                <a:gd name="connsiteY1721" fmla="*/ 2235805 h 2488323"/>
                <a:gd name="connsiteX1722" fmla="*/ 2707665 w 4018182"/>
                <a:gd name="connsiteY1722" fmla="*/ 2171293 h 2488323"/>
                <a:gd name="connsiteX1723" fmla="*/ 2621035 w 4018182"/>
                <a:gd name="connsiteY1723" fmla="*/ 2171293 h 2488323"/>
                <a:gd name="connsiteX1724" fmla="*/ 2621035 w 4018182"/>
                <a:gd name="connsiteY1724" fmla="*/ 2138115 h 2488323"/>
                <a:gd name="connsiteX1725" fmla="*/ 2707665 w 4018182"/>
                <a:gd name="connsiteY1725" fmla="*/ 2138115 h 2488323"/>
                <a:gd name="connsiteX1726" fmla="*/ 2707665 w 4018182"/>
                <a:gd name="connsiteY1726" fmla="*/ 2171293 h 2488323"/>
                <a:gd name="connsiteX1727" fmla="*/ 2707665 w 4018182"/>
                <a:gd name="connsiteY1727" fmla="*/ 2099408 h 2488323"/>
                <a:gd name="connsiteX1728" fmla="*/ 2621035 w 4018182"/>
                <a:gd name="connsiteY1728" fmla="*/ 2099408 h 2488323"/>
                <a:gd name="connsiteX1729" fmla="*/ 2621035 w 4018182"/>
                <a:gd name="connsiteY1729" fmla="*/ 1795279 h 2488323"/>
                <a:gd name="connsiteX1730" fmla="*/ 2707665 w 4018182"/>
                <a:gd name="connsiteY1730" fmla="*/ 1795279 h 2488323"/>
                <a:gd name="connsiteX1731" fmla="*/ 2707665 w 4018182"/>
                <a:gd name="connsiteY1731" fmla="*/ 2099408 h 2488323"/>
                <a:gd name="connsiteX1732" fmla="*/ 2707665 w 4018182"/>
                <a:gd name="connsiteY1732" fmla="*/ 1765788 h 2488323"/>
                <a:gd name="connsiteX1733" fmla="*/ 2621035 w 4018182"/>
                <a:gd name="connsiteY1733" fmla="*/ 1765788 h 2488323"/>
                <a:gd name="connsiteX1734" fmla="*/ 2621035 w 4018182"/>
                <a:gd name="connsiteY1734" fmla="*/ 1732610 h 2488323"/>
                <a:gd name="connsiteX1735" fmla="*/ 2707665 w 4018182"/>
                <a:gd name="connsiteY1735" fmla="*/ 1732610 h 2488323"/>
                <a:gd name="connsiteX1736" fmla="*/ 2707665 w 4018182"/>
                <a:gd name="connsiteY1736" fmla="*/ 1765788 h 2488323"/>
                <a:gd name="connsiteX1737" fmla="*/ 2707665 w 4018182"/>
                <a:gd name="connsiteY1737" fmla="*/ 1703119 h 2488323"/>
                <a:gd name="connsiteX1738" fmla="*/ 2621035 w 4018182"/>
                <a:gd name="connsiteY1738" fmla="*/ 1703119 h 2488323"/>
                <a:gd name="connsiteX1739" fmla="*/ 2621035 w 4018182"/>
                <a:gd name="connsiteY1739" fmla="*/ 1398991 h 2488323"/>
                <a:gd name="connsiteX1740" fmla="*/ 2707665 w 4018182"/>
                <a:gd name="connsiteY1740" fmla="*/ 1398991 h 2488323"/>
                <a:gd name="connsiteX1741" fmla="*/ 2707665 w 4018182"/>
                <a:gd name="connsiteY1741" fmla="*/ 1703119 h 2488323"/>
                <a:gd name="connsiteX1742" fmla="*/ 2707665 w 4018182"/>
                <a:gd name="connsiteY1742" fmla="*/ 1362127 h 2488323"/>
                <a:gd name="connsiteX1743" fmla="*/ 2621035 w 4018182"/>
                <a:gd name="connsiteY1743" fmla="*/ 1362127 h 2488323"/>
                <a:gd name="connsiteX1744" fmla="*/ 2621035 w 4018182"/>
                <a:gd name="connsiteY1744" fmla="*/ 1328949 h 2488323"/>
                <a:gd name="connsiteX1745" fmla="*/ 2707665 w 4018182"/>
                <a:gd name="connsiteY1745" fmla="*/ 1328949 h 2488323"/>
                <a:gd name="connsiteX1746" fmla="*/ 2707665 w 4018182"/>
                <a:gd name="connsiteY1746" fmla="*/ 1362127 h 2488323"/>
                <a:gd name="connsiteX1747" fmla="*/ 2707665 w 4018182"/>
                <a:gd name="connsiteY1747" fmla="*/ 1297615 h 2488323"/>
                <a:gd name="connsiteX1748" fmla="*/ 2621035 w 4018182"/>
                <a:gd name="connsiteY1748" fmla="*/ 1297615 h 2488323"/>
                <a:gd name="connsiteX1749" fmla="*/ 2621035 w 4018182"/>
                <a:gd name="connsiteY1749" fmla="*/ 1264437 h 2488323"/>
                <a:gd name="connsiteX1750" fmla="*/ 2707665 w 4018182"/>
                <a:gd name="connsiteY1750" fmla="*/ 1264437 h 2488323"/>
                <a:gd name="connsiteX1751" fmla="*/ 2707665 w 4018182"/>
                <a:gd name="connsiteY1751" fmla="*/ 1297615 h 2488323"/>
                <a:gd name="connsiteX1752" fmla="*/ 2707665 w 4018182"/>
                <a:gd name="connsiteY1752" fmla="*/ 1231259 h 2488323"/>
                <a:gd name="connsiteX1753" fmla="*/ 2621035 w 4018182"/>
                <a:gd name="connsiteY1753" fmla="*/ 1231259 h 2488323"/>
                <a:gd name="connsiteX1754" fmla="*/ 2621035 w 4018182"/>
                <a:gd name="connsiteY1754" fmla="*/ 1198082 h 2488323"/>
                <a:gd name="connsiteX1755" fmla="*/ 2707665 w 4018182"/>
                <a:gd name="connsiteY1755" fmla="*/ 1198082 h 2488323"/>
                <a:gd name="connsiteX1756" fmla="*/ 2707665 w 4018182"/>
                <a:gd name="connsiteY1756" fmla="*/ 1231259 h 2488323"/>
                <a:gd name="connsiteX1757" fmla="*/ 2707665 w 4018182"/>
                <a:gd name="connsiteY1757" fmla="*/ 1166747 h 2488323"/>
                <a:gd name="connsiteX1758" fmla="*/ 2621035 w 4018182"/>
                <a:gd name="connsiteY1758" fmla="*/ 1166747 h 2488323"/>
                <a:gd name="connsiteX1759" fmla="*/ 2621035 w 4018182"/>
                <a:gd name="connsiteY1759" fmla="*/ 1133570 h 2488323"/>
                <a:gd name="connsiteX1760" fmla="*/ 2707665 w 4018182"/>
                <a:gd name="connsiteY1760" fmla="*/ 1133570 h 2488323"/>
                <a:gd name="connsiteX1761" fmla="*/ 2707665 w 4018182"/>
                <a:gd name="connsiteY1761" fmla="*/ 1166747 h 2488323"/>
                <a:gd name="connsiteX1762" fmla="*/ 2707665 w 4018182"/>
                <a:gd name="connsiteY1762" fmla="*/ 1094862 h 2488323"/>
                <a:gd name="connsiteX1763" fmla="*/ 2621035 w 4018182"/>
                <a:gd name="connsiteY1763" fmla="*/ 1094862 h 2488323"/>
                <a:gd name="connsiteX1764" fmla="*/ 2621035 w 4018182"/>
                <a:gd name="connsiteY1764" fmla="*/ 790734 h 2488323"/>
                <a:gd name="connsiteX1765" fmla="*/ 2707665 w 4018182"/>
                <a:gd name="connsiteY1765" fmla="*/ 790734 h 2488323"/>
                <a:gd name="connsiteX1766" fmla="*/ 2707665 w 4018182"/>
                <a:gd name="connsiteY1766" fmla="*/ 1094862 h 2488323"/>
                <a:gd name="connsiteX1767" fmla="*/ 2707665 w 4018182"/>
                <a:gd name="connsiteY1767" fmla="*/ 761243 h 2488323"/>
                <a:gd name="connsiteX1768" fmla="*/ 2621035 w 4018182"/>
                <a:gd name="connsiteY1768" fmla="*/ 761243 h 2488323"/>
                <a:gd name="connsiteX1769" fmla="*/ 2621035 w 4018182"/>
                <a:gd name="connsiteY1769" fmla="*/ 728065 h 2488323"/>
                <a:gd name="connsiteX1770" fmla="*/ 2707665 w 4018182"/>
                <a:gd name="connsiteY1770" fmla="*/ 728065 h 2488323"/>
                <a:gd name="connsiteX1771" fmla="*/ 2707665 w 4018182"/>
                <a:gd name="connsiteY1771" fmla="*/ 761243 h 2488323"/>
                <a:gd name="connsiteX1772" fmla="*/ 2707665 w 4018182"/>
                <a:gd name="connsiteY1772" fmla="*/ 698574 h 2488323"/>
                <a:gd name="connsiteX1773" fmla="*/ 2621035 w 4018182"/>
                <a:gd name="connsiteY1773" fmla="*/ 698574 h 2488323"/>
                <a:gd name="connsiteX1774" fmla="*/ 2621035 w 4018182"/>
                <a:gd name="connsiteY1774" fmla="*/ 394445 h 2488323"/>
                <a:gd name="connsiteX1775" fmla="*/ 2707665 w 4018182"/>
                <a:gd name="connsiteY1775" fmla="*/ 394445 h 2488323"/>
                <a:gd name="connsiteX1776" fmla="*/ 2707665 w 4018182"/>
                <a:gd name="connsiteY1776" fmla="*/ 698574 h 2488323"/>
                <a:gd name="connsiteX1777" fmla="*/ 2707665 w 4018182"/>
                <a:gd name="connsiteY1777" fmla="*/ 364954 h 2488323"/>
                <a:gd name="connsiteX1778" fmla="*/ 2621035 w 4018182"/>
                <a:gd name="connsiteY1778" fmla="*/ 364954 h 2488323"/>
                <a:gd name="connsiteX1779" fmla="*/ 2621035 w 4018182"/>
                <a:gd name="connsiteY1779" fmla="*/ 331776 h 2488323"/>
                <a:gd name="connsiteX1780" fmla="*/ 2707665 w 4018182"/>
                <a:gd name="connsiteY1780" fmla="*/ 331776 h 2488323"/>
                <a:gd name="connsiteX1781" fmla="*/ 2707665 w 4018182"/>
                <a:gd name="connsiteY1781" fmla="*/ 364954 h 2488323"/>
                <a:gd name="connsiteX1782" fmla="*/ 2707665 w 4018182"/>
                <a:gd name="connsiteY1782" fmla="*/ 300442 h 2488323"/>
                <a:gd name="connsiteX1783" fmla="*/ 2621035 w 4018182"/>
                <a:gd name="connsiteY1783" fmla="*/ 300442 h 2488323"/>
                <a:gd name="connsiteX1784" fmla="*/ 2621035 w 4018182"/>
                <a:gd name="connsiteY1784" fmla="*/ 267264 h 2488323"/>
                <a:gd name="connsiteX1785" fmla="*/ 2707665 w 4018182"/>
                <a:gd name="connsiteY1785" fmla="*/ 267264 h 2488323"/>
                <a:gd name="connsiteX1786" fmla="*/ 2707665 w 4018182"/>
                <a:gd name="connsiteY1786" fmla="*/ 300442 h 2488323"/>
                <a:gd name="connsiteX1787" fmla="*/ 2707665 w 4018182"/>
                <a:gd name="connsiteY1787" fmla="*/ 234087 h 2488323"/>
                <a:gd name="connsiteX1788" fmla="*/ 2621035 w 4018182"/>
                <a:gd name="connsiteY1788" fmla="*/ 234087 h 2488323"/>
                <a:gd name="connsiteX1789" fmla="*/ 2621035 w 4018182"/>
                <a:gd name="connsiteY1789" fmla="*/ 200909 h 2488323"/>
                <a:gd name="connsiteX1790" fmla="*/ 2707665 w 4018182"/>
                <a:gd name="connsiteY1790" fmla="*/ 200909 h 2488323"/>
                <a:gd name="connsiteX1791" fmla="*/ 2707665 w 4018182"/>
                <a:gd name="connsiteY1791" fmla="*/ 234087 h 2488323"/>
                <a:gd name="connsiteX1792" fmla="*/ 2707665 w 4018182"/>
                <a:gd name="connsiteY1792" fmla="*/ 169575 h 2488323"/>
                <a:gd name="connsiteX1793" fmla="*/ 2621035 w 4018182"/>
                <a:gd name="connsiteY1793" fmla="*/ 169575 h 2488323"/>
                <a:gd name="connsiteX1794" fmla="*/ 2621035 w 4018182"/>
                <a:gd name="connsiteY1794" fmla="*/ 136397 h 2488323"/>
                <a:gd name="connsiteX1795" fmla="*/ 2707665 w 4018182"/>
                <a:gd name="connsiteY1795" fmla="*/ 136397 h 2488323"/>
                <a:gd name="connsiteX1796" fmla="*/ 2707665 w 4018182"/>
                <a:gd name="connsiteY1796" fmla="*/ 169575 h 2488323"/>
                <a:gd name="connsiteX1797" fmla="*/ 2847749 w 4018182"/>
                <a:gd name="connsiteY1797" fmla="*/ 2366672 h 2488323"/>
                <a:gd name="connsiteX1798" fmla="*/ 2762962 w 4018182"/>
                <a:gd name="connsiteY1798" fmla="*/ 2366672 h 2488323"/>
                <a:gd name="connsiteX1799" fmla="*/ 2762962 w 4018182"/>
                <a:gd name="connsiteY1799" fmla="*/ 2333495 h 2488323"/>
                <a:gd name="connsiteX1800" fmla="*/ 2849592 w 4018182"/>
                <a:gd name="connsiteY1800" fmla="*/ 2333495 h 2488323"/>
                <a:gd name="connsiteX1801" fmla="*/ 2849592 w 4018182"/>
                <a:gd name="connsiteY1801" fmla="*/ 2366672 h 2488323"/>
                <a:gd name="connsiteX1802" fmla="*/ 2847749 w 4018182"/>
                <a:gd name="connsiteY1802" fmla="*/ 2302160 h 2488323"/>
                <a:gd name="connsiteX1803" fmla="*/ 2762962 w 4018182"/>
                <a:gd name="connsiteY1803" fmla="*/ 2302160 h 2488323"/>
                <a:gd name="connsiteX1804" fmla="*/ 2762962 w 4018182"/>
                <a:gd name="connsiteY1804" fmla="*/ 2268983 h 2488323"/>
                <a:gd name="connsiteX1805" fmla="*/ 2849592 w 4018182"/>
                <a:gd name="connsiteY1805" fmla="*/ 2268983 h 2488323"/>
                <a:gd name="connsiteX1806" fmla="*/ 2849592 w 4018182"/>
                <a:gd name="connsiteY1806" fmla="*/ 2302160 h 2488323"/>
                <a:gd name="connsiteX1807" fmla="*/ 2847749 w 4018182"/>
                <a:gd name="connsiteY1807" fmla="*/ 2235805 h 2488323"/>
                <a:gd name="connsiteX1808" fmla="*/ 2762962 w 4018182"/>
                <a:gd name="connsiteY1808" fmla="*/ 2235805 h 2488323"/>
                <a:gd name="connsiteX1809" fmla="*/ 2762962 w 4018182"/>
                <a:gd name="connsiteY1809" fmla="*/ 2202627 h 2488323"/>
                <a:gd name="connsiteX1810" fmla="*/ 2849592 w 4018182"/>
                <a:gd name="connsiteY1810" fmla="*/ 2202627 h 2488323"/>
                <a:gd name="connsiteX1811" fmla="*/ 2849592 w 4018182"/>
                <a:gd name="connsiteY1811" fmla="*/ 2235805 h 2488323"/>
                <a:gd name="connsiteX1812" fmla="*/ 2847749 w 4018182"/>
                <a:gd name="connsiteY1812" fmla="*/ 2171293 h 2488323"/>
                <a:gd name="connsiteX1813" fmla="*/ 2762962 w 4018182"/>
                <a:gd name="connsiteY1813" fmla="*/ 2171293 h 2488323"/>
                <a:gd name="connsiteX1814" fmla="*/ 2762962 w 4018182"/>
                <a:gd name="connsiteY1814" fmla="*/ 2138115 h 2488323"/>
                <a:gd name="connsiteX1815" fmla="*/ 2849592 w 4018182"/>
                <a:gd name="connsiteY1815" fmla="*/ 2138115 h 2488323"/>
                <a:gd name="connsiteX1816" fmla="*/ 2849592 w 4018182"/>
                <a:gd name="connsiteY1816" fmla="*/ 2171293 h 2488323"/>
                <a:gd name="connsiteX1817" fmla="*/ 2847749 w 4018182"/>
                <a:gd name="connsiteY1817" fmla="*/ 2099408 h 2488323"/>
                <a:gd name="connsiteX1818" fmla="*/ 2762962 w 4018182"/>
                <a:gd name="connsiteY1818" fmla="*/ 2099408 h 2488323"/>
                <a:gd name="connsiteX1819" fmla="*/ 2762962 w 4018182"/>
                <a:gd name="connsiteY1819" fmla="*/ 1795279 h 2488323"/>
                <a:gd name="connsiteX1820" fmla="*/ 2849592 w 4018182"/>
                <a:gd name="connsiteY1820" fmla="*/ 1795279 h 2488323"/>
                <a:gd name="connsiteX1821" fmla="*/ 2849592 w 4018182"/>
                <a:gd name="connsiteY1821" fmla="*/ 2099408 h 2488323"/>
                <a:gd name="connsiteX1822" fmla="*/ 2847749 w 4018182"/>
                <a:gd name="connsiteY1822" fmla="*/ 1765788 h 2488323"/>
                <a:gd name="connsiteX1823" fmla="*/ 2762962 w 4018182"/>
                <a:gd name="connsiteY1823" fmla="*/ 1765788 h 2488323"/>
                <a:gd name="connsiteX1824" fmla="*/ 2762962 w 4018182"/>
                <a:gd name="connsiteY1824" fmla="*/ 1732610 h 2488323"/>
                <a:gd name="connsiteX1825" fmla="*/ 2849592 w 4018182"/>
                <a:gd name="connsiteY1825" fmla="*/ 1732610 h 2488323"/>
                <a:gd name="connsiteX1826" fmla="*/ 2849592 w 4018182"/>
                <a:gd name="connsiteY1826" fmla="*/ 1765788 h 2488323"/>
                <a:gd name="connsiteX1827" fmla="*/ 2847749 w 4018182"/>
                <a:gd name="connsiteY1827" fmla="*/ 1703119 h 2488323"/>
                <a:gd name="connsiteX1828" fmla="*/ 2762962 w 4018182"/>
                <a:gd name="connsiteY1828" fmla="*/ 1703119 h 2488323"/>
                <a:gd name="connsiteX1829" fmla="*/ 2762962 w 4018182"/>
                <a:gd name="connsiteY1829" fmla="*/ 1398991 h 2488323"/>
                <a:gd name="connsiteX1830" fmla="*/ 2849592 w 4018182"/>
                <a:gd name="connsiteY1830" fmla="*/ 1398991 h 2488323"/>
                <a:gd name="connsiteX1831" fmla="*/ 2849592 w 4018182"/>
                <a:gd name="connsiteY1831" fmla="*/ 1703119 h 2488323"/>
                <a:gd name="connsiteX1832" fmla="*/ 2847749 w 4018182"/>
                <a:gd name="connsiteY1832" fmla="*/ 1362127 h 2488323"/>
                <a:gd name="connsiteX1833" fmla="*/ 2762962 w 4018182"/>
                <a:gd name="connsiteY1833" fmla="*/ 1362127 h 2488323"/>
                <a:gd name="connsiteX1834" fmla="*/ 2762962 w 4018182"/>
                <a:gd name="connsiteY1834" fmla="*/ 1328949 h 2488323"/>
                <a:gd name="connsiteX1835" fmla="*/ 2849592 w 4018182"/>
                <a:gd name="connsiteY1835" fmla="*/ 1328949 h 2488323"/>
                <a:gd name="connsiteX1836" fmla="*/ 2849592 w 4018182"/>
                <a:gd name="connsiteY1836" fmla="*/ 1362127 h 2488323"/>
                <a:gd name="connsiteX1837" fmla="*/ 2847749 w 4018182"/>
                <a:gd name="connsiteY1837" fmla="*/ 1297615 h 2488323"/>
                <a:gd name="connsiteX1838" fmla="*/ 2762962 w 4018182"/>
                <a:gd name="connsiteY1838" fmla="*/ 1297615 h 2488323"/>
                <a:gd name="connsiteX1839" fmla="*/ 2762962 w 4018182"/>
                <a:gd name="connsiteY1839" fmla="*/ 1264437 h 2488323"/>
                <a:gd name="connsiteX1840" fmla="*/ 2849592 w 4018182"/>
                <a:gd name="connsiteY1840" fmla="*/ 1264437 h 2488323"/>
                <a:gd name="connsiteX1841" fmla="*/ 2849592 w 4018182"/>
                <a:gd name="connsiteY1841" fmla="*/ 1297615 h 2488323"/>
                <a:gd name="connsiteX1842" fmla="*/ 2847749 w 4018182"/>
                <a:gd name="connsiteY1842" fmla="*/ 1231259 h 2488323"/>
                <a:gd name="connsiteX1843" fmla="*/ 2762962 w 4018182"/>
                <a:gd name="connsiteY1843" fmla="*/ 1231259 h 2488323"/>
                <a:gd name="connsiteX1844" fmla="*/ 2762962 w 4018182"/>
                <a:gd name="connsiteY1844" fmla="*/ 1198082 h 2488323"/>
                <a:gd name="connsiteX1845" fmla="*/ 2849592 w 4018182"/>
                <a:gd name="connsiteY1845" fmla="*/ 1198082 h 2488323"/>
                <a:gd name="connsiteX1846" fmla="*/ 2849592 w 4018182"/>
                <a:gd name="connsiteY1846" fmla="*/ 1231259 h 2488323"/>
                <a:gd name="connsiteX1847" fmla="*/ 2847749 w 4018182"/>
                <a:gd name="connsiteY1847" fmla="*/ 1166747 h 2488323"/>
                <a:gd name="connsiteX1848" fmla="*/ 2762962 w 4018182"/>
                <a:gd name="connsiteY1848" fmla="*/ 1166747 h 2488323"/>
                <a:gd name="connsiteX1849" fmla="*/ 2762962 w 4018182"/>
                <a:gd name="connsiteY1849" fmla="*/ 1133570 h 2488323"/>
                <a:gd name="connsiteX1850" fmla="*/ 2849592 w 4018182"/>
                <a:gd name="connsiteY1850" fmla="*/ 1133570 h 2488323"/>
                <a:gd name="connsiteX1851" fmla="*/ 2849592 w 4018182"/>
                <a:gd name="connsiteY1851" fmla="*/ 1166747 h 2488323"/>
                <a:gd name="connsiteX1852" fmla="*/ 2847749 w 4018182"/>
                <a:gd name="connsiteY1852" fmla="*/ 1094862 h 2488323"/>
                <a:gd name="connsiteX1853" fmla="*/ 2762962 w 4018182"/>
                <a:gd name="connsiteY1853" fmla="*/ 1094862 h 2488323"/>
                <a:gd name="connsiteX1854" fmla="*/ 2762962 w 4018182"/>
                <a:gd name="connsiteY1854" fmla="*/ 790734 h 2488323"/>
                <a:gd name="connsiteX1855" fmla="*/ 2849592 w 4018182"/>
                <a:gd name="connsiteY1855" fmla="*/ 790734 h 2488323"/>
                <a:gd name="connsiteX1856" fmla="*/ 2849592 w 4018182"/>
                <a:gd name="connsiteY1856" fmla="*/ 1094862 h 2488323"/>
                <a:gd name="connsiteX1857" fmla="*/ 2847749 w 4018182"/>
                <a:gd name="connsiteY1857" fmla="*/ 761243 h 2488323"/>
                <a:gd name="connsiteX1858" fmla="*/ 2762962 w 4018182"/>
                <a:gd name="connsiteY1858" fmla="*/ 761243 h 2488323"/>
                <a:gd name="connsiteX1859" fmla="*/ 2762962 w 4018182"/>
                <a:gd name="connsiteY1859" fmla="*/ 728065 h 2488323"/>
                <a:gd name="connsiteX1860" fmla="*/ 2849592 w 4018182"/>
                <a:gd name="connsiteY1860" fmla="*/ 728065 h 2488323"/>
                <a:gd name="connsiteX1861" fmla="*/ 2849592 w 4018182"/>
                <a:gd name="connsiteY1861" fmla="*/ 761243 h 2488323"/>
                <a:gd name="connsiteX1862" fmla="*/ 2847749 w 4018182"/>
                <a:gd name="connsiteY1862" fmla="*/ 698574 h 2488323"/>
                <a:gd name="connsiteX1863" fmla="*/ 2762962 w 4018182"/>
                <a:gd name="connsiteY1863" fmla="*/ 698574 h 2488323"/>
                <a:gd name="connsiteX1864" fmla="*/ 2762962 w 4018182"/>
                <a:gd name="connsiteY1864" fmla="*/ 394445 h 2488323"/>
                <a:gd name="connsiteX1865" fmla="*/ 2849592 w 4018182"/>
                <a:gd name="connsiteY1865" fmla="*/ 394445 h 2488323"/>
                <a:gd name="connsiteX1866" fmla="*/ 2849592 w 4018182"/>
                <a:gd name="connsiteY1866" fmla="*/ 698574 h 2488323"/>
                <a:gd name="connsiteX1867" fmla="*/ 2847749 w 4018182"/>
                <a:gd name="connsiteY1867" fmla="*/ 364954 h 2488323"/>
                <a:gd name="connsiteX1868" fmla="*/ 2762962 w 4018182"/>
                <a:gd name="connsiteY1868" fmla="*/ 364954 h 2488323"/>
                <a:gd name="connsiteX1869" fmla="*/ 2762962 w 4018182"/>
                <a:gd name="connsiteY1869" fmla="*/ 331776 h 2488323"/>
                <a:gd name="connsiteX1870" fmla="*/ 2849592 w 4018182"/>
                <a:gd name="connsiteY1870" fmla="*/ 331776 h 2488323"/>
                <a:gd name="connsiteX1871" fmla="*/ 2849592 w 4018182"/>
                <a:gd name="connsiteY1871" fmla="*/ 364954 h 2488323"/>
                <a:gd name="connsiteX1872" fmla="*/ 2847749 w 4018182"/>
                <a:gd name="connsiteY1872" fmla="*/ 300442 h 2488323"/>
                <a:gd name="connsiteX1873" fmla="*/ 2762962 w 4018182"/>
                <a:gd name="connsiteY1873" fmla="*/ 300442 h 2488323"/>
                <a:gd name="connsiteX1874" fmla="*/ 2762962 w 4018182"/>
                <a:gd name="connsiteY1874" fmla="*/ 267264 h 2488323"/>
                <a:gd name="connsiteX1875" fmla="*/ 2849592 w 4018182"/>
                <a:gd name="connsiteY1875" fmla="*/ 267264 h 2488323"/>
                <a:gd name="connsiteX1876" fmla="*/ 2849592 w 4018182"/>
                <a:gd name="connsiteY1876" fmla="*/ 300442 h 2488323"/>
                <a:gd name="connsiteX1877" fmla="*/ 2847749 w 4018182"/>
                <a:gd name="connsiteY1877" fmla="*/ 234087 h 2488323"/>
                <a:gd name="connsiteX1878" fmla="*/ 2762962 w 4018182"/>
                <a:gd name="connsiteY1878" fmla="*/ 234087 h 2488323"/>
                <a:gd name="connsiteX1879" fmla="*/ 2762962 w 4018182"/>
                <a:gd name="connsiteY1879" fmla="*/ 200909 h 2488323"/>
                <a:gd name="connsiteX1880" fmla="*/ 2849592 w 4018182"/>
                <a:gd name="connsiteY1880" fmla="*/ 200909 h 2488323"/>
                <a:gd name="connsiteX1881" fmla="*/ 2849592 w 4018182"/>
                <a:gd name="connsiteY1881" fmla="*/ 234087 h 2488323"/>
                <a:gd name="connsiteX1882" fmla="*/ 2847749 w 4018182"/>
                <a:gd name="connsiteY1882" fmla="*/ 169575 h 2488323"/>
                <a:gd name="connsiteX1883" fmla="*/ 2762962 w 4018182"/>
                <a:gd name="connsiteY1883" fmla="*/ 169575 h 2488323"/>
                <a:gd name="connsiteX1884" fmla="*/ 2762962 w 4018182"/>
                <a:gd name="connsiteY1884" fmla="*/ 136397 h 2488323"/>
                <a:gd name="connsiteX1885" fmla="*/ 2849592 w 4018182"/>
                <a:gd name="connsiteY1885" fmla="*/ 136397 h 2488323"/>
                <a:gd name="connsiteX1886" fmla="*/ 2849592 w 4018182"/>
                <a:gd name="connsiteY1886" fmla="*/ 169575 h 2488323"/>
                <a:gd name="connsiteX1887" fmla="*/ 2903045 w 4018182"/>
                <a:gd name="connsiteY1887" fmla="*/ 1328949 h 2488323"/>
                <a:gd name="connsiteX1888" fmla="*/ 2989676 w 4018182"/>
                <a:gd name="connsiteY1888" fmla="*/ 1328949 h 2488323"/>
                <a:gd name="connsiteX1889" fmla="*/ 2989676 w 4018182"/>
                <a:gd name="connsiteY1889" fmla="*/ 1362127 h 2488323"/>
                <a:gd name="connsiteX1890" fmla="*/ 2903045 w 4018182"/>
                <a:gd name="connsiteY1890" fmla="*/ 1362127 h 2488323"/>
                <a:gd name="connsiteX1891" fmla="*/ 2903045 w 4018182"/>
                <a:gd name="connsiteY1891" fmla="*/ 1328949 h 2488323"/>
                <a:gd name="connsiteX1892" fmla="*/ 2987832 w 4018182"/>
                <a:gd name="connsiteY1892" fmla="*/ 2366672 h 2488323"/>
                <a:gd name="connsiteX1893" fmla="*/ 2901202 w 4018182"/>
                <a:gd name="connsiteY1893" fmla="*/ 2366672 h 2488323"/>
                <a:gd name="connsiteX1894" fmla="*/ 2901202 w 4018182"/>
                <a:gd name="connsiteY1894" fmla="*/ 2333495 h 2488323"/>
                <a:gd name="connsiteX1895" fmla="*/ 2987832 w 4018182"/>
                <a:gd name="connsiteY1895" fmla="*/ 2333495 h 2488323"/>
                <a:gd name="connsiteX1896" fmla="*/ 2987832 w 4018182"/>
                <a:gd name="connsiteY1896" fmla="*/ 2366672 h 2488323"/>
                <a:gd name="connsiteX1897" fmla="*/ 2987832 w 4018182"/>
                <a:gd name="connsiteY1897" fmla="*/ 2302160 h 2488323"/>
                <a:gd name="connsiteX1898" fmla="*/ 2901202 w 4018182"/>
                <a:gd name="connsiteY1898" fmla="*/ 2302160 h 2488323"/>
                <a:gd name="connsiteX1899" fmla="*/ 2901202 w 4018182"/>
                <a:gd name="connsiteY1899" fmla="*/ 2268983 h 2488323"/>
                <a:gd name="connsiteX1900" fmla="*/ 2987832 w 4018182"/>
                <a:gd name="connsiteY1900" fmla="*/ 2268983 h 2488323"/>
                <a:gd name="connsiteX1901" fmla="*/ 2987832 w 4018182"/>
                <a:gd name="connsiteY1901" fmla="*/ 2302160 h 2488323"/>
                <a:gd name="connsiteX1902" fmla="*/ 2987832 w 4018182"/>
                <a:gd name="connsiteY1902" fmla="*/ 2235805 h 2488323"/>
                <a:gd name="connsiteX1903" fmla="*/ 2901202 w 4018182"/>
                <a:gd name="connsiteY1903" fmla="*/ 2235805 h 2488323"/>
                <a:gd name="connsiteX1904" fmla="*/ 2901202 w 4018182"/>
                <a:gd name="connsiteY1904" fmla="*/ 2202627 h 2488323"/>
                <a:gd name="connsiteX1905" fmla="*/ 2987832 w 4018182"/>
                <a:gd name="connsiteY1905" fmla="*/ 2202627 h 2488323"/>
                <a:gd name="connsiteX1906" fmla="*/ 2987832 w 4018182"/>
                <a:gd name="connsiteY1906" fmla="*/ 2235805 h 2488323"/>
                <a:gd name="connsiteX1907" fmla="*/ 2987832 w 4018182"/>
                <a:gd name="connsiteY1907" fmla="*/ 2171293 h 2488323"/>
                <a:gd name="connsiteX1908" fmla="*/ 2901202 w 4018182"/>
                <a:gd name="connsiteY1908" fmla="*/ 2171293 h 2488323"/>
                <a:gd name="connsiteX1909" fmla="*/ 2901202 w 4018182"/>
                <a:gd name="connsiteY1909" fmla="*/ 2138115 h 2488323"/>
                <a:gd name="connsiteX1910" fmla="*/ 2987832 w 4018182"/>
                <a:gd name="connsiteY1910" fmla="*/ 2138115 h 2488323"/>
                <a:gd name="connsiteX1911" fmla="*/ 2987832 w 4018182"/>
                <a:gd name="connsiteY1911" fmla="*/ 2171293 h 2488323"/>
                <a:gd name="connsiteX1912" fmla="*/ 2987832 w 4018182"/>
                <a:gd name="connsiteY1912" fmla="*/ 2099408 h 2488323"/>
                <a:gd name="connsiteX1913" fmla="*/ 2901202 w 4018182"/>
                <a:gd name="connsiteY1913" fmla="*/ 2099408 h 2488323"/>
                <a:gd name="connsiteX1914" fmla="*/ 2901202 w 4018182"/>
                <a:gd name="connsiteY1914" fmla="*/ 1795279 h 2488323"/>
                <a:gd name="connsiteX1915" fmla="*/ 2987832 w 4018182"/>
                <a:gd name="connsiteY1915" fmla="*/ 1795279 h 2488323"/>
                <a:gd name="connsiteX1916" fmla="*/ 2987832 w 4018182"/>
                <a:gd name="connsiteY1916" fmla="*/ 2099408 h 2488323"/>
                <a:gd name="connsiteX1917" fmla="*/ 2987832 w 4018182"/>
                <a:gd name="connsiteY1917" fmla="*/ 1765788 h 2488323"/>
                <a:gd name="connsiteX1918" fmla="*/ 2901202 w 4018182"/>
                <a:gd name="connsiteY1918" fmla="*/ 1765788 h 2488323"/>
                <a:gd name="connsiteX1919" fmla="*/ 2901202 w 4018182"/>
                <a:gd name="connsiteY1919" fmla="*/ 1732610 h 2488323"/>
                <a:gd name="connsiteX1920" fmla="*/ 2987832 w 4018182"/>
                <a:gd name="connsiteY1920" fmla="*/ 1732610 h 2488323"/>
                <a:gd name="connsiteX1921" fmla="*/ 2987832 w 4018182"/>
                <a:gd name="connsiteY1921" fmla="*/ 1765788 h 2488323"/>
                <a:gd name="connsiteX1922" fmla="*/ 2987832 w 4018182"/>
                <a:gd name="connsiteY1922" fmla="*/ 1703119 h 2488323"/>
                <a:gd name="connsiteX1923" fmla="*/ 2901202 w 4018182"/>
                <a:gd name="connsiteY1923" fmla="*/ 1703119 h 2488323"/>
                <a:gd name="connsiteX1924" fmla="*/ 2901202 w 4018182"/>
                <a:gd name="connsiteY1924" fmla="*/ 1398991 h 2488323"/>
                <a:gd name="connsiteX1925" fmla="*/ 2987832 w 4018182"/>
                <a:gd name="connsiteY1925" fmla="*/ 1398991 h 2488323"/>
                <a:gd name="connsiteX1926" fmla="*/ 2987832 w 4018182"/>
                <a:gd name="connsiteY1926" fmla="*/ 1703119 h 2488323"/>
                <a:gd name="connsiteX1927" fmla="*/ 3043128 w 4018182"/>
                <a:gd name="connsiteY1927" fmla="*/ 1328949 h 2488323"/>
                <a:gd name="connsiteX1928" fmla="*/ 3129759 w 4018182"/>
                <a:gd name="connsiteY1928" fmla="*/ 1328949 h 2488323"/>
                <a:gd name="connsiteX1929" fmla="*/ 3129759 w 4018182"/>
                <a:gd name="connsiteY1929" fmla="*/ 1362127 h 2488323"/>
                <a:gd name="connsiteX1930" fmla="*/ 3043128 w 4018182"/>
                <a:gd name="connsiteY1930" fmla="*/ 1362127 h 2488323"/>
                <a:gd name="connsiteX1931" fmla="*/ 3043128 w 4018182"/>
                <a:gd name="connsiteY1931" fmla="*/ 1328949 h 2488323"/>
                <a:gd name="connsiteX1932" fmla="*/ 3129759 w 4018182"/>
                <a:gd name="connsiteY1932" fmla="*/ 2366672 h 2488323"/>
                <a:gd name="connsiteX1933" fmla="*/ 3043128 w 4018182"/>
                <a:gd name="connsiteY1933" fmla="*/ 2366672 h 2488323"/>
                <a:gd name="connsiteX1934" fmla="*/ 3043128 w 4018182"/>
                <a:gd name="connsiteY1934" fmla="*/ 2333495 h 2488323"/>
                <a:gd name="connsiteX1935" fmla="*/ 3129759 w 4018182"/>
                <a:gd name="connsiteY1935" fmla="*/ 2333495 h 2488323"/>
                <a:gd name="connsiteX1936" fmla="*/ 3129759 w 4018182"/>
                <a:gd name="connsiteY1936" fmla="*/ 2366672 h 2488323"/>
                <a:gd name="connsiteX1937" fmla="*/ 3129759 w 4018182"/>
                <a:gd name="connsiteY1937" fmla="*/ 2302160 h 2488323"/>
                <a:gd name="connsiteX1938" fmla="*/ 3043128 w 4018182"/>
                <a:gd name="connsiteY1938" fmla="*/ 2302160 h 2488323"/>
                <a:gd name="connsiteX1939" fmla="*/ 3043128 w 4018182"/>
                <a:gd name="connsiteY1939" fmla="*/ 2268983 h 2488323"/>
                <a:gd name="connsiteX1940" fmla="*/ 3129759 w 4018182"/>
                <a:gd name="connsiteY1940" fmla="*/ 2268983 h 2488323"/>
                <a:gd name="connsiteX1941" fmla="*/ 3129759 w 4018182"/>
                <a:gd name="connsiteY1941" fmla="*/ 2302160 h 2488323"/>
                <a:gd name="connsiteX1942" fmla="*/ 3129759 w 4018182"/>
                <a:gd name="connsiteY1942" fmla="*/ 2235805 h 2488323"/>
                <a:gd name="connsiteX1943" fmla="*/ 3043128 w 4018182"/>
                <a:gd name="connsiteY1943" fmla="*/ 2235805 h 2488323"/>
                <a:gd name="connsiteX1944" fmla="*/ 3043128 w 4018182"/>
                <a:gd name="connsiteY1944" fmla="*/ 2202627 h 2488323"/>
                <a:gd name="connsiteX1945" fmla="*/ 3129759 w 4018182"/>
                <a:gd name="connsiteY1945" fmla="*/ 2202627 h 2488323"/>
                <a:gd name="connsiteX1946" fmla="*/ 3129759 w 4018182"/>
                <a:gd name="connsiteY1946" fmla="*/ 2235805 h 2488323"/>
                <a:gd name="connsiteX1947" fmla="*/ 3129759 w 4018182"/>
                <a:gd name="connsiteY1947" fmla="*/ 2171293 h 2488323"/>
                <a:gd name="connsiteX1948" fmla="*/ 3043128 w 4018182"/>
                <a:gd name="connsiteY1948" fmla="*/ 2171293 h 2488323"/>
                <a:gd name="connsiteX1949" fmla="*/ 3043128 w 4018182"/>
                <a:gd name="connsiteY1949" fmla="*/ 2138115 h 2488323"/>
                <a:gd name="connsiteX1950" fmla="*/ 3129759 w 4018182"/>
                <a:gd name="connsiteY1950" fmla="*/ 2138115 h 2488323"/>
                <a:gd name="connsiteX1951" fmla="*/ 3129759 w 4018182"/>
                <a:gd name="connsiteY1951" fmla="*/ 2171293 h 2488323"/>
                <a:gd name="connsiteX1952" fmla="*/ 3129759 w 4018182"/>
                <a:gd name="connsiteY1952" fmla="*/ 2099408 h 2488323"/>
                <a:gd name="connsiteX1953" fmla="*/ 3043128 w 4018182"/>
                <a:gd name="connsiteY1953" fmla="*/ 2099408 h 2488323"/>
                <a:gd name="connsiteX1954" fmla="*/ 3043128 w 4018182"/>
                <a:gd name="connsiteY1954" fmla="*/ 1795279 h 2488323"/>
                <a:gd name="connsiteX1955" fmla="*/ 3129759 w 4018182"/>
                <a:gd name="connsiteY1955" fmla="*/ 1795279 h 2488323"/>
                <a:gd name="connsiteX1956" fmla="*/ 3129759 w 4018182"/>
                <a:gd name="connsiteY1956" fmla="*/ 2099408 h 2488323"/>
                <a:gd name="connsiteX1957" fmla="*/ 3129759 w 4018182"/>
                <a:gd name="connsiteY1957" fmla="*/ 1765788 h 2488323"/>
                <a:gd name="connsiteX1958" fmla="*/ 3043128 w 4018182"/>
                <a:gd name="connsiteY1958" fmla="*/ 1765788 h 2488323"/>
                <a:gd name="connsiteX1959" fmla="*/ 3043128 w 4018182"/>
                <a:gd name="connsiteY1959" fmla="*/ 1732610 h 2488323"/>
                <a:gd name="connsiteX1960" fmla="*/ 3129759 w 4018182"/>
                <a:gd name="connsiteY1960" fmla="*/ 1732610 h 2488323"/>
                <a:gd name="connsiteX1961" fmla="*/ 3129759 w 4018182"/>
                <a:gd name="connsiteY1961" fmla="*/ 1765788 h 2488323"/>
                <a:gd name="connsiteX1962" fmla="*/ 3129759 w 4018182"/>
                <a:gd name="connsiteY1962" fmla="*/ 1703119 h 2488323"/>
                <a:gd name="connsiteX1963" fmla="*/ 3043128 w 4018182"/>
                <a:gd name="connsiteY1963" fmla="*/ 1703119 h 2488323"/>
                <a:gd name="connsiteX1964" fmla="*/ 3043128 w 4018182"/>
                <a:gd name="connsiteY1964" fmla="*/ 1398991 h 2488323"/>
                <a:gd name="connsiteX1965" fmla="*/ 3129759 w 4018182"/>
                <a:gd name="connsiteY1965" fmla="*/ 1398991 h 2488323"/>
                <a:gd name="connsiteX1966" fmla="*/ 3129759 w 4018182"/>
                <a:gd name="connsiteY1966" fmla="*/ 1703119 h 2488323"/>
                <a:gd name="connsiteX1967" fmla="*/ 3183212 w 4018182"/>
                <a:gd name="connsiteY1967" fmla="*/ 1328949 h 2488323"/>
                <a:gd name="connsiteX1968" fmla="*/ 3269842 w 4018182"/>
                <a:gd name="connsiteY1968" fmla="*/ 1328949 h 2488323"/>
                <a:gd name="connsiteX1969" fmla="*/ 3269842 w 4018182"/>
                <a:gd name="connsiteY1969" fmla="*/ 1362127 h 2488323"/>
                <a:gd name="connsiteX1970" fmla="*/ 3183212 w 4018182"/>
                <a:gd name="connsiteY1970" fmla="*/ 1362127 h 2488323"/>
                <a:gd name="connsiteX1971" fmla="*/ 3183212 w 4018182"/>
                <a:gd name="connsiteY1971" fmla="*/ 1328949 h 2488323"/>
                <a:gd name="connsiteX1972" fmla="*/ 3269842 w 4018182"/>
                <a:gd name="connsiteY1972" fmla="*/ 2366672 h 2488323"/>
                <a:gd name="connsiteX1973" fmla="*/ 3183212 w 4018182"/>
                <a:gd name="connsiteY1973" fmla="*/ 2366672 h 2488323"/>
                <a:gd name="connsiteX1974" fmla="*/ 3183212 w 4018182"/>
                <a:gd name="connsiteY1974" fmla="*/ 2333495 h 2488323"/>
                <a:gd name="connsiteX1975" fmla="*/ 3269842 w 4018182"/>
                <a:gd name="connsiteY1975" fmla="*/ 2333495 h 2488323"/>
                <a:gd name="connsiteX1976" fmla="*/ 3269842 w 4018182"/>
                <a:gd name="connsiteY1976" fmla="*/ 2366672 h 2488323"/>
                <a:gd name="connsiteX1977" fmla="*/ 3269842 w 4018182"/>
                <a:gd name="connsiteY1977" fmla="*/ 2302160 h 2488323"/>
                <a:gd name="connsiteX1978" fmla="*/ 3183212 w 4018182"/>
                <a:gd name="connsiteY1978" fmla="*/ 2302160 h 2488323"/>
                <a:gd name="connsiteX1979" fmla="*/ 3183212 w 4018182"/>
                <a:gd name="connsiteY1979" fmla="*/ 2268983 h 2488323"/>
                <a:gd name="connsiteX1980" fmla="*/ 3269842 w 4018182"/>
                <a:gd name="connsiteY1980" fmla="*/ 2268983 h 2488323"/>
                <a:gd name="connsiteX1981" fmla="*/ 3269842 w 4018182"/>
                <a:gd name="connsiteY1981" fmla="*/ 2302160 h 2488323"/>
                <a:gd name="connsiteX1982" fmla="*/ 3269842 w 4018182"/>
                <a:gd name="connsiteY1982" fmla="*/ 2235805 h 2488323"/>
                <a:gd name="connsiteX1983" fmla="*/ 3183212 w 4018182"/>
                <a:gd name="connsiteY1983" fmla="*/ 2235805 h 2488323"/>
                <a:gd name="connsiteX1984" fmla="*/ 3183212 w 4018182"/>
                <a:gd name="connsiteY1984" fmla="*/ 2202627 h 2488323"/>
                <a:gd name="connsiteX1985" fmla="*/ 3269842 w 4018182"/>
                <a:gd name="connsiteY1985" fmla="*/ 2202627 h 2488323"/>
                <a:gd name="connsiteX1986" fmla="*/ 3269842 w 4018182"/>
                <a:gd name="connsiteY1986" fmla="*/ 2235805 h 2488323"/>
                <a:gd name="connsiteX1987" fmla="*/ 3269842 w 4018182"/>
                <a:gd name="connsiteY1987" fmla="*/ 2171293 h 2488323"/>
                <a:gd name="connsiteX1988" fmla="*/ 3183212 w 4018182"/>
                <a:gd name="connsiteY1988" fmla="*/ 2171293 h 2488323"/>
                <a:gd name="connsiteX1989" fmla="*/ 3183212 w 4018182"/>
                <a:gd name="connsiteY1989" fmla="*/ 2138115 h 2488323"/>
                <a:gd name="connsiteX1990" fmla="*/ 3269842 w 4018182"/>
                <a:gd name="connsiteY1990" fmla="*/ 2138115 h 2488323"/>
                <a:gd name="connsiteX1991" fmla="*/ 3269842 w 4018182"/>
                <a:gd name="connsiteY1991" fmla="*/ 2171293 h 2488323"/>
                <a:gd name="connsiteX1992" fmla="*/ 3269842 w 4018182"/>
                <a:gd name="connsiteY1992" fmla="*/ 2099408 h 2488323"/>
                <a:gd name="connsiteX1993" fmla="*/ 3183212 w 4018182"/>
                <a:gd name="connsiteY1993" fmla="*/ 2099408 h 2488323"/>
                <a:gd name="connsiteX1994" fmla="*/ 3183212 w 4018182"/>
                <a:gd name="connsiteY1994" fmla="*/ 1795279 h 2488323"/>
                <a:gd name="connsiteX1995" fmla="*/ 3269842 w 4018182"/>
                <a:gd name="connsiteY1995" fmla="*/ 1795279 h 2488323"/>
                <a:gd name="connsiteX1996" fmla="*/ 3269842 w 4018182"/>
                <a:gd name="connsiteY1996" fmla="*/ 2099408 h 2488323"/>
                <a:gd name="connsiteX1997" fmla="*/ 3269842 w 4018182"/>
                <a:gd name="connsiteY1997" fmla="*/ 1765788 h 2488323"/>
                <a:gd name="connsiteX1998" fmla="*/ 3183212 w 4018182"/>
                <a:gd name="connsiteY1998" fmla="*/ 1765788 h 2488323"/>
                <a:gd name="connsiteX1999" fmla="*/ 3183212 w 4018182"/>
                <a:gd name="connsiteY1999" fmla="*/ 1732610 h 2488323"/>
                <a:gd name="connsiteX2000" fmla="*/ 3269842 w 4018182"/>
                <a:gd name="connsiteY2000" fmla="*/ 1732610 h 2488323"/>
                <a:gd name="connsiteX2001" fmla="*/ 3269842 w 4018182"/>
                <a:gd name="connsiteY2001" fmla="*/ 1765788 h 2488323"/>
                <a:gd name="connsiteX2002" fmla="*/ 3269842 w 4018182"/>
                <a:gd name="connsiteY2002" fmla="*/ 1703119 h 2488323"/>
                <a:gd name="connsiteX2003" fmla="*/ 3183212 w 4018182"/>
                <a:gd name="connsiteY2003" fmla="*/ 1703119 h 2488323"/>
                <a:gd name="connsiteX2004" fmla="*/ 3183212 w 4018182"/>
                <a:gd name="connsiteY2004" fmla="*/ 1398991 h 2488323"/>
                <a:gd name="connsiteX2005" fmla="*/ 3269842 w 4018182"/>
                <a:gd name="connsiteY2005" fmla="*/ 1398991 h 2488323"/>
                <a:gd name="connsiteX2006" fmla="*/ 3269842 w 4018182"/>
                <a:gd name="connsiteY2006" fmla="*/ 1703119 h 2488323"/>
                <a:gd name="connsiteX2007" fmla="*/ 3325139 w 4018182"/>
                <a:gd name="connsiteY2007" fmla="*/ 1328949 h 2488323"/>
                <a:gd name="connsiteX2008" fmla="*/ 3411769 w 4018182"/>
                <a:gd name="connsiteY2008" fmla="*/ 1328949 h 2488323"/>
                <a:gd name="connsiteX2009" fmla="*/ 3411769 w 4018182"/>
                <a:gd name="connsiteY2009" fmla="*/ 1362127 h 2488323"/>
                <a:gd name="connsiteX2010" fmla="*/ 3325139 w 4018182"/>
                <a:gd name="connsiteY2010" fmla="*/ 1362127 h 2488323"/>
                <a:gd name="connsiteX2011" fmla="*/ 3325139 w 4018182"/>
                <a:gd name="connsiteY2011" fmla="*/ 1328949 h 2488323"/>
                <a:gd name="connsiteX2012" fmla="*/ 3409926 w 4018182"/>
                <a:gd name="connsiteY2012" fmla="*/ 2366672 h 2488323"/>
                <a:gd name="connsiteX2013" fmla="*/ 3323295 w 4018182"/>
                <a:gd name="connsiteY2013" fmla="*/ 2366672 h 2488323"/>
                <a:gd name="connsiteX2014" fmla="*/ 3323295 w 4018182"/>
                <a:gd name="connsiteY2014" fmla="*/ 2333495 h 2488323"/>
                <a:gd name="connsiteX2015" fmla="*/ 3409926 w 4018182"/>
                <a:gd name="connsiteY2015" fmla="*/ 2333495 h 2488323"/>
                <a:gd name="connsiteX2016" fmla="*/ 3409926 w 4018182"/>
                <a:gd name="connsiteY2016" fmla="*/ 2366672 h 2488323"/>
                <a:gd name="connsiteX2017" fmla="*/ 3409926 w 4018182"/>
                <a:gd name="connsiteY2017" fmla="*/ 2302160 h 2488323"/>
                <a:gd name="connsiteX2018" fmla="*/ 3323295 w 4018182"/>
                <a:gd name="connsiteY2018" fmla="*/ 2302160 h 2488323"/>
                <a:gd name="connsiteX2019" fmla="*/ 3323295 w 4018182"/>
                <a:gd name="connsiteY2019" fmla="*/ 2268983 h 2488323"/>
                <a:gd name="connsiteX2020" fmla="*/ 3409926 w 4018182"/>
                <a:gd name="connsiteY2020" fmla="*/ 2268983 h 2488323"/>
                <a:gd name="connsiteX2021" fmla="*/ 3409926 w 4018182"/>
                <a:gd name="connsiteY2021" fmla="*/ 2302160 h 2488323"/>
                <a:gd name="connsiteX2022" fmla="*/ 3409926 w 4018182"/>
                <a:gd name="connsiteY2022" fmla="*/ 2235805 h 2488323"/>
                <a:gd name="connsiteX2023" fmla="*/ 3323295 w 4018182"/>
                <a:gd name="connsiteY2023" fmla="*/ 2235805 h 2488323"/>
                <a:gd name="connsiteX2024" fmla="*/ 3323295 w 4018182"/>
                <a:gd name="connsiteY2024" fmla="*/ 2202627 h 2488323"/>
                <a:gd name="connsiteX2025" fmla="*/ 3409926 w 4018182"/>
                <a:gd name="connsiteY2025" fmla="*/ 2202627 h 2488323"/>
                <a:gd name="connsiteX2026" fmla="*/ 3409926 w 4018182"/>
                <a:gd name="connsiteY2026" fmla="*/ 2235805 h 2488323"/>
                <a:gd name="connsiteX2027" fmla="*/ 3409926 w 4018182"/>
                <a:gd name="connsiteY2027" fmla="*/ 2171293 h 2488323"/>
                <a:gd name="connsiteX2028" fmla="*/ 3323295 w 4018182"/>
                <a:gd name="connsiteY2028" fmla="*/ 2171293 h 2488323"/>
                <a:gd name="connsiteX2029" fmla="*/ 3323295 w 4018182"/>
                <a:gd name="connsiteY2029" fmla="*/ 2138115 h 2488323"/>
                <a:gd name="connsiteX2030" fmla="*/ 3409926 w 4018182"/>
                <a:gd name="connsiteY2030" fmla="*/ 2138115 h 2488323"/>
                <a:gd name="connsiteX2031" fmla="*/ 3409926 w 4018182"/>
                <a:gd name="connsiteY2031" fmla="*/ 2171293 h 2488323"/>
                <a:gd name="connsiteX2032" fmla="*/ 3409926 w 4018182"/>
                <a:gd name="connsiteY2032" fmla="*/ 2099408 h 2488323"/>
                <a:gd name="connsiteX2033" fmla="*/ 3323295 w 4018182"/>
                <a:gd name="connsiteY2033" fmla="*/ 2099408 h 2488323"/>
                <a:gd name="connsiteX2034" fmla="*/ 3323295 w 4018182"/>
                <a:gd name="connsiteY2034" fmla="*/ 1795279 h 2488323"/>
                <a:gd name="connsiteX2035" fmla="*/ 3409926 w 4018182"/>
                <a:gd name="connsiteY2035" fmla="*/ 1795279 h 2488323"/>
                <a:gd name="connsiteX2036" fmla="*/ 3409926 w 4018182"/>
                <a:gd name="connsiteY2036" fmla="*/ 2099408 h 2488323"/>
                <a:gd name="connsiteX2037" fmla="*/ 3409926 w 4018182"/>
                <a:gd name="connsiteY2037" fmla="*/ 1765788 h 2488323"/>
                <a:gd name="connsiteX2038" fmla="*/ 3323295 w 4018182"/>
                <a:gd name="connsiteY2038" fmla="*/ 1765788 h 2488323"/>
                <a:gd name="connsiteX2039" fmla="*/ 3323295 w 4018182"/>
                <a:gd name="connsiteY2039" fmla="*/ 1732610 h 2488323"/>
                <a:gd name="connsiteX2040" fmla="*/ 3409926 w 4018182"/>
                <a:gd name="connsiteY2040" fmla="*/ 1732610 h 2488323"/>
                <a:gd name="connsiteX2041" fmla="*/ 3409926 w 4018182"/>
                <a:gd name="connsiteY2041" fmla="*/ 1765788 h 2488323"/>
                <a:gd name="connsiteX2042" fmla="*/ 3409926 w 4018182"/>
                <a:gd name="connsiteY2042" fmla="*/ 1703119 h 2488323"/>
                <a:gd name="connsiteX2043" fmla="*/ 3323295 w 4018182"/>
                <a:gd name="connsiteY2043" fmla="*/ 1703119 h 2488323"/>
                <a:gd name="connsiteX2044" fmla="*/ 3323295 w 4018182"/>
                <a:gd name="connsiteY2044" fmla="*/ 1398991 h 2488323"/>
                <a:gd name="connsiteX2045" fmla="*/ 3409926 w 4018182"/>
                <a:gd name="connsiteY2045" fmla="*/ 1398991 h 2488323"/>
                <a:gd name="connsiteX2046" fmla="*/ 3409926 w 4018182"/>
                <a:gd name="connsiteY2046" fmla="*/ 1703119 h 2488323"/>
                <a:gd name="connsiteX2047" fmla="*/ 3465222 w 4018182"/>
                <a:gd name="connsiteY2047" fmla="*/ 1328949 h 2488323"/>
                <a:gd name="connsiteX2048" fmla="*/ 3551852 w 4018182"/>
                <a:gd name="connsiteY2048" fmla="*/ 1328949 h 2488323"/>
                <a:gd name="connsiteX2049" fmla="*/ 3551852 w 4018182"/>
                <a:gd name="connsiteY2049" fmla="*/ 1362127 h 2488323"/>
                <a:gd name="connsiteX2050" fmla="*/ 3465222 w 4018182"/>
                <a:gd name="connsiteY2050" fmla="*/ 1362127 h 2488323"/>
                <a:gd name="connsiteX2051" fmla="*/ 3465222 w 4018182"/>
                <a:gd name="connsiteY2051" fmla="*/ 1328949 h 2488323"/>
                <a:gd name="connsiteX2052" fmla="*/ 3551852 w 4018182"/>
                <a:gd name="connsiteY2052" fmla="*/ 2366672 h 2488323"/>
                <a:gd name="connsiteX2053" fmla="*/ 3465222 w 4018182"/>
                <a:gd name="connsiteY2053" fmla="*/ 2366672 h 2488323"/>
                <a:gd name="connsiteX2054" fmla="*/ 3465222 w 4018182"/>
                <a:gd name="connsiteY2054" fmla="*/ 2333495 h 2488323"/>
                <a:gd name="connsiteX2055" fmla="*/ 3551852 w 4018182"/>
                <a:gd name="connsiteY2055" fmla="*/ 2333495 h 2488323"/>
                <a:gd name="connsiteX2056" fmla="*/ 3551852 w 4018182"/>
                <a:gd name="connsiteY2056" fmla="*/ 2366672 h 2488323"/>
                <a:gd name="connsiteX2057" fmla="*/ 3551852 w 4018182"/>
                <a:gd name="connsiteY2057" fmla="*/ 2302160 h 2488323"/>
                <a:gd name="connsiteX2058" fmla="*/ 3465222 w 4018182"/>
                <a:gd name="connsiteY2058" fmla="*/ 2302160 h 2488323"/>
                <a:gd name="connsiteX2059" fmla="*/ 3465222 w 4018182"/>
                <a:gd name="connsiteY2059" fmla="*/ 2268983 h 2488323"/>
                <a:gd name="connsiteX2060" fmla="*/ 3551852 w 4018182"/>
                <a:gd name="connsiteY2060" fmla="*/ 2268983 h 2488323"/>
                <a:gd name="connsiteX2061" fmla="*/ 3551852 w 4018182"/>
                <a:gd name="connsiteY2061" fmla="*/ 2302160 h 2488323"/>
                <a:gd name="connsiteX2062" fmla="*/ 3551852 w 4018182"/>
                <a:gd name="connsiteY2062" fmla="*/ 2235805 h 2488323"/>
                <a:gd name="connsiteX2063" fmla="*/ 3465222 w 4018182"/>
                <a:gd name="connsiteY2063" fmla="*/ 2235805 h 2488323"/>
                <a:gd name="connsiteX2064" fmla="*/ 3465222 w 4018182"/>
                <a:gd name="connsiteY2064" fmla="*/ 2202627 h 2488323"/>
                <a:gd name="connsiteX2065" fmla="*/ 3551852 w 4018182"/>
                <a:gd name="connsiteY2065" fmla="*/ 2202627 h 2488323"/>
                <a:gd name="connsiteX2066" fmla="*/ 3551852 w 4018182"/>
                <a:gd name="connsiteY2066" fmla="*/ 2235805 h 2488323"/>
                <a:gd name="connsiteX2067" fmla="*/ 3551852 w 4018182"/>
                <a:gd name="connsiteY2067" fmla="*/ 2171293 h 2488323"/>
                <a:gd name="connsiteX2068" fmla="*/ 3465222 w 4018182"/>
                <a:gd name="connsiteY2068" fmla="*/ 2171293 h 2488323"/>
                <a:gd name="connsiteX2069" fmla="*/ 3465222 w 4018182"/>
                <a:gd name="connsiteY2069" fmla="*/ 2138115 h 2488323"/>
                <a:gd name="connsiteX2070" fmla="*/ 3551852 w 4018182"/>
                <a:gd name="connsiteY2070" fmla="*/ 2138115 h 2488323"/>
                <a:gd name="connsiteX2071" fmla="*/ 3551852 w 4018182"/>
                <a:gd name="connsiteY2071" fmla="*/ 2171293 h 2488323"/>
                <a:gd name="connsiteX2072" fmla="*/ 3551852 w 4018182"/>
                <a:gd name="connsiteY2072" fmla="*/ 2099408 h 2488323"/>
                <a:gd name="connsiteX2073" fmla="*/ 3465222 w 4018182"/>
                <a:gd name="connsiteY2073" fmla="*/ 2099408 h 2488323"/>
                <a:gd name="connsiteX2074" fmla="*/ 3465222 w 4018182"/>
                <a:gd name="connsiteY2074" fmla="*/ 1795279 h 2488323"/>
                <a:gd name="connsiteX2075" fmla="*/ 3551852 w 4018182"/>
                <a:gd name="connsiteY2075" fmla="*/ 1795279 h 2488323"/>
                <a:gd name="connsiteX2076" fmla="*/ 3551852 w 4018182"/>
                <a:gd name="connsiteY2076" fmla="*/ 2099408 h 2488323"/>
                <a:gd name="connsiteX2077" fmla="*/ 3551852 w 4018182"/>
                <a:gd name="connsiteY2077" fmla="*/ 1765788 h 2488323"/>
                <a:gd name="connsiteX2078" fmla="*/ 3465222 w 4018182"/>
                <a:gd name="connsiteY2078" fmla="*/ 1765788 h 2488323"/>
                <a:gd name="connsiteX2079" fmla="*/ 3465222 w 4018182"/>
                <a:gd name="connsiteY2079" fmla="*/ 1732610 h 2488323"/>
                <a:gd name="connsiteX2080" fmla="*/ 3551852 w 4018182"/>
                <a:gd name="connsiteY2080" fmla="*/ 1732610 h 2488323"/>
                <a:gd name="connsiteX2081" fmla="*/ 3551852 w 4018182"/>
                <a:gd name="connsiteY2081" fmla="*/ 1765788 h 2488323"/>
                <a:gd name="connsiteX2082" fmla="*/ 3551852 w 4018182"/>
                <a:gd name="connsiteY2082" fmla="*/ 1703119 h 2488323"/>
                <a:gd name="connsiteX2083" fmla="*/ 3465222 w 4018182"/>
                <a:gd name="connsiteY2083" fmla="*/ 1703119 h 2488323"/>
                <a:gd name="connsiteX2084" fmla="*/ 3465222 w 4018182"/>
                <a:gd name="connsiteY2084" fmla="*/ 1398991 h 2488323"/>
                <a:gd name="connsiteX2085" fmla="*/ 3551852 w 4018182"/>
                <a:gd name="connsiteY2085" fmla="*/ 1398991 h 2488323"/>
                <a:gd name="connsiteX2086" fmla="*/ 3551852 w 4018182"/>
                <a:gd name="connsiteY2086" fmla="*/ 1703119 h 2488323"/>
                <a:gd name="connsiteX2087" fmla="*/ 3605306 w 4018182"/>
                <a:gd name="connsiteY2087" fmla="*/ 1328949 h 2488323"/>
                <a:gd name="connsiteX2088" fmla="*/ 3691936 w 4018182"/>
                <a:gd name="connsiteY2088" fmla="*/ 1328949 h 2488323"/>
                <a:gd name="connsiteX2089" fmla="*/ 3691936 w 4018182"/>
                <a:gd name="connsiteY2089" fmla="*/ 1362127 h 2488323"/>
                <a:gd name="connsiteX2090" fmla="*/ 3605306 w 4018182"/>
                <a:gd name="connsiteY2090" fmla="*/ 1362127 h 2488323"/>
                <a:gd name="connsiteX2091" fmla="*/ 3605306 w 4018182"/>
                <a:gd name="connsiteY2091" fmla="*/ 1328949 h 2488323"/>
                <a:gd name="connsiteX2092" fmla="*/ 3691936 w 4018182"/>
                <a:gd name="connsiteY2092" fmla="*/ 2366672 h 2488323"/>
                <a:gd name="connsiteX2093" fmla="*/ 3605306 w 4018182"/>
                <a:gd name="connsiteY2093" fmla="*/ 2366672 h 2488323"/>
                <a:gd name="connsiteX2094" fmla="*/ 3605306 w 4018182"/>
                <a:gd name="connsiteY2094" fmla="*/ 2333495 h 2488323"/>
                <a:gd name="connsiteX2095" fmla="*/ 3691936 w 4018182"/>
                <a:gd name="connsiteY2095" fmla="*/ 2333495 h 2488323"/>
                <a:gd name="connsiteX2096" fmla="*/ 3691936 w 4018182"/>
                <a:gd name="connsiteY2096" fmla="*/ 2366672 h 2488323"/>
                <a:gd name="connsiteX2097" fmla="*/ 3691936 w 4018182"/>
                <a:gd name="connsiteY2097" fmla="*/ 2302160 h 2488323"/>
                <a:gd name="connsiteX2098" fmla="*/ 3605306 w 4018182"/>
                <a:gd name="connsiteY2098" fmla="*/ 2302160 h 2488323"/>
                <a:gd name="connsiteX2099" fmla="*/ 3605306 w 4018182"/>
                <a:gd name="connsiteY2099" fmla="*/ 2268983 h 2488323"/>
                <a:gd name="connsiteX2100" fmla="*/ 3691936 w 4018182"/>
                <a:gd name="connsiteY2100" fmla="*/ 2268983 h 2488323"/>
                <a:gd name="connsiteX2101" fmla="*/ 3691936 w 4018182"/>
                <a:gd name="connsiteY2101" fmla="*/ 2302160 h 2488323"/>
                <a:gd name="connsiteX2102" fmla="*/ 3691936 w 4018182"/>
                <a:gd name="connsiteY2102" fmla="*/ 2235805 h 2488323"/>
                <a:gd name="connsiteX2103" fmla="*/ 3605306 w 4018182"/>
                <a:gd name="connsiteY2103" fmla="*/ 2235805 h 2488323"/>
                <a:gd name="connsiteX2104" fmla="*/ 3605306 w 4018182"/>
                <a:gd name="connsiteY2104" fmla="*/ 2202627 h 2488323"/>
                <a:gd name="connsiteX2105" fmla="*/ 3691936 w 4018182"/>
                <a:gd name="connsiteY2105" fmla="*/ 2202627 h 2488323"/>
                <a:gd name="connsiteX2106" fmla="*/ 3691936 w 4018182"/>
                <a:gd name="connsiteY2106" fmla="*/ 2235805 h 2488323"/>
                <a:gd name="connsiteX2107" fmla="*/ 3691936 w 4018182"/>
                <a:gd name="connsiteY2107" fmla="*/ 2171293 h 2488323"/>
                <a:gd name="connsiteX2108" fmla="*/ 3605306 w 4018182"/>
                <a:gd name="connsiteY2108" fmla="*/ 2171293 h 2488323"/>
                <a:gd name="connsiteX2109" fmla="*/ 3605306 w 4018182"/>
                <a:gd name="connsiteY2109" fmla="*/ 2138115 h 2488323"/>
                <a:gd name="connsiteX2110" fmla="*/ 3691936 w 4018182"/>
                <a:gd name="connsiteY2110" fmla="*/ 2138115 h 2488323"/>
                <a:gd name="connsiteX2111" fmla="*/ 3691936 w 4018182"/>
                <a:gd name="connsiteY2111" fmla="*/ 2171293 h 2488323"/>
                <a:gd name="connsiteX2112" fmla="*/ 3691936 w 4018182"/>
                <a:gd name="connsiteY2112" fmla="*/ 2099408 h 2488323"/>
                <a:gd name="connsiteX2113" fmla="*/ 3605306 w 4018182"/>
                <a:gd name="connsiteY2113" fmla="*/ 2099408 h 2488323"/>
                <a:gd name="connsiteX2114" fmla="*/ 3605306 w 4018182"/>
                <a:gd name="connsiteY2114" fmla="*/ 1795279 h 2488323"/>
                <a:gd name="connsiteX2115" fmla="*/ 3691936 w 4018182"/>
                <a:gd name="connsiteY2115" fmla="*/ 1795279 h 2488323"/>
                <a:gd name="connsiteX2116" fmla="*/ 3691936 w 4018182"/>
                <a:gd name="connsiteY2116" fmla="*/ 2099408 h 2488323"/>
                <a:gd name="connsiteX2117" fmla="*/ 3691936 w 4018182"/>
                <a:gd name="connsiteY2117" fmla="*/ 1765788 h 2488323"/>
                <a:gd name="connsiteX2118" fmla="*/ 3605306 w 4018182"/>
                <a:gd name="connsiteY2118" fmla="*/ 1765788 h 2488323"/>
                <a:gd name="connsiteX2119" fmla="*/ 3605306 w 4018182"/>
                <a:gd name="connsiteY2119" fmla="*/ 1732610 h 2488323"/>
                <a:gd name="connsiteX2120" fmla="*/ 3691936 w 4018182"/>
                <a:gd name="connsiteY2120" fmla="*/ 1732610 h 2488323"/>
                <a:gd name="connsiteX2121" fmla="*/ 3691936 w 4018182"/>
                <a:gd name="connsiteY2121" fmla="*/ 1765788 h 2488323"/>
                <a:gd name="connsiteX2122" fmla="*/ 3691936 w 4018182"/>
                <a:gd name="connsiteY2122" fmla="*/ 1703119 h 2488323"/>
                <a:gd name="connsiteX2123" fmla="*/ 3605306 w 4018182"/>
                <a:gd name="connsiteY2123" fmla="*/ 1703119 h 2488323"/>
                <a:gd name="connsiteX2124" fmla="*/ 3605306 w 4018182"/>
                <a:gd name="connsiteY2124" fmla="*/ 1398991 h 2488323"/>
                <a:gd name="connsiteX2125" fmla="*/ 3691936 w 4018182"/>
                <a:gd name="connsiteY2125" fmla="*/ 1398991 h 2488323"/>
                <a:gd name="connsiteX2126" fmla="*/ 3691936 w 4018182"/>
                <a:gd name="connsiteY2126" fmla="*/ 1703119 h 2488323"/>
                <a:gd name="connsiteX2127" fmla="*/ 3745389 w 4018182"/>
                <a:gd name="connsiteY2127" fmla="*/ 1328949 h 2488323"/>
                <a:gd name="connsiteX2128" fmla="*/ 3832019 w 4018182"/>
                <a:gd name="connsiteY2128" fmla="*/ 1328949 h 2488323"/>
                <a:gd name="connsiteX2129" fmla="*/ 3832019 w 4018182"/>
                <a:gd name="connsiteY2129" fmla="*/ 1362127 h 2488323"/>
                <a:gd name="connsiteX2130" fmla="*/ 3745389 w 4018182"/>
                <a:gd name="connsiteY2130" fmla="*/ 1362127 h 2488323"/>
                <a:gd name="connsiteX2131" fmla="*/ 3745389 w 4018182"/>
                <a:gd name="connsiteY2131" fmla="*/ 1328949 h 2488323"/>
                <a:gd name="connsiteX2132" fmla="*/ 3832019 w 4018182"/>
                <a:gd name="connsiteY2132" fmla="*/ 2366672 h 2488323"/>
                <a:gd name="connsiteX2133" fmla="*/ 3745389 w 4018182"/>
                <a:gd name="connsiteY2133" fmla="*/ 2366672 h 2488323"/>
                <a:gd name="connsiteX2134" fmla="*/ 3745389 w 4018182"/>
                <a:gd name="connsiteY2134" fmla="*/ 2333495 h 2488323"/>
                <a:gd name="connsiteX2135" fmla="*/ 3832019 w 4018182"/>
                <a:gd name="connsiteY2135" fmla="*/ 2333495 h 2488323"/>
                <a:gd name="connsiteX2136" fmla="*/ 3832019 w 4018182"/>
                <a:gd name="connsiteY2136" fmla="*/ 2366672 h 2488323"/>
                <a:gd name="connsiteX2137" fmla="*/ 3832019 w 4018182"/>
                <a:gd name="connsiteY2137" fmla="*/ 2302160 h 2488323"/>
                <a:gd name="connsiteX2138" fmla="*/ 3745389 w 4018182"/>
                <a:gd name="connsiteY2138" fmla="*/ 2302160 h 2488323"/>
                <a:gd name="connsiteX2139" fmla="*/ 3745389 w 4018182"/>
                <a:gd name="connsiteY2139" fmla="*/ 2268983 h 2488323"/>
                <a:gd name="connsiteX2140" fmla="*/ 3832019 w 4018182"/>
                <a:gd name="connsiteY2140" fmla="*/ 2268983 h 2488323"/>
                <a:gd name="connsiteX2141" fmla="*/ 3832019 w 4018182"/>
                <a:gd name="connsiteY2141" fmla="*/ 2302160 h 2488323"/>
                <a:gd name="connsiteX2142" fmla="*/ 3832019 w 4018182"/>
                <a:gd name="connsiteY2142" fmla="*/ 2235805 h 2488323"/>
                <a:gd name="connsiteX2143" fmla="*/ 3745389 w 4018182"/>
                <a:gd name="connsiteY2143" fmla="*/ 2235805 h 2488323"/>
                <a:gd name="connsiteX2144" fmla="*/ 3745389 w 4018182"/>
                <a:gd name="connsiteY2144" fmla="*/ 2202627 h 2488323"/>
                <a:gd name="connsiteX2145" fmla="*/ 3832019 w 4018182"/>
                <a:gd name="connsiteY2145" fmla="*/ 2202627 h 2488323"/>
                <a:gd name="connsiteX2146" fmla="*/ 3832019 w 4018182"/>
                <a:gd name="connsiteY2146" fmla="*/ 2235805 h 2488323"/>
                <a:gd name="connsiteX2147" fmla="*/ 3832019 w 4018182"/>
                <a:gd name="connsiteY2147" fmla="*/ 2171293 h 2488323"/>
                <a:gd name="connsiteX2148" fmla="*/ 3745389 w 4018182"/>
                <a:gd name="connsiteY2148" fmla="*/ 2171293 h 2488323"/>
                <a:gd name="connsiteX2149" fmla="*/ 3745389 w 4018182"/>
                <a:gd name="connsiteY2149" fmla="*/ 2138115 h 2488323"/>
                <a:gd name="connsiteX2150" fmla="*/ 3832019 w 4018182"/>
                <a:gd name="connsiteY2150" fmla="*/ 2138115 h 2488323"/>
                <a:gd name="connsiteX2151" fmla="*/ 3832019 w 4018182"/>
                <a:gd name="connsiteY2151" fmla="*/ 2171293 h 2488323"/>
                <a:gd name="connsiteX2152" fmla="*/ 3832019 w 4018182"/>
                <a:gd name="connsiteY2152" fmla="*/ 2099408 h 2488323"/>
                <a:gd name="connsiteX2153" fmla="*/ 3745389 w 4018182"/>
                <a:gd name="connsiteY2153" fmla="*/ 2099408 h 2488323"/>
                <a:gd name="connsiteX2154" fmla="*/ 3745389 w 4018182"/>
                <a:gd name="connsiteY2154" fmla="*/ 1795279 h 2488323"/>
                <a:gd name="connsiteX2155" fmla="*/ 3832019 w 4018182"/>
                <a:gd name="connsiteY2155" fmla="*/ 1795279 h 2488323"/>
                <a:gd name="connsiteX2156" fmla="*/ 3832019 w 4018182"/>
                <a:gd name="connsiteY2156" fmla="*/ 2099408 h 2488323"/>
                <a:gd name="connsiteX2157" fmla="*/ 3832019 w 4018182"/>
                <a:gd name="connsiteY2157" fmla="*/ 1765788 h 2488323"/>
                <a:gd name="connsiteX2158" fmla="*/ 3745389 w 4018182"/>
                <a:gd name="connsiteY2158" fmla="*/ 1765788 h 2488323"/>
                <a:gd name="connsiteX2159" fmla="*/ 3745389 w 4018182"/>
                <a:gd name="connsiteY2159" fmla="*/ 1732610 h 2488323"/>
                <a:gd name="connsiteX2160" fmla="*/ 3832019 w 4018182"/>
                <a:gd name="connsiteY2160" fmla="*/ 1732610 h 2488323"/>
                <a:gd name="connsiteX2161" fmla="*/ 3832019 w 4018182"/>
                <a:gd name="connsiteY2161" fmla="*/ 1765788 h 2488323"/>
                <a:gd name="connsiteX2162" fmla="*/ 3832019 w 4018182"/>
                <a:gd name="connsiteY2162" fmla="*/ 1703119 h 2488323"/>
                <a:gd name="connsiteX2163" fmla="*/ 3745389 w 4018182"/>
                <a:gd name="connsiteY2163" fmla="*/ 1703119 h 2488323"/>
                <a:gd name="connsiteX2164" fmla="*/ 3745389 w 4018182"/>
                <a:gd name="connsiteY2164" fmla="*/ 1398991 h 2488323"/>
                <a:gd name="connsiteX2165" fmla="*/ 3832019 w 4018182"/>
                <a:gd name="connsiteY2165" fmla="*/ 1398991 h 2488323"/>
                <a:gd name="connsiteX2166" fmla="*/ 3832019 w 4018182"/>
                <a:gd name="connsiteY2166" fmla="*/ 1703119 h 248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</a:cxnLst>
              <a:rect l="l" t="t" r="r" b="b"/>
              <a:pathLst>
                <a:path w="4018182" h="2488323">
                  <a:moveTo>
                    <a:pt x="2010935" y="0"/>
                  </a:moveTo>
                  <a:lnTo>
                    <a:pt x="0" y="0"/>
                  </a:lnTo>
                  <a:lnTo>
                    <a:pt x="0" y="2499383"/>
                  </a:lnTo>
                  <a:lnTo>
                    <a:pt x="2010935" y="2499383"/>
                  </a:lnTo>
                  <a:lnTo>
                    <a:pt x="4021869" y="2499383"/>
                  </a:lnTo>
                  <a:lnTo>
                    <a:pt x="4021869" y="0"/>
                  </a:lnTo>
                  <a:lnTo>
                    <a:pt x="2010935" y="0"/>
                  </a:lnTo>
                  <a:close/>
                  <a:moveTo>
                    <a:pt x="274637" y="2366672"/>
                  </a:moveTo>
                  <a:lnTo>
                    <a:pt x="188007" y="2366672"/>
                  </a:lnTo>
                  <a:lnTo>
                    <a:pt x="188007" y="2333495"/>
                  </a:lnTo>
                  <a:lnTo>
                    <a:pt x="274637" y="2333495"/>
                  </a:lnTo>
                  <a:lnTo>
                    <a:pt x="274637" y="2366672"/>
                  </a:lnTo>
                  <a:close/>
                  <a:moveTo>
                    <a:pt x="274637" y="2302160"/>
                  </a:moveTo>
                  <a:lnTo>
                    <a:pt x="188007" y="2302160"/>
                  </a:lnTo>
                  <a:lnTo>
                    <a:pt x="188007" y="2268983"/>
                  </a:lnTo>
                  <a:lnTo>
                    <a:pt x="274637" y="2268983"/>
                  </a:lnTo>
                  <a:lnTo>
                    <a:pt x="274637" y="2302160"/>
                  </a:lnTo>
                  <a:close/>
                  <a:moveTo>
                    <a:pt x="274637" y="2235805"/>
                  </a:moveTo>
                  <a:lnTo>
                    <a:pt x="188007" y="2235805"/>
                  </a:lnTo>
                  <a:lnTo>
                    <a:pt x="188007" y="2202627"/>
                  </a:lnTo>
                  <a:lnTo>
                    <a:pt x="274637" y="2202627"/>
                  </a:lnTo>
                  <a:lnTo>
                    <a:pt x="274637" y="2235805"/>
                  </a:lnTo>
                  <a:close/>
                  <a:moveTo>
                    <a:pt x="274637" y="2171293"/>
                  </a:moveTo>
                  <a:lnTo>
                    <a:pt x="188007" y="2171293"/>
                  </a:lnTo>
                  <a:lnTo>
                    <a:pt x="188007" y="2138115"/>
                  </a:lnTo>
                  <a:lnTo>
                    <a:pt x="274637" y="2138115"/>
                  </a:lnTo>
                  <a:lnTo>
                    <a:pt x="274637" y="2171293"/>
                  </a:lnTo>
                  <a:close/>
                  <a:moveTo>
                    <a:pt x="274637" y="2099408"/>
                  </a:moveTo>
                  <a:lnTo>
                    <a:pt x="188007" y="2099408"/>
                  </a:lnTo>
                  <a:lnTo>
                    <a:pt x="188007" y="1795279"/>
                  </a:lnTo>
                  <a:lnTo>
                    <a:pt x="274637" y="1795279"/>
                  </a:lnTo>
                  <a:lnTo>
                    <a:pt x="274637" y="2099408"/>
                  </a:lnTo>
                  <a:close/>
                  <a:moveTo>
                    <a:pt x="274637" y="1765788"/>
                  </a:moveTo>
                  <a:lnTo>
                    <a:pt x="188007" y="1765788"/>
                  </a:lnTo>
                  <a:lnTo>
                    <a:pt x="188007" y="1732610"/>
                  </a:lnTo>
                  <a:lnTo>
                    <a:pt x="274637" y="1732610"/>
                  </a:lnTo>
                  <a:lnTo>
                    <a:pt x="274637" y="1765788"/>
                  </a:lnTo>
                  <a:close/>
                  <a:moveTo>
                    <a:pt x="274637" y="1703119"/>
                  </a:moveTo>
                  <a:lnTo>
                    <a:pt x="188007" y="1703119"/>
                  </a:lnTo>
                  <a:lnTo>
                    <a:pt x="188007" y="1398991"/>
                  </a:lnTo>
                  <a:lnTo>
                    <a:pt x="274637" y="1398991"/>
                  </a:lnTo>
                  <a:lnTo>
                    <a:pt x="274637" y="1703119"/>
                  </a:lnTo>
                  <a:close/>
                  <a:moveTo>
                    <a:pt x="274637" y="1362127"/>
                  </a:moveTo>
                  <a:lnTo>
                    <a:pt x="188007" y="1362127"/>
                  </a:lnTo>
                  <a:lnTo>
                    <a:pt x="188007" y="1328949"/>
                  </a:lnTo>
                  <a:lnTo>
                    <a:pt x="274637" y="1328949"/>
                  </a:lnTo>
                  <a:lnTo>
                    <a:pt x="274637" y="1362127"/>
                  </a:lnTo>
                  <a:close/>
                  <a:moveTo>
                    <a:pt x="274637" y="1297615"/>
                  </a:moveTo>
                  <a:lnTo>
                    <a:pt x="188007" y="1297615"/>
                  </a:lnTo>
                  <a:lnTo>
                    <a:pt x="188007" y="1264437"/>
                  </a:lnTo>
                  <a:lnTo>
                    <a:pt x="274637" y="1264437"/>
                  </a:lnTo>
                  <a:lnTo>
                    <a:pt x="274637" y="1297615"/>
                  </a:lnTo>
                  <a:close/>
                  <a:moveTo>
                    <a:pt x="274637" y="1231259"/>
                  </a:moveTo>
                  <a:lnTo>
                    <a:pt x="188007" y="1231259"/>
                  </a:lnTo>
                  <a:lnTo>
                    <a:pt x="188007" y="1198082"/>
                  </a:lnTo>
                  <a:lnTo>
                    <a:pt x="274637" y="1198082"/>
                  </a:lnTo>
                  <a:lnTo>
                    <a:pt x="274637" y="1231259"/>
                  </a:lnTo>
                  <a:close/>
                  <a:moveTo>
                    <a:pt x="274637" y="1166747"/>
                  </a:moveTo>
                  <a:lnTo>
                    <a:pt x="188007" y="1166747"/>
                  </a:lnTo>
                  <a:lnTo>
                    <a:pt x="188007" y="1133570"/>
                  </a:lnTo>
                  <a:lnTo>
                    <a:pt x="274637" y="1133570"/>
                  </a:lnTo>
                  <a:lnTo>
                    <a:pt x="274637" y="1166747"/>
                  </a:lnTo>
                  <a:close/>
                  <a:moveTo>
                    <a:pt x="274637" y="1094862"/>
                  </a:moveTo>
                  <a:lnTo>
                    <a:pt x="188007" y="1094862"/>
                  </a:lnTo>
                  <a:lnTo>
                    <a:pt x="188007" y="790734"/>
                  </a:lnTo>
                  <a:lnTo>
                    <a:pt x="274637" y="790734"/>
                  </a:lnTo>
                  <a:lnTo>
                    <a:pt x="274637" y="1094862"/>
                  </a:lnTo>
                  <a:close/>
                  <a:moveTo>
                    <a:pt x="274637" y="761243"/>
                  </a:moveTo>
                  <a:lnTo>
                    <a:pt x="188007" y="761243"/>
                  </a:lnTo>
                  <a:lnTo>
                    <a:pt x="188007" y="728065"/>
                  </a:lnTo>
                  <a:lnTo>
                    <a:pt x="274637" y="728065"/>
                  </a:lnTo>
                  <a:lnTo>
                    <a:pt x="274637" y="761243"/>
                  </a:lnTo>
                  <a:close/>
                  <a:moveTo>
                    <a:pt x="274637" y="698574"/>
                  </a:moveTo>
                  <a:lnTo>
                    <a:pt x="188007" y="698574"/>
                  </a:lnTo>
                  <a:lnTo>
                    <a:pt x="188007" y="394445"/>
                  </a:lnTo>
                  <a:lnTo>
                    <a:pt x="274637" y="394445"/>
                  </a:lnTo>
                  <a:lnTo>
                    <a:pt x="274637" y="698574"/>
                  </a:lnTo>
                  <a:close/>
                  <a:moveTo>
                    <a:pt x="274637" y="364954"/>
                  </a:moveTo>
                  <a:lnTo>
                    <a:pt x="188007" y="364954"/>
                  </a:lnTo>
                  <a:lnTo>
                    <a:pt x="188007" y="331776"/>
                  </a:lnTo>
                  <a:lnTo>
                    <a:pt x="274637" y="331776"/>
                  </a:lnTo>
                  <a:lnTo>
                    <a:pt x="274637" y="364954"/>
                  </a:lnTo>
                  <a:close/>
                  <a:moveTo>
                    <a:pt x="274637" y="300442"/>
                  </a:moveTo>
                  <a:lnTo>
                    <a:pt x="188007" y="300442"/>
                  </a:lnTo>
                  <a:lnTo>
                    <a:pt x="188007" y="267264"/>
                  </a:lnTo>
                  <a:lnTo>
                    <a:pt x="274637" y="267264"/>
                  </a:lnTo>
                  <a:lnTo>
                    <a:pt x="274637" y="300442"/>
                  </a:lnTo>
                  <a:close/>
                  <a:moveTo>
                    <a:pt x="274637" y="234087"/>
                  </a:moveTo>
                  <a:lnTo>
                    <a:pt x="188007" y="234087"/>
                  </a:lnTo>
                  <a:lnTo>
                    <a:pt x="188007" y="200909"/>
                  </a:lnTo>
                  <a:lnTo>
                    <a:pt x="274637" y="200909"/>
                  </a:lnTo>
                  <a:lnTo>
                    <a:pt x="274637" y="234087"/>
                  </a:lnTo>
                  <a:close/>
                  <a:moveTo>
                    <a:pt x="274637" y="169575"/>
                  </a:moveTo>
                  <a:lnTo>
                    <a:pt x="188007" y="169575"/>
                  </a:lnTo>
                  <a:lnTo>
                    <a:pt x="188007" y="136397"/>
                  </a:lnTo>
                  <a:lnTo>
                    <a:pt x="274637" y="136397"/>
                  </a:lnTo>
                  <a:lnTo>
                    <a:pt x="274637" y="169575"/>
                  </a:lnTo>
                  <a:close/>
                  <a:moveTo>
                    <a:pt x="414721" y="2366672"/>
                  </a:moveTo>
                  <a:lnTo>
                    <a:pt x="329933" y="2366672"/>
                  </a:lnTo>
                  <a:lnTo>
                    <a:pt x="329933" y="2333495"/>
                  </a:lnTo>
                  <a:lnTo>
                    <a:pt x="416564" y="2333495"/>
                  </a:lnTo>
                  <a:lnTo>
                    <a:pt x="416564" y="2366672"/>
                  </a:lnTo>
                  <a:close/>
                  <a:moveTo>
                    <a:pt x="414721" y="2302160"/>
                  </a:moveTo>
                  <a:lnTo>
                    <a:pt x="329933" y="2302160"/>
                  </a:lnTo>
                  <a:lnTo>
                    <a:pt x="329933" y="2268983"/>
                  </a:lnTo>
                  <a:lnTo>
                    <a:pt x="416564" y="2268983"/>
                  </a:lnTo>
                  <a:lnTo>
                    <a:pt x="416564" y="2302160"/>
                  </a:lnTo>
                  <a:close/>
                  <a:moveTo>
                    <a:pt x="414721" y="2235805"/>
                  </a:moveTo>
                  <a:lnTo>
                    <a:pt x="329933" y="2235805"/>
                  </a:lnTo>
                  <a:lnTo>
                    <a:pt x="329933" y="2202627"/>
                  </a:lnTo>
                  <a:lnTo>
                    <a:pt x="416564" y="2202627"/>
                  </a:lnTo>
                  <a:lnTo>
                    <a:pt x="416564" y="2235805"/>
                  </a:lnTo>
                  <a:close/>
                  <a:moveTo>
                    <a:pt x="414721" y="2171293"/>
                  </a:moveTo>
                  <a:lnTo>
                    <a:pt x="329933" y="2171293"/>
                  </a:lnTo>
                  <a:lnTo>
                    <a:pt x="329933" y="2138115"/>
                  </a:lnTo>
                  <a:lnTo>
                    <a:pt x="416564" y="2138115"/>
                  </a:lnTo>
                  <a:lnTo>
                    <a:pt x="416564" y="2171293"/>
                  </a:lnTo>
                  <a:close/>
                  <a:moveTo>
                    <a:pt x="414721" y="2099408"/>
                  </a:moveTo>
                  <a:lnTo>
                    <a:pt x="329933" y="2099408"/>
                  </a:lnTo>
                  <a:lnTo>
                    <a:pt x="329933" y="1795279"/>
                  </a:lnTo>
                  <a:lnTo>
                    <a:pt x="416564" y="1795279"/>
                  </a:lnTo>
                  <a:lnTo>
                    <a:pt x="416564" y="2099408"/>
                  </a:lnTo>
                  <a:close/>
                  <a:moveTo>
                    <a:pt x="414721" y="1765788"/>
                  </a:moveTo>
                  <a:lnTo>
                    <a:pt x="329933" y="1765788"/>
                  </a:lnTo>
                  <a:lnTo>
                    <a:pt x="329933" y="1732610"/>
                  </a:lnTo>
                  <a:lnTo>
                    <a:pt x="416564" y="1732610"/>
                  </a:lnTo>
                  <a:lnTo>
                    <a:pt x="416564" y="1765788"/>
                  </a:lnTo>
                  <a:close/>
                  <a:moveTo>
                    <a:pt x="414721" y="1703119"/>
                  </a:moveTo>
                  <a:lnTo>
                    <a:pt x="329933" y="1703119"/>
                  </a:lnTo>
                  <a:lnTo>
                    <a:pt x="329933" y="1398991"/>
                  </a:lnTo>
                  <a:lnTo>
                    <a:pt x="416564" y="1398991"/>
                  </a:lnTo>
                  <a:lnTo>
                    <a:pt x="416564" y="1703119"/>
                  </a:lnTo>
                  <a:close/>
                  <a:moveTo>
                    <a:pt x="414721" y="1362127"/>
                  </a:moveTo>
                  <a:lnTo>
                    <a:pt x="329933" y="1362127"/>
                  </a:lnTo>
                  <a:lnTo>
                    <a:pt x="329933" y="1328949"/>
                  </a:lnTo>
                  <a:lnTo>
                    <a:pt x="416564" y="1328949"/>
                  </a:lnTo>
                  <a:lnTo>
                    <a:pt x="416564" y="1362127"/>
                  </a:lnTo>
                  <a:close/>
                  <a:moveTo>
                    <a:pt x="414721" y="1297615"/>
                  </a:moveTo>
                  <a:lnTo>
                    <a:pt x="329933" y="1297615"/>
                  </a:lnTo>
                  <a:lnTo>
                    <a:pt x="329933" y="1264437"/>
                  </a:lnTo>
                  <a:lnTo>
                    <a:pt x="416564" y="1264437"/>
                  </a:lnTo>
                  <a:lnTo>
                    <a:pt x="416564" y="1297615"/>
                  </a:lnTo>
                  <a:close/>
                  <a:moveTo>
                    <a:pt x="414721" y="1231259"/>
                  </a:moveTo>
                  <a:lnTo>
                    <a:pt x="329933" y="1231259"/>
                  </a:lnTo>
                  <a:lnTo>
                    <a:pt x="329933" y="1198082"/>
                  </a:lnTo>
                  <a:lnTo>
                    <a:pt x="416564" y="1198082"/>
                  </a:lnTo>
                  <a:lnTo>
                    <a:pt x="416564" y="1231259"/>
                  </a:lnTo>
                  <a:close/>
                  <a:moveTo>
                    <a:pt x="414721" y="1166747"/>
                  </a:moveTo>
                  <a:lnTo>
                    <a:pt x="329933" y="1166747"/>
                  </a:lnTo>
                  <a:lnTo>
                    <a:pt x="329933" y="1133570"/>
                  </a:lnTo>
                  <a:lnTo>
                    <a:pt x="416564" y="1133570"/>
                  </a:lnTo>
                  <a:lnTo>
                    <a:pt x="416564" y="1166747"/>
                  </a:lnTo>
                  <a:close/>
                  <a:moveTo>
                    <a:pt x="414721" y="1094862"/>
                  </a:moveTo>
                  <a:lnTo>
                    <a:pt x="329933" y="1094862"/>
                  </a:lnTo>
                  <a:lnTo>
                    <a:pt x="329933" y="790734"/>
                  </a:lnTo>
                  <a:lnTo>
                    <a:pt x="416564" y="790734"/>
                  </a:lnTo>
                  <a:lnTo>
                    <a:pt x="416564" y="1094862"/>
                  </a:lnTo>
                  <a:close/>
                  <a:moveTo>
                    <a:pt x="414721" y="761243"/>
                  </a:moveTo>
                  <a:lnTo>
                    <a:pt x="329933" y="761243"/>
                  </a:lnTo>
                  <a:lnTo>
                    <a:pt x="329933" y="728065"/>
                  </a:lnTo>
                  <a:lnTo>
                    <a:pt x="416564" y="728065"/>
                  </a:lnTo>
                  <a:lnTo>
                    <a:pt x="416564" y="761243"/>
                  </a:lnTo>
                  <a:close/>
                  <a:moveTo>
                    <a:pt x="414721" y="698574"/>
                  </a:moveTo>
                  <a:lnTo>
                    <a:pt x="329933" y="698574"/>
                  </a:lnTo>
                  <a:lnTo>
                    <a:pt x="329933" y="394445"/>
                  </a:lnTo>
                  <a:lnTo>
                    <a:pt x="416564" y="394445"/>
                  </a:lnTo>
                  <a:lnTo>
                    <a:pt x="416564" y="698574"/>
                  </a:lnTo>
                  <a:close/>
                  <a:moveTo>
                    <a:pt x="414721" y="364954"/>
                  </a:moveTo>
                  <a:lnTo>
                    <a:pt x="329933" y="364954"/>
                  </a:lnTo>
                  <a:lnTo>
                    <a:pt x="329933" y="331776"/>
                  </a:lnTo>
                  <a:lnTo>
                    <a:pt x="416564" y="331776"/>
                  </a:lnTo>
                  <a:lnTo>
                    <a:pt x="416564" y="364954"/>
                  </a:lnTo>
                  <a:close/>
                  <a:moveTo>
                    <a:pt x="414721" y="300442"/>
                  </a:moveTo>
                  <a:lnTo>
                    <a:pt x="329933" y="300442"/>
                  </a:lnTo>
                  <a:lnTo>
                    <a:pt x="329933" y="267264"/>
                  </a:lnTo>
                  <a:lnTo>
                    <a:pt x="416564" y="267264"/>
                  </a:lnTo>
                  <a:lnTo>
                    <a:pt x="416564" y="300442"/>
                  </a:lnTo>
                  <a:close/>
                  <a:moveTo>
                    <a:pt x="414721" y="234087"/>
                  </a:moveTo>
                  <a:lnTo>
                    <a:pt x="329933" y="234087"/>
                  </a:lnTo>
                  <a:lnTo>
                    <a:pt x="329933" y="200909"/>
                  </a:lnTo>
                  <a:lnTo>
                    <a:pt x="416564" y="200909"/>
                  </a:lnTo>
                  <a:lnTo>
                    <a:pt x="416564" y="234087"/>
                  </a:lnTo>
                  <a:close/>
                  <a:moveTo>
                    <a:pt x="414721" y="169575"/>
                  </a:moveTo>
                  <a:lnTo>
                    <a:pt x="329933" y="169575"/>
                  </a:lnTo>
                  <a:lnTo>
                    <a:pt x="329933" y="136397"/>
                  </a:lnTo>
                  <a:lnTo>
                    <a:pt x="416564" y="136397"/>
                  </a:lnTo>
                  <a:lnTo>
                    <a:pt x="416564" y="169575"/>
                  </a:lnTo>
                  <a:close/>
                  <a:moveTo>
                    <a:pt x="556647" y="2366672"/>
                  </a:moveTo>
                  <a:lnTo>
                    <a:pt x="470017" y="2366672"/>
                  </a:lnTo>
                  <a:lnTo>
                    <a:pt x="470017" y="2333495"/>
                  </a:lnTo>
                  <a:lnTo>
                    <a:pt x="556647" y="2333495"/>
                  </a:lnTo>
                  <a:lnTo>
                    <a:pt x="556647" y="2366672"/>
                  </a:lnTo>
                  <a:close/>
                  <a:moveTo>
                    <a:pt x="556647" y="2302160"/>
                  </a:moveTo>
                  <a:lnTo>
                    <a:pt x="470017" y="2302160"/>
                  </a:lnTo>
                  <a:lnTo>
                    <a:pt x="470017" y="2268983"/>
                  </a:lnTo>
                  <a:lnTo>
                    <a:pt x="556647" y="2268983"/>
                  </a:lnTo>
                  <a:lnTo>
                    <a:pt x="556647" y="2302160"/>
                  </a:lnTo>
                  <a:close/>
                  <a:moveTo>
                    <a:pt x="556647" y="2235805"/>
                  </a:moveTo>
                  <a:lnTo>
                    <a:pt x="470017" y="2235805"/>
                  </a:lnTo>
                  <a:lnTo>
                    <a:pt x="470017" y="2202627"/>
                  </a:lnTo>
                  <a:lnTo>
                    <a:pt x="556647" y="2202627"/>
                  </a:lnTo>
                  <a:lnTo>
                    <a:pt x="556647" y="2235805"/>
                  </a:lnTo>
                  <a:close/>
                  <a:moveTo>
                    <a:pt x="556647" y="2171293"/>
                  </a:moveTo>
                  <a:lnTo>
                    <a:pt x="470017" y="2171293"/>
                  </a:lnTo>
                  <a:lnTo>
                    <a:pt x="470017" y="2138115"/>
                  </a:lnTo>
                  <a:lnTo>
                    <a:pt x="556647" y="2138115"/>
                  </a:lnTo>
                  <a:lnTo>
                    <a:pt x="556647" y="2171293"/>
                  </a:lnTo>
                  <a:close/>
                  <a:moveTo>
                    <a:pt x="556647" y="2099408"/>
                  </a:moveTo>
                  <a:lnTo>
                    <a:pt x="470017" y="2099408"/>
                  </a:lnTo>
                  <a:lnTo>
                    <a:pt x="470017" y="1795279"/>
                  </a:lnTo>
                  <a:lnTo>
                    <a:pt x="556647" y="1795279"/>
                  </a:lnTo>
                  <a:lnTo>
                    <a:pt x="556647" y="2099408"/>
                  </a:lnTo>
                  <a:close/>
                  <a:moveTo>
                    <a:pt x="556647" y="1765788"/>
                  </a:moveTo>
                  <a:lnTo>
                    <a:pt x="470017" y="1765788"/>
                  </a:lnTo>
                  <a:lnTo>
                    <a:pt x="470017" y="1732610"/>
                  </a:lnTo>
                  <a:lnTo>
                    <a:pt x="556647" y="1732610"/>
                  </a:lnTo>
                  <a:lnTo>
                    <a:pt x="556647" y="1765788"/>
                  </a:lnTo>
                  <a:close/>
                  <a:moveTo>
                    <a:pt x="556647" y="1703119"/>
                  </a:moveTo>
                  <a:lnTo>
                    <a:pt x="470017" y="1703119"/>
                  </a:lnTo>
                  <a:lnTo>
                    <a:pt x="470017" y="1398991"/>
                  </a:lnTo>
                  <a:lnTo>
                    <a:pt x="556647" y="1398991"/>
                  </a:lnTo>
                  <a:lnTo>
                    <a:pt x="556647" y="1703119"/>
                  </a:lnTo>
                  <a:close/>
                  <a:moveTo>
                    <a:pt x="556647" y="1362127"/>
                  </a:moveTo>
                  <a:lnTo>
                    <a:pt x="470017" y="1362127"/>
                  </a:lnTo>
                  <a:lnTo>
                    <a:pt x="470017" y="1328949"/>
                  </a:lnTo>
                  <a:lnTo>
                    <a:pt x="556647" y="1328949"/>
                  </a:lnTo>
                  <a:lnTo>
                    <a:pt x="556647" y="1362127"/>
                  </a:lnTo>
                  <a:close/>
                  <a:moveTo>
                    <a:pt x="556647" y="1297615"/>
                  </a:moveTo>
                  <a:lnTo>
                    <a:pt x="470017" y="1297615"/>
                  </a:lnTo>
                  <a:lnTo>
                    <a:pt x="470017" y="1264437"/>
                  </a:lnTo>
                  <a:lnTo>
                    <a:pt x="556647" y="1264437"/>
                  </a:lnTo>
                  <a:lnTo>
                    <a:pt x="556647" y="1297615"/>
                  </a:lnTo>
                  <a:close/>
                  <a:moveTo>
                    <a:pt x="556647" y="1231259"/>
                  </a:moveTo>
                  <a:lnTo>
                    <a:pt x="470017" y="1231259"/>
                  </a:lnTo>
                  <a:lnTo>
                    <a:pt x="470017" y="1198082"/>
                  </a:lnTo>
                  <a:lnTo>
                    <a:pt x="556647" y="1198082"/>
                  </a:lnTo>
                  <a:lnTo>
                    <a:pt x="556647" y="1231259"/>
                  </a:lnTo>
                  <a:close/>
                  <a:moveTo>
                    <a:pt x="556647" y="1166747"/>
                  </a:moveTo>
                  <a:lnTo>
                    <a:pt x="470017" y="1166747"/>
                  </a:lnTo>
                  <a:lnTo>
                    <a:pt x="470017" y="1133570"/>
                  </a:lnTo>
                  <a:lnTo>
                    <a:pt x="556647" y="1133570"/>
                  </a:lnTo>
                  <a:lnTo>
                    <a:pt x="556647" y="1166747"/>
                  </a:lnTo>
                  <a:close/>
                  <a:moveTo>
                    <a:pt x="556647" y="1094862"/>
                  </a:moveTo>
                  <a:lnTo>
                    <a:pt x="470017" y="1094862"/>
                  </a:lnTo>
                  <a:lnTo>
                    <a:pt x="470017" y="790734"/>
                  </a:lnTo>
                  <a:lnTo>
                    <a:pt x="556647" y="790734"/>
                  </a:lnTo>
                  <a:lnTo>
                    <a:pt x="556647" y="1094862"/>
                  </a:lnTo>
                  <a:close/>
                  <a:moveTo>
                    <a:pt x="556647" y="761243"/>
                  </a:moveTo>
                  <a:lnTo>
                    <a:pt x="470017" y="761243"/>
                  </a:lnTo>
                  <a:lnTo>
                    <a:pt x="470017" y="728065"/>
                  </a:lnTo>
                  <a:lnTo>
                    <a:pt x="556647" y="728065"/>
                  </a:lnTo>
                  <a:lnTo>
                    <a:pt x="556647" y="761243"/>
                  </a:lnTo>
                  <a:close/>
                  <a:moveTo>
                    <a:pt x="556647" y="698574"/>
                  </a:moveTo>
                  <a:lnTo>
                    <a:pt x="470017" y="698574"/>
                  </a:lnTo>
                  <a:lnTo>
                    <a:pt x="470017" y="394445"/>
                  </a:lnTo>
                  <a:lnTo>
                    <a:pt x="556647" y="394445"/>
                  </a:lnTo>
                  <a:lnTo>
                    <a:pt x="556647" y="698574"/>
                  </a:lnTo>
                  <a:close/>
                  <a:moveTo>
                    <a:pt x="556647" y="364954"/>
                  </a:moveTo>
                  <a:lnTo>
                    <a:pt x="470017" y="364954"/>
                  </a:lnTo>
                  <a:lnTo>
                    <a:pt x="470017" y="331776"/>
                  </a:lnTo>
                  <a:lnTo>
                    <a:pt x="556647" y="331776"/>
                  </a:lnTo>
                  <a:lnTo>
                    <a:pt x="556647" y="364954"/>
                  </a:lnTo>
                  <a:close/>
                  <a:moveTo>
                    <a:pt x="556647" y="300442"/>
                  </a:moveTo>
                  <a:lnTo>
                    <a:pt x="470017" y="300442"/>
                  </a:lnTo>
                  <a:lnTo>
                    <a:pt x="470017" y="267264"/>
                  </a:lnTo>
                  <a:lnTo>
                    <a:pt x="556647" y="267264"/>
                  </a:lnTo>
                  <a:lnTo>
                    <a:pt x="556647" y="300442"/>
                  </a:lnTo>
                  <a:close/>
                  <a:moveTo>
                    <a:pt x="556647" y="234087"/>
                  </a:moveTo>
                  <a:lnTo>
                    <a:pt x="470017" y="234087"/>
                  </a:lnTo>
                  <a:lnTo>
                    <a:pt x="470017" y="200909"/>
                  </a:lnTo>
                  <a:lnTo>
                    <a:pt x="556647" y="200909"/>
                  </a:lnTo>
                  <a:lnTo>
                    <a:pt x="556647" y="234087"/>
                  </a:lnTo>
                  <a:close/>
                  <a:moveTo>
                    <a:pt x="556647" y="169575"/>
                  </a:moveTo>
                  <a:lnTo>
                    <a:pt x="470017" y="169575"/>
                  </a:lnTo>
                  <a:lnTo>
                    <a:pt x="470017" y="136397"/>
                  </a:lnTo>
                  <a:lnTo>
                    <a:pt x="556647" y="136397"/>
                  </a:lnTo>
                  <a:lnTo>
                    <a:pt x="556647" y="169575"/>
                  </a:lnTo>
                  <a:close/>
                  <a:moveTo>
                    <a:pt x="696731" y="2366672"/>
                  </a:moveTo>
                  <a:lnTo>
                    <a:pt x="610100" y="2366672"/>
                  </a:lnTo>
                  <a:lnTo>
                    <a:pt x="610100" y="2333495"/>
                  </a:lnTo>
                  <a:lnTo>
                    <a:pt x="696731" y="2333495"/>
                  </a:lnTo>
                  <a:lnTo>
                    <a:pt x="696731" y="2366672"/>
                  </a:lnTo>
                  <a:close/>
                  <a:moveTo>
                    <a:pt x="696731" y="2302160"/>
                  </a:moveTo>
                  <a:lnTo>
                    <a:pt x="610100" y="2302160"/>
                  </a:lnTo>
                  <a:lnTo>
                    <a:pt x="610100" y="2268983"/>
                  </a:lnTo>
                  <a:lnTo>
                    <a:pt x="696731" y="2268983"/>
                  </a:lnTo>
                  <a:lnTo>
                    <a:pt x="696731" y="2302160"/>
                  </a:lnTo>
                  <a:close/>
                  <a:moveTo>
                    <a:pt x="696731" y="2235805"/>
                  </a:moveTo>
                  <a:lnTo>
                    <a:pt x="610100" y="2235805"/>
                  </a:lnTo>
                  <a:lnTo>
                    <a:pt x="610100" y="2202627"/>
                  </a:lnTo>
                  <a:lnTo>
                    <a:pt x="696731" y="2202627"/>
                  </a:lnTo>
                  <a:lnTo>
                    <a:pt x="696731" y="2235805"/>
                  </a:lnTo>
                  <a:close/>
                  <a:moveTo>
                    <a:pt x="696731" y="2171293"/>
                  </a:moveTo>
                  <a:lnTo>
                    <a:pt x="610100" y="2171293"/>
                  </a:lnTo>
                  <a:lnTo>
                    <a:pt x="610100" y="2138115"/>
                  </a:lnTo>
                  <a:lnTo>
                    <a:pt x="696731" y="2138115"/>
                  </a:lnTo>
                  <a:lnTo>
                    <a:pt x="696731" y="2171293"/>
                  </a:lnTo>
                  <a:close/>
                  <a:moveTo>
                    <a:pt x="696731" y="2099408"/>
                  </a:moveTo>
                  <a:lnTo>
                    <a:pt x="610100" y="2099408"/>
                  </a:lnTo>
                  <a:lnTo>
                    <a:pt x="610100" y="1795279"/>
                  </a:lnTo>
                  <a:lnTo>
                    <a:pt x="696731" y="1795279"/>
                  </a:lnTo>
                  <a:lnTo>
                    <a:pt x="696731" y="2099408"/>
                  </a:lnTo>
                  <a:close/>
                  <a:moveTo>
                    <a:pt x="696731" y="1765788"/>
                  </a:moveTo>
                  <a:lnTo>
                    <a:pt x="610100" y="1765788"/>
                  </a:lnTo>
                  <a:lnTo>
                    <a:pt x="610100" y="1732610"/>
                  </a:lnTo>
                  <a:lnTo>
                    <a:pt x="696731" y="1732610"/>
                  </a:lnTo>
                  <a:lnTo>
                    <a:pt x="696731" y="1765788"/>
                  </a:lnTo>
                  <a:close/>
                  <a:moveTo>
                    <a:pt x="696731" y="1703119"/>
                  </a:moveTo>
                  <a:lnTo>
                    <a:pt x="610100" y="1703119"/>
                  </a:lnTo>
                  <a:lnTo>
                    <a:pt x="610100" y="1398991"/>
                  </a:lnTo>
                  <a:lnTo>
                    <a:pt x="696731" y="1398991"/>
                  </a:lnTo>
                  <a:lnTo>
                    <a:pt x="696731" y="1703119"/>
                  </a:lnTo>
                  <a:close/>
                  <a:moveTo>
                    <a:pt x="696731" y="1362127"/>
                  </a:moveTo>
                  <a:lnTo>
                    <a:pt x="610100" y="1362127"/>
                  </a:lnTo>
                  <a:lnTo>
                    <a:pt x="610100" y="1328949"/>
                  </a:lnTo>
                  <a:lnTo>
                    <a:pt x="696731" y="1328949"/>
                  </a:lnTo>
                  <a:lnTo>
                    <a:pt x="696731" y="1362127"/>
                  </a:lnTo>
                  <a:close/>
                  <a:moveTo>
                    <a:pt x="696731" y="1297615"/>
                  </a:moveTo>
                  <a:lnTo>
                    <a:pt x="610100" y="1297615"/>
                  </a:lnTo>
                  <a:lnTo>
                    <a:pt x="610100" y="1264437"/>
                  </a:lnTo>
                  <a:lnTo>
                    <a:pt x="696731" y="1264437"/>
                  </a:lnTo>
                  <a:lnTo>
                    <a:pt x="696731" y="1297615"/>
                  </a:lnTo>
                  <a:close/>
                  <a:moveTo>
                    <a:pt x="696731" y="1231259"/>
                  </a:moveTo>
                  <a:lnTo>
                    <a:pt x="610100" y="1231259"/>
                  </a:lnTo>
                  <a:lnTo>
                    <a:pt x="610100" y="1198082"/>
                  </a:lnTo>
                  <a:lnTo>
                    <a:pt x="696731" y="1198082"/>
                  </a:lnTo>
                  <a:lnTo>
                    <a:pt x="696731" y="1231259"/>
                  </a:lnTo>
                  <a:close/>
                  <a:moveTo>
                    <a:pt x="696731" y="1166747"/>
                  </a:moveTo>
                  <a:lnTo>
                    <a:pt x="610100" y="1166747"/>
                  </a:lnTo>
                  <a:lnTo>
                    <a:pt x="610100" y="1133570"/>
                  </a:lnTo>
                  <a:lnTo>
                    <a:pt x="696731" y="1133570"/>
                  </a:lnTo>
                  <a:lnTo>
                    <a:pt x="696731" y="1166747"/>
                  </a:lnTo>
                  <a:close/>
                  <a:moveTo>
                    <a:pt x="696731" y="1094862"/>
                  </a:moveTo>
                  <a:lnTo>
                    <a:pt x="610100" y="1094862"/>
                  </a:lnTo>
                  <a:lnTo>
                    <a:pt x="610100" y="790734"/>
                  </a:lnTo>
                  <a:lnTo>
                    <a:pt x="696731" y="790734"/>
                  </a:lnTo>
                  <a:lnTo>
                    <a:pt x="696731" y="1094862"/>
                  </a:lnTo>
                  <a:close/>
                  <a:moveTo>
                    <a:pt x="696731" y="761243"/>
                  </a:moveTo>
                  <a:lnTo>
                    <a:pt x="610100" y="761243"/>
                  </a:lnTo>
                  <a:lnTo>
                    <a:pt x="610100" y="728065"/>
                  </a:lnTo>
                  <a:lnTo>
                    <a:pt x="696731" y="728065"/>
                  </a:lnTo>
                  <a:lnTo>
                    <a:pt x="696731" y="761243"/>
                  </a:lnTo>
                  <a:close/>
                  <a:moveTo>
                    <a:pt x="696731" y="698574"/>
                  </a:moveTo>
                  <a:lnTo>
                    <a:pt x="610100" y="698574"/>
                  </a:lnTo>
                  <a:lnTo>
                    <a:pt x="610100" y="394445"/>
                  </a:lnTo>
                  <a:lnTo>
                    <a:pt x="696731" y="394445"/>
                  </a:lnTo>
                  <a:lnTo>
                    <a:pt x="696731" y="698574"/>
                  </a:lnTo>
                  <a:close/>
                  <a:moveTo>
                    <a:pt x="696731" y="364954"/>
                  </a:moveTo>
                  <a:lnTo>
                    <a:pt x="610100" y="364954"/>
                  </a:lnTo>
                  <a:lnTo>
                    <a:pt x="610100" y="331776"/>
                  </a:lnTo>
                  <a:lnTo>
                    <a:pt x="696731" y="331776"/>
                  </a:lnTo>
                  <a:lnTo>
                    <a:pt x="696731" y="364954"/>
                  </a:lnTo>
                  <a:close/>
                  <a:moveTo>
                    <a:pt x="696731" y="300442"/>
                  </a:moveTo>
                  <a:lnTo>
                    <a:pt x="610100" y="300442"/>
                  </a:lnTo>
                  <a:lnTo>
                    <a:pt x="610100" y="267264"/>
                  </a:lnTo>
                  <a:lnTo>
                    <a:pt x="696731" y="267264"/>
                  </a:lnTo>
                  <a:lnTo>
                    <a:pt x="696731" y="300442"/>
                  </a:lnTo>
                  <a:close/>
                  <a:moveTo>
                    <a:pt x="696731" y="234087"/>
                  </a:moveTo>
                  <a:lnTo>
                    <a:pt x="610100" y="234087"/>
                  </a:lnTo>
                  <a:lnTo>
                    <a:pt x="610100" y="200909"/>
                  </a:lnTo>
                  <a:lnTo>
                    <a:pt x="696731" y="200909"/>
                  </a:lnTo>
                  <a:lnTo>
                    <a:pt x="696731" y="234087"/>
                  </a:lnTo>
                  <a:close/>
                  <a:moveTo>
                    <a:pt x="696731" y="169575"/>
                  </a:moveTo>
                  <a:lnTo>
                    <a:pt x="610100" y="169575"/>
                  </a:lnTo>
                  <a:lnTo>
                    <a:pt x="610100" y="136397"/>
                  </a:lnTo>
                  <a:lnTo>
                    <a:pt x="696731" y="136397"/>
                  </a:lnTo>
                  <a:lnTo>
                    <a:pt x="696731" y="169575"/>
                  </a:lnTo>
                  <a:close/>
                  <a:moveTo>
                    <a:pt x="836814" y="2366672"/>
                  </a:moveTo>
                  <a:lnTo>
                    <a:pt x="750184" y="2366672"/>
                  </a:lnTo>
                  <a:lnTo>
                    <a:pt x="750184" y="2333495"/>
                  </a:lnTo>
                  <a:lnTo>
                    <a:pt x="836814" y="2333495"/>
                  </a:lnTo>
                  <a:lnTo>
                    <a:pt x="836814" y="2366672"/>
                  </a:lnTo>
                  <a:close/>
                  <a:moveTo>
                    <a:pt x="836814" y="2302160"/>
                  </a:moveTo>
                  <a:lnTo>
                    <a:pt x="750184" y="2302160"/>
                  </a:lnTo>
                  <a:lnTo>
                    <a:pt x="750184" y="2268983"/>
                  </a:lnTo>
                  <a:lnTo>
                    <a:pt x="836814" y="2268983"/>
                  </a:lnTo>
                  <a:lnTo>
                    <a:pt x="836814" y="2302160"/>
                  </a:lnTo>
                  <a:close/>
                  <a:moveTo>
                    <a:pt x="836814" y="2235805"/>
                  </a:moveTo>
                  <a:lnTo>
                    <a:pt x="750184" y="2235805"/>
                  </a:lnTo>
                  <a:lnTo>
                    <a:pt x="750184" y="2202627"/>
                  </a:lnTo>
                  <a:lnTo>
                    <a:pt x="836814" y="2202627"/>
                  </a:lnTo>
                  <a:lnTo>
                    <a:pt x="836814" y="2235805"/>
                  </a:lnTo>
                  <a:close/>
                  <a:moveTo>
                    <a:pt x="836814" y="2171293"/>
                  </a:moveTo>
                  <a:lnTo>
                    <a:pt x="750184" y="2171293"/>
                  </a:lnTo>
                  <a:lnTo>
                    <a:pt x="750184" y="2138115"/>
                  </a:lnTo>
                  <a:lnTo>
                    <a:pt x="836814" y="2138115"/>
                  </a:lnTo>
                  <a:lnTo>
                    <a:pt x="836814" y="2171293"/>
                  </a:lnTo>
                  <a:close/>
                  <a:moveTo>
                    <a:pt x="836814" y="2099408"/>
                  </a:moveTo>
                  <a:lnTo>
                    <a:pt x="750184" y="2099408"/>
                  </a:lnTo>
                  <a:lnTo>
                    <a:pt x="750184" y="1795279"/>
                  </a:lnTo>
                  <a:lnTo>
                    <a:pt x="836814" y="1795279"/>
                  </a:lnTo>
                  <a:lnTo>
                    <a:pt x="836814" y="2099408"/>
                  </a:lnTo>
                  <a:close/>
                  <a:moveTo>
                    <a:pt x="836814" y="1765788"/>
                  </a:moveTo>
                  <a:lnTo>
                    <a:pt x="750184" y="1765788"/>
                  </a:lnTo>
                  <a:lnTo>
                    <a:pt x="750184" y="1732610"/>
                  </a:lnTo>
                  <a:lnTo>
                    <a:pt x="836814" y="1732610"/>
                  </a:lnTo>
                  <a:lnTo>
                    <a:pt x="836814" y="1765788"/>
                  </a:lnTo>
                  <a:close/>
                  <a:moveTo>
                    <a:pt x="836814" y="1703119"/>
                  </a:moveTo>
                  <a:lnTo>
                    <a:pt x="750184" y="1703119"/>
                  </a:lnTo>
                  <a:lnTo>
                    <a:pt x="750184" y="1398991"/>
                  </a:lnTo>
                  <a:lnTo>
                    <a:pt x="836814" y="1398991"/>
                  </a:lnTo>
                  <a:lnTo>
                    <a:pt x="836814" y="1703119"/>
                  </a:lnTo>
                  <a:close/>
                  <a:moveTo>
                    <a:pt x="836814" y="1362127"/>
                  </a:moveTo>
                  <a:lnTo>
                    <a:pt x="750184" y="1362127"/>
                  </a:lnTo>
                  <a:lnTo>
                    <a:pt x="750184" y="1328949"/>
                  </a:lnTo>
                  <a:lnTo>
                    <a:pt x="836814" y="1328949"/>
                  </a:lnTo>
                  <a:lnTo>
                    <a:pt x="836814" y="1362127"/>
                  </a:lnTo>
                  <a:close/>
                  <a:moveTo>
                    <a:pt x="836814" y="1297615"/>
                  </a:moveTo>
                  <a:lnTo>
                    <a:pt x="750184" y="1297615"/>
                  </a:lnTo>
                  <a:lnTo>
                    <a:pt x="750184" y="1264437"/>
                  </a:lnTo>
                  <a:lnTo>
                    <a:pt x="836814" y="1264437"/>
                  </a:lnTo>
                  <a:lnTo>
                    <a:pt x="836814" y="1297615"/>
                  </a:lnTo>
                  <a:close/>
                  <a:moveTo>
                    <a:pt x="836814" y="1231259"/>
                  </a:moveTo>
                  <a:lnTo>
                    <a:pt x="750184" y="1231259"/>
                  </a:lnTo>
                  <a:lnTo>
                    <a:pt x="750184" y="1198082"/>
                  </a:lnTo>
                  <a:lnTo>
                    <a:pt x="836814" y="1198082"/>
                  </a:lnTo>
                  <a:lnTo>
                    <a:pt x="836814" y="1231259"/>
                  </a:lnTo>
                  <a:close/>
                  <a:moveTo>
                    <a:pt x="836814" y="1166747"/>
                  </a:moveTo>
                  <a:lnTo>
                    <a:pt x="750184" y="1166747"/>
                  </a:lnTo>
                  <a:lnTo>
                    <a:pt x="750184" y="1133570"/>
                  </a:lnTo>
                  <a:lnTo>
                    <a:pt x="836814" y="1133570"/>
                  </a:lnTo>
                  <a:lnTo>
                    <a:pt x="836814" y="1166747"/>
                  </a:lnTo>
                  <a:close/>
                  <a:moveTo>
                    <a:pt x="836814" y="1094862"/>
                  </a:moveTo>
                  <a:lnTo>
                    <a:pt x="750184" y="1094862"/>
                  </a:lnTo>
                  <a:lnTo>
                    <a:pt x="750184" y="790734"/>
                  </a:lnTo>
                  <a:lnTo>
                    <a:pt x="836814" y="790734"/>
                  </a:lnTo>
                  <a:lnTo>
                    <a:pt x="836814" y="1094862"/>
                  </a:lnTo>
                  <a:close/>
                  <a:moveTo>
                    <a:pt x="836814" y="761243"/>
                  </a:moveTo>
                  <a:lnTo>
                    <a:pt x="750184" y="761243"/>
                  </a:lnTo>
                  <a:lnTo>
                    <a:pt x="750184" y="728065"/>
                  </a:lnTo>
                  <a:lnTo>
                    <a:pt x="836814" y="728065"/>
                  </a:lnTo>
                  <a:lnTo>
                    <a:pt x="836814" y="761243"/>
                  </a:lnTo>
                  <a:close/>
                  <a:moveTo>
                    <a:pt x="836814" y="698574"/>
                  </a:moveTo>
                  <a:lnTo>
                    <a:pt x="750184" y="698574"/>
                  </a:lnTo>
                  <a:lnTo>
                    <a:pt x="750184" y="394445"/>
                  </a:lnTo>
                  <a:lnTo>
                    <a:pt x="836814" y="394445"/>
                  </a:lnTo>
                  <a:lnTo>
                    <a:pt x="836814" y="698574"/>
                  </a:lnTo>
                  <a:close/>
                  <a:moveTo>
                    <a:pt x="836814" y="364954"/>
                  </a:moveTo>
                  <a:lnTo>
                    <a:pt x="750184" y="364954"/>
                  </a:lnTo>
                  <a:lnTo>
                    <a:pt x="750184" y="331776"/>
                  </a:lnTo>
                  <a:lnTo>
                    <a:pt x="836814" y="331776"/>
                  </a:lnTo>
                  <a:lnTo>
                    <a:pt x="836814" y="364954"/>
                  </a:lnTo>
                  <a:close/>
                  <a:moveTo>
                    <a:pt x="836814" y="300442"/>
                  </a:moveTo>
                  <a:lnTo>
                    <a:pt x="750184" y="300442"/>
                  </a:lnTo>
                  <a:lnTo>
                    <a:pt x="750184" y="267264"/>
                  </a:lnTo>
                  <a:lnTo>
                    <a:pt x="836814" y="267264"/>
                  </a:lnTo>
                  <a:lnTo>
                    <a:pt x="836814" y="300442"/>
                  </a:lnTo>
                  <a:close/>
                  <a:moveTo>
                    <a:pt x="836814" y="234087"/>
                  </a:moveTo>
                  <a:lnTo>
                    <a:pt x="750184" y="234087"/>
                  </a:lnTo>
                  <a:lnTo>
                    <a:pt x="750184" y="200909"/>
                  </a:lnTo>
                  <a:lnTo>
                    <a:pt x="836814" y="200909"/>
                  </a:lnTo>
                  <a:lnTo>
                    <a:pt x="836814" y="234087"/>
                  </a:lnTo>
                  <a:close/>
                  <a:moveTo>
                    <a:pt x="836814" y="169575"/>
                  </a:moveTo>
                  <a:lnTo>
                    <a:pt x="750184" y="169575"/>
                  </a:lnTo>
                  <a:lnTo>
                    <a:pt x="750184" y="136397"/>
                  </a:lnTo>
                  <a:lnTo>
                    <a:pt x="836814" y="136397"/>
                  </a:lnTo>
                  <a:lnTo>
                    <a:pt x="836814" y="169575"/>
                  </a:lnTo>
                  <a:close/>
                  <a:moveTo>
                    <a:pt x="976898" y="2366672"/>
                  </a:moveTo>
                  <a:lnTo>
                    <a:pt x="890267" y="2366672"/>
                  </a:lnTo>
                  <a:lnTo>
                    <a:pt x="890267" y="2333495"/>
                  </a:lnTo>
                  <a:lnTo>
                    <a:pt x="976898" y="2333495"/>
                  </a:lnTo>
                  <a:lnTo>
                    <a:pt x="976898" y="2366672"/>
                  </a:lnTo>
                  <a:close/>
                  <a:moveTo>
                    <a:pt x="976898" y="2302160"/>
                  </a:moveTo>
                  <a:lnTo>
                    <a:pt x="890267" y="2302160"/>
                  </a:lnTo>
                  <a:lnTo>
                    <a:pt x="890267" y="2268983"/>
                  </a:lnTo>
                  <a:lnTo>
                    <a:pt x="976898" y="2268983"/>
                  </a:lnTo>
                  <a:lnTo>
                    <a:pt x="976898" y="2302160"/>
                  </a:lnTo>
                  <a:close/>
                  <a:moveTo>
                    <a:pt x="976898" y="2235805"/>
                  </a:moveTo>
                  <a:lnTo>
                    <a:pt x="890267" y="2235805"/>
                  </a:lnTo>
                  <a:lnTo>
                    <a:pt x="890267" y="2202627"/>
                  </a:lnTo>
                  <a:lnTo>
                    <a:pt x="976898" y="2202627"/>
                  </a:lnTo>
                  <a:lnTo>
                    <a:pt x="976898" y="2235805"/>
                  </a:lnTo>
                  <a:close/>
                  <a:moveTo>
                    <a:pt x="976898" y="2171293"/>
                  </a:moveTo>
                  <a:lnTo>
                    <a:pt x="890267" y="2171293"/>
                  </a:lnTo>
                  <a:lnTo>
                    <a:pt x="890267" y="2138115"/>
                  </a:lnTo>
                  <a:lnTo>
                    <a:pt x="976898" y="2138115"/>
                  </a:lnTo>
                  <a:lnTo>
                    <a:pt x="976898" y="2171293"/>
                  </a:lnTo>
                  <a:close/>
                  <a:moveTo>
                    <a:pt x="976898" y="2099408"/>
                  </a:moveTo>
                  <a:lnTo>
                    <a:pt x="890267" y="2099408"/>
                  </a:lnTo>
                  <a:lnTo>
                    <a:pt x="890267" y="1795279"/>
                  </a:lnTo>
                  <a:lnTo>
                    <a:pt x="976898" y="1795279"/>
                  </a:lnTo>
                  <a:lnTo>
                    <a:pt x="976898" y="2099408"/>
                  </a:lnTo>
                  <a:close/>
                  <a:moveTo>
                    <a:pt x="976898" y="1765788"/>
                  </a:moveTo>
                  <a:lnTo>
                    <a:pt x="890267" y="1765788"/>
                  </a:lnTo>
                  <a:lnTo>
                    <a:pt x="890267" y="1732610"/>
                  </a:lnTo>
                  <a:lnTo>
                    <a:pt x="976898" y="1732610"/>
                  </a:lnTo>
                  <a:lnTo>
                    <a:pt x="976898" y="1765788"/>
                  </a:lnTo>
                  <a:close/>
                  <a:moveTo>
                    <a:pt x="976898" y="1703119"/>
                  </a:moveTo>
                  <a:lnTo>
                    <a:pt x="890267" y="1703119"/>
                  </a:lnTo>
                  <a:lnTo>
                    <a:pt x="890267" y="1398991"/>
                  </a:lnTo>
                  <a:lnTo>
                    <a:pt x="976898" y="1398991"/>
                  </a:lnTo>
                  <a:lnTo>
                    <a:pt x="976898" y="1703119"/>
                  </a:lnTo>
                  <a:close/>
                  <a:moveTo>
                    <a:pt x="976898" y="1362127"/>
                  </a:moveTo>
                  <a:lnTo>
                    <a:pt x="890267" y="1362127"/>
                  </a:lnTo>
                  <a:lnTo>
                    <a:pt x="890267" y="1328949"/>
                  </a:lnTo>
                  <a:lnTo>
                    <a:pt x="976898" y="1328949"/>
                  </a:lnTo>
                  <a:lnTo>
                    <a:pt x="976898" y="1362127"/>
                  </a:lnTo>
                  <a:close/>
                  <a:moveTo>
                    <a:pt x="976898" y="1297615"/>
                  </a:moveTo>
                  <a:lnTo>
                    <a:pt x="890267" y="1297615"/>
                  </a:lnTo>
                  <a:lnTo>
                    <a:pt x="890267" y="1264437"/>
                  </a:lnTo>
                  <a:lnTo>
                    <a:pt x="976898" y="1264437"/>
                  </a:lnTo>
                  <a:lnTo>
                    <a:pt x="976898" y="1297615"/>
                  </a:lnTo>
                  <a:close/>
                  <a:moveTo>
                    <a:pt x="976898" y="1231259"/>
                  </a:moveTo>
                  <a:lnTo>
                    <a:pt x="890267" y="1231259"/>
                  </a:lnTo>
                  <a:lnTo>
                    <a:pt x="890267" y="1198082"/>
                  </a:lnTo>
                  <a:lnTo>
                    <a:pt x="976898" y="1198082"/>
                  </a:lnTo>
                  <a:lnTo>
                    <a:pt x="976898" y="1231259"/>
                  </a:lnTo>
                  <a:close/>
                  <a:moveTo>
                    <a:pt x="976898" y="1166747"/>
                  </a:moveTo>
                  <a:lnTo>
                    <a:pt x="890267" y="1166747"/>
                  </a:lnTo>
                  <a:lnTo>
                    <a:pt x="890267" y="1133570"/>
                  </a:lnTo>
                  <a:lnTo>
                    <a:pt x="976898" y="1133570"/>
                  </a:lnTo>
                  <a:lnTo>
                    <a:pt x="976898" y="1166747"/>
                  </a:lnTo>
                  <a:close/>
                  <a:moveTo>
                    <a:pt x="976898" y="1094862"/>
                  </a:moveTo>
                  <a:lnTo>
                    <a:pt x="890267" y="1094862"/>
                  </a:lnTo>
                  <a:lnTo>
                    <a:pt x="890267" y="790734"/>
                  </a:lnTo>
                  <a:lnTo>
                    <a:pt x="976898" y="790734"/>
                  </a:lnTo>
                  <a:lnTo>
                    <a:pt x="976898" y="1094862"/>
                  </a:lnTo>
                  <a:close/>
                  <a:moveTo>
                    <a:pt x="976898" y="761243"/>
                  </a:moveTo>
                  <a:lnTo>
                    <a:pt x="890267" y="761243"/>
                  </a:lnTo>
                  <a:lnTo>
                    <a:pt x="890267" y="728065"/>
                  </a:lnTo>
                  <a:lnTo>
                    <a:pt x="976898" y="728065"/>
                  </a:lnTo>
                  <a:lnTo>
                    <a:pt x="976898" y="761243"/>
                  </a:lnTo>
                  <a:close/>
                  <a:moveTo>
                    <a:pt x="976898" y="698574"/>
                  </a:moveTo>
                  <a:lnTo>
                    <a:pt x="890267" y="698574"/>
                  </a:lnTo>
                  <a:lnTo>
                    <a:pt x="890267" y="394445"/>
                  </a:lnTo>
                  <a:lnTo>
                    <a:pt x="976898" y="394445"/>
                  </a:lnTo>
                  <a:lnTo>
                    <a:pt x="976898" y="698574"/>
                  </a:lnTo>
                  <a:close/>
                  <a:moveTo>
                    <a:pt x="976898" y="364954"/>
                  </a:moveTo>
                  <a:lnTo>
                    <a:pt x="890267" y="364954"/>
                  </a:lnTo>
                  <a:lnTo>
                    <a:pt x="890267" y="331776"/>
                  </a:lnTo>
                  <a:lnTo>
                    <a:pt x="976898" y="331776"/>
                  </a:lnTo>
                  <a:lnTo>
                    <a:pt x="976898" y="364954"/>
                  </a:lnTo>
                  <a:close/>
                  <a:moveTo>
                    <a:pt x="976898" y="300442"/>
                  </a:moveTo>
                  <a:lnTo>
                    <a:pt x="890267" y="300442"/>
                  </a:lnTo>
                  <a:lnTo>
                    <a:pt x="890267" y="267264"/>
                  </a:lnTo>
                  <a:lnTo>
                    <a:pt x="976898" y="267264"/>
                  </a:lnTo>
                  <a:lnTo>
                    <a:pt x="976898" y="300442"/>
                  </a:lnTo>
                  <a:close/>
                  <a:moveTo>
                    <a:pt x="976898" y="234087"/>
                  </a:moveTo>
                  <a:lnTo>
                    <a:pt x="890267" y="234087"/>
                  </a:lnTo>
                  <a:lnTo>
                    <a:pt x="890267" y="200909"/>
                  </a:lnTo>
                  <a:lnTo>
                    <a:pt x="976898" y="200909"/>
                  </a:lnTo>
                  <a:lnTo>
                    <a:pt x="976898" y="234087"/>
                  </a:lnTo>
                  <a:close/>
                  <a:moveTo>
                    <a:pt x="976898" y="169575"/>
                  </a:moveTo>
                  <a:lnTo>
                    <a:pt x="890267" y="169575"/>
                  </a:lnTo>
                  <a:lnTo>
                    <a:pt x="890267" y="136397"/>
                  </a:lnTo>
                  <a:lnTo>
                    <a:pt x="976898" y="136397"/>
                  </a:lnTo>
                  <a:lnTo>
                    <a:pt x="976898" y="169575"/>
                  </a:lnTo>
                  <a:close/>
                  <a:moveTo>
                    <a:pt x="1118824" y="2366672"/>
                  </a:moveTo>
                  <a:lnTo>
                    <a:pt x="1032194" y="2366672"/>
                  </a:lnTo>
                  <a:lnTo>
                    <a:pt x="1032194" y="2333495"/>
                  </a:lnTo>
                  <a:lnTo>
                    <a:pt x="1118824" y="2333495"/>
                  </a:lnTo>
                  <a:lnTo>
                    <a:pt x="1118824" y="2366672"/>
                  </a:lnTo>
                  <a:close/>
                  <a:moveTo>
                    <a:pt x="1118824" y="2302160"/>
                  </a:moveTo>
                  <a:lnTo>
                    <a:pt x="1032194" y="2302160"/>
                  </a:lnTo>
                  <a:lnTo>
                    <a:pt x="1032194" y="2268983"/>
                  </a:lnTo>
                  <a:lnTo>
                    <a:pt x="1118824" y="2268983"/>
                  </a:lnTo>
                  <a:lnTo>
                    <a:pt x="1118824" y="2302160"/>
                  </a:lnTo>
                  <a:close/>
                  <a:moveTo>
                    <a:pt x="1118824" y="2235805"/>
                  </a:moveTo>
                  <a:lnTo>
                    <a:pt x="1032194" y="2235805"/>
                  </a:lnTo>
                  <a:lnTo>
                    <a:pt x="1032194" y="2202627"/>
                  </a:lnTo>
                  <a:lnTo>
                    <a:pt x="1118824" y="2202627"/>
                  </a:lnTo>
                  <a:lnTo>
                    <a:pt x="1118824" y="2235805"/>
                  </a:lnTo>
                  <a:close/>
                  <a:moveTo>
                    <a:pt x="1118824" y="2171293"/>
                  </a:moveTo>
                  <a:lnTo>
                    <a:pt x="1032194" y="2171293"/>
                  </a:lnTo>
                  <a:lnTo>
                    <a:pt x="1032194" y="2138115"/>
                  </a:lnTo>
                  <a:lnTo>
                    <a:pt x="1118824" y="2138115"/>
                  </a:lnTo>
                  <a:lnTo>
                    <a:pt x="1118824" y="2171293"/>
                  </a:lnTo>
                  <a:close/>
                  <a:moveTo>
                    <a:pt x="1118824" y="2099408"/>
                  </a:moveTo>
                  <a:lnTo>
                    <a:pt x="1032194" y="2099408"/>
                  </a:lnTo>
                  <a:lnTo>
                    <a:pt x="1032194" y="1795279"/>
                  </a:lnTo>
                  <a:lnTo>
                    <a:pt x="1118824" y="1795279"/>
                  </a:lnTo>
                  <a:lnTo>
                    <a:pt x="1118824" y="2099408"/>
                  </a:lnTo>
                  <a:close/>
                  <a:moveTo>
                    <a:pt x="1118824" y="1765788"/>
                  </a:moveTo>
                  <a:lnTo>
                    <a:pt x="1032194" y="1765788"/>
                  </a:lnTo>
                  <a:lnTo>
                    <a:pt x="1032194" y="1732610"/>
                  </a:lnTo>
                  <a:lnTo>
                    <a:pt x="1118824" y="1732610"/>
                  </a:lnTo>
                  <a:lnTo>
                    <a:pt x="1118824" y="1765788"/>
                  </a:lnTo>
                  <a:close/>
                  <a:moveTo>
                    <a:pt x="1118824" y="1703119"/>
                  </a:moveTo>
                  <a:lnTo>
                    <a:pt x="1032194" y="1703119"/>
                  </a:lnTo>
                  <a:lnTo>
                    <a:pt x="1032194" y="1398991"/>
                  </a:lnTo>
                  <a:lnTo>
                    <a:pt x="1118824" y="1398991"/>
                  </a:lnTo>
                  <a:lnTo>
                    <a:pt x="1118824" y="1703119"/>
                  </a:lnTo>
                  <a:close/>
                  <a:moveTo>
                    <a:pt x="1118824" y="1362127"/>
                  </a:moveTo>
                  <a:lnTo>
                    <a:pt x="1032194" y="1362127"/>
                  </a:lnTo>
                  <a:lnTo>
                    <a:pt x="1032194" y="1328949"/>
                  </a:lnTo>
                  <a:lnTo>
                    <a:pt x="1118824" y="1328949"/>
                  </a:lnTo>
                  <a:lnTo>
                    <a:pt x="1118824" y="1362127"/>
                  </a:lnTo>
                  <a:close/>
                  <a:moveTo>
                    <a:pt x="1118824" y="1297615"/>
                  </a:moveTo>
                  <a:lnTo>
                    <a:pt x="1032194" y="1297615"/>
                  </a:lnTo>
                  <a:lnTo>
                    <a:pt x="1032194" y="1264437"/>
                  </a:lnTo>
                  <a:lnTo>
                    <a:pt x="1118824" y="1264437"/>
                  </a:lnTo>
                  <a:lnTo>
                    <a:pt x="1118824" y="1297615"/>
                  </a:lnTo>
                  <a:close/>
                  <a:moveTo>
                    <a:pt x="1118824" y="1231259"/>
                  </a:moveTo>
                  <a:lnTo>
                    <a:pt x="1032194" y="1231259"/>
                  </a:lnTo>
                  <a:lnTo>
                    <a:pt x="1032194" y="1198082"/>
                  </a:lnTo>
                  <a:lnTo>
                    <a:pt x="1118824" y="1198082"/>
                  </a:lnTo>
                  <a:lnTo>
                    <a:pt x="1118824" y="1231259"/>
                  </a:lnTo>
                  <a:close/>
                  <a:moveTo>
                    <a:pt x="1118824" y="1166747"/>
                  </a:moveTo>
                  <a:lnTo>
                    <a:pt x="1032194" y="1166747"/>
                  </a:lnTo>
                  <a:lnTo>
                    <a:pt x="1032194" y="1133570"/>
                  </a:lnTo>
                  <a:lnTo>
                    <a:pt x="1118824" y="1133570"/>
                  </a:lnTo>
                  <a:lnTo>
                    <a:pt x="1118824" y="1166747"/>
                  </a:lnTo>
                  <a:close/>
                  <a:moveTo>
                    <a:pt x="1118824" y="1094862"/>
                  </a:moveTo>
                  <a:lnTo>
                    <a:pt x="1032194" y="1094862"/>
                  </a:lnTo>
                  <a:lnTo>
                    <a:pt x="1032194" y="790734"/>
                  </a:lnTo>
                  <a:lnTo>
                    <a:pt x="1118824" y="790734"/>
                  </a:lnTo>
                  <a:lnTo>
                    <a:pt x="1118824" y="1094862"/>
                  </a:lnTo>
                  <a:close/>
                  <a:moveTo>
                    <a:pt x="1118824" y="761243"/>
                  </a:moveTo>
                  <a:lnTo>
                    <a:pt x="1032194" y="761243"/>
                  </a:lnTo>
                  <a:lnTo>
                    <a:pt x="1032194" y="728065"/>
                  </a:lnTo>
                  <a:lnTo>
                    <a:pt x="1118824" y="728065"/>
                  </a:lnTo>
                  <a:lnTo>
                    <a:pt x="1118824" y="761243"/>
                  </a:lnTo>
                  <a:close/>
                  <a:moveTo>
                    <a:pt x="1118824" y="698574"/>
                  </a:moveTo>
                  <a:lnTo>
                    <a:pt x="1032194" y="698574"/>
                  </a:lnTo>
                  <a:lnTo>
                    <a:pt x="1032194" y="394445"/>
                  </a:lnTo>
                  <a:lnTo>
                    <a:pt x="1118824" y="394445"/>
                  </a:lnTo>
                  <a:lnTo>
                    <a:pt x="1118824" y="698574"/>
                  </a:lnTo>
                  <a:close/>
                  <a:moveTo>
                    <a:pt x="1118824" y="364954"/>
                  </a:moveTo>
                  <a:lnTo>
                    <a:pt x="1032194" y="364954"/>
                  </a:lnTo>
                  <a:lnTo>
                    <a:pt x="1032194" y="331776"/>
                  </a:lnTo>
                  <a:lnTo>
                    <a:pt x="1118824" y="331776"/>
                  </a:lnTo>
                  <a:lnTo>
                    <a:pt x="1118824" y="364954"/>
                  </a:lnTo>
                  <a:close/>
                  <a:moveTo>
                    <a:pt x="1118824" y="300442"/>
                  </a:moveTo>
                  <a:lnTo>
                    <a:pt x="1032194" y="300442"/>
                  </a:lnTo>
                  <a:lnTo>
                    <a:pt x="1032194" y="267264"/>
                  </a:lnTo>
                  <a:lnTo>
                    <a:pt x="1118824" y="267264"/>
                  </a:lnTo>
                  <a:lnTo>
                    <a:pt x="1118824" y="300442"/>
                  </a:lnTo>
                  <a:close/>
                  <a:moveTo>
                    <a:pt x="1118824" y="234087"/>
                  </a:moveTo>
                  <a:lnTo>
                    <a:pt x="1032194" y="234087"/>
                  </a:lnTo>
                  <a:lnTo>
                    <a:pt x="1032194" y="200909"/>
                  </a:lnTo>
                  <a:lnTo>
                    <a:pt x="1118824" y="200909"/>
                  </a:lnTo>
                  <a:lnTo>
                    <a:pt x="1118824" y="234087"/>
                  </a:lnTo>
                  <a:close/>
                  <a:moveTo>
                    <a:pt x="1118824" y="169575"/>
                  </a:moveTo>
                  <a:lnTo>
                    <a:pt x="1032194" y="169575"/>
                  </a:lnTo>
                  <a:lnTo>
                    <a:pt x="1032194" y="136397"/>
                  </a:lnTo>
                  <a:lnTo>
                    <a:pt x="1118824" y="136397"/>
                  </a:lnTo>
                  <a:lnTo>
                    <a:pt x="1118824" y="169575"/>
                  </a:lnTo>
                  <a:close/>
                  <a:moveTo>
                    <a:pt x="1258908" y="2366672"/>
                  </a:moveTo>
                  <a:lnTo>
                    <a:pt x="1172277" y="2366672"/>
                  </a:lnTo>
                  <a:lnTo>
                    <a:pt x="1172277" y="2333495"/>
                  </a:lnTo>
                  <a:lnTo>
                    <a:pt x="1258908" y="2333495"/>
                  </a:lnTo>
                  <a:lnTo>
                    <a:pt x="1258908" y="2366672"/>
                  </a:lnTo>
                  <a:close/>
                  <a:moveTo>
                    <a:pt x="1258908" y="2302160"/>
                  </a:moveTo>
                  <a:lnTo>
                    <a:pt x="1172277" y="2302160"/>
                  </a:lnTo>
                  <a:lnTo>
                    <a:pt x="1172277" y="2268983"/>
                  </a:lnTo>
                  <a:lnTo>
                    <a:pt x="1258908" y="2268983"/>
                  </a:lnTo>
                  <a:lnTo>
                    <a:pt x="1258908" y="2302160"/>
                  </a:lnTo>
                  <a:close/>
                  <a:moveTo>
                    <a:pt x="1258908" y="2235805"/>
                  </a:moveTo>
                  <a:lnTo>
                    <a:pt x="1172277" y="2235805"/>
                  </a:lnTo>
                  <a:lnTo>
                    <a:pt x="1172277" y="2202627"/>
                  </a:lnTo>
                  <a:lnTo>
                    <a:pt x="1258908" y="2202627"/>
                  </a:lnTo>
                  <a:lnTo>
                    <a:pt x="1258908" y="2235805"/>
                  </a:lnTo>
                  <a:close/>
                  <a:moveTo>
                    <a:pt x="1258908" y="2171293"/>
                  </a:moveTo>
                  <a:lnTo>
                    <a:pt x="1172277" y="2171293"/>
                  </a:lnTo>
                  <a:lnTo>
                    <a:pt x="1172277" y="2138115"/>
                  </a:lnTo>
                  <a:lnTo>
                    <a:pt x="1258908" y="2138115"/>
                  </a:lnTo>
                  <a:lnTo>
                    <a:pt x="1258908" y="2171293"/>
                  </a:lnTo>
                  <a:close/>
                  <a:moveTo>
                    <a:pt x="1258908" y="2099408"/>
                  </a:moveTo>
                  <a:lnTo>
                    <a:pt x="1172277" y="2099408"/>
                  </a:lnTo>
                  <a:lnTo>
                    <a:pt x="1172277" y="1795279"/>
                  </a:lnTo>
                  <a:lnTo>
                    <a:pt x="1258908" y="1795279"/>
                  </a:lnTo>
                  <a:lnTo>
                    <a:pt x="1258908" y="2099408"/>
                  </a:lnTo>
                  <a:close/>
                  <a:moveTo>
                    <a:pt x="1258908" y="1765788"/>
                  </a:moveTo>
                  <a:lnTo>
                    <a:pt x="1172277" y="1765788"/>
                  </a:lnTo>
                  <a:lnTo>
                    <a:pt x="1172277" y="1732610"/>
                  </a:lnTo>
                  <a:lnTo>
                    <a:pt x="1258908" y="1732610"/>
                  </a:lnTo>
                  <a:lnTo>
                    <a:pt x="1258908" y="1765788"/>
                  </a:lnTo>
                  <a:close/>
                  <a:moveTo>
                    <a:pt x="1258908" y="1703119"/>
                  </a:moveTo>
                  <a:lnTo>
                    <a:pt x="1172277" y="1703119"/>
                  </a:lnTo>
                  <a:lnTo>
                    <a:pt x="1172277" y="1398991"/>
                  </a:lnTo>
                  <a:lnTo>
                    <a:pt x="1258908" y="1398991"/>
                  </a:lnTo>
                  <a:lnTo>
                    <a:pt x="1258908" y="1703119"/>
                  </a:lnTo>
                  <a:close/>
                  <a:moveTo>
                    <a:pt x="1258908" y="1362127"/>
                  </a:moveTo>
                  <a:lnTo>
                    <a:pt x="1172277" y="1362127"/>
                  </a:lnTo>
                  <a:lnTo>
                    <a:pt x="1172277" y="1328949"/>
                  </a:lnTo>
                  <a:lnTo>
                    <a:pt x="1258908" y="1328949"/>
                  </a:lnTo>
                  <a:lnTo>
                    <a:pt x="1258908" y="1362127"/>
                  </a:lnTo>
                  <a:close/>
                  <a:moveTo>
                    <a:pt x="1258908" y="1297615"/>
                  </a:moveTo>
                  <a:lnTo>
                    <a:pt x="1172277" y="1297615"/>
                  </a:lnTo>
                  <a:lnTo>
                    <a:pt x="1172277" y="1264437"/>
                  </a:lnTo>
                  <a:lnTo>
                    <a:pt x="1258908" y="1264437"/>
                  </a:lnTo>
                  <a:lnTo>
                    <a:pt x="1258908" y="1297615"/>
                  </a:lnTo>
                  <a:close/>
                  <a:moveTo>
                    <a:pt x="1258908" y="1231259"/>
                  </a:moveTo>
                  <a:lnTo>
                    <a:pt x="1172277" y="1231259"/>
                  </a:lnTo>
                  <a:lnTo>
                    <a:pt x="1172277" y="1198082"/>
                  </a:lnTo>
                  <a:lnTo>
                    <a:pt x="1258908" y="1198082"/>
                  </a:lnTo>
                  <a:lnTo>
                    <a:pt x="1258908" y="1231259"/>
                  </a:lnTo>
                  <a:close/>
                  <a:moveTo>
                    <a:pt x="1258908" y="1166747"/>
                  </a:moveTo>
                  <a:lnTo>
                    <a:pt x="1172277" y="1166747"/>
                  </a:lnTo>
                  <a:lnTo>
                    <a:pt x="1172277" y="1133570"/>
                  </a:lnTo>
                  <a:lnTo>
                    <a:pt x="1258908" y="1133570"/>
                  </a:lnTo>
                  <a:lnTo>
                    <a:pt x="1258908" y="1166747"/>
                  </a:lnTo>
                  <a:close/>
                  <a:moveTo>
                    <a:pt x="1258908" y="1094862"/>
                  </a:moveTo>
                  <a:lnTo>
                    <a:pt x="1172277" y="1094862"/>
                  </a:lnTo>
                  <a:lnTo>
                    <a:pt x="1172277" y="790734"/>
                  </a:lnTo>
                  <a:lnTo>
                    <a:pt x="1258908" y="790734"/>
                  </a:lnTo>
                  <a:lnTo>
                    <a:pt x="1258908" y="1094862"/>
                  </a:lnTo>
                  <a:close/>
                  <a:moveTo>
                    <a:pt x="1258908" y="761243"/>
                  </a:moveTo>
                  <a:lnTo>
                    <a:pt x="1172277" y="761243"/>
                  </a:lnTo>
                  <a:lnTo>
                    <a:pt x="1172277" y="728065"/>
                  </a:lnTo>
                  <a:lnTo>
                    <a:pt x="1258908" y="728065"/>
                  </a:lnTo>
                  <a:lnTo>
                    <a:pt x="1258908" y="761243"/>
                  </a:lnTo>
                  <a:close/>
                  <a:moveTo>
                    <a:pt x="1258908" y="698574"/>
                  </a:moveTo>
                  <a:lnTo>
                    <a:pt x="1172277" y="698574"/>
                  </a:lnTo>
                  <a:lnTo>
                    <a:pt x="1172277" y="394445"/>
                  </a:lnTo>
                  <a:lnTo>
                    <a:pt x="1258908" y="394445"/>
                  </a:lnTo>
                  <a:lnTo>
                    <a:pt x="1258908" y="698574"/>
                  </a:lnTo>
                  <a:close/>
                  <a:moveTo>
                    <a:pt x="1258908" y="364954"/>
                  </a:moveTo>
                  <a:lnTo>
                    <a:pt x="1172277" y="364954"/>
                  </a:lnTo>
                  <a:lnTo>
                    <a:pt x="1172277" y="331776"/>
                  </a:lnTo>
                  <a:lnTo>
                    <a:pt x="1258908" y="331776"/>
                  </a:lnTo>
                  <a:lnTo>
                    <a:pt x="1258908" y="364954"/>
                  </a:lnTo>
                  <a:close/>
                  <a:moveTo>
                    <a:pt x="1258908" y="300442"/>
                  </a:moveTo>
                  <a:lnTo>
                    <a:pt x="1172277" y="300442"/>
                  </a:lnTo>
                  <a:lnTo>
                    <a:pt x="1172277" y="267264"/>
                  </a:lnTo>
                  <a:lnTo>
                    <a:pt x="1258908" y="267264"/>
                  </a:lnTo>
                  <a:lnTo>
                    <a:pt x="1258908" y="300442"/>
                  </a:lnTo>
                  <a:close/>
                  <a:moveTo>
                    <a:pt x="1258908" y="234087"/>
                  </a:moveTo>
                  <a:lnTo>
                    <a:pt x="1172277" y="234087"/>
                  </a:lnTo>
                  <a:lnTo>
                    <a:pt x="1172277" y="200909"/>
                  </a:lnTo>
                  <a:lnTo>
                    <a:pt x="1258908" y="200909"/>
                  </a:lnTo>
                  <a:lnTo>
                    <a:pt x="1258908" y="234087"/>
                  </a:lnTo>
                  <a:close/>
                  <a:moveTo>
                    <a:pt x="1258908" y="169575"/>
                  </a:moveTo>
                  <a:lnTo>
                    <a:pt x="1172277" y="169575"/>
                  </a:lnTo>
                  <a:lnTo>
                    <a:pt x="1172277" y="136397"/>
                  </a:lnTo>
                  <a:lnTo>
                    <a:pt x="1258908" y="136397"/>
                  </a:lnTo>
                  <a:lnTo>
                    <a:pt x="1258908" y="169575"/>
                  </a:lnTo>
                  <a:close/>
                  <a:moveTo>
                    <a:pt x="1398991" y="2366672"/>
                  </a:moveTo>
                  <a:lnTo>
                    <a:pt x="1312361" y="2366672"/>
                  </a:lnTo>
                  <a:lnTo>
                    <a:pt x="1312361" y="2333495"/>
                  </a:lnTo>
                  <a:lnTo>
                    <a:pt x="1398991" y="2333495"/>
                  </a:lnTo>
                  <a:lnTo>
                    <a:pt x="1398991" y="2366672"/>
                  </a:lnTo>
                  <a:close/>
                  <a:moveTo>
                    <a:pt x="1398991" y="2302160"/>
                  </a:moveTo>
                  <a:lnTo>
                    <a:pt x="1312361" y="2302160"/>
                  </a:lnTo>
                  <a:lnTo>
                    <a:pt x="1312361" y="2268983"/>
                  </a:lnTo>
                  <a:lnTo>
                    <a:pt x="1398991" y="2268983"/>
                  </a:lnTo>
                  <a:lnTo>
                    <a:pt x="1398991" y="2302160"/>
                  </a:lnTo>
                  <a:close/>
                  <a:moveTo>
                    <a:pt x="1398991" y="2235805"/>
                  </a:moveTo>
                  <a:lnTo>
                    <a:pt x="1312361" y="2235805"/>
                  </a:lnTo>
                  <a:lnTo>
                    <a:pt x="1312361" y="2202627"/>
                  </a:lnTo>
                  <a:lnTo>
                    <a:pt x="1398991" y="2202627"/>
                  </a:lnTo>
                  <a:lnTo>
                    <a:pt x="1398991" y="2235805"/>
                  </a:lnTo>
                  <a:close/>
                  <a:moveTo>
                    <a:pt x="1398991" y="2171293"/>
                  </a:moveTo>
                  <a:lnTo>
                    <a:pt x="1312361" y="2171293"/>
                  </a:lnTo>
                  <a:lnTo>
                    <a:pt x="1312361" y="2138115"/>
                  </a:lnTo>
                  <a:lnTo>
                    <a:pt x="1398991" y="2138115"/>
                  </a:lnTo>
                  <a:lnTo>
                    <a:pt x="1398991" y="2171293"/>
                  </a:lnTo>
                  <a:close/>
                  <a:moveTo>
                    <a:pt x="1398991" y="2099408"/>
                  </a:moveTo>
                  <a:lnTo>
                    <a:pt x="1312361" y="2099408"/>
                  </a:lnTo>
                  <a:lnTo>
                    <a:pt x="1312361" y="1795279"/>
                  </a:lnTo>
                  <a:lnTo>
                    <a:pt x="1398991" y="1795279"/>
                  </a:lnTo>
                  <a:lnTo>
                    <a:pt x="1398991" y="2099408"/>
                  </a:lnTo>
                  <a:close/>
                  <a:moveTo>
                    <a:pt x="1398991" y="1765788"/>
                  </a:moveTo>
                  <a:lnTo>
                    <a:pt x="1312361" y="1765788"/>
                  </a:lnTo>
                  <a:lnTo>
                    <a:pt x="1312361" y="1732610"/>
                  </a:lnTo>
                  <a:lnTo>
                    <a:pt x="1398991" y="1732610"/>
                  </a:lnTo>
                  <a:lnTo>
                    <a:pt x="1398991" y="1765788"/>
                  </a:lnTo>
                  <a:close/>
                  <a:moveTo>
                    <a:pt x="1398991" y="1703119"/>
                  </a:moveTo>
                  <a:lnTo>
                    <a:pt x="1312361" y="1703119"/>
                  </a:lnTo>
                  <a:lnTo>
                    <a:pt x="1312361" y="1398991"/>
                  </a:lnTo>
                  <a:lnTo>
                    <a:pt x="1398991" y="1398991"/>
                  </a:lnTo>
                  <a:lnTo>
                    <a:pt x="1398991" y="1703119"/>
                  </a:lnTo>
                  <a:close/>
                  <a:moveTo>
                    <a:pt x="1398991" y="1362127"/>
                  </a:moveTo>
                  <a:lnTo>
                    <a:pt x="1312361" y="1362127"/>
                  </a:lnTo>
                  <a:lnTo>
                    <a:pt x="1312361" y="1328949"/>
                  </a:lnTo>
                  <a:lnTo>
                    <a:pt x="1398991" y="1328949"/>
                  </a:lnTo>
                  <a:lnTo>
                    <a:pt x="1398991" y="1362127"/>
                  </a:lnTo>
                  <a:close/>
                  <a:moveTo>
                    <a:pt x="1398991" y="1297615"/>
                  </a:moveTo>
                  <a:lnTo>
                    <a:pt x="1312361" y="1297615"/>
                  </a:lnTo>
                  <a:lnTo>
                    <a:pt x="1312361" y="1264437"/>
                  </a:lnTo>
                  <a:lnTo>
                    <a:pt x="1398991" y="1264437"/>
                  </a:lnTo>
                  <a:lnTo>
                    <a:pt x="1398991" y="1297615"/>
                  </a:lnTo>
                  <a:close/>
                  <a:moveTo>
                    <a:pt x="1398991" y="1231259"/>
                  </a:moveTo>
                  <a:lnTo>
                    <a:pt x="1312361" y="1231259"/>
                  </a:lnTo>
                  <a:lnTo>
                    <a:pt x="1312361" y="1198082"/>
                  </a:lnTo>
                  <a:lnTo>
                    <a:pt x="1398991" y="1198082"/>
                  </a:lnTo>
                  <a:lnTo>
                    <a:pt x="1398991" y="1231259"/>
                  </a:lnTo>
                  <a:close/>
                  <a:moveTo>
                    <a:pt x="1398991" y="1166747"/>
                  </a:moveTo>
                  <a:lnTo>
                    <a:pt x="1312361" y="1166747"/>
                  </a:lnTo>
                  <a:lnTo>
                    <a:pt x="1312361" y="1133570"/>
                  </a:lnTo>
                  <a:lnTo>
                    <a:pt x="1398991" y="1133570"/>
                  </a:lnTo>
                  <a:lnTo>
                    <a:pt x="1398991" y="1166747"/>
                  </a:lnTo>
                  <a:close/>
                  <a:moveTo>
                    <a:pt x="1398991" y="1094862"/>
                  </a:moveTo>
                  <a:lnTo>
                    <a:pt x="1312361" y="1094862"/>
                  </a:lnTo>
                  <a:lnTo>
                    <a:pt x="1312361" y="790734"/>
                  </a:lnTo>
                  <a:lnTo>
                    <a:pt x="1398991" y="790734"/>
                  </a:lnTo>
                  <a:lnTo>
                    <a:pt x="1398991" y="1094862"/>
                  </a:lnTo>
                  <a:close/>
                  <a:moveTo>
                    <a:pt x="1398991" y="761243"/>
                  </a:moveTo>
                  <a:lnTo>
                    <a:pt x="1312361" y="761243"/>
                  </a:lnTo>
                  <a:lnTo>
                    <a:pt x="1312361" y="728065"/>
                  </a:lnTo>
                  <a:lnTo>
                    <a:pt x="1398991" y="728065"/>
                  </a:lnTo>
                  <a:lnTo>
                    <a:pt x="1398991" y="761243"/>
                  </a:lnTo>
                  <a:close/>
                  <a:moveTo>
                    <a:pt x="1398991" y="698574"/>
                  </a:moveTo>
                  <a:lnTo>
                    <a:pt x="1312361" y="698574"/>
                  </a:lnTo>
                  <a:lnTo>
                    <a:pt x="1312361" y="394445"/>
                  </a:lnTo>
                  <a:lnTo>
                    <a:pt x="1398991" y="394445"/>
                  </a:lnTo>
                  <a:lnTo>
                    <a:pt x="1398991" y="698574"/>
                  </a:lnTo>
                  <a:close/>
                  <a:moveTo>
                    <a:pt x="1398991" y="364954"/>
                  </a:moveTo>
                  <a:lnTo>
                    <a:pt x="1312361" y="364954"/>
                  </a:lnTo>
                  <a:lnTo>
                    <a:pt x="1312361" y="331776"/>
                  </a:lnTo>
                  <a:lnTo>
                    <a:pt x="1398991" y="331776"/>
                  </a:lnTo>
                  <a:lnTo>
                    <a:pt x="1398991" y="364954"/>
                  </a:lnTo>
                  <a:close/>
                  <a:moveTo>
                    <a:pt x="1398991" y="300442"/>
                  </a:moveTo>
                  <a:lnTo>
                    <a:pt x="1312361" y="300442"/>
                  </a:lnTo>
                  <a:lnTo>
                    <a:pt x="1312361" y="267264"/>
                  </a:lnTo>
                  <a:lnTo>
                    <a:pt x="1398991" y="267264"/>
                  </a:lnTo>
                  <a:lnTo>
                    <a:pt x="1398991" y="300442"/>
                  </a:lnTo>
                  <a:close/>
                  <a:moveTo>
                    <a:pt x="1398991" y="234087"/>
                  </a:moveTo>
                  <a:lnTo>
                    <a:pt x="1312361" y="234087"/>
                  </a:lnTo>
                  <a:lnTo>
                    <a:pt x="1312361" y="200909"/>
                  </a:lnTo>
                  <a:lnTo>
                    <a:pt x="1398991" y="200909"/>
                  </a:lnTo>
                  <a:lnTo>
                    <a:pt x="1398991" y="234087"/>
                  </a:lnTo>
                  <a:close/>
                  <a:moveTo>
                    <a:pt x="1398991" y="169575"/>
                  </a:moveTo>
                  <a:lnTo>
                    <a:pt x="1312361" y="169575"/>
                  </a:lnTo>
                  <a:lnTo>
                    <a:pt x="1312361" y="136397"/>
                  </a:lnTo>
                  <a:lnTo>
                    <a:pt x="1398991" y="136397"/>
                  </a:lnTo>
                  <a:lnTo>
                    <a:pt x="1398991" y="169575"/>
                  </a:lnTo>
                  <a:close/>
                  <a:moveTo>
                    <a:pt x="1539075" y="2366672"/>
                  </a:moveTo>
                  <a:lnTo>
                    <a:pt x="1454287" y="2366672"/>
                  </a:lnTo>
                  <a:lnTo>
                    <a:pt x="1454287" y="2333495"/>
                  </a:lnTo>
                  <a:lnTo>
                    <a:pt x="1540918" y="2333495"/>
                  </a:lnTo>
                  <a:lnTo>
                    <a:pt x="1540918" y="2366672"/>
                  </a:lnTo>
                  <a:close/>
                  <a:moveTo>
                    <a:pt x="1539075" y="2302160"/>
                  </a:moveTo>
                  <a:lnTo>
                    <a:pt x="1454287" y="2302160"/>
                  </a:lnTo>
                  <a:lnTo>
                    <a:pt x="1454287" y="2268983"/>
                  </a:lnTo>
                  <a:lnTo>
                    <a:pt x="1540918" y="2268983"/>
                  </a:lnTo>
                  <a:lnTo>
                    <a:pt x="1540918" y="2302160"/>
                  </a:lnTo>
                  <a:close/>
                  <a:moveTo>
                    <a:pt x="1539075" y="2235805"/>
                  </a:moveTo>
                  <a:lnTo>
                    <a:pt x="1454287" y="2235805"/>
                  </a:lnTo>
                  <a:lnTo>
                    <a:pt x="1454287" y="2202627"/>
                  </a:lnTo>
                  <a:lnTo>
                    <a:pt x="1540918" y="2202627"/>
                  </a:lnTo>
                  <a:lnTo>
                    <a:pt x="1540918" y="2235805"/>
                  </a:lnTo>
                  <a:close/>
                  <a:moveTo>
                    <a:pt x="1539075" y="2171293"/>
                  </a:moveTo>
                  <a:lnTo>
                    <a:pt x="1454287" y="2171293"/>
                  </a:lnTo>
                  <a:lnTo>
                    <a:pt x="1454287" y="2138115"/>
                  </a:lnTo>
                  <a:lnTo>
                    <a:pt x="1540918" y="2138115"/>
                  </a:lnTo>
                  <a:lnTo>
                    <a:pt x="1540918" y="2171293"/>
                  </a:lnTo>
                  <a:close/>
                  <a:moveTo>
                    <a:pt x="1539075" y="2099408"/>
                  </a:moveTo>
                  <a:lnTo>
                    <a:pt x="1454287" y="2099408"/>
                  </a:lnTo>
                  <a:lnTo>
                    <a:pt x="1454287" y="1795279"/>
                  </a:lnTo>
                  <a:lnTo>
                    <a:pt x="1540918" y="1795279"/>
                  </a:lnTo>
                  <a:lnTo>
                    <a:pt x="1540918" y="2099408"/>
                  </a:lnTo>
                  <a:close/>
                  <a:moveTo>
                    <a:pt x="1539075" y="1765788"/>
                  </a:moveTo>
                  <a:lnTo>
                    <a:pt x="1454287" y="1765788"/>
                  </a:lnTo>
                  <a:lnTo>
                    <a:pt x="1454287" y="1732610"/>
                  </a:lnTo>
                  <a:lnTo>
                    <a:pt x="1540918" y="1732610"/>
                  </a:lnTo>
                  <a:lnTo>
                    <a:pt x="1540918" y="1765788"/>
                  </a:lnTo>
                  <a:close/>
                  <a:moveTo>
                    <a:pt x="1539075" y="1703119"/>
                  </a:moveTo>
                  <a:lnTo>
                    <a:pt x="1454287" y="1703119"/>
                  </a:lnTo>
                  <a:lnTo>
                    <a:pt x="1454287" y="1398991"/>
                  </a:lnTo>
                  <a:lnTo>
                    <a:pt x="1540918" y="1398991"/>
                  </a:lnTo>
                  <a:lnTo>
                    <a:pt x="1540918" y="1703119"/>
                  </a:lnTo>
                  <a:close/>
                  <a:moveTo>
                    <a:pt x="1539075" y="1362127"/>
                  </a:moveTo>
                  <a:lnTo>
                    <a:pt x="1454287" y="1362127"/>
                  </a:lnTo>
                  <a:lnTo>
                    <a:pt x="1454287" y="1328949"/>
                  </a:lnTo>
                  <a:lnTo>
                    <a:pt x="1540918" y="1328949"/>
                  </a:lnTo>
                  <a:lnTo>
                    <a:pt x="1540918" y="1362127"/>
                  </a:lnTo>
                  <a:close/>
                  <a:moveTo>
                    <a:pt x="1539075" y="1297615"/>
                  </a:moveTo>
                  <a:lnTo>
                    <a:pt x="1454287" y="1297615"/>
                  </a:lnTo>
                  <a:lnTo>
                    <a:pt x="1454287" y="1264437"/>
                  </a:lnTo>
                  <a:lnTo>
                    <a:pt x="1540918" y="1264437"/>
                  </a:lnTo>
                  <a:lnTo>
                    <a:pt x="1540918" y="1297615"/>
                  </a:lnTo>
                  <a:close/>
                  <a:moveTo>
                    <a:pt x="1539075" y="1231259"/>
                  </a:moveTo>
                  <a:lnTo>
                    <a:pt x="1454287" y="1231259"/>
                  </a:lnTo>
                  <a:lnTo>
                    <a:pt x="1454287" y="1198082"/>
                  </a:lnTo>
                  <a:lnTo>
                    <a:pt x="1540918" y="1198082"/>
                  </a:lnTo>
                  <a:lnTo>
                    <a:pt x="1540918" y="1231259"/>
                  </a:lnTo>
                  <a:close/>
                  <a:moveTo>
                    <a:pt x="1539075" y="1166747"/>
                  </a:moveTo>
                  <a:lnTo>
                    <a:pt x="1454287" y="1166747"/>
                  </a:lnTo>
                  <a:lnTo>
                    <a:pt x="1454287" y="1133570"/>
                  </a:lnTo>
                  <a:lnTo>
                    <a:pt x="1540918" y="1133570"/>
                  </a:lnTo>
                  <a:lnTo>
                    <a:pt x="1540918" y="1166747"/>
                  </a:lnTo>
                  <a:close/>
                  <a:moveTo>
                    <a:pt x="1539075" y="1094862"/>
                  </a:moveTo>
                  <a:lnTo>
                    <a:pt x="1454287" y="1094862"/>
                  </a:lnTo>
                  <a:lnTo>
                    <a:pt x="1454287" y="790734"/>
                  </a:lnTo>
                  <a:lnTo>
                    <a:pt x="1540918" y="790734"/>
                  </a:lnTo>
                  <a:lnTo>
                    <a:pt x="1540918" y="1094862"/>
                  </a:lnTo>
                  <a:close/>
                  <a:moveTo>
                    <a:pt x="1539075" y="761243"/>
                  </a:moveTo>
                  <a:lnTo>
                    <a:pt x="1454287" y="761243"/>
                  </a:lnTo>
                  <a:lnTo>
                    <a:pt x="1454287" y="728065"/>
                  </a:lnTo>
                  <a:lnTo>
                    <a:pt x="1540918" y="728065"/>
                  </a:lnTo>
                  <a:lnTo>
                    <a:pt x="1540918" y="761243"/>
                  </a:lnTo>
                  <a:close/>
                  <a:moveTo>
                    <a:pt x="1539075" y="698574"/>
                  </a:moveTo>
                  <a:lnTo>
                    <a:pt x="1454287" y="698574"/>
                  </a:lnTo>
                  <a:lnTo>
                    <a:pt x="1454287" y="394445"/>
                  </a:lnTo>
                  <a:lnTo>
                    <a:pt x="1540918" y="394445"/>
                  </a:lnTo>
                  <a:lnTo>
                    <a:pt x="1540918" y="698574"/>
                  </a:lnTo>
                  <a:close/>
                  <a:moveTo>
                    <a:pt x="1539075" y="364954"/>
                  </a:moveTo>
                  <a:lnTo>
                    <a:pt x="1454287" y="364954"/>
                  </a:lnTo>
                  <a:lnTo>
                    <a:pt x="1454287" y="331776"/>
                  </a:lnTo>
                  <a:lnTo>
                    <a:pt x="1540918" y="331776"/>
                  </a:lnTo>
                  <a:lnTo>
                    <a:pt x="1540918" y="364954"/>
                  </a:lnTo>
                  <a:close/>
                  <a:moveTo>
                    <a:pt x="1539075" y="300442"/>
                  </a:moveTo>
                  <a:lnTo>
                    <a:pt x="1454287" y="300442"/>
                  </a:lnTo>
                  <a:lnTo>
                    <a:pt x="1454287" y="267264"/>
                  </a:lnTo>
                  <a:lnTo>
                    <a:pt x="1540918" y="267264"/>
                  </a:lnTo>
                  <a:lnTo>
                    <a:pt x="1540918" y="300442"/>
                  </a:lnTo>
                  <a:close/>
                  <a:moveTo>
                    <a:pt x="1539075" y="234087"/>
                  </a:moveTo>
                  <a:lnTo>
                    <a:pt x="1454287" y="234087"/>
                  </a:lnTo>
                  <a:lnTo>
                    <a:pt x="1454287" y="200909"/>
                  </a:lnTo>
                  <a:lnTo>
                    <a:pt x="1540918" y="200909"/>
                  </a:lnTo>
                  <a:lnTo>
                    <a:pt x="1540918" y="234087"/>
                  </a:lnTo>
                  <a:close/>
                  <a:moveTo>
                    <a:pt x="1539075" y="169575"/>
                  </a:moveTo>
                  <a:lnTo>
                    <a:pt x="1454287" y="169575"/>
                  </a:lnTo>
                  <a:lnTo>
                    <a:pt x="1454287" y="136397"/>
                  </a:lnTo>
                  <a:lnTo>
                    <a:pt x="1540918" y="136397"/>
                  </a:lnTo>
                  <a:lnTo>
                    <a:pt x="1540918" y="169575"/>
                  </a:lnTo>
                  <a:close/>
                  <a:moveTo>
                    <a:pt x="1681001" y="2366672"/>
                  </a:moveTo>
                  <a:lnTo>
                    <a:pt x="1594371" y="2366672"/>
                  </a:lnTo>
                  <a:lnTo>
                    <a:pt x="1594371" y="2333495"/>
                  </a:lnTo>
                  <a:lnTo>
                    <a:pt x="1681001" y="2333495"/>
                  </a:lnTo>
                  <a:lnTo>
                    <a:pt x="1681001" y="2366672"/>
                  </a:lnTo>
                  <a:close/>
                  <a:moveTo>
                    <a:pt x="1681001" y="2302160"/>
                  </a:moveTo>
                  <a:lnTo>
                    <a:pt x="1594371" y="2302160"/>
                  </a:lnTo>
                  <a:lnTo>
                    <a:pt x="1594371" y="2268983"/>
                  </a:lnTo>
                  <a:lnTo>
                    <a:pt x="1681001" y="2268983"/>
                  </a:lnTo>
                  <a:lnTo>
                    <a:pt x="1681001" y="2302160"/>
                  </a:lnTo>
                  <a:close/>
                  <a:moveTo>
                    <a:pt x="1681001" y="2235805"/>
                  </a:moveTo>
                  <a:lnTo>
                    <a:pt x="1594371" y="2235805"/>
                  </a:lnTo>
                  <a:lnTo>
                    <a:pt x="1594371" y="2202627"/>
                  </a:lnTo>
                  <a:lnTo>
                    <a:pt x="1681001" y="2202627"/>
                  </a:lnTo>
                  <a:lnTo>
                    <a:pt x="1681001" y="2235805"/>
                  </a:lnTo>
                  <a:close/>
                  <a:moveTo>
                    <a:pt x="1681001" y="2171293"/>
                  </a:moveTo>
                  <a:lnTo>
                    <a:pt x="1594371" y="2171293"/>
                  </a:lnTo>
                  <a:lnTo>
                    <a:pt x="1594371" y="2138115"/>
                  </a:lnTo>
                  <a:lnTo>
                    <a:pt x="1681001" y="2138115"/>
                  </a:lnTo>
                  <a:lnTo>
                    <a:pt x="1681001" y="2171293"/>
                  </a:lnTo>
                  <a:close/>
                  <a:moveTo>
                    <a:pt x="1681001" y="2099408"/>
                  </a:moveTo>
                  <a:lnTo>
                    <a:pt x="1594371" y="2099408"/>
                  </a:lnTo>
                  <a:lnTo>
                    <a:pt x="1594371" y="1795279"/>
                  </a:lnTo>
                  <a:lnTo>
                    <a:pt x="1681001" y="1795279"/>
                  </a:lnTo>
                  <a:lnTo>
                    <a:pt x="1681001" y="2099408"/>
                  </a:lnTo>
                  <a:close/>
                  <a:moveTo>
                    <a:pt x="1681001" y="1765788"/>
                  </a:moveTo>
                  <a:lnTo>
                    <a:pt x="1594371" y="1765788"/>
                  </a:lnTo>
                  <a:lnTo>
                    <a:pt x="1594371" y="1732610"/>
                  </a:lnTo>
                  <a:lnTo>
                    <a:pt x="1681001" y="1732610"/>
                  </a:lnTo>
                  <a:lnTo>
                    <a:pt x="1681001" y="1765788"/>
                  </a:lnTo>
                  <a:close/>
                  <a:moveTo>
                    <a:pt x="1681001" y="1703119"/>
                  </a:moveTo>
                  <a:lnTo>
                    <a:pt x="1594371" y="1703119"/>
                  </a:lnTo>
                  <a:lnTo>
                    <a:pt x="1594371" y="1398991"/>
                  </a:lnTo>
                  <a:lnTo>
                    <a:pt x="1681001" y="1398991"/>
                  </a:lnTo>
                  <a:lnTo>
                    <a:pt x="1681001" y="1703119"/>
                  </a:lnTo>
                  <a:close/>
                  <a:moveTo>
                    <a:pt x="1681001" y="1362127"/>
                  </a:moveTo>
                  <a:lnTo>
                    <a:pt x="1594371" y="1362127"/>
                  </a:lnTo>
                  <a:lnTo>
                    <a:pt x="1594371" y="1328949"/>
                  </a:lnTo>
                  <a:lnTo>
                    <a:pt x="1681001" y="1328949"/>
                  </a:lnTo>
                  <a:lnTo>
                    <a:pt x="1681001" y="1362127"/>
                  </a:lnTo>
                  <a:close/>
                  <a:moveTo>
                    <a:pt x="1681001" y="1297615"/>
                  </a:moveTo>
                  <a:lnTo>
                    <a:pt x="1594371" y="1297615"/>
                  </a:lnTo>
                  <a:lnTo>
                    <a:pt x="1594371" y="1264437"/>
                  </a:lnTo>
                  <a:lnTo>
                    <a:pt x="1681001" y="1264437"/>
                  </a:lnTo>
                  <a:lnTo>
                    <a:pt x="1681001" y="1297615"/>
                  </a:lnTo>
                  <a:close/>
                  <a:moveTo>
                    <a:pt x="1681001" y="1231259"/>
                  </a:moveTo>
                  <a:lnTo>
                    <a:pt x="1594371" y="1231259"/>
                  </a:lnTo>
                  <a:lnTo>
                    <a:pt x="1594371" y="1198082"/>
                  </a:lnTo>
                  <a:lnTo>
                    <a:pt x="1681001" y="1198082"/>
                  </a:lnTo>
                  <a:lnTo>
                    <a:pt x="1681001" y="1231259"/>
                  </a:lnTo>
                  <a:close/>
                  <a:moveTo>
                    <a:pt x="1681001" y="1166747"/>
                  </a:moveTo>
                  <a:lnTo>
                    <a:pt x="1594371" y="1166747"/>
                  </a:lnTo>
                  <a:lnTo>
                    <a:pt x="1594371" y="1133570"/>
                  </a:lnTo>
                  <a:lnTo>
                    <a:pt x="1681001" y="1133570"/>
                  </a:lnTo>
                  <a:lnTo>
                    <a:pt x="1681001" y="1166747"/>
                  </a:lnTo>
                  <a:close/>
                  <a:moveTo>
                    <a:pt x="1681001" y="1094862"/>
                  </a:moveTo>
                  <a:lnTo>
                    <a:pt x="1594371" y="1094862"/>
                  </a:lnTo>
                  <a:lnTo>
                    <a:pt x="1594371" y="790734"/>
                  </a:lnTo>
                  <a:lnTo>
                    <a:pt x="1681001" y="790734"/>
                  </a:lnTo>
                  <a:lnTo>
                    <a:pt x="1681001" y="1094862"/>
                  </a:lnTo>
                  <a:close/>
                  <a:moveTo>
                    <a:pt x="1681001" y="761243"/>
                  </a:moveTo>
                  <a:lnTo>
                    <a:pt x="1594371" y="761243"/>
                  </a:lnTo>
                  <a:lnTo>
                    <a:pt x="1594371" y="728065"/>
                  </a:lnTo>
                  <a:lnTo>
                    <a:pt x="1681001" y="728065"/>
                  </a:lnTo>
                  <a:lnTo>
                    <a:pt x="1681001" y="761243"/>
                  </a:lnTo>
                  <a:close/>
                  <a:moveTo>
                    <a:pt x="1681001" y="698574"/>
                  </a:moveTo>
                  <a:lnTo>
                    <a:pt x="1594371" y="698574"/>
                  </a:lnTo>
                  <a:lnTo>
                    <a:pt x="1594371" y="394445"/>
                  </a:lnTo>
                  <a:lnTo>
                    <a:pt x="1681001" y="394445"/>
                  </a:lnTo>
                  <a:lnTo>
                    <a:pt x="1681001" y="698574"/>
                  </a:lnTo>
                  <a:close/>
                  <a:moveTo>
                    <a:pt x="1681001" y="364954"/>
                  </a:moveTo>
                  <a:lnTo>
                    <a:pt x="1594371" y="364954"/>
                  </a:lnTo>
                  <a:lnTo>
                    <a:pt x="1594371" y="331776"/>
                  </a:lnTo>
                  <a:lnTo>
                    <a:pt x="1681001" y="331776"/>
                  </a:lnTo>
                  <a:lnTo>
                    <a:pt x="1681001" y="364954"/>
                  </a:lnTo>
                  <a:close/>
                  <a:moveTo>
                    <a:pt x="1681001" y="300442"/>
                  </a:moveTo>
                  <a:lnTo>
                    <a:pt x="1594371" y="300442"/>
                  </a:lnTo>
                  <a:lnTo>
                    <a:pt x="1594371" y="267264"/>
                  </a:lnTo>
                  <a:lnTo>
                    <a:pt x="1681001" y="267264"/>
                  </a:lnTo>
                  <a:lnTo>
                    <a:pt x="1681001" y="300442"/>
                  </a:lnTo>
                  <a:close/>
                  <a:moveTo>
                    <a:pt x="1681001" y="234087"/>
                  </a:moveTo>
                  <a:lnTo>
                    <a:pt x="1594371" y="234087"/>
                  </a:lnTo>
                  <a:lnTo>
                    <a:pt x="1594371" y="200909"/>
                  </a:lnTo>
                  <a:lnTo>
                    <a:pt x="1681001" y="200909"/>
                  </a:lnTo>
                  <a:lnTo>
                    <a:pt x="1681001" y="234087"/>
                  </a:lnTo>
                  <a:close/>
                  <a:moveTo>
                    <a:pt x="1681001" y="169575"/>
                  </a:moveTo>
                  <a:lnTo>
                    <a:pt x="1594371" y="169575"/>
                  </a:lnTo>
                  <a:lnTo>
                    <a:pt x="1594371" y="136397"/>
                  </a:lnTo>
                  <a:lnTo>
                    <a:pt x="1681001" y="136397"/>
                  </a:lnTo>
                  <a:lnTo>
                    <a:pt x="1681001" y="169575"/>
                  </a:lnTo>
                  <a:close/>
                  <a:moveTo>
                    <a:pt x="1821085" y="2366672"/>
                  </a:moveTo>
                  <a:lnTo>
                    <a:pt x="1734454" y="2366672"/>
                  </a:lnTo>
                  <a:lnTo>
                    <a:pt x="1734454" y="2333495"/>
                  </a:lnTo>
                  <a:lnTo>
                    <a:pt x="1821085" y="2333495"/>
                  </a:lnTo>
                  <a:lnTo>
                    <a:pt x="1821085" y="2366672"/>
                  </a:lnTo>
                  <a:close/>
                  <a:moveTo>
                    <a:pt x="1821085" y="2302160"/>
                  </a:moveTo>
                  <a:lnTo>
                    <a:pt x="1734454" y="2302160"/>
                  </a:lnTo>
                  <a:lnTo>
                    <a:pt x="1734454" y="2268983"/>
                  </a:lnTo>
                  <a:lnTo>
                    <a:pt x="1821085" y="2268983"/>
                  </a:lnTo>
                  <a:lnTo>
                    <a:pt x="1821085" y="2302160"/>
                  </a:lnTo>
                  <a:close/>
                  <a:moveTo>
                    <a:pt x="1821085" y="2235805"/>
                  </a:moveTo>
                  <a:lnTo>
                    <a:pt x="1734454" y="2235805"/>
                  </a:lnTo>
                  <a:lnTo>
                    <a:pt x="1734454" y="2202627"/>
                  </a:lnTo>
                  <a:lnTo>
                    <a:pt x="1821085" y="2202627"/>
                  </a:lnTo>
                  <a:lnTo>
                    <a:pt x="1821085" y="2235805"/>
                  </a:lnTo>
                  <a:close/>
                  <a:moveTo>
                    <a:pt x="1821085" y="2171293"/>
                  </a:moveTo>
                  <a:lnTo>
                    <a:pt x="1734454" y="2171293"/>
                  </a:lnTo>
                  <a:lnTo>
                    <a:pt x="1734454" y="2138115"/>
                  </a:lnTo>
                  <a:lnTo>
                    <a:pt x="1821085" y="2138115"/>
                  </a:lnTo>
                  <a:lnTo>
                    <a:pt x="1821085" y="2171293"/>
                  </a:lnTo>
                  <a:close/>
                  <a:moveTo>
                    <a:pt x="1821085" y="2099408"/>
                  </a:moveTo>
                  <a:lnTo>
                    <a:pt x="1734454" y="2099408"/>
                  </a:lnTo>
                  <a:lnTo>
                    <a:pt x="1734454" y="1795279"/>
                  </a:lnTo>
                  <a:lnTo>
                    <a:pt x="1821085" y="1795279"/>
                  </a:lnTo>
                  <a:lnTo>
                    <a:pt x="1821085" y="2099408"/>
                  </a:lnTo>
                  <a:close/>
                  <a:moveTo>
                    <a:pt x="1821085" y="1765788"/>
                  </a:moveTo>
                  <a:lnTo>
                    <a:pt x="1734454" y="1765788"/>
                  </a:lnTo>
                  <a:lnTo>
                    <a:pt x="1734454" y="1732610"/>
                  </a:lnTo>
                  <a:lnTo>
                    <a:pt x="1821085" y="1732610"/>
                  </a:lnTo>
                  <a:lnTo>
                    <a:pt x="1821085" y="1765788"/>
                  </a:lnTo>
                  <a:close/>
                  <a:moveTo>
                    <a:pt x="1821085" y="1703119"/>
                  </a:moveTo>
                  <a:lnTo>
                    <a:pt x="1734454" y="1703119"/>
                  </a:lnTo>
                  <a:lnTo>
                    <a:pt x="1734454" y="1398991"/>
                  </a:lnTo>
                  <a:lnTo>
                    <a:pt x="1821085" y="1398991"/>
                  </a:lnTo>
                  <a:lnTo>
                    <a:pt x="1821085" y="1703119"/>
                  </a:lnTo>
                  <a:close/>
                  <a:moveTo>
                    <a:pt x="1821085" y="1362127"/>
                  </a:moveTo>
                  <a:lnTo>
                    <a:pt x="1734454" y="1362127"/>
                  </a:lnTo>
                  <a:lnTo>
                    <a:pt x="1734454" y="1328949"/>
                  </a:lnTo>
                  <a:lnTo>
                    <a:pt x="1821085" y="1328949"/>
                  </a:lnTo>
                  <a:lnTo>
                    <a:pt x="1821085" y="1362127"/>
                  </a:lnTo>
                  <a:close/>
                  <a:moveTo>
                    <a:pt x="1821085" y="1297615"/>
                  </a:moveTo>
                  <a:lnTo>
                    <a:pt x="1734454" y="1297615"/>
                  </a:lnTo>
                  <a:lnTo>
                    <a:pt x="1734454" y="1264437"/>
                  </a:lnTo>
                  <a:lnTo>
                    <a:pt x="1821085" y="1264437"/>
                  </a:lnTo>
                  <a:lnTo>
                    <a:pt x="1821085" y="1297615"/>
                  </a:lnTo>
                  <a:close/>
                  <a:moveTo>
                    <a:pt x="1821085" y="1231259"/>
                  </a:moveTo>
                  <a:lnTo>
                    <a:pt x="1734454" y="1231259"/>
                  </a:lnTo>
                  <a:lnTo>
                    <a:pt x="1734454" y="1198082"/>
                  </a:lnTo>
                  <a:lnTo>
                    <a:pt x="1821085" y="1198082"/>
                  </a:lnTo>
                  <a:lnTo>
                    <a:pt x="1821085" y="1231259"/>
                  </a:lnTo>
                  <a:close/>
                  <a:moveTo>
                    <a:pt x="1821085" y="1166747"/>
                  </a:moveTo>
                  <a:lnTo>
                    <a:pt x="1734454" y="1166747"/>
                  </a:lnTo>
                  <a:lnTo>
                    <a:pt x="1734454" y="1133570"/>
                  </a:lnTo>
                  <a:lnTo>
                    <a:pt x="1821085" y="1133570"/>
                  </a:lnTo>
                  <a:lnTo>
                    <a:pt x="1821085" y="1166747"/>
                  </a:lnTo>
                  <a:close/>
                  <a:moveTo>
                    <a:pt x="1821085" y="1094862"/>
                  </a:moveTo>
                  <a:lnTo>
                    <a:pt x="1734454" y="1094862"/>
                  </a:lnTo>
                  <a:lnTo>
                    <a:pt x="1734454" y="790734"/>
                  </a:lnTo>
                  <a:lnTo>
                    <a:pt x="1821085" y="790734"/>
                  </a:lnTo>
                  <a:lnTo>
                    <a:pt x="1821085" y="1094862"/>
                  </a:lnTo>
                  <a:close/>
                  <a:moveTo>
                    <a:pt x="1821085" y="761243"/>
                  </a:moveTo>
                  <a:lnTo>
                    <a:pt x="1734454" y="761243"/>
                  </a:lnTo>
                  <a:lnTo>
                    <a:pt x="1734454" y="728065"/>
                  </a:lnTo>
                  <a:lnTo>
                    <a:pt x="1821085" y="728065"/>
                  </a:lnTo>
                  <a:lnTo>
                    <a:pt x="1821085" y="761243"/>
                  </a:lnTo>
                  <a:close/>
                  <a:moveTo>
                    <a:pt x="1821085" y="698574"/>
                  </a:moveTo>
                  <a:lnTo>
                    <a:pt x="1734454" y="698574"/>
                  </a:lnTo>
                  <a:lnTo>
                    <a:pt x="1734454" y="394445"/>
                  </a:lnTo>
                  <a:lnTo>
                    <a:pt x="1821085" y="394445"/>
                  </a:lnTo>
                  <a:lnTo>
                    <a:pt x="1821085" y="698574"/>
                  </a:lnTo>
                  <a:close/>
                  <a:moveTo>
                    <a:pt x="1821085" y="364954"/>
                  </a:moveTo>
                  <a:lnTo>
                    <a:pt x="1734454" y="364954"/>
                  </a:lnTo>
                  <a:lnTo>
                    <a:pt x="1734454" y="331776"/>
                  </a:lnTo>
                  <a:lnTo>
                    <a:pt x="1821085" y="331776"/>
                  </a:lnTo>
                  <a:lnTo>
                    <a:pt x="1821085" y="364954"/>
                  </a:lnTo>
                  <a:close/>
                  <a:moveTo>
                    <a:pt x="1821085" y="300442"/>
                  </a:moveTo>
                  <a:lnTo>
                    <a:pt x="1734454" y="300442"/>
                  </a:lnTo>
                  <a:lnTo>
                    <a:pt x="1734454" y="267264"/>
                  </a:lnTo>
                  <a:lnTo>
                    <a:pt x="1821085" y="267264"/>
                  </a:lnTo>
                  <a:lnTo>
                    <a:pt x="1821085" y="300442"/>
                  </a:lnTo>
                  <a:close/>
                  <a:moveTo>
                    <a:pt x="1821085" y="234087"/>
                  </a:moveTo>
                  <a:lnTo>
                    <a:pt x="1734454" y="234087"/>
                  </a:lnTo>
                  <a:lnTo>
                    <a:pt x="1734454" y="200909"/>
                  </a:lnTo>
                  <a:lnTo>
                    <a:pt x="1821085" y="200909"/>
                  </a:lnTo>
                  <a:lnTo>
                    <a:pt x="1821085" y="234087"/>
                  </a:lnTo>
                  <a:close/>
                  <a:moveTo>
                    <a:pt x="1821085" y="169575"/>
                  </a:moveTo>
                  <a:lnTo>
                    <a:pt x="1734454" y="169575"/>
                  </a:lnTo>
                  <a:lnTo>
                    <a:pt x="1734454" y="136397"/>
                  </a:lnTo>
                  <a:lnTo>
                    <a:pt x="1821085" y="136397"/>
                  </a:lnTo>
                  <a:lnTo>
                    <a:pt x="1821085" y="169575"/>
                  </a:lnTo>
                  <a:close/>
                  <a:moveTo>
                    <a:pt x="3745389" y="134554"/>
                  </a:moveTo>
                  <a:lnTo>
                    <a:pt x="3832019" y="134554"/>
                  </a:lnTo>
                  <a:lnTo>
                    <a:pt x="3832019" y="167732"/>
                  </a:lnTo>
                  <a:lnTo>
                    <a:pt x="3745389" y="167732"/>
                  </a:lnTo>
                  <a:lnTo>
                    <a:pt x="3745389" y="134554"/>
                  </a:lnTo>
                  <a:close/>
                  <a:moveTo>
                    <a:pt x="3745389" y="200909"/>
                  </a:moveTo>
                  <a:lnTo>
                    <a:pt x="3832019" y="200909"/>
                  </a:lnTo>
                  <a:lnTo>
                    <a:pt x="3832019" y="234087"/>
                  </a:lnTo>
                  <a:lnTo>
                    <a:pt x="3745389" y="234087"/>
                  </a:lnTo>
                  <a:lnTo>
                    <a:pt x="3745389" y="200909"/>
                  </a:lnTo>
                  <a:close/>
                  <a:moveTo>
                    <a:pt x="3745389" y="267264"/>
                  </a:moveTo>
                  <a:lnTo>
                    <a:pt x="3832019" y="267264"/>
                  </a:lnTo>
                  <a:lnTo>
                    <a:pt x="3832019" y="300442"/>
                  </a:lnTo>
                  <a:lnTo>
                    <a:pt x="3745389" y="300442"/>
                  </a:lnTo>
                  <a:lnTo>
                    <a:pt x="3745389" y="267264"/>
                  </a:lnTo>
                  <a:close/>
                  <a:moveTo>
                    <a:pt x="3745389" y="331776"/>
                  </a:moveTo>
                  <a:lnTo>
                    <a:pt x="3832019" y="331776"/>
                  </a:lnTo>
                  <a:lnTo>
                    <a:pt x="3832019" y="364954"/>
                  </a:lnTo>
                  <a:lnTo>
                    <a:pt x="3745389" y="364954"/>
                  </a:lnTo>
                  <a:lnTo>
                    <a:pt x="3745389" y="331776"/>
                  </a:lnTo>
                  <a:close/>
                  <a:moveTo>
                    <a:pt x="3745389" y="394445"/>
                  </a:moveTo>
                  <a:lnTo>
                    <a:pt x="3832019" y="394445"/>
                  </a:lnTo>
                  <a:lnTo>
                    <a:pt x="3832019" y="698574"/>
                  </a:lnTo>
                  <a:lnTo>
                    <a:pt x="3745389" y="698574"/>
                  </a:lnTo>
                  <a:lnTo>
                    <a:pt x="3745389" y="394445"/>
                  </a:lnTo>
                  <a:close/>
                  <a:moveTo>
                    <a:pt x="3745389" y="728065"/>
                  </a:moveTo>
                  <a:lnTo>
                    <a:pt x="3832019" y="728065"/>
                  </a:lnTo>
                  <a:lnTo>
                    <a:pt x="3832019" y="761243"/>
                  </a:lnTo>
                  <a:lnTo>
                    <a:pt x="3745389" y="761243"/>
                  </a:lnTo>
                  <a:lnTo>
                    <a:pt x="3745389" y="728065"/>
                  </a:lnTo>
                  <a:close/>
                  <a:moveTo>
                    <a:pt x="3745389" y="790734"/>
                  </a:moveTo>
                  <a:lnTo>
                    <a:pt x="3832019" y="790734"/>
                  </a:lnTo>
                  <a:lnTo>
                    <a:pt x="3832019" y="1094862"/>
                  </a:lnTo>
                  <a:lnTo>
                    <a:pt x="3745389" y="1094862"/>
                  </a:lnTo>
                  <a:lnTo>
                    <a:pt x="3745389" y="790734"/>
                  </a:lnTo>
                  <a:close/>
                  <a:moveTo>
                    <a:pt x="3745389" y="1133570"/>
                  </a:moveTo>
                  <a:lnTo>
                    <a:pt x="3832019" y="1133570"/>
                  </a:lnTo>
                  <a:lnTo>
                    <a:pt x="3832019" y="1166747"/>
                  </a:lnTo>
                  <a:lnTo>
                    <a:pt x="3745389" y="1166747"/>
                  </a:lnTo>
                  <a:lnTo>
                    <a:pt x="3745389" y="1133570"/>
                  </a:lnTo>
                  <a:close/>
                  <a:moveTo>
                    <a:pt x="3745389" y="1198082"/>
                  </a:moveTo>
                  <a:lnTo>
                    <a:pt x="3832019" y="1198082"/>
                  </a:lnTo>
                  <a:lnTo>
                    <a:pt x="3832019" y="1231259"/>
                  </a:lnTo>
                  <a:lnTo>
                    <a:pt x="3745389" y="1231259"/>
                  </a:lnTo>
                  <a:lnTo>
                    <a:pt x="3745389" y="1198082"/>
                  </a:lnTo>
                  <a:close/>
                  <a:moveTo>
                    <a:pt x="3745389" y="1264437"/>
                  </a:moveTo>
                  <a:lnTo>
                    <a:pt x="3832019" y="1264437"/>
                  </a:lnTo>
                  <a:lnTo>
                    <a:pt x="3832019" y="1297615"/>
                  </a:lnTo>
                  <a:lnTo>
                    <a:pt x="3745389" y="1297615"/>
                  </a:lnTo>
                  <a:lnTo>
                    <a:pt x="3745389" y="1264437"/>
                  </a:lnTo>
                  <a:close/>
                  <a:moveTo>
                    <a:pt x="3605306" y="134554"/>
                  </a:moveTo>
                  <a:lnTo>
                    <a:pt x="3691936" y="134554"/>
                  </a:lnTo>
                  <a:lnTo>
                    <a:pt x="3691936" y="167732"/>
                  </a:lnTo>
                  <a:lnTo>
                    <a:pt x="3605306" y="167732"/>
                  </a:lnTo>
                  <a:lnTo>
                    <a:pt x="3605306" y="134554"/>
                  </a:lnTo>
                  <a:close/>
                  <a:moveTo>
                    <a:pt x="3605306" y="200909"/>
                  </a:moveTo>
                  <a:lnTo>
                    <a:pt x="3691936" y="200909"/>
                  </a:lnTo>
                  <a:lnTo>
                    <a:pt x="3691936" y="234087"/>
                  </a:lnTo>
                  <a:lnTo>
                    <a:pt x="3605306" y="234087"/>
                  </a:lnTo>
                  <a:lnTo>
                    <a:pt x="3605306" y="200909"/>
                  </a:lnTo>
                  <a:close/>
                  <a:moveTo>
                    <a:pt x="3605306" y="267264"/>
                  </a:moveTo>
                  <a:lnTo>
                    <a:pt x="3691936" y="267264"/>
                  </a:lnTo>
                  <a:lnTo>
                    <a:pt x="3691936" y="300442"/>
                  </a:lnTo>
                  <a:lnTo>
                    <a:pt x="3605306" y="300442"/>
                  </a:lnTo>
                  <a:lnTo>
                    <a:pt x="3605306" y="267264"/>
                  </a:lnTo>
                  <a:close/>
                  <a:moveTo>
                    <a:pt x="3605306" y="331776"/>
                  </a:moveTo>
                  <a:lnTo>
                    <a:pt x="3691936" y="331776"/>
                  </a:lnTo>
                  <a:lnTo>
                    <a:pt x="3691936" y="364954"/>
                  </a:lnTo>
                  <a:lnTo>
                    <a:pt x="3605306" y="364954"/>
                  </a:lnTo>
                  <a:lnTo>
                    <a:pt x="3605306" y="331776"/>
                  </a:lnTo>
                  <a:close/>
                  <a:moveTo>
                    <a:pt x="3605306" y="394445"/>
                  </a:moveTo>
                  <a:lnTo>
                    <a:pt x="3691936" y="394445"/>
                  </a:lnTo>
                  <a:lnTo>
                    <a:pt x="3691936" y="698574"/>
                  </a:lnTo>
                  <a:lnTo>
                    <a:pt x="3605306" y="698574"/>
                  </a:lnTo>
                  <a:lnTo>
                    <a:pt x="3605306" y="394445"/>
                  </a:lnTo>
                  <a:close/>
                  <a:moveTo>
                    <a:pt x="3605306" y="728065"/>
                  </a:moveTo>
                  <a:lnTo>
                    <a:pt x="3691936" y="728065"/>
                  </a:lnTo>
                  <a:lnTo>
                    <a:pt x="3691936" y="761243"/>
                  </a:lnTo>
                  <a:lnTo>
                    <a:pt x="3605306" y="761243"/>
                  </a:lnTo>
                  <a:lnTo>
                    <a:pt x="3605306" y="728065"/>
                  </a:lnTo>
                  <a:close/>
                  <a:moveTo>
                    <a:pt x="3605306" y="790734"/>
                  </a:moveTo>
                  <a:lnTo>
                    <a:pt x="3691936" y="790734"/>
                  </a:lnTo>
                  <a:lnTo>
                    <a:pt x="3691936" y="1094862"/>
                  </a:lnTo>
                  <a:lnTo>
                    <a:pt x="3605306" y="1094862"/>
                  </a:lnTo>
                  <a:lnTo>
                    <a:pt x="3605306" y="790734"/>
                  </a:lnTo>
                  <a:close/>
                  <a:moveTo>
                    <a:pt x="3605306" y="1133570"/>
                  </a:moveTo>
                  <a:lnTo>
                    <a:pt x="3691936" y="1133570"/>
                  </a:lnTo>
                  <a:lnTo>
                    <a:pt x="3691936" y="1166747"/>
                  </a:lnTo>
                  <a:lnTo>
                    <a:pt x="3605306" y="1166747"/>
                  </a:lnTo>
                  <a:lnTo>
                    <a:pt x="3605306" y="1133570"/>
                  </a:lnTo>
                  <a:close/>
                  <a:moveTo>
                    <a:pt x="3605306" y="1198082"/>
                  </a:moveTo>
                  <a:lnTo>
                    <a:pt x="3691936" y="1198082"/>
                  </a:lnTo>
                  <a:lnTo>
                    <a:pt x="3691936" y="1231259"/>
                  </a:lnTo>
                  <a:lnTo>
                    <a:pt x="3605306" y="1231259"/>
                  </a:lnTo>
                  <a:lnTo>
                    <a:pt x="3605306" y="1198082"/>
                  </a:lnTo>
                  <a:close/>
                  <a:moveTo>
                    <a:pt x="3605306" y="1264437"/>
                  </a:moveTo>
                  <a:lnTo>
                    <a:pt x="3691936" y="1264437"/>
                  </a:lnTo>
                  <a:lnTo>
                    <a:pt x="3691936" y="1297615"/>
                  </a:lnTo>
                  <a:lnTo>
                    <a:pt x="3605306" y="1297615"/>
                  </a:lnTo>
                  <a:lnTo>
                    <a:pt x="3605306" y="1264437"/>
                  </a:lnTo>
                  <a:close/>
                  <a:moveTo>
                    <a:pt x="3465222" y="134554"/>
                  </a:moveTo>
                  <a:lnTo>
                    <a:pt x="3551852" y="134554"/>
                  </a:lnTo>
                  <a:lnTo>
                    <a:pt x="3551852" y="167732"/>
                  </a:lnTo>
                  <a:lnTo>
                    <a:pt x="3465222" y="167732"/>
                  </a:lnTo>
                  <a:lnTo>
                    <a:pt x="3465222" y="134554"/>
                  </a:lnTo>
                  <a:close/>
                  <a:moveTo>
                    <a:pt x="3465222" y="200909"/>
                  </a:moveTo>
                  <a:lnTo>
                    <a:pt x="3551852" y="200909"/>
                  </a:lnTo>
                  <a:lnTo>
                    <a:pt x="3551852" y="234087"/>
                  </a:lnTo>
                  <a:lnTo>
                    <a:pt x="3465222" y="234087"/>
                  </a:lnTo>
                  <a:lnTo>
                    <a:pt x="3465222" y="200909"/>
                  </a:lnTo>
                  <a:close/>
                  <a:moveTo>
                    <a:pt x="3465222" y="267264"/>
                  </a:moveTo>
                  <a:lnTo>
                    <a:pt x="3551852" y="267264"/>
                  </a:lnTo>
                  <a:lnTo>
                    <a:pt x="3551852" y="300442"/>
                  </a:lnTo>
                  <a:lnTo>
                    <a:pt x="3465222" y="300442"/>
                  </a:lnTo>
                  <a:lnTo>
                    <a:pt x="3465222" y="267264"/>
                  </a:lnTo>
                  <a:close/>
                  <a:moveTo>
                    <a:pt x="3465222" y="331776"/>
                  </a:moveTo>
                  <a:lnTo>
                    <a:pt x="3551852" y="331776"/>
                  </a:lnTo>
                  <a:lnTo>
                    <a:pt x="3551852" y="364954"/>
                  </a:lnTo>
                  <a:lnTo>
                    <a:pt x="3465222" y="364954"/>
                  </a:lnTo>
                  <a:lnTo>
                    <a:pt x="3465222" y="331776"/>
                  </a:lnTo>
                  <a:close/>
                  <a:moveTo>
                    <a:pt x="3465222" y="394445"/>
                  </a:moveTo>
                  <a:lnTo>
                    <a:pt x="3551852" y="394445"/>
                  </a:lnTo>
                  <a:lnTo>
                    <a:pt x="3551852" y="698574"/>
                  </a:lnTo>
                  <a:lnTo>
                    <a:pt x="3465222" y="698574"/>
                  </a:lnTo>
                  <a:lnTo>
                    <a:pt x="3465222" y="394445"/>
                  </a:lnTo>
                  <a:close/>
                  <a:moveTo>
                    <a:pt x="3465222" y="728065"/>
                  </a:moveTo>
                  <a:lnTo>
                    <a:pt x="3551852" y="728065"/>
                  </a:lnTo>
                  <a:lnTo>
                    <a:pt x="3551852" y="761243"/>
                  </a:lnTo>
                  <a:lnTo>
                    <a:pt x="3465222" y="761243"/>
                  </a:lnTo>
                  <a:lnTo>
                    <a:pt x="3465222" y="728065"/>
                  </a:lnTo>
                  <a:close/>
                  <a:moveTo>
                    <a:pt x="3465222" y="790734"/>
                  </a:moveTo>
                  <a:lnTo>
                    <a:pt x="3551852" y="790734"/>
                  </a:lnTo>
                  <a:lnTo>
                    <a:pt x="3551852" y="1094862"/>
                  </a:lnTo>
                  <a:lnTo>
                    <a:pt x="3465222" y="1094862"/>
                  </a:lnTo>
                  <a:lnTo>
                    <a:pt x="3465222" y="790734"/>
                  </a:lnTo>
                  <a:close/>
                  <a:moveTo>
                    <a:pt x="3465222" y="1133570"/>
                  </a:moveTo>
                  <a:lnTo>
                    <a:pt x="3551852" y="1133570"/>
                  </a:lnTo>
                  <a:lnTo>
                    <a:pt x="3551852" y="1166747"/>
                  </a:lnTo>
                  <a:lnTo>
                    <a:pt x="3465222" y="1166747"/>
                  </a:lnTo>
                  <a:lnTo>
                    <a:pt x="3465222" y="1133570"/>
                  </a:lnTo>
                  <a:close/>
                  <a:moveTo>
                    <a:pt x="3465222" y="1198082"/>
                  </a:moveTo>
                  <a:lnTo>
                    <a:pt x="3551852" y="1198082"/>
                  </a:lnTo>
                  <a:lnTo>
                    <a:pt x="3551852" y="1231259"/>
                  </a:lnTo>
                  <a:lnTo>
                    <a:pt x="3465222" y="1231259"/>
                  </a:lnTo>
                  <a:lnTo>
                    <a:pt x="3465222" y="1198082"/>
                  </a:lnTo>
                  <a:close/>
                  <a:moveTo>
                    <a:pt x="3465222" y="1264437"/>
                  </a:moveTo>
                  <a:lnTo>
                    <a:pt x="3551852" y="1264437"/>
                  </a:lnTo>
                  <a:lnTo>
                    <a:pt x="3551852" y="1297615"/>
                  </a:lnTo>
                  <a:lnTo>
                    <a:pt x="3465222" y="1297615"/>
                  </a:lnTo>
                  <a:lnTo>
                    <a:pt x="3465222" y="1264437"/>
                  </a:lnTo>
                  <a:close/>
                  <a:moveTo>
                    <a:pt x="3325139" y="134554"/>
                  </a:moveTo>
                  <a:lnTo>
                    <a:pt x="3411769" y="134554"/>
                  </a:lnTo>
                  <a:lnTo>
                    <a:pt x="3411769" y="167732"/>
                  </a:lnTo>
                  <a:lnTo>
                    <a:pt x="3325139" y="167732"/>
                  </a:lnTo>
                  <a:lnTo>
                    <a:pt x="3325139" y="134554"/>
                  </a:lnTo>
                  <a:close/>
                  <a:moveTo>
                    <a:pt x="3325139" y="200909"/>
                  </a:moveTo>
                  <a:lnTo>
                    <a:pt x="3411769" y="200909"/>
                  </a:lnTo>
                  <a:lnTo>
                    <a:pt x="3411769" y="234087"/>
                  </a:lnTo>
                  <a:lnTo>
                    <a:pt x="3325139" y="234087"/>
                  </a:lnTo>
                  <a:lnTo>
                    <a:pt x="3325139" y="200909"/>
                  </a:lnTo>
                  <a:close/>
                  <a:moveTo>
                    <a:pt x="3325139" y="267264"/>
                  </a:moveTo>
                  <a:lnTo>
                    <a:pt x="3411769" y="267264"/>
                  </a:lnTo>
                  <a:lnTo>
                    <a:pt x="3411769" y="300442"/>
                  </a:lnTo>
                  <a:lnTo>
                    <a:pt x="3325139" y="300442"/>
                  </a:lnTo>
                  <a:lnTo>
                    <a:pt x="3325139" y="267264"/>
                  </a:lnTo>
                  <a:close/>
                  <a:moveTo>
                    <a:pt x="3325139" y="331776"/>
                  </a:moveTo>
                  <a:lnTo>
                    <a:pt x="3411769" y="331776"/>
                  </a:lnTo>
                  <a:lnTo>
                    <a:pt x="3411769" y="364954"/>
                  </a:lnTo>
                  <a:lnTo>
                    <a:pt x="3325139" y="364954"/>
                  </a:lnTo>
                  <a:lnTo>
                    <a:pt x="3325139" y="331776"/>
                  </a:lnTo>
                  <a:close/>
                  <a:moveTo>
                    <a:pt x="3325139" y="394445"/>
                  </a:moveTo>
                  <a:lnTo>
                    <a:pt x="3411769" y="394445"/>
                  </a:lnTo>
                  <a:lnTo>
                    <a:pt x="3411769" y="698574"/>
                  </a:lnTo>
                  <a:lnTo>
                    <a:pt x="3325139" y="698574"/>
                  </a:lnTo>
                  <a:lnTo>
                    <a:pt x="3325139" y="394445"/>
                  </a:lnTo>
                  <a:close/>
                  <a:moveTo>
                    <a:pt x="3325139" y="728065"/>
                  </a:moveTo>
                  <a:lnTo>
                    <a:pt x="3411769" y="728065"/>
                  </a:lnTo>
                  <a:lnTo>
                    <a:pt x="3411769" y="761243"/>
                  </a:lnTo>
                  <a:lnTo>
                    <a:pt x="3325139" y="761243"/>
                  </a:lnTo>
                  <a:lnTo>
                    <a:pt x="3325139" y="728065"/>
                  </a:lnTo>
                  <a:close/>
                  <a:moveTo>
                    <a:pt x="3325139" y="790734"/>
                  </a:moveTo>
                  <a:lnTo>
                    <a:pt x="3411769" y="790734"/>
                  </a:lnTo>
                  <a:lnTo>
                    <a:pt x="3411769" y="1094862"/>
                  </a:lnTo>
                  <a:lnTo>
                    <a:pt x="3325139" y="1094862"/>
                  </a:lnTo>
                  <a:lnTo>
                    <a:pt x="3325139" y="790734"/>
                  </a:lnTo>
                  <a:close/>
                  <a:moveTo>
                    <a:pt x="3325139" y="1133570"/>
                  </a:moveTo>
                  <a:lnTo>
                    <a:pt x="3411769" y="1133570"/>
                  </a:lnTo>
                  <a:lnTo>
                    <a:pt x="3411769" y="1166747"/>
                  </a:lnTo>
                  <a:lnTo>
                    <a:pt x="3325139" y="1166747"/>
                  </a:lnTo>
                  <a:lnTo>
                    <a:pt x="3325139" y="1133570"/>
                  </a:lnTo>
                  <a:close/>
                  <a:moveTo>
                    <a:pt x="3325139" y="1198082"/>
                  </a:moveTo>
                  <a:lnTo>
                    <a:pt x="3411769" y="1198082"/>
                  </a:lnTo>
                  <a:lnTo>
                    <a:pt x="3411769" y="1231259"/>
                  </a:lnTo>
                  <a:lnTo>
                    <a:pt x="3325139" y="1231259"/>
                  </a:lnTo>
                  <a:lnTo>
                    <a:pt x="3325139" y="1198082"/>
                  </a:lnTo>
                  <a:close/>
                  <a:moveTo>
                    <a:pt x="3325139" y="1264437"/>
                  </a:moveTo>
                  <a:lnTo>
                    <a:pt x="3411769" y="1264437"/>
                  </a:lnTo>
                  <a:lnTo>
                    <a:pt x="3411769" y="1297615"/>
                  </a:lnTo>
                  <a:lnTo>
                    <a:pt x="3325139" y="1297615"/>
                  </a:lnTo>
                  <a:lnTo>
                    <a:pt x="3325139" y="1264437"/>
                  </a:lnTo>
                  <a:close/>
                  <a:moveTo>
                    <a:pt x="3183212" y="134554"/>
                  </a:moveTo>
                  <a:lnTo>
                    <a:pt x="3269842" y="134554"/>
                  </a:lnTo>
                  <a:lnTo>
                    <a:pt x="3269842" y="167732"/>
                  </a:lnTo>
                  <a:lnTo>
                    <a:pt x="3183212" y="167732"/>
                  </a:lnTo>
                  <a:lnTo>
                    <a:pt x="3183212" y="134554"/>
                  </a:lnTo>
                  <a:close/>
                  <a:moveTo>
                    <a:pt x="3183212" y="200909"/>
                  </a:moveTo>
                  <a:lnTo>
                    <a:pt x="3269842" y="200909"/>
                  </a:lnTo>
                  <a:lnTo>
                    <a:pt x="3269842" y="234087"/>
                  </a:lnTo>
                  <a:lnTo>
                    <a:pt x="3183212" y="234087"/>
                  </a:lnTo>
                  <a:lnTo>
                    <a:pt x="3183212" y="200909"/>
                  </a:lnTo>
                  <a:close/>
                  <a:moveTo>
                    <a:pt x="3183212" y="267264"/>
                  </a:moveTo>
                  <a:lnTo>
                    <a:pt x="3269842" y="267264"/>
                  </a:lnTo>
                  <a:lnTo>
                    <a:pt x="3269842" y="300442"/>
                  </a:lnTo>
                  <a:lnTo>
                    <a:pt x="3183212" y="300442"/>
                  </a:lnTo>
                  <a:lnTo>
                    <a:pt x="3183212" y="267264"/>
                  </a:lnTo>
                  <a:close/>
                  <a:moveTo>
                    <a:pt x="3183212" y="331776"/>
                  </a:moveTo>
                  <a:lnTo>
                    <a:pt x="3269842" y="331776"/>
                  </a:lnTo>
                  <a:lnTo>
                    <a:pt x="3269842" y="364954"/>
                  </a:lnTo>
                  <a:lnTo>
                    <a:pt x="3183212" y="364954"/>
                  </a:lnTo>
                  <a:lnTo>
                    <a:pt x="3183212" y="331776"/>
                  </a:lnTo>
                  <a:close/>
                  <a:moveTo>
                    <a:pt x="3183212" y="394445"/>
                  </a:moveTo>
                  <a:lnTo>
                    <a:pt x="3269842" y="394445"/>
                  </a:lnTo>
                  <a:lnTo>
                    <a:pt x="3269842" y="698574"/>
                  </a:lnTo>
                  <a:lnTo>
                    <a:pt x="3183212" y="698574"/>
                  </a:lnTo>
                  <a:lnTo>
                    <a:pt x="3183212" y="394445"/>
                  </a:lnTo>
                  <a:close/>
                  <a:moveTo>
                    <a:pt x="3183212" y="728065"/>
                  </a:moveTo>
                  <a:lnTo>
                    <a:pt x="3269842" y="728065"/>
                  </a:lnTo>
                  <a:lnTo>
                    <a:pt x="3269842" y="761243"/>
                  </a:lnTo>
                  <a:lnTo>
                    <a:pt x="3183212" y="761243"/>
                  </a:lnTo>
                  <a:lnTo>
                    <a:pt x="3183212" y="728065"/>
                  </a:lnTo>
                  <a:close/>
                  <a:moveTo>
                    <a:pt x="3183212" y="790734"/>
                  </a:moveTo>
                  <a:lnTo>
                    <a:pt x="3269842" y="790734"/>
                  </a:lnTo>
                  <a:lnTo>
                    <a:pt x="3269842" y="1094862"/>
                  </a:lnTo>
                  <a:lnTo>
                    <a:pt x="3183212" y="1094862"/>
                  </a:lnTo>
                  <a:lnTo>
                    <a:pt x="3183212" y="790734"/>
                  </a:lnTo>
                  <a:close/>
                  <a:moveTo>
                    <a:pt x="3183212" y="1133570"/>
                  </a:moveTo>
                  <a:lnTo>
                    <a:pt x="3269842" y="1133570"/>
                  </a:lnTo>
                  <a:lnTo>
                    <a:pt x="3269842" y="1166747"/>
                  </a:lnTo>
                  <a:lnTo>
                    <a:pt x="3183212" y="1166747"/>
                  </a:lnTo>
                  <a:lnTo>
                    <a:pt x="3183212" y="1133570"/>
                  </a:lnTo>
                  <a:close/>
                  <a:moveTo>
                    <a:pt x="3183212" y="1198082"/>
                  </a:moveTo>
                  <a:lnTo>
                    <a:pt x="3269842" y="1198082"/>
                  </a:lnTo>
                  <a:lnTo>
                    <a:pt x="3269842" y="1231259"/>
                  </a:lnTo>
                  <a:lnTo>
                    <a:pt x="3183212" y="1231259"/>
                  </a:lnTo>
                  <a:lnTo>
                    <a:pt x="3183212" y="1198082"/>
                  </a:lnTo>
                  <a:close/>
                  <a:moveTo>
                    <a:pt x="3183212" y="1264437"/>
                  </a:moveTo>
                  <a:lnTo>
                    <a:pt x="3269842" y="1264437"/>
                  </a:lnTo>
                  <a:lnTo>
                    <a:pt x="3269842" y="1297615"/>
                  </a:lnTo>
                  <a:lnTo>
                    <a:pt x="3183212" y="1297615"/>
                  </a:lnTo>
                  <a:lnTo>
                    <a:pt x="3183212" y="1264437"/>
                  </a:lnTo>
                  <a:close/>
                  <a:moveTo>
                    <a:pt x="3043128" y="134554"/>
                  </a:moveTo>
                  <a:lnTo>
                    <a:pt x="3129759" y="134554"/>
                  </a:lnTo>
                  <a:lnTo>
                    <a:pt x="3129759" y="167732"/>
                  </a:lnTo>
                  <a:lnTo>
                    <a:pt x="3043128" y="167732"/>
                  </a:lnTo>
                  <a:lnTo>
                    <a:pt x="3043128" y="134554"/>
                  </a:lnTo>
                  <a:close/>
                  <a:moveTo>
                    <a:pt x="3043128" y="200909"/>
                  </a:moveTo>
                  <a:lnTo>
                    <a:pt x="3129759" y="200909"/>
                  </a:lnTo>
                  <a:lnTo>
                    <a:pt x="3129759" y="234087"/>
                  </a:lnTo>
                  <a:lnTo>
                    <a:pt x="3043128" y="234087"/>
                  </a:lnTo>
                  <a:lnTo>
                    <a:pt x="3043128" y="200909"/>
                  </a:lnTo>
                  <a:close/>
                  <a:moveTo>
                    <a:pt x="3043128" y="267264"/>
                  </a:moveTo>
                  <a:lnTo>
                    <a:pt x="3129759" y="267264"/>
                  </a:lnTo>
                  <a:lnTo>
                    <a:pt x="3129759" y="300442"/>
                  </a:lnTo>
                  <a:lnTo>
                    <a:pt x="3043128" y="300442"/>
                  </a:lnTo>
                  <a:lnTo>
                    <a:pt x="3043128" y="267264"/>
                  </a:lnTo>
                  <a:close/>
                  <a:moveTo>
                    <a:pt x="3043128" y="331776"/>
                  </a:moveTo>
                  <a:lnTo>
                    <a:pt x="3129759" y="331776"/>
                  </a:lnTo>
                  <a:lnTo>
                    <a:pt x="3129759" y="364954"/>
                  </a:lnTo>
                  <a:lnTo>
                    <a:pt x="3043128" y="364954"/>
                  </a:lnTo>
                  <a:lnTo>
                    <a:pt x="3043128" y="331776"/>
                  </a:lnTo>
                  <a:close/>
                  <a:moveTo>
                    <a:pt x="3043128" y="394445"/>
                  </a:moveTo>
                  <a:lnTo>
                    <a:pt x="3129759" y="394445"/>
                  </a:lnTo>
                  <a:lnTo>
                    <a:pt x="3129759" y="698574"/>
                  </a:lnTo>
                  <a:lnTo>
                    <a:pt x="3043128" y="698574"/>
                  </a:lnTo>
                  <a:lnTo>
                    <a:pt x="3043128" y="394445"/>
                  </a:lnTo>
                  <a:close/>
                  <a:moveTo>
                    <a:pt x="3043128" y="728065"/>
                  </a:moveTo>
                  <a:lnTo>
                    <a:pt x="3129759" y="728065"/>
                  </a:lnTo>
                  <a:lnTo>
                    <a:pt x="3129759" y="761243"/>
                  </a:lnTo>
                  <a:lnTo>
                    <a:pt x="3043128" y="761243"/>
                  </a:lnTo>
                  <a:lnTo>
                    <a:pt x="3043128" y="728065"/>
                  </a:lnTo>
                  <a:close/>
                  <a:moveTo>
                    <a:pt x="3043128" y="790734"/>
                  </a:moveTo>
                  <a:lnTo>
                    <a:pt x="3129759" y="790734"/>
                  </a:lnTo>
                  <a:lnTo>
                    <a:pt x="3129759" y="1094862"/>
                  </a:lnTo>
                  <a:lnTo>
                    <a:pt x="3043128" y="1094862"/>
                  </a:lnTo>
                  <a:lnTo>
                    <a:pt x="3043128" y="790734"/>
                  </a:lnTo>
                  <a:close/>
                  <a:moveTo>
                    <a:pt x="3043128" y="1133570"/>
                  </a:moveTo>
                  <a:lnTo>
                    <a:pt x="3129759" y="1133570"/>
                  </a:lnTo>
                  <a:lnTo>
                    <a:pt x="3129759" y="1166747"/>
                  </a:lnTo>
                  <a:lnTo>
                    <a:pt x="3043128" y="1166747"/>
                  </a:lnTo>
                  <a:lnTo>
                    <a:pt x="3043128" y="1133570"/>
                  </a:lnTo>
                  <a:close/>
                  <a:moveTo>
                    <a:pt x="3043128" y="1198082"/>
                  </a:moveTo>
                  <a:lnTo>
                    <a:pt x="3129759" y="1198082"/>
                  </a:lnTo>
                  <a:lnTo>
                    <a:pt x="3129759" y="1231259"/>
                  </a:lnTo>
                  <a:lnTo>
                    <a:pt x="3043128" y="1231259"/>
                  </a:lnTo>
                  <a:lnTo>
                    <a:pt x="3043128" y="1198082"/>
                  </a:lnTo>
                  <a:close/>
                  <a:moveTo>
                    <a:pt x="3043128" y="1264437"/>
                  </a:moveTo>
                  <a:lnTo>
                    <a:pt x="3129759" y="1264437"/>
                  </a:lnTo>
                  <a:lnTo>
                    <a:pt x="3129759" y="1297615"/>
                  </a:lnTo>
                  <a:lnTo>
                    <a:pt x="3043128" y="1297615"/>
                  </a:lnTo>
                  <a:lnTo>
                    <a:pt x="3043128" y="1264437"/>
                  </a:lnTo>
                  <a:close/>
                  <a:moveTo>
                    <a:pt x="2903045" y="134554"/>
                  </a:moveTo>
                  <a:lnTo>
                    <a:pt x="2989676" y="134554"/>
                  </a:lnTo>
                  <a:lnTo>
                    <a:pt x="2989676" y="167732"/>
                  </a:lnTo>
                  <a:lnTo>
                    <a:pt x="2903045" y="167732"/>
                  </a:lnTo>
                  <a:lnTo>
                    <a:pt x="2903045" y="134554"/>
                  </a:lnTo>
                  <a:close/>
                  <a:moveTo>
                    <a:pt x="2903045" y="200909"/>
                  </a:moveTo>
                  <a:lnTo>
                    <a:pt x="2989676" y="200909"/>
                  </a:lnTo>
                  <a:lnTo>
                    <a:pt x="2989676" y="234087"/>
                  </a:lnTo>
                  <a:lnTo>
                    <a:pt x="2903045" y="234087"/>
                  </a:lnTo>
                  <a:lnTo>
                    <a:pt x="2903045" y="200909"/>
                  </a:lnTo>
                  <a:close/>
                  <a:moveTo>
                    <a:pt x="2903045" y="267264"/>
                  </a:moveTo>
                  <a:lnTo>
                    <a:pt x="2989676" y="267264"/>
                  </a:lnTo>
                  <a:lnTo>
                    <a:pt x="2989676" y="300442"/>
                  </a:lnTo>
                  <a:lnTo>
                    <a:pt x="2903045" y="300442"/>
                  </a:lnTo>
                  <a:lnTo>
                    <a:pt x="2903045" y="267264"/>
                  </a:lnTo>
                  <a:close/>
                  <a:moveTo>
                    <a:pt x="2903045" y="331776"/>
                  </a:moveTo>
                  <a:lnTo>
                    <a:pt x="2989676" y="331776"/>
                  </a:lnTo>
                  <a:lnTo>
                    <a:pt x="2989676" y="364954"/>
                  </a:lnTo>
                  <a:lnTo>
                    <a:pt x="2903045" y="364954"/>
                  </a:lnTo>
                  <a:lnTo>
                    <a:pt x="2903045" y="331776"/>
                  </a:lnTo>
                  <a:close/>
                  <a:moveTo>
                    <a:pt x="2903045" y="394445"/>
                  </a:moveTo>
                  <a:lnTo>
                    <a:pt x="2989676" y="394445"/>
                  </a:lnTo>
                  <a:lnTo>
                    <a:pt x="2989676" y="698574"/>
                  </a:lnTo>
                  <a:lnTo>
                    <a:pt x="2903045" y="698574"/>
                  </a:lnTo>
                  <a:lnTo>
                    <a:pt x="2903045" y="394445"/>
                  </a:lnTo>
                  <a:close/>
                  <a:moveTo>
                    <a:pt x="2903045" y="728065"/>
                  </a:moveTo>
                  <a:lnTo>
                    <a:pt x="2989676" y="728065"/>
                  </a:lnTo>
                  <a:lnTo>
                    <a:pt x="2989676" y="761243"/>
                  </a:lnTo>
                  <a:lnTo>
                    <a:pt x="2903045" y="761243"/>
                  </a:lnTo>
                  <a:lnTo>
                    <a:pt x="2903045" y="728065"/>
                  </a:lnTo>
                  <a:close/>
                  <a:moveTo>
                    <a:pt x="2903045" y="790734"/>
                  </a:moveTo>
                  <a:lnTo>
                    <a:pt x="2989676" y="790734"/>
                  </a:lnTo>
                  <a:lnTo>
                    <a:pt x="2989676" y="1094862"/>
                  </a:lnTo>
                  <a:lnTo>
                    <a:pt x="2903045" y="1094862"/>
                  </a:lnTo>
                  <a:lnTo>
                    <a:pt x="2903045" y="790734"/>
                  </a:lnTo>
                  <a:close/>
                  <a:moveTo>
                    <a:pt x="2903045" y="1133570"/>
                  </a:moveTo>
                  <a:lnTo>
                    <a:pt x="2989676" y="1133570"/>
                  </a:lnTo>
                  <a:lnTo>
                    <a:pt x="2989676" y="1166747"/>
                  </a:lnTo>
                  <a:lnTo>
                    <a:pt x="2903045" y="1166747"/>
                  </a:lnTo>
                  <a:lnTo>
                    <a:pt x="2903045" y="1133570"/>
                  </a:lnTo>
                  <a:close/>
                  <a:moveTo>
                    <a:pt x="2903045" y="1198082"/>
                  </a:moveTo>
                  <a:lnTo>
                    <a:pt x="2989676" y="1198082"/>
                  </a:lnTo>
                  <a:lnTo>
                    <a:pt x="2989676" y="1231259"/>
                  </a:lnTo>
                  <a:lnTo>
                    <a:pt x="2903045" y="1231259"/>
                  </a:lnTo>
                  <a:lnTo>
                    <a:pt x="2903045" y="1198082"/>
                  </a:lnTo>
                  <a:close/>
                  <a:moveTo>
                    <a:pt x="2903045" y="1264437"/>
                  </a:moveTo>
                  <a:lnTo>
                    <a:pt x="2989676" y="1264437"/>
                  </a:lnTo>
                  <a:lnTo>
                    <a:pt x="2989676" y="1297615"/>
                  </a:lnTo>
                  <a:lnTo>
                    <a:pt x="2903045" y="1297615"/>
                  </a:lnTo>
                  <a:lnTo>
                    <a:pt x="2903045" y="1264437"/>
                  </a:lnTo>
                  <a:close/>
                  <a:moveTo>
                    <a:pt x="2285572" y="2366672"/>
                  </a:moveTo>
                  <a:lnTo>
                    <a:pt x="2198941" y="2366672"/>
                  </a:lnTo>
                  <a:lnTo>
                    <a:pt x="2198941" y="2333495"/>
                  </a:lnTo>
                  <a:lnTo>
                    <a:pt x="2285572" y="2333495"/>
                  </a:lnTo>
                  <a:lnTo>
                    <a:pt x="2285572" y="2366672"/>
                  </a:lnTo>
                  <a:close/>
                  <a:moveTo>
                    <a:pt x="2285572" y="2302160"/>
                  </a:moveTo>
                  <a:lnTo>
                    <a:pt x="2198941" y="2302160"/>
                  </a:lnTo>
                  <a:lnTo>
                    <a:pt x="2198941" y="2268983"/>
                  </a:lnTo>
                  <a:lnTo>
                    <a:pt x="2285572" y="2268983"/>
                  </a:lnTo>
                  <a:lnTo>
                    <a:pt x="2285572" y="2302160"/>
                  </a:lnTo>
                  <a:close/>
                  <a:moveTo>
                    <a:pt x="2285572" y="2235805"/>
                  </a:moveTo>
                  <a:lnTo>
                    <a:pt x="2198941" y="2235805"/>
                  </a:lnTo>
                  <a:lnTo>
                    <a:pt x="2198941" y="2202627"/>
                  </a:lnTo>
                  <a:lnTo>
                    <a:pt x="2285572" y="2202627"/>
                  </a:lnTo>
                  <a:lnTo>
                    <a:pt x="2285572" y="2235805"/>
                  </a:lnTo>
                  <a:close/>
                  <a:moveTo>
                    <a:pt x="2285572" y="2171293"/>
                  </a:moveTo>
                  <a:lnTo>
                    <a:pt x="2198941" y="2171293"/>
                  </a:lnTo>
                  <a:lnTo>
                    <a:pt x="2198941" y="2138115"/>
                  </a:lnTo>
                  <a:lnTo>
                    <a:pt x="2285572" y="2138115"/>
                  </a:lnTo>
                  <a:lnTo>
                    <a:pt x="2285572" y="2171293"/>
                  </a:lnTo>
                  <a:close/>
                  <a:moveTo>
                    <a:pt x="2285572" y="2099408"/>
                  </a:moveTo>
                  <a:lnTo>
                    <a:pt x="2198941" y="2099408"/>
                  </a:lnTo>
                  <a:lnTo>
                    <a:pt x="2198941" y="1795279"/>
                  </a:lnTo>
                  <a:lnTo>
                    <a:pt x="2285572" y="1795279"/>
                  </a:lnTo>
                  <a:lnTo>
                    <a:pt x="2285572" y="2099408"/>
                  </a:lnTo>
                  <a:close/>
                  <a:moveTo>
                    <a:pt x="2285572" y="1765788"/>
                  </a:moveTo>
                  <a:lnTo>
                    <a:pt x="2198941" y="1765788"/>
                  </a:lnTo>
                  <a:lnTo>
                    <a:pt x="2198941" y="1732610"/>
                  </a:lnTo>
                  <a:lnTo>
                    <a:pt x="2285572" y="1732610"/>
                  </a:lnTo>
                  <a:lnTo>
                    <a:pt x="2285572" y="1765788"/>
                  </a:lnTo>
                  <a:close/>
                  <a:moveTo>
                    <a:pt x="2285572" y="1703119"/>
                  </a:moveTo>
                  <a:lnTo>
                    <a:pt x="2198941" y="1703119"/>
                  </a:lnTo>
                  <a:lnTo>
                    <a:pt x="2198941" y="1398991"/>
                  </a:lnTo>
                  <a:lnTo>
                    <a:pt x="2285572" y="1398991"/>
                  </a:lnTo>
                  <a:lnTo>
                    <a:pt x="2285572" y="1703119"/>
                  </a:lnTo>
                  <a:close/>
                  <a:moveTo>
                    <a:pt x="2285572" y="1362127"/>
                  </a:moveTo>
                  <a:lnTo>
                    <a:pt x="2198941" y="1362127"/>
                  </a:lnTo>
                  <a:lnTo>
                    <a:pt x="2198941" y="1328949"/>
                  </a:lnTo>
                  <a:lnTo>
                    <a:pt x="2285572" y="1328949"/>
                  </a:lnTo>
                  <a:lnTo>
                    <a:pt x="2285572" y="1362127"/>
                  </a:lnTo>
                  <a:close/>
                  <a:moveTo>
                    <a:pt x="2285572" y="1297615"/>
                  </a:moveTo>
                  <a:lnTo>
                    <a:pt x="2198941" y="1297615"/>
                  </a:lnTo>
                  <a:lnTo>
                    <a:pt x="2198941" y="1264437"/>
                  </a:lnTo>
                  <a:lnTo>
                    <a:pt x="2285572" y="1264437"/>
                  </a:lnTo>
                  <a:lnTo>
                    <a:pt x="2285572" y="1297615"/>
                  </a:lnTo>
                  <a:close/>
                  <a:moveTo>
                    <a:pt x="2285572" y="1231259"/>
                  </a:moveTo>
                  <a:lnTo>
                    <a:pt x="2198941" y="1231259"/>
                  </a:lnTo>
                  <a:lnTo>
                    <a:pt x="2198941" y="1198082"/>
                  </a:lnTo>
                  <a:lnTo>
                    <a:pt x="2285572" y="1198082"/>
                  </a:lnTo>
                  <a:lnTo>
                    <a:pt x="2285572" y="1231259"/>
                  </a:lnTo>
                  <a:close/>
                  <a:moveTo>
                    <a:pt x="2285572" y="1166747"/>
                  </a:moveTo>
                  <a:lnTo>
                    <a:pt x="2198941" y="1166747"/>
                  </a:lnTo>
                  <a:lnTo>
                    <a:pt x="2198941" y="1133570"/>
                  </a:lnTo>
                  <a:lnTo>
                    <a:pt x="2285572" y="1133570"/>
                  </a:lnTo>
                  <a:lnTo>
                    <a:pt x="2285572" y="1166747"/>
                  </a:lnTo>
                  <a:close/>
                  <a:moveTo>
                    <a:pt x="2285572" y="1094862"/>
                  </a:moveTo>
                  <a:lnTo>
                    <a:pt x="2198941" y="1094862"/>
                  </a:lnTo>
                  <a:lnTo>
                    <a:pt x="2198941" y="790734"/>
                  </a:lnTo>
                  <a:lnTo>
                    <a:pt x="2285572" y="790734"/>
                  </a:lnTo>
                  <a:lnTo>
                    <a:pt x="2285572" y="1094862"/>
                  </a:lnTo>
                  <a:close/>
                  <a:moveTo>
                    <a:pt x="2285572" y="761243"/>
                  </a:moveTo>
                  <a:lnTo>
                    <a:pt x="2198941" y="761243"/>
                  </a:lnTo>
                  <a:lnTo>
                    <a:pt x="2198941" y="728065"/>
                  </a:lnTo>
                  <a:lnTo>
                    <a:pt x="2285572" y="728065"/>
                  </a:lnTo>
                  <a:lnTo>
                    <a:pt x="2285572" y="761243"/>
                  </a:lnTo>
                  <a:close/>
                  <a:moveTo>
                    <a:pt x="2285572" y="698574"/>
                  </a:moveTo>
                  <a:lnTo>
                    <a:pt x="2198941" y="698574"/>
                  </a:lnTo>
                  <a:lnTo>
                    <a:pt x="2198941" y="394445"/>
                  </a:lnTo>
                  <a:lnTo>
                    <a:pt x="2285572" y="394445"/>
                  </a:lnTo>
                  <a:lnTo>
                    <a:pt x="2285572" y="698574"/>
                  </a:lnTo>
                  <a:close/>
                  <a:moveTo>
                    <a:pt x="2285572" y="364954"/>
                  </a:moveTo>
                  <a:lnTo>
                    <a:pt x="2198941" y="364954"/>
                  </a:lnTo>
                  <a:lnTo>
                    <a:pt x="2198941" y="331776"/>
                  </a:lnTo>
                  <a:lnTo>
                    <a:pt x="2285572" y="331776"/>
                  </a:lnTo>
                  <a:lnTo>
                    <a:pt x="2285572" y="364954"/>
                  </a:lnTo>
                  <a:close/>
                  <a:moveTo>
                    <a:pt x="2285572" y="300442"/>
                  </a:moveTo>
                  <a:lnTo>
                    <a:pt x="2198941" y="300442"/>
                  </a:lnTo>
                  <a:lnTo>
                    <a:pt x="2198941" y="267264"/>
                  </a:lnTo>
                  <a:lnTo>
                    <a:pt x="2285572" y="267264"/>
                  </a:lnTo>
                  <a:lnTo>
                    <a:pt x="2285572" y="300442"/>
                  </a:lnTo>
                  <a:close/>
                  <a:moveTo>
                    <a:pt x="2285572" y="234087"/>
                  </a:moveTo>
                  <a:lnTo>
                    <a:pt x="2198941" y="234087"/>
                  </a:lnTo>
                  <a:lnTo>
                    <a:pt x="2198941" y="200909"/>
                  </a:lnTo>
                  <a:lnTo>
                    <a:pt x="2285572" y="200909"/>
                  </a:lnTo>
                  <a:lnTo>
                    <a:pt x="2285572" y="234087"/>
                  </a:lnTo>
                  <a:close/>
                  <a:moveTo>
                    <a:pt x="2285572" y="169575"/>
                  </a:moveTo>
                  <a:lnTo>
                    <a:pt x="2198941" y="169575"/>
                  </a:lnTo>
                  <a:lnTo>
                    <a:pt x="2198941" y="136397"/>
                  </a:lnTo>
                  <a:lnTo>
                    <a:pt x="2285572" y="136397"/>
                  </a:lnTo>
                  <a:lnTo>
                    <a:pt x="2285572" y="169575"/>
                  </a:lnTo>
                  <a:close/>
                  <a:moveTo>
                    <a:pt x="2425655" y="2366672"/>
                  </a:moveTo>
                  <a:lnTo>
                    <a:pt x="2339025" y="2366672"/>
                  </a:lnTo>
                  <a:lnTo>
                    <a:pt x="2339025" y="2333495"/>
                  </a:lnTo>
                  <a:lnTo>
                    <a:pt x="2425655" y="2333495"/>
                  </a:lnTo>
                  <a:lnTo>
                    <a:pt x="2425655" y="2366672"/>
                  </a:lnTo>
                  <a:close/>
                  <a:moveTo>
                    <a:pt x="2425655" y="2302160"/>
                  </a:moveTo>
                  <a:lnTo>
                    <a:pt x="2339025" y="2302160"/>
                  </a:lnTo>
                  <a:lnTo>
                    <a:pt x="2339025" y="2268983"/>
                  </a:lnTo>
                  <a:lnTo>
                    <a:pt x="2425655" y="2268983"/>
                  </a:lnTo>
                  <a:lnTo>
                    <a:pt x="2425655" y="2302160"/>
                  </a:lnTo>
                  <a:close/>
                  <a:moveTo>
                    <a:pt x="2425655" y="2235805"/>
                  </a:moveTo>
                  <a:lnTo>
                    <a:pt x="2339025" y="2235805"/>
                  </a:lnTo>
                  <a:lnTo>
                    <a:pt x="2339025" y="2202627"/>
                  </a:lnTo>
                  <a:lnTo>
                    <a:pt x="2425655" y="2202627"/>
                  </a:lnTo>
                  <a:lnTo>
                    <a:pt x="2425655" y="2235805"/>
                  </a:lnTo>
                  <a:close/>
                  <a:moveTo>
                    <a:pt x="2425655" y="2171293"/>
                  </a:moveTo>
                  <a:lnTo>
                    <a:pt x="2339025" y="2171293"/>
                  </a:lnTo>
                  <a:lnTo>
                    <a:pt x="2339025" y="2138115"/>
                  </a:lnTo>
                  <a:lnTo>
                    <a:pt x="2425655" y="2138115"/>
                  </a:lnTo>
                  <a:lnTo>
                    <a:pt x="2425655" y="2171293"/>
                  </a:lnTo>
                  <a:close/>
                  <a:moveTo>
                    <a:pt x="2425655" y="2099408"/>
                  </a:moveTo>
                  <a:lnTo>
                    <a:pt x="2339025" y="2099408"/>
                  </a:lnTo>
                  <a:lnTo>
                    <a:pt x="2339025" y="1795279"/>
                  </a:lnTo>
                  <a:lnTo>
                    <a:pt x="2425655" y="1795279"/>
                  </a:lnTo>
                  <a:lnTo>
                    <a:pt x="2425655" y="2099408"/>
                  </a:lnTo>
                  <a:close/>
                  <a:moveTo>
                    <a:pt x="2425655" y="1765788"/>
                  </a:moveTo>
                  <a:lnTo>
                    <a:pt x="2339025" y="1765788"/>
                  </a:lnTo>
                  <a:lnTo>
                    <a:pt x="2339025" y="1732610"/>
                  </a:lnTo>
                  <a:lnTo>
                    <a:pt x="2425655" y="1732610"/>
                  </a:lnTo>
                  <a:lnTo>
                    <a:pt x="2425655" y="1765788"/>
                  </a:lnTo>
                  <a:close/>
                  <a:moveTo>
                    <a:pt x="2425655" y="1703119"/>
                  </a:moveTo>
                  <a:lnTo>
                    <a:pt x="2339025" y="1703119"/>
                  </a:lnTo>
                  <a:lnTo>
                    <a:pt x="2339025" y="1398991"/>
                  </a:lnTo>
                  <a:lnTo>
                    <a:pt x="2425655" y="1398991"/>
                  </a:lnTo>
                  <a:lnTo>
                    <a:pt x="2425655" y="1703119"/>
                  </a:lnTo>
                  <a:close/>
                  <a:moveTo>
                    <a:pt x="2425655" y="1362127"/>
                  </a:moveTo>
                  <a:lnTo>
                    <a:pt x="2339025" y="1362127"/>
                  </a:lnTo>
                  <a:lnTo>
                    <a:pt x="2339025" y="1328949"/>
                  </a:lnTo>
                  <a:lnTo>
                    <a:pt x="2425655" y="1328949"/>
                  </a:lnTo>
                  <a:lnTo>
                    <a:pt x="2425655" y="1362127"/>
                  </a:lnTo>
                  <a:close/>
                  <a:moveTo>
                    <a:pt x="2425655" y="1297615"/>
                  </a:moveTo>
                  <a:lnTo>
                    <a:pt x="2339025" y="1297615"/>
                  </a:lnTo>
                  <a:lnTo>
                    <a:pt x="2339025" y="1264437"/>
                  </a:lnTo>
                  <a:lnTo>
                    <a:pt x="2425655" y="1264437"/>
                  </a:lnTo>
                  <a:lnTo>
                    <a:pt x="2425655" y="1297615"/>
                  </a:lnTo>
                  <a:close/>
                  <a:moveTo>
                    <a:pt x="2425655" y="1231259"/>
                  </a:moveTo>
                  <a:lnTo>
                    <a:pt x="2339025" y="1231259"/>
                  </a:lnTo>
                  <a:lnTo>
                    <a:pt x="2339025" y="1198082"/>
                  </a:lnTo>
                  <a:lnTo>
                    <a:pt x="2425655" y="1198082"/>
                  </a:lnTo>
                  <a:lnTo>
                    <a:pt x="2425655" y="1231259"/>
                  </a:lnTo>
                  <a:close/>
                  <a:moveTo>
                    <a:pt x="2425655" y="1166747"/>
                  </a:moveTo>
                  <a:lnTo>
                    <a:pt x="2339025" y="1166747"/>
                  </a:lnTo>
                  <a:lnTo>
                    <a:pt x="2339025" y="1133570"/>
                  </a:lnTo>
                  <a:lnTo>
                    <a:pt x="2425655" y="1133570"/>
                  </a:lnTo>
                  <a:lnTo>
                    <a:pt x="2425655" y="1166747"/>
                  </a:lnTo>
                  <a:close/>
                  <a:moveTo>
                    <a:pt x="2425655" y="1094862"/>
                  </a:moveTo>
                  <a:lnTo>
                    <a:pt x="2339025" y="1094862"/>
                  </a:lnTo>
                  <a:lnTo>
                    <a:pt x="2339025" y="790734"/>
                  </a:lnTo>
                  <a:lnTo>
                    <a:pt x="2425655" y="790734"/>
                  </a:lnTo>
                  <a:lnTo>
                    <a:pt x="2425655" y="1094862"/>
                  </a:lnTo>
                  <a:close/>
                  <a:moveTo>
                    <a:pt x="2425655" y="761243"/>
                  </a:moveTo>
                  <a:lnTo>
                    <a:pt x="2339025" y="761243"/>
                  </a:lnTo>
                  <a:lnTo>
                    <a:pt x="2339025" y="728065"/>
                  </a:lnTo>
                  <a:lnTo>
                    <a:pt x="2425655" y="728065"/>
                  </a:lnTo>
                  <a:lnTo>
                    <a:pt x="2425655" y="761243"/>
                  </a:lnTo>
                  <a:close/>
                  <a:moveTo>
                    <a:pt x="2425655" y="698574"/>
                  </a:moveTo>
                  <a:lnTo>
                    <a:pt x="2339025" y="698574"/>
                  </a:lnTo>
                  <a:lnTo>
                    <a:pt x="2339025" y="394445"/>
                  </a:lnTo>
                  <a:lnTo>
                    <a:pt x="2425655" y="394445"/>
                  </a:lnTo>
                  <a:lnTo>
                    <a:pt x="2425655" y="698574"/>
                  </a:lnTo>
                  <a:close/>
                  <a:moveTo>
                    <a:pt x="2425655" y="364954"/>
                  </a:moveTo>
                  <a:lnTo>
                    <a:pt x="2339025" y="364954"/>
                  </a:lnTo>
                  <a:lnTo>
                    <a:pt x="2339025" y="331776"/>
                  </a:lnTo>
                  <a:lnTo>
                    <a:pt x="2425655" y="331776"/>
                  </a:lnTo>
                  <a:lnTo>
                    <a:pt x="2425655" y="364954"/>
                  </a:lnTo>
                  <a:close/>
                  <a:moveTo>
                    <a:pt x="2425655" y="300442"/>
                  </a:moveTo>
                  <a:lnTo>
                    <a:pt x="2339025" y="300442"/>
                  </a:lnTo>
                  <a:lnTo>
                    <a:pt x="2339025" y="267264"/>
                  </a:lnTo>
                  <a:lnTo>
                    <a:pt x="2425655" y="267264"/>
                  </a:lnTo>
                  <a:lnTo>
                    <a:pt x="2425655" y="300442"/>
                  </a:lnTo>
                  <a:close/>
                  <a:moveTo>
                    <a:pt x="2425655" y="234087"/>
                  </a:moveTo>
                  <a:lnTo>
                    <a:pt x="2339025" y="234087"/>
                  </a:lnTo>
                  <a:lnTo>
                    <a:pt x="2339025" y="200909"/>
                  </a:lnTo>
                  <a:lnTo>
                    <a:pt x="2425655" y="200909"/>
                  </a:lnTo>
                  <a:lnTo>
                    <a:pt x="2425655" y="234087"/>
                  </a:lnTo>
                  <a:close/>
                  <a:moveTo>
                    <a:pt x="2425655" y="169575"/>
                  </a:moveTo>
                  <a:lnTo>
                    <a:pt x="2339025" y="169575"/>
                  </a:lnTo>
                  <a:lnTo>
                    <a:pt x="2339025" y="136397"/>
                  </a:lnTo>
                  <a:lnTo>
                    <a:pt x="2425655" y="136397"/>
                  </a:lnTo>
                  <a:lnTo>
                    <a:pt x="2425655" y="169575"/>
                  </a:lnTo>
                  <a:close/>
                  <a:moveTo>
                    <a:pt x="2567582" y="2366672"/>
                  </a:moveTo>
                  <a:lnTo>
                    <a:pt x="2480951" y="2366672"/>
                  </a:lnTo>
                  <a:lnTo>
                    <a:pt x="2480951" y="2333495"/>
                  </a:lnTo>
                  <a:lnTo>
                    <a:pt x="2567582" y="2333495"/>
                  </a:lnTo>
                  <a:lnTo>
                    <a:pt x="2567582" y="2366672"/>
                  </a:lnTo>
                  <a:close/>
                  <a:moveTo>
                    <a:pt x="2567582" y="2302160"/>
                  </a:moveTo>
                  <a:lnTo>
                    <a:pt x="2480951" y="2302160"/>
                  </a:lnTo>
                  <a:lnTo>
                    <a:pt x="2480951" y="2268983"/>
                  </a:lnTo>
                  <a:lnTo>
                    <a:pt x="2567582" y="2268983"/>
                  </a:lnTo>
                  <a:lnTo>
                    <a:pt x="2567582" y="2302160"/>
                  </a:lnTo>
                  <a:close/>
                  <a:moveTo>
                    <a:pt x="2567582" y="2235805"/>
                  </a:moveTo>
                  <a:lnTo>
                    <a:pt x="2480951" y="2235805"/>
                  </a:lnTo>
                  <a:lnTo>
                    <a:pt x="2480951" y="2202627"/>
                  </a:lnTo>
                  <a:lnTo>
                    <a:pt x="2567582" y="2202627"/>
                  </a:lnTo>
                  <a:lnTo>
                    <a:pt x="2567582" y="2235805"/>
                  </a:lnTo>
                  <a:close/>
                  <a:moveTo>
                    <a:pt x="2567582" y="2171293"/>
                  </a:moveTo>
                  <a:lnTo>
                    <a:pt x="2480951" y="2171293"/>
                  </a:lnTo>
                  <a:lnTo>
                    <a:pt x="2480951" y="2138115"/>
                  </a:lnTo>
                  <a:lnTo>
                    <a:pt x="2567582" y="2138115"/>
                  </a:lnTo>
                  <a:lnTo>
                    <a:pt x="2567582" y="2171293"/>
                  </a:lnTo>
                  <a:close/>
                  <a:moveTo>
                    <a:pt x="2567582" y="2099408"/>
                  </a:moveTo>
                  <a:lnTo>
                    <a:pt x="2480951" y="2099408"/>
                  </a:lnTo>
                  <a:lnTo>
                    <a:pt x="2480951" y="1795279"/>
                  </a:lnTo>
                  <a:lnTo>
                    <a:pt x="2567582" y="1795279"/>
                  </a:lnTo>
                  <a:lnTo>
                    <a:pt x="2567582" y="2099408"/>
                  </a:lnTo>
                  <a:close/>
                  <a:moveTo>
                    <a:pt x="2567582" y="1765788"/>
                  </a:moveTo>
                  <a:lnTo>
                    <a:pt x="2480951" y="1765788"/>
                  </a:lnTo>
                  <a:lnTo>
                    <a:pt x="2480951" y="1732610"/>
                  </a:lnTo>
                  <a:lnTo>
                    <a:pt x="2567582" y="1732610"/>
                  </a:lnTo>
                  <a:lnTo>
                    <a:pt x="2567582" y="1765788"/>
                  </a:lnTo>
                  <a:close/>
                  <a:moveTo>
                    <a:pt x="2567582" y="1703119"/>
                  </a:moveTo>
                  <a:lnTo>
                    <a:pt x="2480951" y="1703119"/>
                  </a:lnTo>
                  <a:lnTo>
                    <a:pt x="2480951" y="1398991"/>
                  </a:lnTo>
                  <a:lnTo>
                    <a:pt x="2567582" y="1398991"/>
                  </a:lnTo>
                  <a:lnTo>
                    <a:pt x="2567582" y="1703119"/>
                  </a:lnTo>
                  <a:close/>
                  <a:moveTo>
                    <a:pt x="2567582" y="1362127"/>
                  </a:moveTo>
                  <a:lnTo>
                    <a:pt x="2480951" y="1362127"/>
                  </a:lnTo>
                  <a:lnTo>
                    <a:pt x="2480951" y="1328949"/>
                  </a:lnTo>
                  <a:lnTo>
                    <a:pt x="2567582" y="1328949"/>
                  </a:lnTo>
                  <a:lnTo>
                    <a:pt x="2567582" y="1362127"/>
                  </a:lnTo>
                  <a:close/>
                  <a:moveTo>
                    <a:pt x="2567582" y="1297615"/>
                  </a:moveTo>
                  <a:lnTo>
                    <a:pt x="2480951" y="1297615"/>
                  </a:lnTo>
                  <a:lnTo>
                    <a:pt x="2480951" y="1264437"/>
                  </a:lnTo>
                  <a:lnTo>
                    <a:pt x="2567582" y="1264437"/>
                  </a:lnTo>
                  <a:lnTo>
                    <a:pt x="2567582" y="1297615"/>
                  </a:lnTo>
                  <a:close/>
                  <a:moveTo>
                    <a:pt x="2567582" y="1231259"/>
                  </a:moveTo>
                  <a:lnTo>
                    <a:pt x="2480951" y="1231259"/>
                  </a:lnTo>
                  <a:lnTo>
                    <a:pt x="2480951" y="1198082"/>
                  </a:lnTo>
                  <a:lnTo>
                    <a:pt x="2567582" y="1198082"/>
                  </a:lnTo>
                  <a:lnTo>
                    <a:pt x="2567582" y="1231259"/>
                  </a:lnTo>
                  <a:close/>
                  <a:moveTo>
                    <a:pt x="2567582" y="1166747"/>
                  </a:moveTo>
                  <a:lnTo>
                    <a:pt x="2480951" y="1166747"/>
                  </a:lnTo>
                  <a:lnTo>
                    <a:pt x="2480951" y="1133570"/>
                  </a:lnTo>
                  <a:lnTo>
                    <a:pt x="2567582" y="1133570"/>
                  </a:lnTo>
                  <a:lnTo>
                    <a:pt x="2567582" y="1166747"/>
                  </a:lnTo>
                  <a:close/>
                  <a:moveTo>
                    <a:pt x="2567582" y="1094862"/>
                  </a:moveTo>
                  <a:lnTo>
                    <a:pt x="2480951" y="1094862"/>
                  </a:lnTo>
                  <a:lnTo>
                    <a:pt x="2480951" y="790734"/>
                  </a:lnTo>
                  <a:lnTo>
                    <a:pt x="2567582" y="790734"/>
                  </a:lnTo>
                  <a:lnTo>
                    <a:pt x="2567582" y="1094862"/>
                  </a:lnTo>
                  <a:close/>
                  <a:moveTo>
                    <a:pt x="2567582" y="761243"/>
                  </a:moveTo>
                  <a:lnTo>
                    <a:pt x="2480951" y="761243"/>
                  </a:lnTo>
                  <a:lnTo>
                    <a:pt x="2480951" y="728065"/>
                  </a:lnTo>
                  <a:lnTo>
                    <a:pt x="2567582" y="728065"/>
                  </a:lnTo>
                  <a:lnTo>
                    <a:pt x="2567582" y="761243"/>
                  </a:lnTo>
                  <a:close/>
                  <a:moveTo>
                    <a:pt x="2567582" y="698574"/>
                  </a:moveTo>
                  <a:lnTo>
                    <a:pt x="2480951" y="698574"/>
                  </a:lnTo>
                  <a:lnTo>
                    <a:pt x="2480951" y="394445"/>
                  </a:lnTo>
                  <a:lnTo>
                    <a:pt x="2567582" y="394445"/>
                  </a:lnTo>
                  <a:lnTo>
                    <a:pt x="2567582" y="698574"/>
                  </a:lnTo>
                  <a:close/>
                  <a:moveTo>
                    <a:pt x="2567582" y="364954"/>
                  </a:moveTo>
                  <a:lnTo>
                    <a:pt x="2480951" y="364954"/>
                  </a:lnTo>
                  <a:lnTo>
                    <a:pt x="2480951" y="331776"/>
                  </a:lnTo>
                  <a:lnTo>
                    <a:pt x="2567582" y="331776"/>
                  </a:lnTo>
                  <a:lnTo>
                    <a:pt x="2567582" y="364954"/>
                  </a:lnTo>
                  <a:close/>
                  <a:moveTo>
                    <a:pt x="2567582" y="300442"/>
                  </a:moveTo>
                  <a:lnTo>
                    <a:pt x="2480951" y="300442"/>
                  </a:lnTo>
                  <a:lnTo>
                    <a:pt x="2480951" y="267264"/>
                  </a:lnTo>
                  <a:lnTo>
                    <a:pt x="2567582" y="267264"/>
                  </a:lnTo>
                  <a:lnTo>
                    <a:pt x="2567582" y="300442"/>
                  </a:lnTo>
                  <a:close/>
                  <a:moveTo>
                    <a:pt x="2567582" y="234087"/>
                  </a:moveTo>
                  <a:lnTo>
                    <a:pt x="2480951" y="234087"/>
                  </a:lnTo>
                  <a:lnTo>
                    <a:pt x="2480951" y="200909"/>
                  </a:lnTo>
                  <a:lnTo>
                    <a:pt x="2567582" y="200909"/>
                  </a:lnTo>
                  <a:lnTo>
                    <a:pt x="2567582" y="234087"/>
                  </a:lnTo>
                  <a:close/>
                  <a:moveTo>
                    <a:pt x="2567582" y="169575"/>
                  </a:moveTo>
                  <a:lnTo>
                    <a:pt x="2480951" y="169575"/>
                  </a:lnTo>
                  <a:lnTo>
                    <a:pt x="2480951" y="136397"/>
                  </a:lnTo>
                  <a:lnTo>
                    <a:pt x="2567582" y="136397"/>
                  </a:lnTo>
                  <a:lnTo>
                    <a:pt x="2567582" y="169575"/>
                  </a:lnTo>
                  <a:close/>
                  <a:moveTo>
                    <a:pt x="2707665" y="2366672"/>
                  </a:moveTo>
                  <a:lnTo>
                    <a:pt x="2621035" y="2366672"/>
                  </a:lnTo>
                  <a:lnTo>
                    <a:pt x="2621035" y="2333495"/>
                  </a:lnTo>
                  <a:lnTo>
                    <a:pt x="2707665" y="2333495"/>
                  </a:lnTo>
                  <a:lnTo>
                    <a:pt x="2707665" y="2366672"/>
                  </a:lnTo>
                  <a:close/>
                  <a:moveTo>
                    <a:pt x="2707665" y="2302160"/>
                  </a:moveTo>
                  <a:lnTo>
                    <a:pt x="2621035" y="2302160"/>
                  </a:lnTo>
                  <a:lnTo>
                    <a:pt x="2621035" y="2268983"/>
                  </a:lnTo>
                  <a:lnTo>
                    <a:pt x="2707665" y="2268983"/>
                  </a:lnTo>
                  <a:lnTo>
                    <a:pt x="2707665" y="2302160"/>
                  </a:lnTo>
                  <a:close/>
                  <a:moveTo>
                    <a:pt x="2707665" y="2235805"/>
                  </a:moveTo>
                  <a:lnTo>
                    <a:pt x="2621035" y="2235805"/>
                  </a:lnTo>
                  <a:lnTo>
                    <a:pt x="2621035" y="2202627"/>
                  </a:lnTo>
                  <a:lnTo>
                    <a:pt x="2707665" y="2202627"/>
                  </a:lnTo>
                  <a:lnTo>
                    <a:pt x="2707665" y="2235805"/>
                  </a:lnTo>
                  <a:close/>
                  <a:moveTo>
                    <a:pt x="2707665" y="2171293"/>
                  </a:moveTo>
                  <a:lnTo>
                    <a:pt x="2621035" y="2171293"/>
                  </a:lnTo>
                  <a:lnTo>
                    <a:pt x="2621035" y="2138115"/>
                  </a:lnTo>
                  <a:lnTo>
                    <a:pt x="2707665" y="2138115"/>
                  </a:lnTo>
                  <a:lnTo>
                    <a:pt x="2707665" y="2171293"/>
                  </a:lnTo>
                  <a:close/>
                  <a:moveTo>
                    <a:pt x="2707665" y="2099408"/>
                  </a:moveTo>
                  <a:lnTo>
                    <a:pt x="2621035" y="2099408"/>
                  </a:lnTo>
                  <a:lnTo>
                    <a:pt x="2621035" y="1795279"/>
                  </a:lnTo>
                  <a:lnTo>
                    <a:pt x="2707665" y="1795279"/>
                  </a:lnTo>
                  <a:lnTo>
                    <a:pt x="2707665" y="2099408"/>
                  </a:lnTo>
                  <a:close/>
                  <a:moveTo>
                    <a:pt x="2707665" y="1765788"/>
                  </a:moveTo>
                  <a:lnTo>
                    <a:pt x="2621035" y="1765788"/>
                  </a:lnTo>
                  <a:lnTo>
                    <a:pt x="2621035" y="1732610"/>
                  </a:lnTo>
                  <a:lnTo>
                    <a:pt x="2707665" y="1732610"/>
                  </a:lnTo>
                  <a:lnTo>
                    <a:pt x="2707665" y="1765788"/>
                  </a:lnTo>
                  <a:close/>
                  <a:moveTo>
                    <a:pt x="2707665" y="1703119"/>
                  </a:moveTo>
                  <a:lnTo>
                    <a:pt x="2621035" y="1703119"/>
                  </a:lnTo>
                  <a:lnTo>
                    <a:pt x="2621035" y="1398991"/>
                  </a:lnTo>
                  <a:lnTo>
                    <a:pt x="2707665" y="1398991"/>
                  </a:lnTo>
                  <a:lnTo>
                    <a:pt x="2707665" y="1703119"/>
                  </a:lnTo>
                  <a:close/>
                  <a:moveTo>
                    <a:pt x="2707665" y="1362127"/>
                  </a:moveTo>
                  <a:lnTo>
                    <a:pt x="2621035" y="1362127"/>
                  </a:lnTo>
                  <a:lnTo>
                    <a:pt x="2621035" y="1328949"/>
                  </a:lnTo>
                  <a:lnTo>
                    <a:pt x="2707665" y="1328949"/>
                  </a:lnTo>
                  <a:lnTo>
                    <a:pt x="2707665" y="1362127"/>
                  </a:lnTo>
                  <a:close/>
                  <a:moveTo>
                    <a:pt x="2707665" y="1297615"/>
                  </a:moveTo>
                  <a:lnTo>
                    <a:pt x="2621035" y="1297615"/>
                  </a:lnTo>
                  <a:lnTo>
                    <a:pt x="2621035" y="1264437"/>
                  </a:lnTo>
                  <a:lnTo>
                    <a:pt x="2707665" y="1264437"/>
                  </a:lnTo>
                  <a:lnTo>
                    <a:pt x="2707665" y="1297615"/>
                  </a:lnTo>
                  <a:close/>
                  <a:moveTo>
                    <a:pt x="2707665" y="1231259"/>
                  </a:moveTo>
                  <a:lnTo>
                    <a:pt x="2621035" y="1231259"/>
                  </a:lnTo>
                  <a:lnTo>
                    <a:pt x="2621035" y="1198082"/>
                  </a:lnTo>
                  <a:lnTo>
                    <a:pt x="2707665" y="1198082"/>
                  </a:lnTo>
                  <a:lnTo>
                    <a:pt x="2707665" y="1231259"/>
                  </a:lnTo>
                  <a:close/>
                  <a:moveTo>
                    <a:pt x="2707665" y="1166747"/>
                  </a:moveTo>
                  <a:lnTo>
                    <a:pt x="2621035" y="1166747"/>
                  </a:lnTo>
                  <a:lnTo>
                    <a:pt x="2621035" y="1133570"/>
                  </a:lnTo>
                  <a:lnTo>
                    <a:pt x="2707665" y="1133570"/>
                  </a:lnTo>
                  <a:lnTo>
                    <a:pt x="2707665" y="1166747"/>
                  </a:lnTo>
                  <a:close/>
                  <a:moveTo>
                    <a:pt x="2707665" y="1094862"/>
                  </a:moveTo>
                  <a:lnTo>
                    <a:pt x="2621035" y="1094862"/>
                  </a:lnTo>
                  <a:lnTo>
                    <a:pt x="2621035" y="790734"/>
                  </a:lnTo>
                  <a:lnTo>
                    <a:pt x="2707665" y="790734"/>
                  </a:lnTo>
                  <a:lnTo>
                    <a:pt x="2707665" y="1094862"/>
                  </a:lnTo>
                  <a:close/>
                  <a:moveTo>
                    <a:pt x="2707665" y="761243"/>
                  </a:moveTo>
                  <a:lnTo>
                    <a:pt x="2621035" y="761243"/>
                  </a:lnTo>
                  <a:lnTo>
                    <a:pt x="2621035" y="728065"/>
                  </a:lnTo>
                  <a:lnTo>
                    <a:pt x="2707665" y="728065"/>
                  </a:lnTo>
                  <a:lnTo>
                    <a:pt x="2707665" y="761243"/>
                  </a:lnTo>
                  <a:close/>
                  <a:moveTo>
                    <a:pt x="2707665" y="698574"/>
                  </a:moveTo>
                  <a:lnTo>
                    <a:pt x="2621035" y="698574"/>
                  </a:lnTo>
                  <a:lnTo>
                    <a:pt x="2621035" y="394445"/>
                  </a:lnTo>
                  <a:lnTo>
                    <a:pt x="2707665" y="394445"/>
                  </a:lnTo>
                  <a:lnTo>
                    <a:pt x="2707665" y="698574"/>
                  </a:lnTo>
                  <a:close/>
                  <a:moveTo>
                    <a:pt x="2707665" y="364954"/>
                  </a:moveTo>
                  <a:lnTo>
                    <a:pt x="2621035" y="364954"/>
                  </a:lnTo>
                  <a:lnTo>
                    <a:pt x="2621035" y="331776"/>
                  </a:lnTo>
                  <a:lnTo>
                    <a:pt x="2707665" y="331776"/>
                  </a:lnTo>
                  <a:lnTo>
                    <a:pt x="2707665" y="364954"/>
                  </a:lnTo>
                  <a:close/>
                  <a:moveTo>
                    <a:pt x="2707665" y="300442"/>
                  </a:moveTo>
                  <a:lnTo>
                    <a:pt x="2621035" y="300442"/>
                  </a:lnTo>
                  <a:lnTo>
                    <a:pt x="2621035" y="267264"/>
                  </a:lnTo>
                  <a:lnTo>
                    <a:pt x="2707665" y="267264"/>
                  </a:lnTo>
                  <a:lnTo>
                    <a:pt x="2707665" y="300442"/>
                  </a:lnTo>
                  <a:close/>
                  <a:moveTo>
                    <a:pt x="2707665" y="234087"/>
                  </a:moveTo>
                  <a:lnTo>
                    <a:pt x="2621035" y="234087"/>
                  </a:lnTo>
                  <a:lnTo>
                    <a:pt x="2621035" y="200909"/>
                  </a:lnTo>
                  <a:lnTo>
                    <a:pt x="2707665" y="200909"/>
                  </a:lnTo>
                  <a:lnTo>
                    <a:pt x="2707665" y="234087"/>
                  </a:lnTo>
                  <a:close/>
                  <a:moveTo>
                    <a:pt x="2707665" y="169575"/>
                  </a:moveTo>
                  <a:lnTo>
                    <a:pt x="2621035" y="169575"/>
                  </a:lnTo>
                  <a:lnTo>
                    <a:pt x="2621035" y="136397"/>
                  </a:lnTo>
                  <a:lnTo>
                    <a:pt x="2707665" y="136397"/>
                  </a:lnTo>
                  <a:lnTo>
                    <a:pt x="2707665" y="169575"/>
                  </a:lnTo>
                  <a:close/>
                  <a:moveTo>
                    <a:pt x="2847749" y="2366672"/>
                  </a:moveTo>
                  <a:lnTo>
                    <a:pt x="2762962" y="2366672"/>
                  </a:lnTo>
                  <a:lnTo>
                    <a:pt x="2762962" y="2333495"/>
                  </a:lnTo>
                  <a:lnTo>
                    <a:pt x="2849592" y="2333495"/>
                  </a:lnTo>
                  <a:lnTo>
                    <a:pt x="2849592" y="2366672"/>
                  </a:lnTo>
                  <a:close/>
                  <a:moveTo>
                    <a:pt x="2847749" y="2302160"/>
                  </a:moveTo>
                  <a:lnTo>
                    <a:pt x="2762962" y="2302160"/>
                  </a:lnTo>
                  <a:lnTo>
                    <a:pt x="2762962" y="2268983"/>
                  </a:lnTo>
                  <a:lnTo>
                    <a:pt x="2849592" y="2268983"/>
                  </a:lnTo>
                  <a:lnTo>
                    <a:pt x="2849592" y="2302160"/>
                  </a:lnTo>
                  <a:close/>
                  <a:moveTo>
                    <a:pt x="2847749" y="2235805"/>
                  </a:moveTo>
                  <a:lnTo>
                    <a:pt x="2762962" y="2235805"/>
                  </a:lnTo>
                  <a:lnTo>
                    <a:pt x="2762962" y="2202627"/>
                  </a:lnTo>
                  <a:lnTo>
                    <a:pt x="2849592" y="2202627"/>
                  </a:lnTo>
                  <a:lnTo>
                    <a:pt x="2849592" y="2235805"/>
                  </a:lnTo>
                  <a:close/>
                  <a:moveTo>
                    <a:pt x="2847749" y="2171293"/>
                  </a:moveTo>
                  <a:lnTo>
                    <a:pt x="2762962" y="2171293"/>
                  </a:lnTo>
                  <a:lnTo>
                    <a:pt x="2762962" y="2138115"/>
                  </a:lnTo>
                  <a:lnTo>
                    <a:pt x="2849592" y="2138115"/>
                  </a:lnTo>
                  <a:lnTo>
                    <a:pt x="2849592" y="2171293"/>
                  </a:lnTo>
                  <a:close/>
                  <a:moveTo>
                    <a:pt x="2847749" y="2099408"/>
                  </a:moveTo>
                  <a:lnTo>
                    <a:pt x="2762962" y="2099408"/>
                  </a:lnTo>
                  <a:lnTo>
                    <a:pt x="2762962" y="1795279"/>
                  </a:lnTo>
                  <a:lnTo>
                    <a:pt x="2849592" y="1795279"/>
                  </a:lnTo>
                  <a:lnTo>
                    <a:pt x="2849592" y="2099408"/>
                  </a:lnTo>
                  <a:close/>
                  <a:moveTo>
                    <a:pt x="2847749" y="1765788"/>
                  </a:moveTo>
                  <a:lnTo>
                    <a:pt x="2762962" y="1765788"/>
                  </a:lnTo>
                  <a:lnTo>
                    <a:pt x="2762962" y="1732610"/>
                  </a:lnTo>
                  <a:lnTo>
                    <a:pt x="2849592" y="1732610"/>
                  </a:lnTo>
                  <a:lnTo>
                    <a:pt x="2849592" y="1765788"/>
                  </a:lnTo>
                  <a:close/>
                  <a:moveTo>
                    <a:pt x="2847749" y="1703119"/>
                  </a:moveTo>
                  <a:lnTo>
                    <a:pt x="2762962" y="1703119"/>
                  </a:lnTo>
                  <a:lnTo>
                    <a:pt x="2762962" y="1398991"/>
                  </a:lnTo>
                  <a:lnTo>
                    <a:pt x="2849592" y="1398991"/>
                  </a:lnTo>
                  <a:lnTo>
                    <a:pt x="2849592" y="1703119"/>
                  </a:lnTo>
                  <a:close/>
                  <a:moveTo>
                    <a:pt x="2847749" y="1362127"/>
                  </a:moveTo>
                  <a:lnTo>
                    <a:pt x="2762962" y="1362127"/>
                  </a:lnTo>
                  <a:lnTo>
                    <a:pt x="2762962" y="1328949"/>
                  </a:lnTo>
                  <a:lnTo>
                    <a:pt x="2849592" y="1328949"/>
                  </a:lnTo>
                  <a:lnTo>
                    <a:pt x="2849592" y="1362127"/>
                  </a:lnTo>
                  <a:close/>
                  <a:moveTo>
                    <a:pt x="2847749" y="1297615"/>
                  </a:moveTo>
                  <a:lnTo>
                    <a:pt x="2762962" y="1297615"/>
                  </a:lnTo>
                  <a:lnTo>
                    <a:pt x="2762962" y="1264437"/>
                  </a:lnTo>
                  <a:lnTo>
                    <a:pt x="2849592" y="1264437"/>
                  </a:lnTo>
                  <a:lnTo>
                    <a:pt x="2849592" y="1297615"/>
                  </a:lnTo>
                  <a:close/>
                  <a:moveTo>
                    <a:pt x="2847749" y="1231259"/>
                  </a:moveTo>
                  <a:lnTo>
                    <a:pt x="2762962" y="1231259"/>
                  </a:lnTo>
                  <a:lnTo>
                    <a:pt x="2762962" y="1198082"/>
                  </a:lnTo>
                  <a:lnTo>
                    <a:pt x="2849592" y="1198082"/>
                  </a:lnTo>
                  <a:lnTo>
                    <a:pt x="2849592" y="1231259"/>
                  </a:lnTo>
                  <a:close/>
                  <a:moveTo>
                    <a:pt x="2847749" y="1166747"/>
                  </a:moveTo>
                  <a:lnTo>
                    <a:pt x="2762962" y="1166747"/>
                  </a:lnTo>
                  <a:lnTo>
                    <a:pt x="2762962" y="1133570"/>
                  </a:lnTo>
                  <a:lnTo>
                    <a:pt x="2849592" y="1133570"/>
                  </a:lnTo>
                  <a:lnTo>
                    <a:pt x="2849592" y="1166747"/>
                  </a:lnTo>
                  <a:close/>
                  <a:moveTo>
                    <a:pt x="2847749" y="1094862"/>
                  </a:moveTo>
                  <a:lnTo>
                    <a:pt x="2762962" y="1094862"/>
                  </a:lnTo>
                  <a:lnTo>
                    <a:pt x="2762962" y="790734"/>
                  </a:lnTo>
                  <a:lnTo>
                    <a:pt x="2849592" y="790734"/>
                  </a:lnTo>
                  <a:lnTo>
                    <a:pt x="2849592" y="1094862"/>
                  </a:lnTo>
                  <a:close/>
                  <a:moveTo>
                    <a:pt x="2847749" y="761243"/>
                  </a:moveTo>
                  <a:lnTo>
                    <a:pt x="2762962" y="761243"/>
                  </a:lnTo>
                  <a:lnTo>
                    <a:pt x="2762962" y="728065"/>
                  </a:lnTo>
                  <a:lnTo>
                    <a:pt x="2849592" y="728065"/>
                  </a:lnTo>
                  <a:lnTo>
                    <a:pt x="2849592" y="761243"/>
                  </a:lnTo>
                  <a:close/>
                  <a:moveTo>
                    <a:pt x="2847749" y="698574"/>
                  </a:moveTo>
                  <a:lnTo>
                    <a:pt x="2762962" y="698574"/>
                  </a:lnTo>
                  <a:lnTo>
                    <a:pt x="2762962" y="394445"/>
                  </a:lnTo>
                  <a:lnTo>
                    <a:pt x="2849592" y="394445"/>
                  </a:lnTo>
                  <a:lnTo>
                    <a:pt x="2849592" y="698574"/>
                  </a:lnTo>
                  <a:close/>
                  <a:moveTo>
                    <a:pt x="2847749" y="364954"/>
                  </a:moveTo>
                  <a:lnTo>
                    <a:pt x="2762962" y="364954"/>
                  </a:lnTo>
                  <a:lnTo>
                    <a:pt x="2762962" y="331776"/>
                  </a:lnTo>
                  <a:lnTo>
                    <a:pt x="2849592" y="331776"/>
                  </a:lnTo>
                  <a:lnTo>
                    <a:pt x="2849592" y="364954"/>
                  </a:lnTo>
                  <a:close/>
                  <a:moveTo>
                    <a:pt x="2847749" y="300442"/>
                  </a:moveTo>
                  <a:lnTo>
                    <a:pt x="2762962" y="300442"/>
                  </a:lnTo>
                  <a:lnTo>
                    <a:pt x="2762962" y="267264"/>
                  </a:lnTo>
                  <a:lnTo>
                    <a:pt x="2849592" y="267264"/>
                  </a:lnTo>
                  <a:lnTo>
                    <a:pt x="2849592" y="300442"/>
                  </a:lnTo>
                  <a:close/>
                  <a:moveTo>
                    <a:pt x="2847749" y="234087"/>
                  </a:moveTo>
                  <a:lnTo>
                    <a:pt x="2762962" y="234087"/>
                  </a:lnTo>
                  <a:lnTo>
                    <a:pt x="2762962" y="200909"/>
                  </a:lnTo>
                  <a:lnTo>
                    <a:pt x="2849592" y="200909"/>
                  </a:lnTo>
                  <a:lnTo>
                    <a:pt x="2849592" y="234087"/>
                  </a:lnTo>
                  <a:close/>
                  <a:moveTo>
                    <a:pt x="2847749" y="169575"/>
                  </a:moveTo>
                  <a:lnTo>
                    <a:pt x="2762962" y="169575"/>
                  </a:lnTo>
                  <a:lnTo>
                    <a:pt x="2762962" y="136397"/>
                  </a:lnTo>
                  <a:lnTo>
                    <a:pt x="2849592" y="136397"/>
                  </a:lnTo>
                  <a:lnTo>
                    <a:pt x="2849592" y="169575"/>
                  </a:lnTo>
                  <a:close/>
                  <a:moveTo>
                    <a:pt x="2903045" y="1328949"/>
                  </a:moveTo>
                  <a:lnTo>
                    <a:pt x="2989676" y="1328949"/>
                  </a:lnTo>
                  <a:lnTo>
                    <a:pt x="2989676" y="1362127"/>
                  </a:lnTo>
                  <a:lnTo>
                    <a:pt x="2903045" y="1362127"/>
                  </a:lnTo>
                  <a:lnTo>
                    <a:pt x="2903045" y="1328949"/>
                  </a:lnTo>
                  <a:close/>
                  <a:moveTo>
                    <a:pt x="2987832" y="2366672"/>
                  </a:moveTo>
                  <a:lnTo>
                    <a:pt x="2901202" y="2366672"/>
                  </a:lnTo>
                  <a:lnTo>
                    <a:pt x="2901202" y="2333495"/>
                  </a:lnTo>
                  <a:lnTo>
                    <a:pt x="2987832" y="2333495"/>
                  </a:lnTo>
                  <a:lnTo>
                    <a:pt x="2987832" y="2366672"/>
                  </a:lnTo>
                  <a:close/>
                  <a:moveTo>
                    <a:pt x="2987832" y="2302160"/>
                  </a:moveTo>
                  <a:lnTo>
                    <a:pt x="2901202" y="2302160"/>
                  </a:lnTo>
                  <a:lnTo>
                    <a:pt x="2901202" y="2268983"/>
                  </a:lnTo>
                  <a:lnTo>
                    <a:pt x="2987832" y="2268983"/>
                  </a:lnTo>
                  <a:lnTo>
                    <a:pt x="2987832" y="2302160"/>
                  </a:lnTo>
                  <a:close/>
                  <a:moveTo>
                    <a:pt x="2987832" y="2235805"/>
                  </a:moveTo>
                  <a:lnTo>
                    <a:pt x="2901202" y="2235805"/>
                  </a:lnTo>
                  <a:lnTo>
                    <a:pt x="2901202" y="2202627"/>
                  </a:lnTo>
                  <a:lnTo>
                    <a:pt x="2987832" y="2202627"/>
                  </a:lnTo>
                  <a:lnTo>
                    <a:pt x="2987832" y="2235805"/>
                  </a:lnTo>
                  <a:close/>
                  <a:moveTo>
                    <a:pt x="2987832" y="2171293"/>
                  </a:moveTo>
                  <a:lnTo>
                    <a:pt x="2901202" y="2171293"/>
                  </a:lnTo>
                  <a:lnTo>
                    <a:pt x="2901202" y="2138115"/>
                  </a:lnTo>
                  <a:lnTo>
                    <a:pt x="2987832" y="2138115"/>
                  </a:lnTo>
                  <a:lnTo>
                    <a:pt x="2987832" y="2171293"/>
                  </a:lnTo>
                  <a:close/>
                  <a:moveTo>
                    <a:pt x="2987832" y="2099408"/>
                  </a:moveTo>
                  <a:lnTo>
                    <a:pt x="2901202" y="2099408"/>
                  </a:lnTo>
                  <a:lnTo>
                    <a:pt x="2901202" y="1795279"/>
                  </a:lnTo>
                  <a:lnTo>
                    <a:pt x="2987832" y="1795279"/>
                  </a:lnTo>
                  <a:lnTo>
                    <a:pt x="2987832" y="2099408"/>
                  </a:lnTo>
                  <a:close/>
                  <a:moveTo>
                    <a:pt x="2987832" y="1765788"/>
                  </a:moveTo>
                  <a:lnTo>
                    <a:pt x="2901202" y="1765788"/>
                  </a:lnTo>
                  <a:lnTo>
                    <a:pt x="2901202" y="1732610"/>
                  </a:lnTo>
                  <a:lnTo>
                    <a:pt x="2987832" y="1732610"/>
                  </a:lnTo>
                  <a:lnTo>
                    <a:pt x="2987832" y="1765788"/>
                  </a:lnTo>
                  <a:close/>
                  <a:moveTo>
                    <a:pt x="2987832" y="1703119"/>
                  </a:moveTo>
                  <a:lnTo>
                    <a:pt x="2901202" y="1703119"/>
                  </a:lnTo>
                  <a:lnTo>
                    <a:pt x="2901202" y="1398991"/>
                  </a:lnTo>
                  <a:lnTo>
                    <a:pt x="2987832" y="1398991"/>
                  </a:lnTo>
                  <a:lnTo>
                    <a:pt x="2987832" y="1703119"/>
                  </a:lnTo>
                  <a:close/>
                  <a:moveTo>
                    <a:pt x="3043128" y="1328949"/>
                  </a:moveTo>
                  <a:lnTo>
                    <a:pt x="3129759" y="1328949"/>
                  </a:lnTo>
                  <a:lnTo>
                    <a:pt x="3129759" y="1362127"/>
                  </a:lnTo>
                  <a:lnTo>
                    <a:pt x="3043128" y="1362127"/>
                  </a:lnTo>
                  <a:lnTo>
                    <a:pt x="3043128" y="1328949"/>
                  </a:lnTo>
                  <a:close/>
                  <a:moveTo>
                    <a:pt x="3129759" y="2366672"/>
                  </a:moveTo>
                  <a:lnTo>
                    <a:pt x="3043128" y="2366672"/>
                  </a:lnTo>
                  <a:lnTo>
                    <a:pt x="3043128" y="2333495"/>
                  </a:lnTo>
                  <a:lnTo>
                    <a:pt x="3129759" y="2333495"/>
                  </a:lnTo>
                  <a:lnTo>
                    <a:pt x="3129759" y="2366672"/>
                  </a:lnTo>
                  <a:close/>
                  <a:moveTo>
                    <a:pt x="3129759" y="2302160"/>
                  </a:moveTo>
                  <a:lnTo>
                    <a:pt x="3043128" y="2302160"/>
                  </a:lnTo>
                  <a:lnTo>
                    <a:pt x="3043128" y="2268983"/>
                  </a:lnTo>
                  <a:lnTo>
                    <a:pt x="3129759" y="2268983"/>
                  </a:lnTo>
                  <a:lnTo>
                    <a:pt x="3129759" y="2302160"/>
                  </a:lnTo>
                  <a:close/>
                  <a:moveTo>
                    <a:pt x="3129759" y="2235805"/>
                  </a:moveTo>
                  <a:lnTo>
                    <a:pt x="3043128" y="2235805"/>
                  </a:lnTo>
                  <a:lnTo>
                    <a:pt x="3043128" y="2202627"/>
                  </a:lnTo>
                  <a:lnTo>
                    <a:pt x="3129759" y="2202627"/>
                  </a:lnTo>
                  <a:lnTo>
                    <a:pt x="3129759" y="2235805"/>
                  </a:lnTo>
                  <a:close/>
                  <a:moveTo>
                    <a:pt x="3129759" y="2171293"/>
                  </a:moveTo>
                  <a:lnTo>
                    <a:pt x="3043128" y="2171293"/>
                  </a:lnTo>
                  <a:lnTo>
                    <a:pt x="3043128" y="2138115"/>
                  </a:lnTo>
                  <a:lnTo>
                    <a:pt x="3129759" y="2138115"/>
                  </a:lnTo>
                  <a:lnTo>
                    <a:pt x="3129759" y="2171293"/>
                  </a:lnTo>
                  <a:close/>
                  <a:moveTo>
                    <a:pt x="3129759" y="2099408"/>
                  </a:moveTo>
                  <a:lnTo>
                    <a:pt x="3043128" y="2099408"/>
                  </a:lnTo>
                  <a:lnTo>
                    <a:pt x="3043128" y="1795279"/>
                  </a:lnTo>
                  <a:lnTo>
                    <a:pt x="3129759" y="1795279"/>
                  </a:lnTo>
                  <a:lnTo>
                    <a:pt x="3129759" y="2099408"/>
                  </a:lnTo>
                  <a:close/>
                  <a:moveTo>
                    <a:pt x="3129759" y="1765788"/>
                  </a:moveTo>
                  <a:lnTo>
                    <a:pt x="3043128" y="1765788"/>
                  </a:lnTo>
                  <a:lnTo>
                    <a:pt x="3043128" y="1732610"/>
                  </a:lnTo>
                  <a:lnTo>
                    <a:pt x="3129759" y="1732610"/>
                  </a:lnTo>
                  <a:lnTo>
                    <a:pt x="3129759" y="1765788"/>
                  </a:lnTo>
                  <a:close/>
                  <a:moveTo>
                    <a:pt x="3129759" y="1703119"/>
                  </a:moveTo>
                  <a:lnTo>
                    <a:pt x="3043128" y="1703119"/>
                  </a:lnTo>
                  <a:lnTo>
                    <a:pt x="3043128" y="1398991"/>
                  </a:lnTo>
                  <a:lnTo>
                    <a:pt x="3129759" y="1398991"/>
                  </a:lnTo>
                  <a:lnTo>
                    <a:pt x="3129759" y="1703119"/>
                  </a:lnTo>
                  <a:close/>
                  <a:moveTo>
                    <a:pt x="3183212" y="1328949"/>
                  </a:moveTo>
                  <a:lnTo>
                    <a:pt x="3269842" y="1328949"/>
                  </a:lnTo>
                  <a:lnTo>
                    <a:pt x="3269842" y="1362127"/>
                  </a:lnTo>
                  <a:lnTo>
                    <a:pt x="3183212" y="1362127"/>
                  </a:lnTo>
                  <a:lnTo>
                    <a:pt x="3183212" y="1328949"/>
                  </a:lnTo>
                  <a:close/>
                  <a:moveTo>
                    <a:pt x="3269842" y="2366672"/>
                  </a:moveTo>
                  <a:lnTo>
                    <a:pt x="3183212" y="2366672"/>
                  </a:lnTo>
                  <a:lnTo>
                    <a:pt x="3183212" y="2333495"/>
                  </a:lnTo>
                  <a:lnTo>
                    <a:pt x="3269842" y="2333495"/>
                  </a:lnTo>
                  <a:lnTo>
                    <a:pt x="3269842" y="2366672"/>
                  </a:lnTo>
                  <a:close/>
                  <a:moveTo>
                    <a:pt x="3269842" y="2302160"/>
                  </a:moveTo>
                  <a:lnTo>
                    <a:pt x="3183212" y="2302160"/>
                  </a:lnTo>
                  <a:lnTo>
                    <a:pt x="3183212" y="2268983"/>
                  </a:lnTo>
                  <a:lnTo>
                    <a:pt x="3269842" y="2268983"/>
                  </a:lnTo>
                  <a:lnTo>
                    <a:pt x="3269842" y="2302160"/>
                  </a:lnTo>
                  <a:close/>
                  <a:moveTo>
                    <a:pt x="3269842" y="2235805"/>
                  </a:moveTo>
                  <a:lnTo>
                    <a:pt x="3183212" y="2235805"/>
                  </a:lnTo>
                  <a:lnTo>
                    <a:pt x="3183212" y="2202627"/>
                  </a:lnTo>
                  <a:lnTo>
                    <a:pt x="3269842" y="2202627"/>
                  </a:lnTo>
                  <a:lnTo>
                    <a:pt x="3269842" y="2235805"/>
                  </a:lnTo>
                  <a:close/>
                  <a:moveTo>
                    <a:pt x="3269842" y="2171293"/>
                  </a:moveTo>
                  <a:lnTo>
                    <a:pt x="3183212" y="2171293"/>
                  </a:lnTo>
                  <a:lnTo>
                    <a:pt x="3183212" y="2138115"/>
                  </a:lnTo>
                  <a:lnTo>
                    <a:pt x="3269842" y="2138115"/>
                  </a:lnTo>
                  <a:lnTo>
                    <a:pt x="3269842" y="2171293"/>
                  </a:lnTo>
                  <a:close/>
                  <a:moveTo>
                    <a:pt x="3269842" y="2099408"/>
                  </a:moveTo>
                  <a:lnTo>
                    <a:pt x="3183212" y="2099408"/>
                  </a:lnTo>
                  <a:lnTo>
                    <a:pt x="3183212" y="1795279"/>
                  </a:lnTo>
                  <a:lnTo>
                    <a:pt x="3269842" y="1795279"/>
                  </a:lnTo>
                  <a:lnTo>
                    <a:pt x="3269842" y="2099408"/>
                  </a:lnTo>
                  <a:close/>
                  <a:moveTo>
                    <a:pt x="3269842" y="1765788"/>
                  </a:moveTo>
                  <a:lnTo>
                    <a:pt x="3183212" y="1765788"/>
                  </a:lnTo>
                  <a:lnTo>
                    <a:pt x="3183212" y="1732610"/>
                  </a:lnTo>
                  <a:lnTo>
                    <a:pt x="3269842" y="1732610"/>
                  </a:lnTo>
                  <a:lnTo>
                    <a:pt x="3269842" y="1765788"/>
                  </a:lnTo>
                  <a:close/>
                  <a:moveTo>
                    <a:pt x="3269842" y="1703119"/>
                  </a:moveTo>
                  <a:lnTo>
                    <a:pt x="3183212" y="1703119"/>
                  </a:lnTo>
                  <a:lnTo>
                    <a:pt x="3183212" y="1398991"/>
                  </a:lnTo>
                  <a:lnTo>
                    <a:pt x="3269842" y="1398991"/>
                  </a:lnTo>
                  <a:lnTo>
                    <a:pt x="3269842" y="1703119"/>
                  </a:lnTo>
                  <a:close/>
                  <a:moveTo>
                    <a:pt x="3325139" y="1328949"/>
                  </a:moveTo>
                  <a:lnTo>
                    <a:pt x="3411769" y="1328949"/>
                  </a:lnTo>
                  <a:lnTo>
                    <a:pt x="3411769" y="1362127"/>
                  </a:lnTo>
                  <a:lnTo>
                    <a:pt x="3325139" y="1362127"/>
                  </a:lnTo>
                  <a:lnTo>
                    <a:pt x="3325139" y="1328949"/>
                  </a:lnTo>
                  <a:close/>
                  <a:moveTo>
                    <a:pt x="3409926" y="2366672"/>
                  </a:moveTo>
                  <a:lnTo>
                    <a:pt x="3323295" y="2366672"/>
                  </a:lnTo>
                  <a:lnTo>
                    <a:pt x="3323295" y="2333495"/>
                  </a:lnTo>
                  <a:lnTo>
                    <a:pt x="3409926" y="2333495"/>
                  </a:lnTo>
                  <a:lnTo>
                    <a:pt x="3409926" y="2366672"/>
                  </a:lnTo>
                  <a:close/>
                  <a:moveTo>
                    <a:pt x="3409926" y="2302160"/>
                  </a:moveTo>
                  <a:lnTo>
                    <a:pt x="3323295" y="2302160"/>
                  </a:lnTo>
                  <a:lnTo>
                    <a:pt x="3323295" y="2268983"/>
                  </a:lnTo>
                  <a:lnTo>
                    <a:pt x="3409926" y="2268983"/>
                  </a:lnTo>
                  <a:lnTo>
                    <a:pt x="3409926" y="2302160"/>
                  </a:lnTo>
                  <a:close/>
                  <a:moveTo>
                    <a:pt x="3409926" y="2235805"/>
                  </a:moveTo>
                  <a:lnTo>
                    <a:pt x="3323295" y="2235805"/>
                  </a:lnTo>
                  <a:lnTo>
                    <a:pt x="3323295" y="2202627"/>
                  </a:lnTo>
                  <a:lnTo>
                    <a:pt x="3409926" y="2202627"/>
                  </a:lnTo>
                  <a:lnTo>
                    <a:pt x="3409926" y="2235805"/>
                  </a:lnTo>
                  <a:close/>
                  <a:moveTo>
                    <a:pt x="3409926" y="2171293"/>
                  </a:moveTo>
                  <a:lnTo>
                    <a:pt x="3323295" y="2171293"/>
                  </a:lnTo>
                  <a:lnTo>
                    <a:pt x="3323295" y="2138115"/>
                  </a:lnTo>
                  <a:lnTo>
                    <a:pt x="3409926" y="2138115"/>
                  </a:lnTo>
                  <a:lnTo>
                    <a:pt x="3409926" y="2171293"/>
                  </a:lnTo>
                  <a:close/>
                  <a:moveTo>
                    <a:pt x="3409926" y="2099408"/>
                  </a:moveTo>
                  <a:lnTo>
                    <a:pt x="3323295" y="2099408"/>
                  </a:lnTo>
                  <a:lnTo>
                    <a:pt x="3323295" y="1795279"/>
                  </a:lnTo>
                  <a:lnTo>
                    <a:pt x="3409926" y="1795279"/>
                  </a:lnTo>
                  <a:lnTo>
                    <a:pt x="3409926" y="2099408"/>
                  </a:lnTo>
                  <a:close/>
                  <a:moveTo>
                    <a:pt x="3409926" y="1765788"/>
                  </a:moveTo>
                  <a:lnTo>
                    <a:pt x="3323295" y="1765788"/>
                  </a:lnTo>
                  <a:lnTo>
                    <a:pt x="3323295" y="1732610"/>
                  </a:lnTo>
                  <a:lnTo>
                    <a:pt x="3409926" y="1732610"/>
                  </a:lnTo>
                  <a:lnTo>
                    <a:pt x="3409926" y="1765788"/>
                  </a:lnTo>
                  <a:close/>
                  <a:moveTo>
                    <a:pt x="3409926" y="1703119"/>
                  </a:moveTo>
                  <a:lnTo>
                    <a:pt x="3323295" y="1703119"/>
                  </a:lnTo>
                  <a:lnTo>
                    <a:pt x="3323295" y="1398991"/>
                  </a:lnTo>
                  <a:lnTo>
                    <a:pt x="3409926" y="1398991"/>
                  </a:lnTo>
                  <a:lnTo>
                    <a:pt x="3409926" y="1703119"/>
                  </a:lnTo>
                  <a:close/>
                  <a:moveTo>
                    <a:pt x="3465222" y="1328949"/>
                  </a:moveTo>
                  <a:lnTo>
                    <a:pt x="3551852" y="1328949"/>
                  </a:lnTo>
                  <a:lnTo>
                    <a:pt x="3551852" y="1362127"/>
                  </a:lnTo>
                  <a:lnTo>
                    <a:pt x="3465222" y="1362127"/>
                  </a:lnTo>
                  <a:lnTo>
                    <a:pt x="3465222" y="1328949"/>
                  </a:lnTo>
                  <a:close/>
                  <a:moveTo>
                    <a:pt x="3551852" y="2366672"/>
                  </a:moveTo>
                  <a:lnTo>
                    <a:pt x="3465222" y="2366672"/>
                  </a:lnTo>
                  <a:lnTo>
                    <a:pt x="3465222" y="2333495"/>
                  </a:lnTo>
                  <a:lnTo>
                    <a:pt x="3551852" y="2333495"/>
                  </a:lnTo>
                  <a:lnTo>
                    <a:pt x="3551852" y="2366672"/>
                  </a:lnTo>
                  <a:close/>
                  <a:moveTo>
                    <a:pt x="3551852" y="2302160"/>
                  </a:moveTo>
                  <a:lnTo>
                    <a:pt x="3465222" y="2302160"/>
                  </a:lnTo>
                  <a:lnTo>
                    <a:pt x="3465222" y="2268983"/>
                  </a:lnTo>
                  <a:lnTo>
                    <a:pt x="3551852" y="2268983"/>
                  </a:lnTo>
                  <a:lnTo>
                    <a:pt x="3551852" y="2302160"/>
                  </a:lnTo>
                  <a:close/>
                  <a:moveTo>
                    <a:pt x="3551852" y="2235805"/>
                  </a:moveTo>
                  <a:lnTo>
                    <a:pt x="3465222" y="2235805"/>
                  </a:lnTo>
                  <a:lnTo>
                    <a:pt x="3465222" y="2202627"/>
                  </a:lnTo>
                  <a:lnTo>
                    <a:pt x="3551852" y="2202627"/>
                  </a:lnTo>
                  <a:lnTo>
                    <a:pt x="3551852" y="2235805"/>
                  </a:lnTo>
                  <a:close/>
                  <a:moveTo>
                    <a:pt x="3551852" y="2171293"/>
                  </a:moveTo>
                  <a:lnTo>
                    <a:pt x="3465222" y="2171293"/>
                  </a:lnTo>
                  <a:lnTo>
                    <a:pt x="3465222" y="2138115"/>
                  </a:lnTo>
                  <a:lnTo>
                    <a:pt x="3551852" y="2138115"/>
                  </a:lnTo>
                  <a:lnTo>
                    <a:pt x="3551852" y="2171293"/>
                  </a:lnTo>
                  <a:close/>
                  <a:moveTo>
                    <a:pt x="3551852" y="2099408"/>
                  </a:moveTo>
                  <a:lnTo>
                    <a:pt x="3465222" y="2099408"/>
                  </a:lnTo>
                  <a:lnTo>
                    <a:pt x="3465222" y="1795279"/>
                  </a:lnTo>
                  <a:lnTo>
                    <a:pt x="3551852" y="1795279"/>
                  </a:lnTo>
                  <a:lnTo>
                    <a:pt x="3551852" y="2099408"/>
                  </a:lnTo>
                  <a:close/>
                  <a:moveTo>
                    <a:pt x="3551852" y="1765788"/>
                  </a:moveTo>
                  <a:lnTo>
                    <a:pt x="3465222" y="1765788"/>
                  </a:lnTo>
                  <a:lnTo>
                    <a:pt x="3465222" y="1732610"/>
                  </a:lnTo>
                  <a:lnTo>
                    <a:pt x="3551852" y="1732610"/>
                  </a:lnTo>
                  <a:lnTo>
                    <a:pt x="3551852" y="1765788"/>
                  </a:lnTo>
                  <a:close/>
                  <a:moveTo>
                    <a:pt x="3551852" y="1703119"/>
                  </a:moveTo>
                  <a:lnTo>
                    <a:pt x="3465222" y="1703119"/>
                  </a:lnTo>
                  <a:lnTo>
                    <a:pt x="3465222" y="1398991"/>
                  </a:lnTo>
                  <a:lnTo>
                    <a:pt x="3551852" y="1398991"/>
                  </a:lnTo>
                  <a:lnTo>
                    <a:pt x="3551852" y="1703119"/>
                  </a:lnTo>
                  <a:close/>
                  <a:moveTo>
                    <a:pt x="3605306" y="1328949"/>
                  </a:moveTo>
                  <a:lnTo>
                    <a:pt x="3691936" y="1328949"/>
                  </a:lnTo>
                  <a:lnTo>
                    <a:pt x="3691936" y="1362127"/>
                  </a:lnTo>
                  <a:lnTo>
                    <a:pt x="3605306" y="1362127"/>
                  </a:lnTo>
                  <a:lnTo>
                    <a:pt x="3605306" y="1328949"/>
                  </a:lnTo>
                  <a:close/>
                  <a:moveTo>
                    <a:pt x="3691936" y="2366672"/>
                  </a:moveTo>
                  <a:lnTo>
                    <a:pt x="3605306" y="2366672"/>
                  </a:lnTo>
                  <a:lnTo>
                    <a:pt x="3605306" y="2333495"/>
                  </a:lnTo>
                  <a:lnTo>
                    <a:pt x="3691936" y="2333495"/>
                  </a:lnTo>
                  <a:lnTo>
                    <a:pt x="3691936" y="2366672"/>
                  </a:lnTo>
                  <a:close/>
                  <a:moveTo>
                    <a:pt x="3691936" y="2302160"/>
                  </a:moveTo>
                  <a:lnTo>
                    <a:pt x="3605306" y="2302160"/>
                  </a:lnTo>
                  <a:lnTo>
                    <a:pt x="3605306" y="2268983"/>
                  </a:lnTo>
                  <a:lnTo>
                    <a:pt x="3691936" y="2268983"/>
                  </a:lnTo>
                  <a:lnTo>
                    <a:pt x="3691936" y="2302160"/>
                  </a:lnTo>
                  <a:close/>
                  <a:moveTo>
                    <a:pt x="3691936" y="2235805"/>
                  </a:moveTo>
                  <a:lnTo>
                    <a:pt x="3605306" y="2235805"/>
                  </a:lnTo>
                  <a:lnTo>
                    <a:pt x="3605306" y="2202627"/>
                  </a:lnTo>
                  <a:lnTo>
                    <a:pt x="3691936" y="2202627"/>
                  </a:lnTo>
                  <a:lnTo>
                    <a:pt x="3691936" y="2235805"/>
                  </a:lnTo>
                  <a:close/>
                  <a:moveTo>
                    <a:pt x="3691936" y="2171293"/>
                  </a:moveTo>
                  <a:lnTo>
                    <a:pt x="3605306" y="2171293"/>
                  </a:lnTo>
                  <a:lnTo>
                    <a:pt x="3605306" y="2138115"/>
                  </a:lnTo>
                  <a:lnTo>
                    <a:pt x="3691936" y="2138115"/>
                  </a:lnTo>
                  <a:lnTo>
                    <a:pt x="3691936" y="2171293"/>
                  </a:lnTo>
                  <a:close/>
                  <a:moveTo>
                    <a:pt x="3691936" y="2099408"/>
                  </a:moveTo>
                  <a:lnTo>
                    <a:pt x="3605306" y="2099408"/>
                  </a:lnTo>
                  <a:lnTo>
                    <a:pt x="3605306" y="1795279"/>
                  </a:lnTo>
                  <a:lnTo>
                    <a:pt x="3691936" y="1795279"/>
                  </a:lnTo>
                  <a:lnTo>
                    <a:pt x="3691936" y="2099408"/>
                  </a:lnTo>
                  <a:close/>
                  <a:moveTo>
                    <a:pt x="3691936" y="1765788"/>
                  </a:moveTo>
                  <a:lnTo>
                    <a:pt x="3605306" y="1765788"/>
                  </a:lnTo>
                  <a:lnTo>
                    <a:pt x="3605306" y="1732610"/>
                  </a:lnTo>
                  <a:lnTo>
                    <a:pt x="3691936" y="1732610"/>
                  </a:lnTo>
                  <a:lnTo>
                    <a:pt x="3691936" y="1765788"/>
                  </a:lnTo>
                  <a:close/>
                  <a:moveTo>
                    <a:pt x="3691936" y="1703119"/>
                  </a:moveTo>
                  <a:lnTo>
                    <a:pt x="3605306" y="1703119"/>
                  </a:lnTo>
                  <a:lnTo>
                    <a:pt x="3605306" y="1398991"/>
                  </a:lnTo>
                  <a:lnTo>
                    <a:pt x="3691936" y="1398991"/>
                  </a:lnTo>
                  <a:lnTo>
                    <a:pt x="3691936" y="1703119"/>
                  </a:lnTo>
                  <a:close/>
                  <a:moveTo>
                    <a:pt x="3745389" y="1328949"/>
                  </a:moveTo>
                  <a:lnTo>
                    <a:pt x="3832019" y="1328949"/>
                  </a:lnTo>
                  <a:lnTo>
                    <a:pt x="3832019" y="1362127"/>
                  </a:lnTo>
                  <a:lnTo>
                    <a:pt x="3745389" y="1362127"/>
                  </a:lnTo>
                  <a:lnTo>
                    <a:pt x="3745389" y="1328949"/>
                  </a:lnTo>
                  <a:close/>
                  <a:moveTo>
                    <a:pt x="3832019" y="2366672"/>
                  </a:moveTo>
                  <a:lnTo>
                    <a:pt x="3745389" y="2366672"/>
                  </a:lnTo>
                  <a:lnTo>
                    <a:pt x="3745389" y="2333495"/>
                  </a:lnTo>
                  <a:lnTo>
                    <a:pt x="3832019" y="2333495"/>
                  </a:lnTo>
                  <a:lnTo>
                    <a:pt x="3832019" y="2366672"/>
                  </a:lnTo>
                  <a:close/>
                  <a:moveTo>
                    <a:pt x="3832019" y="2302160"/>
                  </a:moveTo>
                  <a:lnTo>
                    <a:pt x="3745389" y="2302160"/>
                  </a:lnTo>
                  <a:lnTo>
                    <a:pt x="3745389" y="2268983"/>
                  </a:lnTo>
                  <a:lnTo>
                    <a:pt x="3832019" y="2268983"/>
                  </a:lnTo>
                  <a:lnTo>
                    <a:pt x="3832019" y="2302160"/>
                  </a:lnTo>
                  <a:close/>
                  <a:moveTo>
                    <a:pt x="3832019" y="2235805"/>
                  </a:moveTo>
                  <a:lnTo>
                    <a:pt x="3745389" y="2235805"/>
                  </a:lnTo>
                  <a:lnTo>
                    <a:pt x="3745389" y="2202627"/>
                  </a:lnTo>
                  <a:lnTo>
                    <a:pt x="3832019" y="2202627"/>
                  </a:lnTo>
                  <a:lnTo>
                    <a:pt x="3832019" y="2235805"/>
                  </a:lnTo>
                  <a:close/>
                  <a:moveTo>
                    <a:pt x="3832019" y="2171293"/>
                  </a:moveTo>
                  <a:lnTo>
                    <a:pt x="3745389" y="2171293"/>
                  </a:lnTo>
                  <a:lnTo>
                    <a:pt x="3745389" y="2138115"/>
                  </a:lnTo>
                  <a:lnTo>
                    <a:pt x="3832019" y="2138115"/>
                  </a:lnTo>
                  <a:lnTo>
                    <a:pt x="3832019" y="2171293"/>
                  </a:lnTo>
                  <a:close/>
                  <a:moveTo>
                    <a:pt x="3832019" y="2099408"/>
                  </a:moveTo>
                  <a:lnTo>
                    <a:pt x="3745389" y="2099408"/>
                  </a:lnTo>
                  <a:lnTo>
                    <a:pt x="3745389" y="1795279"/>
                  </a:lnTo>
                  <a:lnTo>
                    <a:pt x="3832019" y="1795279"/>
                  </a:lnTo>
                  <a:lnTo>
                    <a:pt x="3832019" y="2099408"/>
                  </a:lnTo>
                  <a:close/>
                  <a:moveTo>
                    <a:pt x="3832019" y="1765788"/>
                  </a:moveTo>
                  <a:lnTo>
                    <a:pt x="3745389" y="1765788"/>
                  </a:lnTo>
                  <a:lnTo>
                    <a:pt x="3745389" y="1732610"/>
                  </a:lnTo>
                  <a:lnTo>
                    <a:pt x="3832019" y="1732610"/>
                  </a:lnTo>
                  <a:lnTo>
                    <a:pt x="3832019" y="1765788"/>
                  </a:lnTo>
                  <a:close/>
                  <a:moveTo>
                    <a:pt x="3832019" y="1703119"/>
                  </a:moveTo>
                  <a:lnTo>
                    <a:pt x="3745389" y="1703119"/>
                  </a:lnTo>
                  <a:lnTo>
                    <a:pt x="3745389" y="1398991"/>
                  </a:lnTo>
                  <a:lnTo>
                    <a:pt x="3832019" y="1398991"/>
                  </a:lnTo>
                  <a:lnTo>
                    <a:pt x="3832019" y="1703119"/>
                  </a:lnTo>
                  <a:close/>
                </a:path>
              </a:pathLst>
            </a:custGeom>
            <a:solidFill>
              <a:srgbClr val="960C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4" name="任意多边形: 形状 8603">
              <a:extLst>
                <a:ext uri="{FF2B5EF4-FFF2-40B4-BE49-F238E27FC236}">
                  <a16:creationId xmlns:a16="http://schemas.microsoft.com/office/drawing/2014/main" xmlns="" id="{159C336A-DA85-48C5-9A21-B5AEBE2F7B53}"/>
                </a:ext>
              </a:extLst>
            </p:cNvPr>
            <p:cNvSpPr/>
            <p:nvPr/>
          </p:nvSpPr>
          <p:spPr>
            <a:xfrm>
              <a:off x="3218335" y="2978887"/>
              <a:ext cx="5658633" cy="1179650"/>
            </a:xfrm>
            <a:custGeom>
              <a:avLst/>
              <a:gdLst>
                <a:gd name="connsiteX0" fmla="*/ 5452195 w 5658633"/>
                <a:gd name="connsiteY0" fmla="*/ 638009 h 1179649"/>
                <a:gd name="connsiteX1" fmla="*/ 5669693 w 5658633"/>
                <a:gd name="connsiteY1" fmla="*/ 9477 h 1179649"/>
                <a:gd name="connsiteX2" fmla="*/ 2978616 w 5658633"/>
                <a:gd name="connsiteY2" fmla="*/ 33439 h 1179649"/>
                <a:gd name="connsiteX3" fmla="*/ 2978616 w 5658633"/>
                <a:gd name="connsiteY3" fmla="*/ 31596 h 1179649"/>
                <a:gd name="connsiteX4" fmla="*/ 2672644 w 5658633"/>
                <a:gd name="connsiteY4" fmla="*/ 31596 h 1179649"/>
                <a:gd name="connsiteX5" fmla="*/ 2672644 w 5658633"/>
                <a:gd name="connsiteY5" fmla="*/ 33439 h 1179649"/>
                <a:gd name="connsiteX6" fmla="*/ 0 w 5658633"/>
                <a:gd name="connsiteY6" fmla="*/ 11321 h 1179649"/>
                <a:gd name="connsiteX7" fmla="*/ 217498 w 5658633"/>
                <a:gd name="connsiteY7" fmla="*/ 639853 h 1179649"/>
                <a:gd name="connsiteX8" fmla="*/ 311501 w 5658633"/>
                <a:gd name="connsiteY8" fmla="*/ 1100653 h 1179649"/>
                <a:gd name="connsiteX9" fmla="*/ 84787 w 5658633"/>
                <a:gd name="connsiteY9" fmla="*/ 1060103 h 1179649"/>
                <a:gd name="connsiteX10" fmla="*/ 84787 w 5658633"/>
                <a:gd name="connsiteY10" fmla="*/ 1194657 h 1179649"/>
                <a:gd name="connsiteX11" fmla="*/ 744654 w 5658633"/>
                <a:gd name="connsiteY11" fmla="*/ 1194657 h 1179649"/>
                <a:gd name="connsiteX12" fmla="*/ 744654 w 5658633"/>
                <a:gd name="connsiteY12" fmla="*/ 912647 h 1179649"/>
                <a:gd name="connsiteX13" fmla="*/ 737281 w 5658633"/>
                <a:gd name="connsiteY13" fmla="*/ 916333 h 1179649"/>
                <a:gd name="connsiteX14" fmla="*/ 739124 w 5658633"/>
                <a:gd name="connsiteY14" fmla="*/ 910804 h 1179649"/>
                <a:gd name="connsiteX15" fmla="*/ 1776848 w 5658633"/>
                <a:gd name="connsiteY15" fmla="*/ 910804 h 1179649"/>
                <a:gd name="connsiteX16" fmla="*/ 1778691 w 5658633"/>
                <a:gd name="connsiteY16" fmla="*/ 486867 h 1179649"/>
                <a:gd name="connsiteX17" fmla="*/ 3881786 w 5658633"/>
                <a:gd name="connsiteY17" fmla="*/ 486867 h 1179649"/>
                <a:gd name="connsiteX18" fmla="*/ 3898375 w 5658633"/>
                <a:gd name="connsiteY18" fmla="*/ 912647 h 1179649"/>
                <a:gd name="connsiteX19" fmla="*/ 4932412 w 5658633"/>
                <a:gd name="connsiteY19" fmla="*/ 908960 h 1179649"/>
                <a:gd name="connsiteX20" fmla="*/ 4934255 w 5658633"/>
                <a:gd name="connsiteY20" fmla="*/ 914490 h 1179649"/>
                <a:gd name="connsiteX21" fmla="*/ 4926882 w 5658633"/>
                <a:gd name="connsiteY21" fmla="*/ 910804 h 1179649"/>
                <a:gd name="connsiteX22" fmla="*/ 4926882 w 5658633"/>
                <a:gd name="connsiteY22" fmla="*/ 1192813 h 1179649"/>
                <a:gd name="connsiteX23" fmla="*/ 5586749 w 5658633"/>
                <a:gd name="connsiteY23" fmla="*/ 1192813 h 1179649"/>
                <a:gd name="connsiteX24" fmla="*/ 5586749 w 5658633"/>
                <a:gd name="connsiteY24" fmla="*/ 1058260 h 1179649"/>
                <a:gd name="connsiteX25" fmla="*/ 5360035 w 5658633"/>
                <a:gd name="connsiteY25" fmla="*/ 1098810 h 1179649"/>
                <a:gd name="connsiteX26" fmla="*/ 5452195 w 5658633"/>
                <a:gd name="connsiteY26" fmla="*/ 638009 h 1179649"/>
                <a:gd name="connsiteX27" fmla="*/ 340993 w 5658633"/>
                <a:gd name="connsiteY27" fmla="*/ 1104340 h 1179649"/>
                <a:gd name="connsiteX28" fmla="*/ 324404 w 5658633"/>
                <a:gd name="connsiteY28" fmla="*/ 1100653 h 1179649"/>
                <a:gd name="connsiteX29" fmla="*/ 348365 w 5658633"/>
                <a:gd name="connsiteY29" fmla="*/ 1100653 h 1179649"/>
                <a:gd name="connsiteX30" fmla="*/ 340993 w 5658633"/>
                <a:gd name="connsiteY30" fmla="*/ 1104340 h 1179649"/>
                <a:gd name="connsiteX31" fmla="*/ 5321328 w 5658633"/>
                <a:gd name="connsiteY31" fmla="*/ 1100653 h 1179649"/>
                <a:gd name="connsiteX32" fmla="*/ 5345289 w 5658633"/>
                <a:gd name="connsiteY32" fmla="*/ 1100653 h 1179649"/>
                <a:gd name="connsiteX33" fmla="*/ 5328700 w 5658633"/>
                <a:gd name="connsiteY33" fmla="*/ 1104340 h 1179649"/>
                <a:gd name="connsiteX34" fmla="*/ 5321328 w 5658633"/>
                <a:gd name="connsiteY34" fmla="*/ 1100653 h 11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658633" h="1179649">
                  <a:moveTo>
                    <a:pt x="5452195" y="638009"/>
                  </a:moveTo>
                  <a:cubicBezTo>
                    <a:pt x="5500118" y="464748"/>
                    <a:pt x="5612554" y="416825"/>
                    <a:pt x="5669693" y="9477"/>
                  </a:cubicBezTo>
                  <a:cubicBezTo>
                    <a:pt x="5572003" y="-18171"/>
                    <a:pt x="3452319" y="22380"/>
                    <a:pt x="2978616" y="33439"/>
                  </a:cubicBezTo>
                  <a:lnTo>
                    <a:pt x="2978616" y="31596"/>
                  </a:lnTo>
                  <a:lnTo>
                    <a:pt x="2672644" y="31596"/>
                  </a:lnTo>
                  <a:lnTo>
                    <a:pt x="2672644" y="33439"/>
                  </a:lnTo>
                  <a:cubicBezTo>
                    <a:pt x="2163921" y="22380"/>
                    <a:pt x="97690" y="-18171"/>
                    <a:pt x="0" y="11321"/>
                  </a:cubicBezTo>
                  <a:cubicBezTo>
                    <a:pt x="57139" y="418668"/>
                    <a:pt x="169575" y="466592"/>
                    <a:pt x="217498" y="639853"/>
                  </a:cubicBezTo>
                  <a:cubicBezTo>
                    <a:pt x="263578" y="813114"/>
                    <a:pt x="195380" y="912647"/>
                    <a:pt x="311501" y="1100653"/>
                  </a:cubicBezTo>
                  <a:lnTo>
                    <a:pt x="84787" y="1060103"/>
                  </a:lnTo>
                  <a:lnTo>
                    <a:pt x="84787" y="1194657"/>
                  </a:lnTo>
                  <a:lnTo>
                    <a:pt x="744654" y="1194657"/>
                  </a:lnTo>
                  <a:lnTo>
                    <a:pt x="744654" y="912647"/>
                  </a:lnTo>
                  <a:lnTo>
                    <a:pt x="737281" y="916333"/>
                  </a:lnTo>
                  <a:cubicBezTo>
                    <a:pt x="739124" y="912647"/>
                    <a:pt x="739124" y="910804"/>
                    <a:pt x="739124" y="910804"/>
                  </a:cubicBezTo>
                  <a:lnTo>
                    <a:pt x="1776848" y="910804"/>
                  </a:lnTo>
                  <a:lnTo>
                    <a:pt x="1778691" y="486867"/>
                  </a:lnTo>
                  <a:lnTo>
                    <a:pt x="3881786" y="486867"/>
                  </a:lnTo>
                  <a:lnTo>
                    <a:pt x="3898375" y="912647"/>
                  </a:lnTo>
                  <a:lnTo>
                    <a:pt x="4932412" y="908960"/>
                  </a:lnTo>
                  <a:cubicBezTo>
                    <a:pt x="4932412" y="908960"/>
                    <a:pt x="4932412" y="910804"/>
                    <a:pt x="4934255" y="914490"/>
                  </a:cubicBezTo>
                  <a:lnTo>
                    <a:pt x="4926882" y="910804"/>
                  </a:lnTo>
                  <a:lnTo>
                    <a:pt x="4926882" y="1192813"/>
                  </a:lnTo>
                  <a:lnTo>
                    <a:pt x="5586749" y="1192813"/>
                  </a:lnTo>
                  <a:lnTo>
                    <a:pt x="5586749" y="1058260"/>
                  </a:lnTo>
                  <a:lnTo>
                    <a:pt x="5360035" y="1098810"/>
                  </a:lnTo>
                  <a:cubicBezTo>
                    <a:pt x="5474313" y="910804"/>
                    <a:pt x="5404272" y="809427"/>
                    <a:pt x="5452195" y="638009"/>
                  </a:cubicBezTo>
                  <a:close/>
                  <a:moveTo>
                    <a:pt x="340993" y="1104340"/>
                  </a:moveTo>
                  <a:lnTo>
                    <a:pt x="324404" y="1100653"/>
                  </a:lnTo>
                  <a:cubicBezTo>
                    <a:pt x="331777" y="1100653"/>
                    <a:pt x="340993" y="1100653"/>
                    <a:pt x="348365" y="1100653"/>
                  </a:cubicBezTo>
                  <a:lnTo>
                    <a:pt x="340993" y="1104340"/>
                  </a:lnTo>
                  <a:close/>
                  <a:moveTo>
                    <a:pt x="5321328" y="1100653"/>
                  </a:moveTo>
                  <a:cubicBezTo>
                    <a:pt x="5328700" y="1100653"/>
                    <a:pt x="5337916" y="1100653"/>
                    <a:pt x="5345289" y="1100653"/>
                  </a:cubicBezTo>
                  <a:lnTo>
                    <a:pt x="5328700" y="1104340"/>
                  </a:lnTo>
                  <a:lnTo>
                    <a:pt x="5321328" y="1100653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5" name="任意多边形: 形状 8604">
              <a:extLst>
                <a:ext uri="{FF2B5EF4-FFF2-40B4-BE49-F238E27FC236}">
                  <a16:creationId xmlns:a16="http://schemas.microsoft.com/office/drawing/2014/main" xmlns="" id="{D581E8D3-AFFF-4B2B-B05E-A10E9277155B}"/>
                </a:ext>
              </a:extLst>
            </p:cNvPr>
            <p:cNvSpPr/>
            <p:nvPr/>
          </p:nvSpPr>
          <p:spPr>
            <a:xfrm>
              <a:off x="4084641" y="1624394"/>
              <a:ext cx="3926023" cy="1419266"/>
            </a:xfrm>
            <a:custGeom>
              <a:avLst/>
              <a:gdLst>
                <a:gd name="connsiteX0" fmla="*/ 1968541 w 3926022"/>
                <a:gd name="connsiteY0" fmla="*/ 117965 h 1419265"/>
                <a:gd name="connsiteX1" fmla="*/ 0 w 3926022"/>
                <a:gd name="connsiteY1" fmla="*/ 0 h 1419265"/>
                <a:gd name="connsiteX2" fmla="*/ 558490 w 3926022"/>
                <a:gd name="connsiteY2" fmla="*/ 1168590 h 1419265"/>
                <a:gd name="connsiteX3" fmla="*/ 1970384 w 3926022"/>
                <a:gd name="connsiteY3" fmla="*/ 1402677 h 1419265"/>
                <a:gd name="connsiteX4" fmla="*/ 3382278 w 3926022"/>
                <a:gd name="connsiteY4" fmla="*/ 1168590 h 1419265"/>
                <a:gd name="connsiteX5" fmla="*/ 3940769 w 3926022"/>
                <a:gd name="connsiteY5" fmla="*/ 0 h 1419265"/>
                <a:gd name="connsiteX6" fmla="*/ 1968541 w 3926022"/>
                <a:gd name="connsiteY6" fmla="*/ 117965 h 141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26022" h="1419265">
                  <a:moveTo>
                    <a:pt x="1968541" y="117965"/>
                  </a:moveTo>
                  <a:lnTo>
                    <a:pt x="0" y="0"/>
                  </a:lnTo>
                  <a:cubicBezTo>
                    <a:pt x="0" y="0"/>
                    <a:pt x="112435" y="801793"/>
                    <a:pt x="558490" y="1168590"/>
                  </a:cubicBezTo>
                  <a:cubicBezTo>
                    <a:pt x="984271" y="1518799"/>
                    <a:pt x="1891126" y="1411893"/>
                    <a:pt x="1970384" y="1402677"/>
                  </a:cubicBezTo>
                  <a:cubicBezTo>
                    <a:pt x="2047799" y="1411893"/>
                    <a:pt x="2956498" y="1520642"/>
                    <a:pt x="3382278" y="1168590"/>
                  </a:cubicBezTo>
                  <a:cubicBezTo>
                    <a:pt x="3826490" y="801793"/>
                    <a:pt x="3940769" y="0"/>
                    <a:pt x="3940769" y="0"/>
                  </a:cubicBezTo>
                  <a:lnTo>
                    <a:pt x="1968541" y="117965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6" name="任意多边形: 形状 8605">
              <a:extLst>
                <a:ext uri="{FF2B5EF4-FFF2-40B4-BE49-F238E27FC236}">
                  <a16:creationId xmlns:a16="http://schemas.microsoft.com/office/drawing/2014/main" xmlns="" id="{882E1CFD-CE6C-4741-9EDD-71F1BAD7574B}"/>
                </a:ext>
              </a:extLst>
            </p:cNvPr>
            <p:cNvSpPr/>
            <p:nvPr/>
          </p:nvSpPr>
          <p:spPr>
            <a:xfrm>
              <a:off x="3144607" y="3957888"/>
              <a:ext cx="147456" cy="2248707"/>
            </a:xfrm>
            <a:custGeom>
              <a:avLst/>
              <a:gdLst>
                <a:gd name="connsiteX0" fmla="*/ 0 w 147456"/>
                <a:gd name="connsiteY0" fmla="*/ 0 h 2248707"/>
                <a:gd name="connsiteX1" fmla="*/ 156672 w 147456"/>
                <a:gd name="connsiteY1" fmla="*/ 0 h 2248707"/>
                <a:gd name="connsiteX2" fmla="*/ 156672 w 147456"/>
                <a:gd name="connsiteY2" fmla="*/ 2265296 h 2248707"/>
                <a:gd name="connsiteX3" fmla="*/ 0 w 147456"/>
                <a:gd name="connsiteY3" fmla="*/ 2265296 h 224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248707">
                  <a:moveTo>
                    <a:pt x="0" y="0"/>
                  </a:moveTo>
                  <a:lnTo>
                    <a:pt x="156672" y="0"/>
                  </a:lnTo>
                  <a:lnTo>
                    <a:pt x="156672" y="2265296"/>
                  </a:lnTo>
                  <a:lnTo>
                    <a:pt x="0" y="226529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7" name="任意多边形: 形状 8606">
              <a:extLst>
                <a:ext uri="{FF2B5EF4-FFF2-40B4-BE49-F238E27FC236}">
                  <a16:creationId xmlns:a16="http://schemas.microsoft.com/office/drawing/2014/main" xmlns="" id="{D1BBFA8B-C266-41BB-908A-5937C640DE26}"/>
                </a:ext>
              </a:extLst>
            </p:cNvPr>
            <p:cNvSpPr/>
            <p:nvPr/>
          </p:nvSpPr>
          <p:spPr>
            <a:xfrm>
              <a:off x="8803240" y="3957888"/>
              <a:ext cx="147456" cy="2248707"/>
            </a:xfrm>
            <a:custGeom>
              <a:avLst/>
              <a:gdLst>
                <a:gd name="connsiteX0" fmla="*/ 0 w 147456"/>
                <a:gd name="connsiteY0" fmla="*/ 0 h 2248707"/>
                <a:gd name="connsiteX1" fmla="*/ 156672 w 147456"/>
                <a:gd name="connsiteY1" fmla="*/ 0 h 2248707"/>
                <a:gd name="connsiteX2" fmla="*/ 156672 w 147456"/>
                <a:gd name="connsiteY2" fmla="*/ 2265296 h 2248707"/>
                <a:gd name="connsiteX3" fmla="*/ 0 w 147456"/>
                <a:gd name="connsiteY3" fmla="*/ 2265296 h 224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248707">
                  <a:moveTo>
                    <a:pt x="0" y="0"/>
                  </a:moveTo>
                  <a:lnTo>
                    <a:pt x="156672" y="0"/>
                  </a:lnTo>
                  <a:lnTo>
                    <a:pt x="156672" y="2265296"/>
                  </a:lnTo>
                  <a:lnTo>
                    <a:pt x="0" y="226529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8" name="任意多边形: 形状 8607">
              <a:extLst>
                <a:ext uri="{FF2B5EF4-FFF2-40B4-BE49-F238E27FC236}">
                  <a16:creationId xmlns:a16="http://schemas.microsoft.com/office/drawing/2014/main" xmlns="" id="{1E27A082-67A3-415A-8D10-4A1F5F8EFE66}"/>
                </a:ext>
              </a:extLst>
            </p:cNvPr>
            <p:cNvSpPr/>
            <p:nvPr/>
          </p:nvSpPr>
          <p:spPr>
            <a:xfrm>
              <a:off x="7994074" y="3887847"/>
              <a:ext cx="147456" cy="2322435"/>
            </a:xfrm>
            <a:custGeom>
              <a:avLst/>
              <a:gdLst>
                <a:gd name="connsiteX0" fmla="*/ 0 w 147456"/>
                <a:gd name="connsiteY0" fmla="*/ 0 h 2322435"/>
                <a:gd name="connsiteX1" fmla="*/ 156672 w 147456"/>
                <a:gd name="connsiteY1" fmla="*/ 0 h 2322435"/>
                <a:gd name="connsiteX2" fmla="*/ 156672 w 147456"/>
                <a:gd name="connsiteY2" fmla="*/ 2335338 h 2322435"/>
                <a:gd name="connsiteX3" fmla="*/ 0 w 147456"/>
                <a:gd name="connsiteY3" fmla="*/ 2335338 h 23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322435">
                  <a:moveTo>
                    <a:pt x="0" y="0"/>
                  </a:moveTo>
                  <a:lnTo>
                    <a:pt x="156672" y="0"/>
                  </a:lnTo>
                  <a:lnTo>
                    <a:pt x="156672" y="2335338"/>
                  </a:lnTo>
                  <a:lnTo>
                    <a:pt x="0" y="2335338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9" name="任意多边形: 形状 8608">
              <a:extLst>
                <a:ext uri="{FF2B5EF4-FFF2-40B4-BE49-F238E27FC236}">
                  <a16:creationId xmlns:a16="http://schemas.microsoft.com/office/drawing/2014/main" xmlns="" id="{BBA2B3BE-D185-433E-85DB-4BBCEB9190B3}"/>
                </a:ext>
              </a:extLst>
            </p:cNvPr>
            <p:cNvSpPr/>
            <p:nvPr/>
          </p:nvSpPr>
          <p:spPr>
            <a:xfrm>
              <a:off x="3953773" y="3887847"/>
              <a:ext cx="147456" cy="2322435"/>
            </a:xfrm>
            <a:custGeom>
              <a:avLst/>
              <a:gdLst>
                <a:gd name="connsiteX0" fmla="*/ 0 w 147456"/>
                <a:gd name="connsiteY0" fmla="*/ 0 h 2322435"/>
                <a:gd name="connsiteX1" fmla="*/ 156672 w 147456"/>
                <a:gd name="connsiteY1" fmla="*/ 0 h 2322435"/>
                <a:gd name="connsiteX2" fmla="*/ 156672 w 147456"/>
                <a:gd name="connsiteY2" fmla="*/ 2335338 h 2322435"/>
                <a:gd name="connsiteX3" fmla="*/ 0 w 147456"/>
                <a:gd name="connsiteY3" fmla="*/ 2335338 h 23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322435">
                  <a:moveTo>
                    <a:pt x="0" y="0"/>
                  </a:moveTo>
                  <a:lnTo>
                    <a:pt x="156672" y="0"/>
                  </a:lnTo>
                  <a:lnTo>
                    <a:pt x="156672" y="2335338"/>
                  </a:lnTo>
                  <a:lnTo>
                    <a:pt x="0" y="2335338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0" name="任意多边形: 形状 8609">
              <a:extLst>
                <a:ext uri="{FF2B5EF4-FFF2-40B4-BE49-F238E27FC236}">
                  <a16:creationId xmlns:a16="http://schemas.microsoft.com/office/drawing/2014/main" xmlns="" id="{99526E02-6F6C-4F0A-A992-1ACB3C00F694}"/>
                </a:ext>
              </a:extLst>
            </p:cNvPr>
            <p:cNvSpPr/>
            <p:nvPr/>
          </p:nvSpPr>
          <p:spPr>
            <a:xfrm>
              <a:off x="5126050" y="3476813"/>
              <a:ext cx="129024" cy="2691076"/>
            </a:xfrm>
            <a:custGeom>
              <a:avLst/>
              <a:gdLst>
                <a:gd name="connsiteX0" fmla="*/ 0 w 129024"/>
                <a:gd name="connsiteY0" fmla="*/ 0 h 2691075"/>
                <a:gd name="connsiteX1" fmla="*/ 138240 w 129024"/>
                <a:gd name="connsiteY1" fmla="*/ 0 h 2691075"/>
                <a:gd name="connsiteX2" fmla="*/ 138240 w 129024"/>
                <a:gd name="connsiteY2" fmla="*/ 2700292 h 2691075"/>
                <a:gd name="connsiteX3" fmla="*/ 0 w 129024"/>
                <a:gd name="connsiteY3" fmla="*/ 2700292 h 269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2691075">
                  <a:moveTo>
                    <a:pt x="0" y="0"/>
                  </a:moveTo>
                  <a:lnTo>
                    <a:pt x="138240" y="0"/>
                  </a:lnTo>
                  <a:lnTo>
                    <a:pt x="138240" y="2700292"/>
                  </a:lnTo>
                  <a:lnTo>
                    <a:pt x="0" y="2700292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1" name="任意多边形: 形状 8610">
              <a:extLst>
                <a:ext uri="{FF2B5EF4-FFF2-40B4-BE49-F238E27FC236}">
                  <a16:creationId xmlns:a16="http://schemas.microsoft.com/office/drawing/2014/main" xmlns="" id="{928E8A15-8456-4550-910F-7ACCCBD83436}"/>
                </a:ext>
              </a:extLst>
            </p:cNvPr>
            <p:cNvSpPr/>
            <p:nvPr/>
          </p:nvSpPr>
          <p:spPr>
            <a:xfrm>
              <a:off x="6842072" y="3476813"/>
              <a:ext cx="129024" cy="2691076"/>
            </a:xfrm>
            <a:custGeom>
              <a:avLst/>
              <a:gdLst>
                <a:gd name="connsiteX0" fmla="*/ 0 w 129024"/>
                <a:gd name="connsiteY0" fmla="*/ 0 h 2691075"/>
                <a:gd name="connsiteX1" fmla="*/ 138240 w 129024"/>
                <a:gd name="connsiteY1" fmla="*/ 0 h 2691075"/>
                <a:gd name="connsiteX2" fmla="*/ 138240 w 129024"/>
                <a:gd name="connsiteY2" fmla="*/ 2700292 h 2691075"/>
                <a:gd name="connsiteX3" fmla="*/ 0 w 129024"/>
                <a:gd name="connsiteY3" fmla="*/ 2700292 h 269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2691075">
                  <a:moveTo>
                    <a:pt x="0" y="0"/>
                  </a:moveTo>
                  <a:lnTo>
                    <a:pt x="138240" y="0"/>
                  </a:lnTo>
                  <a:lnTo>
                    <a:pt x="138240" y="2700292"/>
                  </a:lnTo>
                  <a:lnTo>
                    <a:pt x="0" y="2700292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2" name="任意多边形: 形状 8611">
              <a:extLst>
                <a:ext uri="{FF2B5EF4-FFF2-40B4-BE49-F238E27FC236}">
                  <a16:creationId xmlns:a16="http://schemas.microsoft.com/office/drawing/2014/main" xmlns="" id="{31945E85-E220-4F05-8CB8-B2D0F4D11890}"/>
                </a:ext>
              </a:extLst>
            </p:cNvPr>
            <p:cNvSpPr/>
            <p:nvPr/>
          </p:nvSpPr>
          <p:spPr>
            <a:xfrm>
              <a:off x="5175817" y="3487872"/>
              <a:ext cx="1751043" cy="497665"/>
            </a:xfrm>
            <a:custGeom>
              <a:avLst/>
              <a:gdLst>
                <a:gd name="connsiteX0" fmla="*/ 0 w 1751042"/>
                <a:gd name="connsiteY0" fmla="*/ 344679 h 497664"/>
                <a:gd name="connsiteX1" fmla="*/ 0 w 1751042"/>
                <a:gd name="connsiteY1" fmla="*/ 499508 h 497664"/>
                <a:gd name="connsiteX2" fmla="*/ 197223 w 1751042"/>
                <a:gd name="connsiteY2" fmla="*/ 453428 h 497664"/>
                <a:gd name="connsiteX3" fmla="*/ 438682 w 1751042"/>
                <a:gd name="connsiteY3" fmla="*/ 324404 h 497664"/>
                <a:gd name="connsiteX4" fmla="*/ 446055 w 1751042"/>
                <a:gd name="connsiteY4" fmla="*/ 320717 h 497664"/>
                <a:gd name="connsiteX5" fmla="*/ 453428 w 1751042"/>
                <a:gd name="connsiteY5" fmla="*/ 320717 h 497664"/>
                <a:gd name="connsiteX6" fmla="*/ 1299458 w 1751042"/>
                <a:gd name="connsiteY6" fmla="*/ 320717 h 497664"/>
                <a:gd name="connsiteX7" fmla="*/ 1306831 w 1751042"/>
                <a:gd name="connsiteY7" fmla="*/ 320717 h 497664"/>
                <a:gd name="connsiteX8" fmla="*/ 1314204 w 1751042"/>
                <a:gd name="connsiteY8" fmla="*/ 324404 h 497664"/>
                <a:gd name="connsiteX9" fmla="*/ 1555663 w 1751042"/>
                <a:gd name="connsiteY9" fmla="*/ 453428 h 497664"/>
                <a:gd name="connsiteX10" fmla="*/ 1752886 w 1751042"/>
                <a:gd name="connsiteY10" fmla="*/ 499508 h 497664"/>
                <a:gd name="connsiteX11" fmla="*/ 1752886 w 1751042"/>
                <a:gd name="connsiteY11" fmla="*/ 344679 h 497664"/>
                <a:gd name="connsiteX12" fmla="*/ 1752886 w 1751042"/>
                <a:gd name="connsiteY12" fmla="*/ 0 h 497664"/>
                <a:gd name="connsiteX13" fmla="*/ 0 w 1751042"/>
                <a:gd name="connsiteY13" fmla="*/ 0 h 497664"/>
                <a:gd name="connsiteX14" fmla="*/ 0 w 1751042"/>
                <a:gd name="connsiteY14" fmla="*/ 344679 h 49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51042" h="497664">
                  <a:moveTo>
                    <a:pt x="0" y="344679"/>
                  </a:moveTo>
                  <a:lnTo>
                    <a:pt x="0" y="499508"/>
                  </a:lnTo>
                  <a:cubicBezTo>
                    <a:pt x="53453" y="488449"/>
                    <a:pt x="158515" y="468173"/>
                    <a:pt x="197223" y="453428"/>
                  </a:cubicBezTo>
                  <a:cubicBezTo>
                    <a:pt x="259891" y="429466"/>
                    <a:pt x="436839" y="326247"/>
                    <a:pt x="438682" y="324404"/>
                  </a:cubicBezTo>
                  <a:lnTo>
                    <a:pt x="446055" y="320717"/>
                  </a:lnTo>
                  <a:lnTo>
                    <a:pt x="453428" y="320717"/>
                  </a:lnTo>
                  <a:lnTo>
                    <a:pt x="1299458" y="320717"/>
                  </a:lnTo>
                  <a:lnTo>
                    <a:pt x="1306831" y="320717"/>
                  </a:lnTo>
                  <a:lnTo>
                    <a:pt x="1314204" y="324404"/>
                  </a:lnTo>
                  <a:cubicBezTo>
                    <a:pt x="1316047" y="326247"/>
                    <a:pt x="1492995" y="429466"/>
                    <a:pt x="1555663" y="453428"/>
                  </a:cubicBezTo>
                  <a:cubicBezTo>
                    <a:pt x="1594371" y="468173"/>
                    <a:pt x="1699433" y="488449"/>
                    <a:pt x="1752886" y="499508"/>
                  </a:cubicBezTo>
                  <a:lnTo>
                    <a:pt x="1752886" y="344679"/>
                  </a:lnTo>
                  <a:lnTo>
                    <a:pt x="1752886" y="0"/>
                  </a:lnTo>
                  <a:lnTo>
                    <a:pt x="0" y="0"/>
                  </a:lnTo>
                  <a:lnTo>
                    <a:pt x="0" y="344679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3" name="任意多边形: 形状 8612">
              <a:extLst>
                <a:ext uri="{FF2B5EF4-FFF2-40B4-BE49-F238E27FC236}">
                  <a16:creationId xmlns:a16="http://schemas.microsoft.com/office/drawing/2014/main" xmlns="" id="{F3AF80E3-913C-4ED4-BC06-151986D74FB4}"/>
                </a:ext>
              </a:extLst>
            </p:cNvPr>
            <p:cNvSpPr/>
            <p:nvPr/>
          </p:nvSpPr>
          <p:spPr>
            <a:xfrm>
              <a:off x="5150012" y="3463910"/>
              <a:ext cx="1806339" cy="552961"/>
            </a:xfrm>
            <a:custGeom>
              <a:avLst/>
              <a:gdLst>
                <a:gd name="connsiteX0" fmla="*/ 0 w 1806339"/>
                <a:gd name="connsiteY0" fmla="*/ 0 h 552960"/>
                <a:gd name="connsiteX1" fmla="*/ 0 w 1806339"/>
                <a:gd name="connsiteY1" fmla="*/ 368641 h 552960"/>
                <a:gd name="connsiteX2" fmla="*/ 0 w 1806339"/>
                <a:gd name="connsiteY2" fmla="*/ 552961 h 552960"/>
                <a:gd name="connsiteX3" fmla="*/ 234087 w 1806339"/>
                <a:gd name="connsiteY3" fmla="*/ 499508 h 552960"/>
                <a:gd name="connsiteX4" fmla="*/ 481076 w 1806339"/>
                <a:gd name="connsiteY4" fmla="*/ 368641 h 552960"/>
                <a:gd name="connsiteX5" fmla="*/ 1327106 w 1806339"/>
                <a:gd name="connsiteY5" fmla="*/ 368641 h 552960"/>
                <a:gd name="connsiteX6" fmla="*/ 1574096 w 1806339"/>
                <a:gd name="connsiteY6" fmla="*/ 499508 h 552960"/>
                <a:gd name="connsiteX7" fmla="*/ 1808182 w 1806339"/>
                <a:gd name="connsiteY7" fmla="*/ 552961 h 552960"/>
                <a:gd name="connsiteX8" fmla="*/ 1808182 w 1806339"/>
                <a:gd name="connsiteY8" fmla="*/ 368641 h 552960"/>
                <a:gd name="connsiteX9" fmla="*/ 1808182 w 1806339"/>
                <a:gd name="connsiteY9" fmla="*/ 0 h 552960"/>
                <a:gd name="connsiteX10" fmla="*/ 0 w 1806339"/>
                <a:gd name="connsiteY10" fmla="*/ 0 h 552960"/>
                <a:gd name="connsiteX11" fmla="*/ 1778691 w 1806339"/>
                <a:gd name="connsiteY11" fmla="*/ 368641 h 552960"/>
                <a:gd name="connsiteX12" fmla="*/ 1778691 w 1806339"/>
                <a:gd name="connsiteY12" fmla="*/ 523469 h 552960"/>
                <a:gd name="connsiteX13" fmla="*/ 1581468 w 1806339"/>
                <a:gd name="connsiteY13" fmla="*/ 477389 h 552960"/>
                <a:gd name="connsiteX14" fmla="*/ 1340009 w 1806339"/>
                <a:gd name="connsiteY14" fmla="*/ 348365 h 552960"/>
                <a:gd name="connsiteX15" fmla="*/ 1332636 w 1806339"/>
                <a:gd name="connsiteY15" fmla="*/ 344679 h 552960"/>
                <a:gd name="connsiteX16" fmla="*/ 1325263 w 1806339"/>
                <a:gd name="connsiteY16" fmla="*/ 344679 h 552960"/>
                <a:gd name="connsiteX17" fmla="*/ 479233 w 1806339"/>
                <a:gd name="connsiteY17" fmla="*/ 344679 h 552960"/>
                <a:gd name="connsiteX18" fmla="*/ 471860 w 1806339"/>
                <a:gd name="connsiteY18" fmla="*/ 344679 h 552960"/>
                <a:gd name="connsiteX19" fmla="*/ 464487 w 1806339"/>
                <a:gd name="connsiteY19" fmla="*/ 348365 h 552960"/>
                <a:gd name="connsiteX20" fmla="*/ 223028 w 1806339"/>
                <a:gd name="connsiteY20" fmla="*/ 477389 h 552960"/>
                <a:gd name="connsiteX21" fmla="*/ 25805 w 1806339"/>
                <a:gd name="connsiteY21" fmla="*/ 523469 h 552960"/>
                <a:gd name="connsiteX22" fmla="*/ 25805 w 1806339"/>
                <a:gd name="connsiteY22" fmla="*/ 368641 h 552960"/>
                <a:gd name="connsiteX23" fmla="*/ 25805 w 1806339"/>
                <a:gd name="connsiteY23" fmla="*/ 23962 h 552960"/>
                <a:gd name="connsiteX24" fmla="*/ 1778691 w 1806339"/>
                <a:gd name="connsiteY24" fmla="*/ 23962 h 552960"/>
                <a:gd name="connsiteX25" fmla="*/ 1778691 w 1806339"/>
                <a:gd name="connsiteY25" fmla="*/ 368641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6339" h="552960">
                  <a:moveTo>
                    <a:pt x="0" y="0"/>
                  </a:moveTo>
                  <a:lnTo>
                    <a:pt x="0" y="368641"/>
                  </a:lnTo>
                  <a:lnTo>
                    <a:pt x="0" y="552961"/>
                  </a:lnTo>
                  <a:cubicBezTo>
                    <a:pt x="0" y="552961"/>
                    <a:pt x="176948" y="519783"/>
                    <a:pt x="234087" y="499508"/>
                  </a:cubicBezTo>
                  <a:cubicBezTo>
                    <a:pt x="300442" y="475546"/>
                    <a:pt x="481076" y="368641"/>
                    <a:pt x="481076" y="368641"/>
                  </a:cubicBezTo>
                  <a:lnTo>
                    <a:pt x="1327106" y="368641"/>
                  </a:lnTo>
                  <a:cubicBezTo>
                    <a:pt x="1327106" y="368641"/>
                    <a:pt x="1507740" y="475546"/>
                    <a:pt x="1574096" y="499508"/>
                  </a:cubicBezTo>
                  <a:cubicBezTo>
                    <a:pt x="1629392" y="519783"/>
                    <a:pt x="1808182" y="552961"/>
                    <a:pt x="1808182" y="552961"/>
                  </a:cubicBezTo>
                  <a:lnTo>
                    <a:pt x="1808182" y="368641"/>
                  </a:lnTo>
                  <a:lnTo>
                    <a:pt x="1808182" y="0"/>
                  </a:lnTo>
                  <a:lnTo>
                    <a:pt x="0" y="0"/>
                  </a:lnTo>
                  <a:close/>
                  <a:moveTo>
                    <a:pt x="1778691" y="368641"/>
                  </a:moveTo>
                  <a:lnTo>
                    <a:pt x="1778691" y="523469"/>
                  </a:lnTo>
                  <a:cubicBezTo>
                    <a:pt x="1725238" y="512410"/>
                    <a:pt x="1620176" y="492135"/>
                    <a:pt x="1581468" y="477389"/>
                  </a:cubicBezTo>
                  <a:cubicBezTo>
                    <a:pt x="1518800" y="453428"/>
                    <a:pt x="1341852" y="350209"/>
                    <a:pt x="1340009" y="348365"/>
                  </a:cubicBezTo>
                  <a:lnTo>
                    <a:pt x="1332636" y="344679"/>
                  </a:lnTo>
                  <a:lnTo>
                    <a:pt x="1325263" y="344679"/>
                  </a:lnTo>
                  <a:lnTo>
                    <a:pt x="479233" y="344679"/>
                  </a:lnTo>
                  <a:lnTo>
                    <a:pt x="471860" y="344679"/>
                  </a:lnTo>
                  <a:lnTo>
                    <a:pt x="464487" y="348365"/>
                  </a:lnTo>
                  <a:cubicBezTo>
                    <a:pt x="462644" y="350209"/>
                    <a:pt x="285696" y="453428"/>
                    <a:pt x="223028" y="477389"/>
                  </a:cubicBezTo>
                  <a:cubicBezTo>
                    <a:pt x="184320" y="492135"/>
                    <a:pt x="79258" y="512410"/>
                    <a:pt x="25805" y="523469"/>
                  </a:cubicBezTo>
                  <a:lnTo>
                    <a:pt x="25805" y="368641"/>
                  </a:lnTo>
                  <a:lnTo>
                    <a:pt x="25805" y="23962"/>
                  </a:lnTo>
                  <a:lnTo>
                    <a:pt x="1778691" y="23962"/>
                  </a:lnTo>
                  <a:lnTo>
                    <a:pt x="1778691" y="36864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4" name="任意多边形: 形状 8613">
              <a:extLst>
                <a:ext uri="{FF2B5EF4-FFF2-40B4-BE49-F238E27FC236}">
                  <a16:creationId xmlns:a16="http://schemas.microsoft.com/office/drawing/2014/main" xmlns="" id="{6EA178D7-E9BF-481C-94AE-0B31D31F85C9}"/>
                </a:ext>
              </a:extLst>
            </p:cNvPr>
            <p:cNvSpPr/>
            <p:nvPr/>
          </p:nvSpPr>
          <p:spPr>
            <a:xfrm>
              <a:off x="5175817" y="3657446"/>
              <a:ext cx="1751043" cy="55296"/>
            </a:xfrm>
            <a:custGeom>
              <a:avLst/>
              <a:gdLst>
                <a:gd name="connsiteX0" fmla="*/ 0 w 1751042"/>
                <a:gd name="connsiteY0" fmla="*/ 0 h 55296"/>
                <a:gd name="connsiteX1" fmla="*/ 1752886 w 1751042"/>
                <a:gd name="connsiteY1" fmla="*/ 0 h 55296"/>
                <a:gd name="connsiteX2" fmla="*/ 1752886 w 1751042"/>
                <a:gd name="connsiteY2" fmla="*/ 55296 h 55296"/>
                <a:gd name="connsiteX3" fmla="*/ 0 w 1751042"/>
                <a:gd name="connsiteY3" fmla="*/ 5529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1042" h="55296">
                  <a:moveTo>
                    <a:pt x="0" y="0"/>
                  </a:moveTo>
                  <a:lnTo>
                    <a:pt x="1752886" y="0"/>
                  </a:lnTo>
                  <a:lnTo>
                    <a:pt x="1752886" y="55296"/>
                  </a:lnTo>
                  <a:lnTo>
                    <a:pt x="0" y="55296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5" name="任意多边形: 形状 8614">
              <a:extLst>
                <a:ext uri="{FF2B5EF4-FFF2-40B4-BE49-F238E27FC236}">
                  <a16:creationId xmlns:a16="http://schemas.microsoft.com/office/drawing/2014/main" xmlns="" id="{CBFD0EB1-F114-4C90-BCBD-EB80463D2BB1}"/>
                </a:ext>
              </a:extLst>
            </p:cNvPr>
            <p:cNvSpPr/>
            <p:nvPr/>
          </p:nvSpPr>
          <p:spPr>
            <a:xfrm>
              <a:off x="5150012" y="3633485"/>
              <a:ext cx="1787907" cy="92160"/>
            </a:xfrm>
            <a:custGeom>
              <a:avLst/>
              <a:gdLst>
                <a:gd name="connsiteX0" fmla="*/ 0 w 1787906"/>
                <a:gd name="connsiteY0" fmla="*/ 0 h 92160"/>
                <a:gd name="connsiteX1" fmla="*/ 0 w 1787906"/>
                <a:gd name="connsiteY1" fmla="*/ 103219 h 92160"/>
                <a:gd name="connsiteX2" fmla="*/ 1804496 w 1787906"/>
                <a:gd name="connsiteY2" fmla="*/ 103219 h 92160"/>
                <a:gd name="connsiteX3" fmla="*/ 1804496 w 1787906"/>
                <a:gd name="connsiteY3" fmla="*/ 0 h 92160"/>
                <a:gd name="connsiteX4" fmla="*/ 0 w 1787906"/>
                <a:gd name="connsiteY4" fmla="*/ 0 h 92160"/>
                <a:gd name="connsiteX5" fmla="*/ 1778691 w 1787906"/>
                <a:gd name="connsiteY5" fmla="*/ 77414 h 92160"/>
                <a:gd name="connsiteX6" fmla="*/ 25805 w 1787906"/>
                <a:gd name="connsiteY6" fmla="*/ 77414 h 92160"/>
                <a:gd name="connsiteX7" fmla="*/ 25805 w 1787906"/>
                <a:gd name="connsiteY7" fmla="*/ 22118 h 92160"/>
                <a:gd name="connsiteX8" fmla="*/ 1778691 w 1787906"/>
                <a:gd name="connsiteY8" fmla="*/ 22118 h 92160"/>
                <a:gd name="connsiteX9" fmla="*/ 1778691 w 1787906"/>
                <a:gd name="connsiteY9" fmla="*/ 7741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7906" h="92160">
                  <a:moveTo>
                    <a:pt x="0" y="0"/>
                  </a:moveTo>
                  <a:lnTo>
                    <a:pt x="0" y="103219"/>
                  </a:lnTo>
                  <a:lnTo>
                    <a:pt x="1804496" y="103219"/>
                  </a:lnTo>
                  <a:lnTo>
                    <a:pt x="1804496" y="0"/>
                  </a:lnTo>
                  <a:lnTo>
                    <a:pt x="0" y="0"/>
                  </a:lnTo>
                  <a:close/>
                  <a:moveTo>
                    <a:pt x="1778691" y="77414"/>
                  </a:moveTo>
                  <a:lnTo>
                    <a:pt x="25805" y="77414"/>
                  </a:lnTo>
                  <a:lnTo>
                    <a:pt x="25805" y="22118"/>
                  </a:lnTo>
                  <a:lnTo>
                    <a:pt x="1778691" y="22118"/>
                  </a:lnTo>
                  <a:lnTo>
                    <a:pt x="1778691" y="7741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6" name="任意多边形: 形状 8615">
              <a:extLst>
                <a:ext uri="{FF2B5EF4-FFF2-40B4-BE49-F238E27FC236}">
                  <a16:creationId xmlns:a16="http://schemas.microsoft.com/office/drawing/2014/main" xmlns="" id="{8F79C772-FD4B-4AB8-B878-F247AC7EFF04}"/>
                </a:ext>
              </a:extLst>
            </p:cNvPr>
            <p:cNvSpPr/>
            <p:nvPr/>
          </p:nvSpPr>
          <p:spPr>
            <a:xfrm>
              <a:off x="6012631" y="3664819"/>
              <a:ext cx="73728" cy="36864"/>
            </a:xfrm>
            <a:custGeom>
              <a:avLst/>
              <a:gdLst>
                <a:gd name="connsiteX0" fmla="*/ 40550 w 73728"/>
                <a:gd name="connsiteY0" fmla="*/ 0 h 36864"/>
                <a:gd name="connsiteX1" fmla="*/ 0 w 73728"/>
                <a:gd name="connsiteY1" fmla="*/ 18432 h 36864"/>
                <a:gd name="connsiteX2" fmla="*/ 40550 w 73728"/>
                <a:gd name="connsiteY2" fmla="*/ 36864 h 36864"/>
                <a:gd name="connsiteX3" fmla="*/ 81101 w 73728"/>
                <a:gd name="connsiteY3" fmla="*/ 18432 h 36864"/>
                <a:gd name="connsiteX4" fmla="*/ 40550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0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0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2669" y="0"/>
                    <a:pt x="40550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7" name="任意多边形: 形状 8616">
              <a:extLst>
                <a:ext uri="{FF2B5EF4-FFF2-40B4-BE49-F238E27FC236}">
                  <a16:creationId xmlns:a16="http://schemas.microsoft.com/office/drawing/2014/main" xmlns="" id="{A81B64CE-59A1-40BF-BAE6-3AD6274AB3AB}"/>
                </a:ext>
              </a:extLst>
            </p:cNvPr>
            <p:cNvSpPr/>
            <p:nvPr/>
          </p:nvSpPr>
          <p:spPr>
            <a:xfrm>
              <a:off x="5999729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5571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8" name="任意多边形: 形状 8617">
              <a:extLst>
                <a:ext uri="{FF2B5EF4-FFF2-40B4-BE49-F238E27FC236}">
                  <a16:creationId xmlns:a16="http://schemas.microsoft.com/office/drawing/2014/main" xmlns="" id="{FEA4A66E-E792-4C06-BCC7-03E909631107}"/>
                </a:ext>
              </a:extLst>
            </p:cNvPr>
            <p:cNvSpPr/>
            <p:nvPr/>
          </p:nvSpPr>
          <p:spPr>
            <a:xfrm>
              <a:off x="6508452" y="3664819"/>
              <a:ext cx="73728" cy="36864"/>
            </a:xfrm>
            <a:custGeom>
              <a:avLst/>
              <a:gdLst>
                <a:gd name="connsiteX0" fmla="*/ 40551 w 73728"/>
                <a:gd name="connsiteY0" fmla="*/ 0 h 36864"/>
                <a:gd name="connsiteX1" fmla="*/ 0 w 73728"/>
                <a:gd name="connsiteY1" fmla="*/ 18432 h 36864"/>
                <a:gd name="connsiteX2" fmla="*/ 40551 w 73728"/>
                <a:gd name="connsiteY2" fmla="*/ 36864 h 36864"/>
                <a:gd name="connsiteX3" fmla="*/ 81101 w 73728"/>
                <a:gd name="connsiteY3" fmla="*/ 18432 h 36864"/>
                <a:gd name="connsiteX4" fmla="*/ 40551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1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1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4512" y="0"/>
                    <a:pt x="40551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9" name="任意多边形: 形状 8618">
              <a:extLst>
                <a:ext uri="{FF2B5EF4-FFF2-40B4-BE49-F238E27FC236}">
                  <a16:creationId xmlns:a16="http://schemas.microsoft.com/office/drawing/2014/main" xmlns="" id="{679655E0-54C1-4225-8955-0640344A1280}"/>
                </a:ext>
              </a:extLst>
            </p:cNvPr>
            <p:cNvSpPr/>
            <p:nvPr/>
          </p:nvSpPr>
          <p:spPr>
            <a:xfrm>
              <a:off x="6495550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7414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0" name="任意多边形: 形状 8619">
              <a:extLst>
                <a:ext uri="{FF2B5EF4-FFF2-40B4-BE49-F238E27FC236}">
                  <a16:creationId xmlns:a16="http://schemas.microsoft.com/office/drawing/2014/main" xmlns="" id="{7BE2BE0D-4CB7-4F60-8BEB-55C2550840C3}"/>
                </a:ext>
              </a:extLst>
            </p:cNvPr>
            <p:cNvSpPr/>
            <p:nvPr/>
          </p:nvSpPr>
          <p:spPr>
            <a:xfrm>
              <a:off x="5514966" y="3664819"/>
              <a:ext cx="73728" cy="36864"/>
            </a:xfrm>
            <a:custGeom>
              <a:avLst/>
              <a:gdLst>
                <a:gd name="connsiteX0" fmla="*/ 40550 w 73728"/>
                <a:gd name="connsiteY0" fmla="*/ 0 h 36864"/>
                <a:gd name="connsiteX1" fmla="*/ 0 w 73728"/>
                <a:gd name="connsiteY1" fmla="*/ 18432 h 36864"/>
                <a:gd name="connsiteX2" fmla="*/ 40550 w 73728"/>
                <a:gd name="connsiteY2" fmla="*/ 36864 h 36864"/>
                <a:gd name="connsiteX3" fmla="*/ 81101 w 73728"/>
                <a:gd name="connsiteY3" fmla="*/ 18432 h 36864"/>
                <a:gd name="connsiteX4" fmla="*/ 40550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0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0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2669" y="0"/>
                    <a:pt x="40550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1" name="任意多边形: 形状 8620">
              <a:extLst>
                <a:ext uri="{FF2B5EF4-FFF2-40B4-BE49-F238E27FC236}">
                  <a16:creationId xmlns:a16="http://schemas.microsoft.com/office/drawing/2014/main" xmlns="" id="{5F5EC2A2-A2A6-4061-991F-6F0AD469828F}"/>
                </a:ext>
              </a:extLst>
            </p:cNvPr>
            <p:cNvSpPr/>
            <p:nvPr/>
          </p:nvSpPr>
          <p:spPr>
            <a:xfrm>
              <a:off x="5502064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5571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2" name="任意多边形: 形状 8621">
              <a:extLst>
                <a:ext uri="{FF2B5EF4-FFF2-40B4-BE49-F238E27FC236}">
                  <a16:creationId xmlns:a16="http://schemas.microsoft.com/office/drawing/2014/main" xmlns="" id="{ABF3AA55-93A0-498F-B880-16BD0FEFF06B}"/>
                </a:ext>
              </a:extLst>
            </p:cNvPr>
            <p:cNvSpPr/>
            <p:nvPr/>
          </p:nvSpPr>
          <p:spPr>
            <a:xfrm>
              <a:off x="4993340" y="3111858"/>
              <a:ext cx="147456" cy="3059716"/>
            </a:xfrm>
            <a:custGeom>
              <a:avLst/>
              <a:gdLst>
                <a:gd name="connsiteX0" fmla="*/ 0 w 147456"/>
                <a:gd name="connsiteY0" fmla="*/ 0 h 3059716"/>
                <a:gd name="connsiteX1" fmla="*/ 156672 w 147456"/>
                <a:gd name="connsiteY1" fmla="*/ 0 h 3059716"/>
                <a:gd name="connsiteX2" fmla="*/ 156672 w 147456"/>
                <a:gd name="connsiteY2" fmla="*/ 3065246 h 3059716"/>
                <a:gd name="connsiteX3" fmla="*/ 0 w 147456"/>
                <a:gd name="connsiteY3" fmla="*/ 3065246 h 305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3059716">
                  <a:moveTo>
                    <a:pt x="0" y="0"/>
                  </a:moveTo>
                  <a:lnTo>
                    <a:pt x="156672" y="0"/>
                  </a:lnTo>
                  <a:lnTo>
                    <a:pt x="156672" y="3065246"/>
                  </a:lnTo>
                  <a:lnTo>
                    <a:pt x="0" y="306524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3" name="任意多边形: 形状 8622">
              <a:extLst>
                <a:ext uri="{FF2B5EF4-FFF2-40B4-BE49-F238E27FC236}">
                  <a16:creationId xmlns:a16="http://schemas.microsoft.com/office/drawing/2014/main" xmlns="" id="{8CAA4424-3577-46DF-91A9-F540E36D03FB}"/>
                </a:ext>
              </a:extLst>
            </p:cNvPr>
            <p:cNvSpPr/>
            <p:nvPr/>
          </p:nvSpPr>
          <p:spPr>
            <a:xfrm>
              <a:off x="6954508" y="3111858"/>
              <a:ext cx="147456" cy="3059716"/>
            </a:xfrm>
            <a:custGeom>
              <a:avLst/>
              <a:gdLst>
                <a:gd name="connsiteX0" fmla="*/ 0 w 147456"/>
                <a:gd name="connsiteY0" fmla="*/ 0 h 3059716"/>
                <a:gd name="connsiteX1" fmla="*/ 156672 w 147456"/>
                <a:gd name="connsiteY1" fmla="*/ 0 h 3059716"/>
                <a:gd name="connsiteX2" fmla="*/ 156672 w 147456"/>
                <a:gd name="connsiteY2" fmla="*/ 3065246 h 3059716"/>
                <a:gd name="connsiteX3" fmla="*/ 0 w 147456"/>
                <a:gd name="connsiteY3" fmla="*/ 3065246 h 305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3059716">
                  <a:moveTo>
                    <a:pt x="0" y="0"/>
                  </a:moveTo>
                  <a:lnTo>
                    <a:pt x="156672" y="0"/>
                  </a:lnTo>
                  <a:lnTo>
                    <a:pt x="156672" y="3065246"/>
                  </a:lnTo>
                  <a:lnTo>
                    <a:pt x="0" y="306524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4" name="任意多边形: 形状 8623">
              <a:extLst>
                <a:ext uri="{FF2B5EF4-FFF2-40B4-BE49-F238E27FC236}">
                  <a16:creationId xmlns:a16="http://schemas.microsoft.com/office/drawing/2014/main" xmlns="" id="{8647F675-FA32-4B89-8138-438017CF4D15}"/>
                </a:ext>
              </a:extLst>
            </p:cNvPr>
            <p:cNvSpPr/>
            <p:nvPr/>
          </p:nvSpPr>
          <p:spPr>
            <a:xfrm>
              <a:off x="3056133" y="2463051"/>
              <a:ext cx="1658883" cy="995329"/>
            </a:xfrm>
            <a:custGeom>
              <a:avLst/>
              <a:gdLst>
                <a:gd name="connsiteX0" fmla="*/ 1605430 w 1658882"/>
                <a:gd name="connsiteY0" fmla="*/ 423937 h 995329"/>
                <a:gd name="connsiteX1" fmla="*/ 1586998 w 1658882"/>
                <a:gd name="connsiteY1" fmla="*/ 427623 h 995329"/>
                <a:gd name="connsiteX2" fmla="*/ 88474 w 1658882"/>
                <a:gd name="connsiteY2" fmla="*/ 0 h 995329"/>
                <a:gd name="connsiteX3" fmla="*/ 0 w 1658882"/>
                <a:gd name="connsiteY3" fmla="*/ 112435 h 995329"/>
                <a:gd name="connsiteX4" fmla="*/ 0 w 1658882"/>
                <a:gd name="connsiteY4" fmla="*/ 112435 h 995329"/>
                <a:gd name="connsiteX5" fmla="*/ 0 w 1658882"/>
                <a:gd name="connsiteY5" fmla="*/ 112435 h 995329"/>
                <a:gd name="connsiteX6" fmla="*/ 147456 w 1658882"/>
                <a:gd name="connsiteY6" fmla="*/ 283853 h 995329"/>
                <a:gd name="connsiteX7" fmla="*/ 158515 w 1658882"/>
                <a:gd name="connsiteY7" fmla="*/ 549274 h 995329"/>
                <a:gd name="connsiteX8" fmla="*/ 1539075 w 1658882"/>
                <a:gd name="connsiteY8" fmla="*/ 1008232 h 995329"/>
                <a:gd name="connsiteX9" fmla="*/ 1677315 w 1658882"/>
                <a:gd name="connsiteY9" fmla="*/ 683828 h 995329"/>
                <a:gd name="connsiteX10" fmla="*/ 1605430 w 1658882"/>
                <a:gd name="connsiteY10" fmla="*/ 423937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8882" h="995329">
                  <a:moveTo>
                    <a:pt x="1605430" y="423937"/>
                  </a:moveTo>
                  <a:lnTo>
                    <a:pt x="1586998" y="427623"/>
                  </a:lnTo>
                  <a:cubicBezTo>
                    <a:pt x="748340" y="512410"/>
                    <a:pt x="95847" y="5530"/>
                    <a:pt x="88474" y="0"/>
                  </a:cubicBezTo>
                  <a:lnTo>
                    <a:pt x="0" y="112435"/>
                  </a:lnTo>
                  <a:cubicBezTo>
                    <a:pt x="0" y="112435"/>
                    <a:pt x="0" y="112435"/>
                    <a:pt x="0" y="112435"/>
                  </a:cubicBezTo>
                  <a:lnTo>
                    <a:pt x="0" y="112435"/>
                  </a:lnTo>
                  <a:lnTo>
                    <a:pt x="147456" y="283853"/>
                  </a:lnTo>
                  <a:cubicBezTo>
                    <a:pt x="147456" y="283853"/>
                    <a:pt x="103219" y="517940"/>
                    <a:pt x="158515" y="549274"/>
                  </a:cubicBezTo>
                  <a:cubicBezTo>
                    <a:pt x="245146" y="613787"/>
                    <a:pt x="796264" y="1008232"/>
                    <a:pt x="1539075" y="1008232"/>
                  </a:cubicBezTo>
                  <a:cubicBezTo>
                    <a:pt x="1612803" y="1008232"/>
                    <a:pt x="1677315" y="683828"/>
                    <a:pt x="1677315" y="683828"/>
                  </a:cubicBezTo>
                  <a:lnTo>
                    <a:pt x="1605430" y="423937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5" name="任意多边形: 形状 8624">
              <a:extLst>
                <a:ext uri="{FF2B5EF4-FFF2-40B4-BE49-F238E27FC236}">
                  <a16:creationId xmlns:a16="http://schemas.microsoft.com/office/drawing/2014/main" xmlns="" id="{7C6098AF-F1D8-4FC5-A128-52146F71C083}"/>
                </a:ext>
              </a:extLst>
            </p:cNvPr>
            <p:cNvSpPr/>
            <p:nvPr/>
          </p:nvSpPr>
          <p:spPr>
            <a:xfrm>
              <a:off x="3212063" y="2861183"/>
              <a:ext cx="1437698" cy="571393"/>
            </a:xfrm>
            <a:custGeom>
              <a:avLst/>
              <a:gdLst>
                <a:gd name="connsiteX0" fmla="*/ 1298357 w 1437698"/>
                <a:gd name="connsiteY0" fmla="*/ 493978 h 571392"/>
                <a:gd name="connsiteX1" fmla="*/ 2585 w 1437698"/>
                <a:gd name="connsiteY1" fmla="*/ 0 h 571392"/>
                <a:gd name="connsiteX2" fmla="*/ 742 w 1437698"/>
                <a:gd name="connsiteY2" fmla="*/ 38707 h 571392"/>
                <a:gd name="connsiteX3" fmla="*/ 11801 w 1437698"/>
                <a:gd name="connsiteY3" fmla="*/ 127181 h 571392"/>
                <a:gd name="connsiteX4" fmla="*/ 1384987 w 1437698"/>
                <a:gd name="connsiteY4" fmla="*/ 587982 h 571392"/>
                <a:gd name="connsiteX5" fmla="*/ 1447656 w 1437698"/>
                <a:gd name="connsiteY5" fmla="*/ 488449 h 571392"/>
                <a:gd name="connsiteX6" fmla="*/ 1298357 w 1437698"/>
                <a:gd name="connsiteY6" fmla="*/ 493978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7698" h="571392">
                  <a:moveTo>
                    <a:pt x="1298357" y="493978"/>
                  </a:moveTo>
                  <a:cubicBezTo>
                    <a:pt x="649550" y="493978"/>
                    <a:pt x="140825" y="116122"/>
                    <a:pt x="2585" y="0"/>
                  </a:cubicBezTo>
                  <a:cubicBezTo>
                    <a:pt x="2585" y="11059"/>
                    <a:pt x="742" y="23962"/>
                    <a:pt x="742" y="38707"/>
                  </a:cubicBezTo>
                  <a:cubicBezTo>
                    <a:pt x="-2944" y="92160"/>
                    <a:pt x="8115" y="119808"/>
                    <a:pt x="11801" y="127181"/>
                  </a:cubicBezTo>
                  <a:cubicBezTo>
                    <a:pt x="67097" y="169575"/>
                    <a:pt x="623745" y="587982"/>
                    <a:pt x="1384987" y="587982"/>
                  </a:cubicBezTo>
                  <a:cubicBezTo>
                    <a:pt x="1416322" y="587982"/>
                    <a:pt x="1438440" y="532685"/>
                    <a:pt x="1447656" y="488449"/>
                  </a:cubicBezTo>
                  <a:cubicBezTo>
                    <a:pt x="1397890" y="492135"/>
                    <a:pt x="1348123" y="493978"/>
                    <a:pt x="1298357" y="49397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6" name="任意多边形: 形状 8625">
              <a:extLst>
                <a:ext uri="{FF2B5EF4-FFF2-40B4-BE49-F238E27FC236}">
                  <a16:creationId xmlns:a16="http://schemas.microsoft.com/office/drawing/2014/main" xmlns="" id="{AAFDD424-94A7-4B2D-8678-131734F5A112}"/>
                </a:ext>
              </a:extLst>
            </p:cNvPr>
            <p:cNvSpPr/>
            <p:nvPr/>
          </p:nvSpPr>
          <p:spPr>
            <a:xfrm>
              <a:off x="3188396" y="2813260"/>
              <a:ext cx="1492994" cy="645121"/>
            </a:xfrm>
            <a:custGeom>
              <a:avLst/>
              <a:gdLst>
                <a:gd name="connsiteX0" fmla="*/ 1322025 w 1492994"/>
                <a:gd name="connsiteY0" fmla="*/ 517940 h 645120"/>
                <a:gd name="connsiteX1" fmla="*/ 7821 w 1492994"/>
                <a:gd name="connsiteY1" fmla="*/ 0 h 645120"/>
                <a:gd name="connsiteX2" fmla="*/ 448 w 1492994"/>
                <a:gd name="connsiteY2" fmla="*/ 84787 h 645120"/>
                <a:gd name="connsiteX3" fmla="*/ 17037 w 1492994"/>
                <a:gd name="connsiteY3" fmla="*/ 189850 h 645120"/>
                <a:gd name="connsiteX4" fmla="*/ 1408655 w 1492994"/>
                <a:gd name="connsiteY4" fmla="*/ 658023 h 645120"/>
                <a:gd name="connsiteX5" fmla="*/ 1500815 w 1492994"/>
                <a:gd name="connsiteY5" fmla="*/ 508724 h 645120"/>
                <a:gd name="connsiteX6" fmla="*/ 1322025 w 1492994"/>
                <a:gd name="connsiteY6" fmla="*/ 517940 h 645120"/>
                <a:gd name="connsiteX7" fmla="*/ 1408655 w 1492994"/>
                <a:gd name="connsiteY7" fmla="*/ 634062 h 645120"/>
                <a:gd name="connsiteX8" fmla="*/ 35469 w 1492994"/>
                <a:gd name="connsiteY8" fmla="*/ 173261 h 645120"/>
                <a:gd name="connsiteX9" fmla="*/ 24410 w 1492994"/>
                <a:gd name="connsiteY9" fmla="*/ 84787 h 645120"/>
                <a:gd name="connsiteX10" fmla="*/ 26253 w 1492994"/>
                <a:gd name="connsiteY10" fmla="*/ 46080 h 645120"/>
                <a:gd name="connsiteX11" fmla="*/ 1322025 w 1492994"/>
                <a:gd name="connsiteY11" fmla="*/ 540058 h 645120"/>
                <a:gd name="connsiteX12" fmla="*/ 1473167 w 1492994"/>
                <a:gd name="connsiteY12" fmla="*/ 532686 h 645120"/>
                <a:gd name="connsiteX13" fmla="*/ 1408655 w 1492994"/>
                <a:gd name="connsiteY13" fmla="*/ 634062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994" h="645120">
                  <a:moveTo>
                    <a:pt x="1322025" y="517940"/>
                  </a:moveTo>
                  <a:cubicBezTo>
                    <a:pt x="566311" y="517940"/>
                    <a:pt x="13350" y="5530"/>
                    <a:pt x="7821" y="0"/>
                  </a:cubicBezTo>
                  <a:cubicBezTo>
                    <a:pt x="7821" y="0"/>
                    <a:pt x="2291" y="31335"/>
                    <a:pt x="448" y="84787"/>
                  </a:cubicBezTo>
                  <a:cubicBezTo>
                    <a:pt x="-3238" y="160359"/>
                    <a:pt x="17037" y="189850"/>
                    <a:pt x="17037" y="189850"/>
                  </a:cubicBezTo>
                  <a:cubicBezTo>
                    <a:pt x="42842" y="210125"/>
                    <a:pt x="616078" y="658023"/>
                    <a:pt x="1408655" y="658023"/>
                  </a:cubicBezTo>
                  <a:cubicBezTo>
                    <a:pt x="1482383" y="658023"/>
                    <a:pt x="1500815" y="508724"/>
                    <a:pt x="1500815" y="508724"/>
                  </a:cubicBezTo>
                  <a:cubicBezTo>
                    <a:pt x="1439990" y="514254"/>
                    <a:pt x="1379164" y="517940"/>
                    <a:pt x="1322025" y="517940"/>
                  </a:cubicBezTo>
                  <a:close/>
                  <a:moveTo>
                    <a:pt x="1408655" y="634062"/>
                  </a:moveTo>
                  <a:cubicBezTo>
                    <a:pt x="647412" y="634062"/>
                    <a:pt x="88922" y="215655"/>
                    <a:pt x="35469" y="173261"/>
                  </a:cubicBezTo>
                  <a:cubicBezTo>
                    <a:pt x="31782" y="165888"/>
                    <a:pt x="20723" y="138240"/>
                    <a:pt x="24410" y="84787"/>
                  </a:cubicBezTo>
                  <a:cubicBezTo>
                    <a:pt x="24410" y="70042"/>
                    <a:pt x="24410" y="57139"/>
                    <a:pt x="26253" y="46080"/>
                  </a:cubicBezTo>
                  <a:cubicBezTo>
                    <a:pt x="166336" y="162202"/>
                    <a:pt x="673217" y="540058"/>
                    <a:pt x="1322025" y="540058"/>
                  </a:cubicBezTo>
                  <a:cubicBezTo>
                    <a:pt x="1371791" y="540058"/>
                    <a:pt x="1423401" y="538215"/>
                    <a:pt x="1473167" y="532686"/>
                  </a:cubicBezTo>
                  <a:cubicBezTo>
                    <a:pt x="1462108" y="578766"/>
                    <a:pt x="1439990" y="634062"/>
                    <a:pt x="1408655" y="634062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7" name="任意多边形: 形状 8626">
              <a:extLst>
                <a:ext uri="{FF2B5EF4-FFF2-40B4-BE49-F238E27FC236}">
                  <a16:creationId xmlns:a16="http://schemas.microsoft.com/office/drawing/2014/main" xmlns="" id="{21455E57-00BD-49D8-9F59-334CF8881D77}"/>
                </a:ext>
              </a:extLst>
            </p:cNvPr>
            <p:cNvSpPr/>
            <p:nvPr/>
          </p:nvSpPr>
          <p:spPr>
            <a:xfrm>
              <a:off x="4626542" y="2971775"/>
              <a:ext cx="165888" cy="294912"/>
            </a:xfrm>
            <a:custGeom>
              <a:avLst/>
              <a:gdLst>
                <a:gd name="connsiteX0" fmla="*/ 64512 w 165888"/>
                <a:gd name="connsiteY0" fmla="*/ 296755 h 294912"/>
                <a:gd name="connsiteX1" fmla="*/ 0 w 165888"/>
                <a:gd name="connsiteY1" fmla="*/ 267264 h 294912"/>
                <a:gd name="connsiteX2" fmla="*/ 110592 w 165888"/>
                <a:gd name="connsiteY2" fmla="*/ 0 h 294912"/>
                <a:gd name="connsiteX3" fmla="*/ 180634 w 165888"/>
                <a:gd name="connsiteY3" fmla="*/ 11059 h 294912"/>
                <a:gd name="connsiteX4" fmla="*/ 64512 w 165888"/>
                <a:gd name="connsiteY4" fmla="*/ 296755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64512" y="296755"/>
                  </a:moveTo>
                  <a:lnTo>
                    <a:pt x="0" y="267264"/>
                  </a:lnTo>
                  <a:cubicBezTo>
                    <a:pt x="51610" y="154829"/>
                    <a:pt x="106906" y="23962"/>
                    <a:pt x="110592" y="0"/>
                  </a:cubicBezTo>
                  <a:lnTo>
                    <a:pt x="180634" y="11059"/>
                  </a:lnTo>
                  <a:cubicBezTo>
                    <a:pt x="173261" y="55296"/>
                    <a:pt x="82944" y="256205"/>
                    <a:pt x="64512" y="29675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8" name="任意多边形: 形状 8627">
              <a:extLst>
                <a:ext uri="{FF2B5EF4-FFF2-40B4-BE49-F238E27FC236}">
                  <a16:creationId xmlns:a16="http://schemas.microsoft.com/office/drawing/2014/main" xmlns="" id="{6CB65F6A-05ED-4B50-A38B-1B2E428D04CB}"/>
                </a:ext>
              </a:extLst>
            </p:cNvPr>
            <p:cNvSpPr/>
            <p:nvPr/>
          </p:nvSpPr>
          <p:spPr>
            <a:xfrm>
              <a:off x="4484616" y="2940441"/>
              <a:ext cx="202752" cy="313344"/>
            </a:xfrm>
            <a:custGeom>
              <a:avLst/>
              <a:gdLst>
                <a:gd name="connsiteX0" fmla="*/ 57139 w 202752"/>
                <a:gd name="connsiteY0" fmla="*/ 320717 h 313344"/>
                <a:gd name="connsiteX1" fmla="*/ 0 w 202752"/>
                <a:gd name="connsiteY1" fmla="*/ 278323 h 313344"/>
                <a:gd name="connsiteX2" fmla="*/ 136397 w 202752"/>
                <a:gd name="connsiteY2" fmla="*/ 0 h 313344"/>
                <a:gd name="connsiteX3" fmla="*/ 208282 w 202752"/>
                <a:gd name="connsiteY3" fmla="*/ 5529 h 313344"/>
                <a:gd name="connsiteX4" fmla="*/ 57139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57139" y="320717"/>
                  </a:moveTo>
                  <a:lnTo>
                    <a:pt x="0" y="278323"/>
                  </a:lnTo>
                  <a:cubicBezTo>
                    <a:pt x="35021" y="232243"/>
                    <a:pt x="127181" y="90317"/>
                    <a:pt x="136397" y="0"/>
                  </a:cubicBezTo>
                  <a:lnTo>
                    <a:pt x="208282" y="5529"/>
                  </a:lnTo>
                  <a:cubicBezTo>
                    <a:pt x="195380" y="134554"/>
                    <a:pt x="62669" y="313344"/>
                    <a:pt x="57139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9" name="任意多边形: 形状 8628">
              <a:extLst>
                <a:ext uri="{FF2B5EF4-FFF2-40B4-BE49-F238E27FC236}">
                  <a16:creationId xmlns:a16="http://schemas.microsoft.com/office/drawing/2014/main" xmlns="" id="{1256CD34-3DAE-49FF-8CB4-017972D80AAC}"/>
                </a:ext>
              </a:extLst>
            </p:cNvPr>
            <p:cNvSpPr/>
            <p:nvPr/>
          </p:nvSpPr>
          <p:spPr>
            <a:xfrm>
              <a:off x="4327943" y="3001266"/>
              <a:ext cx="184320" cy="239616"/>
            </a:xfrm>
            <a:custGeom>
              <a:avLst/>
              <a:gdLst>
                <a:gd name="connsiteX0" fmla="*/ 57139 w 184320"/>
                <a:gd name="connsiteY0" fmla="*/ 248832 h 239616"/>
                <a:gd name="connsiteX1" fmla="*/ 0 w 184320"/>
                <a:gd name="connsiteY1" fmla="*/ 204596 h 239616"/>
                <a:gd name="connsiteX2" fmla="*/ 125338 w 184320"/>
                <a:gd name="connsiteY2" fmla="*/ 0 h 239616"/>
                <a:gd name="connsiteX3" fmla="*/ 197223 w 184320"/>
                <a:gd name="connsiteY3" fmla="*/ 0 h 239616"/>
                <a:gd name="connsiteX4" fmla="*/ 57139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57139" y="248832"/>
                  </a:moveTo>
                  <a:lnTo>
                    <a:pt x="0" y="204596"/>
                  </a:lnTo>
                  <a:cubicBezTo>
                    <a:pt x="68199" y="117965"/>
                    <a:pt x="125338" y="23962"/>
                    <a:pt x="125338" y="0"/>
                  </a:cubicBezTo>
                  <a:lnTo>
                    <a:pt x="197223" y="0"/>
                  </a:lnTo>
                  <a:cubicBezTo>
                    <a:pt x="197223" y="62669"/>
                    <a:pt x="90317" y="206439"/>
                    <a:pt x="57139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0" name="任意多边形: 形状 8629">
              <a:extLst>
                <a:ext uri="{FF2B5EF4-FFF2-40B4-BE49-F238E27FC236}">
                  <a16:creationId xmlns:a16="http://schemas.microsoft.com/office/drawing/2014/main" xmlns="" id="{B9864968-ABA3-4D53-A063-D638F8ACC8EF}"/>
                </a:ext>
              </a:extLst>
            </p:cNvPr>
            <p:cNvSpPr/>
            <p:nvPr/>
          </p:nvSpPr>
          <p:spPr>
            <a:xfrm>
              <a:off x="4158369" y="3001266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9808"/>
                    <a:pt x="53453" y="230400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1" name="任意多边形: 形状 8630">
              <a:extLst>
                <a:ext uri="{FF2B5EF4-FFF2-40B4-BE49-F238E27FC236}">
                  <a16:creationId xmlns:a16="http://schemas.microsoft.com/office/drawing/2014/main" xmlns="" id="{A221F04C-2AA0-4864-919E-C0E6A7A3609D}"/>
                </a:ext>
              </a:extLst>
            </p:cNvPr>
            <p:cNvSpPr/>
            <p:nvPr/>
          </p:nvSpPr>
          <p:spPr>
            <a:xfrm>
              <a:off x="4007226" y="2973618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3261" y="119808"/>
                    <a:pt x="53453" y="228557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2" name="任意多边形: 形状 8631">
              <a:extLst>
                <a:ext uri="{FF2B5EF4-FFF2-40B4-BE49-F238E27FC236}">
                  <a16:creationId xmlns:a16="http://schemas.microsoft.com/office/drawing/2014/main" xmlns="" id="{DDAA1FBA-C726-4EF2-90A0-E1B48A48BF97}"/>
                </a:ext>
              </a:extLst>
            </p:cNvPr>
            <p:cNvSpPr/>
            <p:nvPr/>
          </p:nvSpPr>
          <p:spPr>
            <a:xfrm>
              <a:off x="3861613" y="2903577"/>
              <a:ext cx="202752" cy="239616"/>
            </a:xfrm>
            <a:custGeom>
              <a:avLst/>
              <a:gdLst>
                <a:gd name="connsiteX0" fmla="*/ 47923 w 202752"/>
                <a:gd name="connsiteY0" fmla="*/ 239616 h 239616"/>
                <a:gd name="connsiteX1" fmla="*/ 0 w 202752"/>
                <a:gd name="connsiteY1" fmla="*/ 186163 h 239616"/>
                <a:gd name="connsiteX2" fmla="*/ 25805 w 202752"/>
                <a:gd name="connsiteY2" fmla="*/ 162202 h 239616"/>
                <a:gd name="connsiteX3" fmla="*/ 140083 w 202752"/>
                <a:gd name="connsiteY3" fmla="*/ 35021 h 239616"/>
                <a:gd name="connsiteX4" fmla="*/ 145613 w 202752"/>
                <a:gd name="connsiteY4" fmla="*/ 0 h 239616"/>
                <a:gd name="connsiteX5" fmla="*/ 215655 w 202752"/>
                <a:gd name="connsiteY5" fmla="*/ 12902 h 239616"/>
                <a:gd name="connsiteX6" fmla="*/ 210125 w 202752"/>
                <a:gd name="connsiteY6" fmla="*/ 47923 h 239616"/>
                <a:gd name="connsiteX7" fmla="*/ 73728 w 202752"/>
                <a:gd name="connsiteY7" fmla="*/ 215655 h 239616"/>
                <a:gd name="connsiteX8" fmla="*/ 47923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47923" y="239616"/>
                  </a:moveTo>
                  <a:lnTo>
                    <a:pt x="0" y="186163"/>
                  </a:lnTo>
                  <a:lnTo>
                    <a:pt x="25805" y="162202"/>
                  </a:lnTo>
                  <a:cubicBezTo>
                    <a:pt x="81101" y="112435"/>
                    <a:pt x="134554" y="51609"/>
                    <a:pt x="140083" y="35021"/>
                  </a:cubicBezTo>
                  <a:lnTo>
                    <a:pt x="145613" y="0"/>
                  </a:lnTo>
                  <a:lnTo>
                    <a:pt x="215655" y="12902"/>
                  </a:lnTo>
                  <a:lnTo>
                    <a:pt x="210125" y="47923"/>
                  </a:lnTo>
                  <a:cubicBezTo>
                    <a:pt x="202752" y="92160"/>
                    <a:pt x="121651" y="171418"/>
                    <a:pt x="73728" y="215655"/>
                  </a:cubicBezTo>
                  <a:lnTo>
                    <a:pt x="47923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3" name="任意多边形: 形状 8632">
              <a:extLst>
                <a:ext uri="{FF2B5EF4-FFF2-40B4-BE49-F238E27FC236}">
                  <a16:creationId xmlns:a16="http://schemas.microsoft.com/office/drawing/2014/main" xmlns="" id="{E06640DF-4300-46D6-8278-6E672379735A}"/>
                </a:ext>
              </a:extLst>
            </p:cNvPr>
            <p:cNvSpPr/>
            <p:nvPr/>
          </p:nvSpPr>
          <p:spPr>
            <a:xfrm>
              <a:off x="3697568" y="2886988"/>
              <a:ext cx="165888" cy="184320"/>
            </a:xfrm>
            <a:custGeom>
              <a:avLst/>
              <a:gdLst>
                <a:gd name="connsiteX0" fmla="*/ 27648 w 165888"/>
                <a:gd name="connsiteY0" fmla="*/ 195380 h 184320"/>
                <a:gd name="connsiteX1" fmla="*/ 0 w 165888"/>
                <a:gd name="connsiteY1" fmla="*/ 147456 h 184320"/>
                <a:gd name="connsiteX2" fmla="*/ 27648 w 165888"/>
                <a:gd name="connsiteY2" fmla="*/ 130867 h 184320"/>
                <a:gd name="connsiteX3" fmla="*/ 101376 w 165888"/>
                <a:gd name="connsiteY3" fmla="*/ 35021 h 184320"/>
                <a:gd name="connsiteX4" fmla="*/ 110592 w 165888"/>
                <a:gd name="connsiteY4" fmla="*/ 0 h 184320"/>
                <a:gd name="connsiteX5" fmla="*/ 178791 w 165888"/>
                <a:gd name="connsiteY5" fmla="*/ 20275 h 184320"/>
                <a:gd name="connsiteX6" fmla="*/ 169575 w 165888"/>
                <a:gd name="connsiteY6" fmla="*/ 55296 h 184320"/>
                <a:gd name="connsiteX7" fmla="*/ 66355 w 165888"/>
                <a:gd name="connsiteY7" fmla="*/ 195380 h 184320"/>
                <a:gd name="connsiteX8" fmla="*/ 27648 w 165888"/>
                <a:gd name="connsiteY8" fmla="*/ 195380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27648" y="195380"/>
                  </a:moveTo>
                  <a:lnTo>
                    <a:pt x="0" y="147456"/>
                  </a:lnTo>
                  <a:lnTo>
                    <a:pt x="27648" y="130867"/>
                  </a:lnTo>
                  <a:cubicBezTo>
                    <a:pt x="29491" y="130867"/>
                    <a:pt x="86630" y="88474"/>
                    <a:pt x="101376" y="35021"/>
                  </a:cubicBezTo>
                  <a:lnTo>
                    <a:pt x="110592" y="0"/>
                  </a:lnTo>
                  <a:lnTo>
                    <a:pt x="178791" y="20275"/>
                  </a:lnTo>
                  <a:lnTo>
                    <a:pt x="169575" y="55296"/>
                  </a:lnTo>
                  <a:cubicBezTo>
                    <a:pt x="143770" y="143770"/>
                    <a:pt x="70042" y="193536"/>
                    <a:pt x="66355" y="195380"/>
                  </a:cubicBezTo>
                  <a:lnTo>
                    <a:pt x="27648" y="19538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4" name="任意多边形: 形状 8633">
              <a:extLst>
                <a:ext uri="{FF2B5EF4-FFF2-40B4-BE49-F238E27FC236}">
                  <a16:creationId xmlns:a16="http://schemas.microsoft.com/office/drawing/2014/main" xmlns="" id="{D48925B3-B29C-422E-8D4A-8830F7C377F4}"/>
                </a:ext>
              </a:extLst>
            </p:cNvPr>
            <p:cNvSpPr/>
            <p:nvPr/>
          </p:nvSpPr>
          <p:spPr>
            <a:xfrm>
              <a:off x="3533523" y="2831692"/>
              <a:ext cx="129024" cy="129024"/>
            </a:xfrm>
            <a:custGeom>
              <a:avLst/>
              <a:gdLst>
                <a:gd name="connsiteX0" fmla="*/ 46080 w 129024"/>
                <a:gd name="connsiteY0" fmla="*/ 143770 h 129024"/>
                <a:gd name="connsiteX1" fmla="*/ 0 w 129024"/>
                <a:gd name="connsiteY1" fmla="*/ 88474 h 129024"/>
                <a:gd name="connsiteX2" fmla="*/ 81101 w 129024"/>
                <a:gd name="connsiteY2" fmla="*/ 0 h 129024"/>
                <a:gd name="connsiteX3" fmla="*/ 145613 w 129024"/>
                <a:gd name="connsiteY3" fmla="*/ 31335 h 129024"/>
                <a:gd name="connsiteX4" fmla="*/ 46080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46080" y="143770"/>
                  </a:moveTo>
                  <a:lnTo>
                    <a:pt x="0" y="88474"/>
                  </a:lnTo>
                  <a:cubicBezTo>
                    <a:pt x="23962" y="68198"/>
                    <a:pt x="68199" y="25805"/>
                    <a:pt x="81101" y="0"/>
                  </a:cubicBezTo>
                  <a:lnTo>
                    <a:pt x="145613" y="31335"/>
                  </a:lnTo>
                  <a:cubicBezTo>
                    <a:pt x="121651" y="79258"/>
                    <a:pt x="53453" y="138240"/>
                    <a:pt x="46080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5" name="任意多边形: 形状 8634">
              <a:extLst>
                <a:ext uri="{FF2B5EF4-FFF2-40B4-BE49-F238E27FC236}">
                  <a16:creationId xmlns:a16="http://schemas.microsoft.com/office/drawing/2014/main" xmlns="" id="{6D169148-491A-466D-9FA3-0324CEA0B1E1}"/>
                </a:ext>
              </a:extLst>
            </p:cNvPr>
            <p:cNvSpPr/>
            <p:nvPr/>
          </p:nvSpPr>
          <p:spPr>
            <a:xfrm>
              <a:off x="3261995" y="2792675"/>
              <a:ext cx="92160" cy="73728"/>
            </a:xfrm>
            <a:custGeom>
              <a:avLst/>
              <a:gdLst>
                <a:gd name="connsiteX0" fmla="*/ 37441 w 92160"/>
                <a:gd name="connsiteY0" fmla="*/ 72195 h 73728"/>
                <a:gd name="connsiteX1" fmla="*/ 105639 w 92160"/>
                <a:gd name="connsiteY1" fmla="*/ 50076 h 73728"/>
                <a:gd name="connsiteX2" fmla="*/ 2420 w 92160"/>
                <a:gd name="connsiteY2" fmla="*/ 5839 h 73728"/>
                <a:gd name="connsiteX3" fmla="*/ 37441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7441" y="72195"/>
                  </a:moveTo>
                  <a:cubicBezTo>
                    <a:pt x="54030" y="79567"/>
                    <a:pt x="107483" y="68508"/>
                    <a:pt x="105639" y="50076"/>
                  </a:cubicBezTo>
                  <a:cubicBezTo>
                    <a:pt x="103796" y="22428"/>
                    <a:pt x="20852" y="-14436"/>
                    <a:pt x="2420" y="5839"/>
                  </a:cubicBezTo>
                  <a:cubicBezTo>
                    <a:pt x="-8639" y="20585"/>
                    <a:pt x="20852" y="64822"/>
                    <a:pt x="37441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6" name="任意多边形: 形状 8635">
              <a:extLst>
                <a:ext uri="{FF2B5EF4-FFF2-40B4-BE49-F238E27FC236}">
                  <a16:creationId xmlns:a16="http://schemas.microsoft.com/office/drawing/2014/main" xmlns="" id="{A011F77F-2E5A-41C1-8D55-814A705E015F}"/>
                </a:ext>
              </a:extLst>
            </p:cNvPr>
            <p:cNvSpPr/>
            <p:nvPr/>
          </p:nvSpPr>
          <p:spPr>
            <a:xfrm>
              <a:off x="3281435" y="2797101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4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7" name="任意多边形: 形状 8636">
              <a:extLst>
                <a:ext uri="{FF2B5EF4-FFF2-40B4-BE49-F238E27FC236}">
                  <a16:creationId xmlns:a16="http://schemas.microsoft.com/office/drawing/2014/main" xmlns="" id="{66B6938C-15F9-4B49-96A0-904DCB42675F}"/>
                </a:ext>
              </a:extLst>
            </p:cNvPr>
            <p:cNvSpPr/>
            <p:nvPr/>
          </p:nvSpPr>
          <p:spPr>
            <a:xfrm>
              <a:off x="3318299" y="2813690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3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8" name="任意多边形: 形状 8637">
              <a:extLst>
                <a:ext uri="{FF2B5EF4-FFF2-40B4-BE49-F238E27FC236}">
                  <a16:creationId xmlns:a16="http://schemas.microsoft.com/office/drawing/2014/main" xmlns="" id="{FCCF67E9-646C-4D0B-BCA1-08311B73BE7F}"/>
                </a:ext>
              </a:extLst>
            </p:cNvPr>
            <p:cNvSpPr/>
            <p:nvPr/>
          </p:nvSpPr>
          <p:spPr>
            <a:xfrm>
              <a:off x="3288807" y="2833932"/>
              <a:ext cx="18432" cy="18432"/>
            </a:xfrm>
            <a:custGeom>
              <a:avLst/>
              <a:gdLst>
                <a:gd name="connsiteX0" fmla="*/ 32747 w 18432"/>
                <a:gd name="connsiteY0" fmla="*/ 21721 h 18432"/>
                <a:gd name="connsiteX1" fmla="*/ 10629 w 18432"/>
                <a:gd name="connsiteY1" fmla="*/ 29094 h 18432"/>
                <a:gd name="connsiteX2" fmla="*/ 1413 w 18432"/>
                <a:gd name="connsiteY2" fmla="*/ 8819 h 18432"/>
                <a:gd name="connsiteX3" fmla="*/ 23531 w 18432"/>
                <a:gd name="connsiteY3" fmla="*/ 1446 h 18432"/>
                <a:gd name="connsiteX4" fmla="*/ 32747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1721"/>
                  </a:moveTo>
                  <a:cubicBezTo>
                    <a:pt x="29061" y="29094"/>
                    <a:pt x="19845" y="32781"/>
                    <a:pt x="10629" y="29094"/>
                  </a:cubicBezTo>
                  <a:cubicBezTo>
                    <a:pt x="1413" y="25408"/>
                    <a:pt x="-2274" y="16192"/>
                    <a:pt x="1413" y="8819"/>
                  </a:cubicBezTo>
                  <a:cubicBezTo>
                    <a:pt x="5099" y="1446"/>
                    <a:pt x="14315" y="-2240"/>
                    <a:pt x="23531" y="1446"/>
                  </a:cubicBezTo>
                  <a:cubicBezTo>
                    <a:pt x="32747" y="5133"/>
                    <a:pt x="36434" y="12505"/>
                    <a:pt x="32747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9" name="任意多边形: 形状 8638">
              <a:extLst>
                <a:ext uri="{FF2B5EF4-FFF2-40B4-BE49-F238E27FC236}">
                  <a16:creationId xmlns:a16="http://schemas.microsoft.com/office/drawing/2014/main" xmlns="" id="{70ACB63E-8208-43DA-BA08-5FF688189757}"/>
                </a:ext>
              </a:extLst>
            </p:cNvPr>
            <p:cNvSpPr/>
            <p:nvPr/>
          </p:nvSpPr>
          <p:spPr>
            <a:xfrm>
              <a:off x="3370175" y="2812127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4"/>
                    <a:pt x="89620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0" name="任意多边形: 形状 8639">
              <a:extLst>
                <a:ext uri="{FF2B5EF4-FFF2-40B4-BE49-F238E27FC236}">
                  <a16:creationId xmlns:a16="http://schemas.microsoft.com/office/drawing/2014/main" xmlns="" id="{535EDCAD-F4FD-46BF-947A-8464F2E0D9A0}"/>
                </a:ext>
              </a:extLst>
            </p:cNvPr>
            <p:cNvSpPr/>
            <p:nvPr/>
          </p:nvSpPr>
          <p:spPr>
            <a:xfrm>
              <a:off x="3386464" y="281550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1" name="任意多边形: 形状 8640">
              <a:extLst>
                <a:ext uri="{FF2B5EF4-FFF2-40B4-BE49-F238E27FC236}">
                  <a16:creationId xmlns:a16="http://schemas.microsoft.com/office/drawing/2014/main" xmlns="" id="{E7F1ACAF-5C82-4010-9BE5-FE4685CFCD7C}"/>
                </a:ext>
              </a:extLst>
            </p:cNvPr>
            <p:cNvSpPr/>
            <p:nvPr/>
          </p:nvSpPr>
          <p:spPr>
            <a:xfrm>
              <a:off x="3417798" y="283208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2" name="任意多边形: 形状 8641">
              <a:extLst>
                <a:ext uri="{FF2B5EF4-FFF2-40B4-BE49-F238E27FC236}">
                  <a16:creationId xmlns:a16="http://schemas.microsoft.com/office/drawing/2014/main" xmlns="" id="{D64BE537-6718-4FB3-AC5A-8E23C7C2E1C4}"/>
                </a:ext>
              </a:extLst>
            </p:cNvPr>
            <p:cNvSpPr/>
            <p:nvPr/>
          </p:nvSpPr>
          <p:spPr>
            <a:xfrm>
              <a:off x="3391993" y="284864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3" name="任意多边形: 形状 8642">
              <a:extLst>
                <a:ext uri="{FF2B5EF4-FFF2-40B4-BE49-F238E27FC236}">
                  <a16:creationId xmlns:a16="http://schemas.microsoft.com/office/drawing/2014/main" xmlns="" id="{229FF21A-B1D9-427E-A414-24D6FCCC03D0}"/>
                </a:ext>
              </a:extLst>
            </p:cNvPr>
            <p:cNvSpPr/>
            <p:nvPr/>
          </p:nvSpPr>
          <p:spPr>
            <a:xfrm>
              <a:off x="3693881" y="3027782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4" name="任意多边形: 形状 8643">
              <a:extLst>
                <a:ext uri="{FF2B5EF4-FFF2-40B4-BE49-F238E27FC236}">
                  <a16:creationId xmlns:a16="http://schemas.microsoft.com/office/drawing/2014/main" xmlns="" id="{5FC128D3-B55E-486A-969B-E6226245EC55}"/>
                </a:ext>
              </a:extLst>
            </p:cNvPr>
            <p:cNvSpPr/>
            <p:nvPr/>
          </p:nvSpPr>
          <p:spPr>
            <a:xfrm>
              <a:off x="3709024" y="3032998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5" name="任意多边形: 形状 8644">
              <a:extLst>
                <a:ext uri="{FF2B5EF4-FFF2-40B4-BE49-F238E27FC236}">
                  <a16:creationId xmlns:a16="http://schemas.microsoft.com/office/drawing/2014/main" xmlns="" id="{D080DA39-61F0-494F-B574-8029D6614281}"/>
                </a:ext>
              </a:extLst>
            </p:cNvPr>
            <p:cNvSpPr/>
            <p:nvPr/>
          </p:nvSpPr>
          <p:spPr>
            <a:xfrm>
              <a:off x="3740359" y="3047743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6" name="任意多边形: 形状 8645">
              <a:extLst>
                <a:ext uri="{FF2B5EF4-FFF2-40B4-BE49-F238E27FC236}">
                  <a16:creationId xmlns:a16="http://schemas.microsoft.com/office/drawing/2014/main" xmlns="" id="{B7A07E0E-4614-4DFB-8EBD-99C978074DA1}"/>
                </a:ext>
              </a:extLst>
            </p:cNvPr>
            <p:cNvSpPr/>
            <p:nvPr/>
          </p:nvSpPr>
          <p:spPr>
            <a:xfrm>
              <a:off x="3716397" y="3064294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4387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7" name="任意多边形: 形状 8646">
              <a:extLst>
                <a:ext uri="{FF2B5EF4-FFF2-40B4-BE49-F238E27FC236}">
                  <a16:creationId xmlns:a16="http://schemas.microsoft.com/office/drawing/2014/main" xmlns="" id="{FCFD7F19-4C49-4955-8321-1B135D7AE16E}"/>
                </a:ext>
              </a:extLst>
            </p:cNvPr>
            <p:cNvSpPr/>
            <p:nvPr/>
          </p:nvSpPr>
          <p:spPr>
            <a:xfrm>
              <a:off x="3842035" y="3092294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4"/>
                    <a:pt x="89619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8" name="任意多边形: 形状 8647">
              <a:extLst>
                <a:ext uri="{FF2B5EF4-FFF2-40B4-BE49-F238E27FC236}">
                  <a16:creationId xmlns:a16="http://schemas.microsoft.com/office/drawing/2014/main" xmlns="" id="{850C6DFF-5F38-4CC0-AECD-489C1738B116}"/>
                </a:ext>
              </a:extLst>
            </p:cNvPr>
            <p:cNvSpPr/>
            <p:nvPr/>
          </p:nvSpPr>
          <p:spPr>
            <a:xfrm>
              <a:off x="3856480" y="3095667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9" name="任意多边形: 形状 8648">
              <a:extLst>
                <a:ext uri="{FF2B5EF4-FFF2-40B4-BE49-F238E27FC236}">
                  <a16:creationId xmlns:a16="http://schemas.microsoft.com/office/drawing/2014/main" xmlns="" id="{B5281D6D-7258-466B-9BFE-76039FFBC8E2}"/>
                </a:ext>
              </a:extLst>
            </p:cNvPr>
            <p:cNvSpPr/>
            <p:nvPr/>
          </p:nvSpPr>
          <p:spPr>
            <a:xfrm>
              <a:off x="3889658" y="3112255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0" name="任意多边形: 形状 8649">
              <a:extLst>
                <a:ext uri="{FF2B5EF4-FFF2-40B4-BE49-F238E27FC236}">
                  <a16:creationId xmlns:a16="http://schemas.microsoft.com/office/drawing/2014/main" xmlns="" id="{571E7CB8-A53E-44F4-8775-2B9D564E0E73}"/>
                </a:ext>
              </a:extLst>
            </p:cNvPr>
            <p:cNvSpPr/>
            <p:nvPr/>
          </p:nvSpPr>
          <p:spPr>
            <a:xfrm>
              <a:off x="3863853" y="3128806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1" name="任意多边形: 形状 8650">
              <a:extLst>
                <a:ext uri="{FF2B5EF4-FFF2-40B4-BE49-F238E27FC236}">
                  <a16:creationId xmlns:a16="http://schemas.microsoft.com/office/drawing/2014/main" xmlns="" id="{976D485F-73CA-4EF4-84D3-90ECEDF10149}"/>
                </a:ext>
              </a:extLst>
            </p:cNvPr>
            <p:cNvSpPr/>
            <p:nvPr/>
          </p:nvSpPr>
          <p:spPr>
            <a:xfrm>
              <a:off x="4000703" y="3142060"/>
              <a:ext cx="73728" cy="55296"/>
            </a:xfrm>
            <a:custGeom>
              <a:avLst/>
              <a:gdLst>
                <a:gd name="connsiteX0" fmla="*/ 28642 w 73728"/>
                <a:gd name="connsiteY0" fmla="*/ 63802 h 55296"/>
                <a:gd name="connsiteX1" fmla="*/ 91311 w 73728"/>
                <a:gd name="connsiteY1" fmla="*/ 49056 h 55296"/>
                <a:gd name="connsiteX2" fmla="*/ 2837 w 73728"/>
                <a:gd name="connsiteY2" fmla="*/ 4819 h 55296"/>
                <a:gd name="connsiteX3" fmla="*/ 28642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642" y="63802"/>
                  </a:moveTo>
                  <a:cubicBezTo>
                    <a:pt x="43387" y="71174"/>
                    <a:pt x="89467" y="63802"/>
                    <a:pt x="91311" y="49056"/>
                  </a:cubicBezTo>
                  <a:cubicBezTo>
                    <a:pt x="91311" y="25094"/>
                    <a:pt x="21269" y="-13613"/>
                    <a:pt x="2837" y="4819"/>
                  </a:cubicBezTo>
                  <a:cubicBezTo>
                    <a:pt x="-8222" y="15878"/>
                    <a:pt x="15739" y="58272"/>
                    <a:pt x="28642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2" name="任意多边形: 形状 8651">
              <a:extLst>
                <a:ext uri="{FF2B5EF4-FFF2-40B4-BE49-F238E27FC236}">
                  <a16:creationId xmlns:a16="http://schemas.microsoft.com/office/drawing/2014/main" xmlns="" id="{094126CD-27F7-4398-B6B8-D875A008BED3}"/>
                </a:ext>
              </a:extLst>
            </p:cNvPr>
            <p:cNvSpPr/>
            <p:nvPr/>
          </p:nvSpPr>
          <p:spPr>
            <a:xfrm>
              <a:off x="4016839" y="3147276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3" name="任意多边形: 形状 8652">
              <a:extLst>
                <a:ext uri="{FF2B5EF4-FFF2-40B4-BE49-F238E27FC236}">
                  <a16:creationId xmlns:a16="http://schemas.microsoft.com/office/drawing/2014/main" xmlns="" id="{5A01CA79-613F-40AA-93DA-A08C7AA446AA}"/>
                </a:ext>
              </a:extLst>
            </p:cNvPr>
            <p:cNvSpPr/>
            <p:nvPr/>
          </p:nvSpPr>
          <p:spPr>
            <a:xfrm>
              <a:off x="4048173" y="316202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6976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4" name="任意多边形: 形状 8653">
              <a:extLst>
                <a:ext uri="{FF2B5EF4-FFF2-40B4-BE49-F238E27FC236}">
                  <a16:creationId xmlns:a16="http://schemas.microsoft.com/office/drawing/2014/main" xmlns="" id="{71B7CF80-9707-4FF7-9AD3-D79E26534537}"/>
                </a:ext>
              </a:extLst>
            </p:cNvPr>
            <p:cNvSpPr/>
            <p:nvPr/>
          </p:nvSpPr>
          <p:spPr>
            <a:xfrm>
              <a:off x="4022369" y="317857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7251" y="5170"/>
                    <a:pt x="30937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5" name="任意多边形: 形状 8654">
              <a:extLst>
                <a:ext uri="{FF2B5EF4-FFF2-40B4-BE49-F238E27FC236}">
                  <a16:creationId xmlns:a16="http://schemas.microsoft.com/office/drawing/2014/main" xmlns="" id="{BA29E027-195D-423D-A954-9D3098E37FBA}"/>
                </a:ext>
              </a:extLst>
            </p:cNvPr>
            <p:cNvSpPr/>
            <p:nvPr/>
          </p:nvSpPr>
          <p:spPr>
            <a:xfrm>
              <a:off x="4138791" y="3177081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6" name="任意多边形: 形状 8655">
              <a:extLst>
                <a:ext uri="{FF2B5EF4-FFF2-40B4-BE49-F238E27FC236}">
                  <a16:creationId xmlns:a16="http://schemas.microsoft.com/office/drawing/2014/main" xmlns="" id="{D6A51E04-48CC-4ED6-8BF0-5DDE0449357F}"/>
                </a:ext>
              </a:extLst>
            </p:cNvPr>
            <p:cNvSpPr/>
            <p:nvPr/>
          </p:nvSpPr>
          <p:spPr>
            <a:xfrm>
              <a:off x="4153236" y="3180454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7" name="任意多边形: 形状 8656">
              <a:extLst>
                <a:ext uri="{FF2B5EF4-FFF2-40B4-BE49-F238E27FC236}">
                  <a16:creationId xmlns:a16="http://schemas.microsoft.com/office/drawing/2014/main" xmlns="" id="{C6881002-1FFF-496F-9E5D-58633C49555A}"/>
                </a:ext>
              </a:extLst>
            </p:cNvPr>
            <p:cNvSpPr/>
            <p:nvPr/>
          </p:nvSpPr>
          <p:spPr>
            <a:xfrm>
              <a:off x="4186414" y="319704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8" name="任意多边形: 形状 8657">
              <a:extLst>
                <a:ext uri="{FF2B5EF4-FFF2-40B4-BE49-F238E27FC236}">
                  <a16:creationId xmlns:a16="http://schemas.microsoft.com/office/drawing/2014/main" xmlns="" id="{2A2B38C3-3D29-4550-B0D3-85316914481E}"/>
                </a:ext>
              </a:extLst>
            </p:cNvPr>
            <p:cNvSpPr/>
            <p:nvPr/>
          </p:nvSpPr>
          <p:spPr>
            <a:xfrm>
              <a:off x="4160609" y="3213594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9" name="任意多边形: 形状 8658">
              <a:extLst>
                <a:ext uri="{FF2B5EF4-FFF2-40B4-BE49-F238E27FC236}">
                  <a16:creationId xmlns:a16="http://schemas.microsoft.com/office/drawing/2014/main" xmlns="" id="{9DE9B7C0-25ED-41E4-B390-5FC4EC00CB5C}"/>
                </a:ext>
              </a:extLst>
            </p:cNvPr>
            <p:cNvSpPr/>
            <p:nvPr/>
          </p:nvSpPr>
          <p:spPr>
            <a:xfrm>
              <a:off x="4324257" y="3199199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5879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0" name="任意多边形: 形状 8659">
              <a:extLst>
                <a:ext uri="{FF2B5EF4-FFF2-40B4-BE49-F238E27FC236}">
                  <a16:creationId xmlns:a16="http://schemas.microsoft.com/office/drawing/2014/main" xmlns="" id="{26E9EAFF-8577-42E3-A552-93ED97114B08}"/>
                </a:ext>
              </a:extLst>
            </p:cNvPr>
            <p:cNvSpPr/>
            <p:nvPr/>
          </p:nvSpPr>
          <p:spPr>
            <a:xfrm>
              <a:off x="4339400" y="320257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1" name="任意多边形: 形状 8660">
              <a:extLst>
                <a:ext uri="{FF2B5EF4-FFF2-40B4-BE49-F238E27FC236}">
                  <a16:creationId xmlns:a16="http://schemas.microsoft.com/office/drawing/2014/main" xmlns="" id="{2957E75F-7485-43F1-8651-B8C142DEB7C3}"/>
                </a:ext>
              </a:extLst>
            </p:cNvPr>
            <p:cNvSpPr/>
            <p:nvPr/>
          </p:nvSpPr>
          <p:spPr>
            <a:xfrm>
              <a:off x="4370734" y="321916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2" name="任意多边形: 形状 8661">
              <a:extLst>
                <a:ext uri="{FF2B5EF4-FFF2-40B4-BE49-F238E27FC236}">
                  <a16:creationId xmlns:a16="http://schemas.microsoft.com/office/drawing/2014/main" xmlns="" id="{B0EC10A9-C7F7-405D-B4F0-25CCB29937FB}"/>
                </a:ext>
              </a:extLst>
            </p:cNvPr>
            <p:cNvSpPr/>
            <p:nvPr/>
          </p:nvSpPr>
          <p:spPr>
            <a:xfrm>
              <a:off x="4344929" y="323571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3" name="任意多边形: 形状 8662">
              <a:extLst>
                <a:ext uri="{FF2B5EF4-FFF2-40B4-BE49-F238E27FC236}">
                  <a16:creationId xmlns:a16="http://schemas.microsoft.com/office/drawing/2014/main" xmlns="" id="{1C1E1656-B719-4902-9CC9-77869360BFF7}"/>
                </a:ext>
              </a:extLst>
            </p:cNvPr>
            <p:cNvSpPr/>
            <p:nvPr/>
          </p:nvSpPr>
          <p:spPr>
            <a:xfrm>
              <a:off x="4471713" y="3210259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5879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4" name="任意多边形: 形状 8663">
              <a:extLst>
                <a:ext uri="{FF2B5EF4-FFF2-40B4-BE49-F238E27FC236}">
                  <a16:creationId xmlns:a16="http://schemas.microsoft.com/office/drawing/2014/main" xmlns="" id="{C78C5D78-2182-449B-AC91-B6E094499EB7}"/>
                </a:ext>
              </a:extLst>
            </p:cNvPr>
            <p:cNvSpPr/>
            <p:nvPr/>
          </p:nvSpPr>
          <p:spPr>
            <a:xfrm>
              <a:off x="4486856" y="321363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5" name="任意多边形: 形状 8664">
              <a:extLst>
                <a:ext uri="{FF2B5EF4-FFF2-40B4-BE49-F238E27FC236}">
                  <a16:creationId xmlns:a16="http://schemas.microsoft.com/office/drawing/2014/main" xmlns="" id="{B49D0682-C454-447C-B26F-10D21B5D8B65}"/>
                </a:ext>
              </a:extLst>
            </p:cNvPr>
            <p:cNvSpPr/>
            <p:nvPr/>
          </p:nvSpPr>
          <p:spPr>
            <a:xfrm>
              <a:off x="4518190" y="323022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6" name="任意多边形: 形状 8665">
              <a:extLst>
                <a:ext uri="{FF2B5EF4-FFF2-40B4-BE49-F238E27FC236}">
                  <a16:creationId xmlns:a16="http://schemas.microsoft.com/office/drawing/2014/main" xmlns="" id="{86725FB2-436A-4E16-814A-5F3A45852D24}"/>
                </a:ext>
              </a:extLst>
            </p:cNvPr>
            <p:cNvSpPr/>
            <p:nvPr/>
          </p:nvSpPr>
          <p:spPr>
            <a:xfrm>
              <a:off x="4494229" y="324677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7" name="任意多边形: 形状 8666">
              <a:extLst>
                <a:ext uri="{FF2B5EF4-FFF2-40B4-BE49-F238E27FC236}">
                  <a16:creationId xmlns:a16="http://schemas.microsoft.com/office/drawing/2014/main" xmlns="" id="{23DBC04F-95F8-498B-9DAC-D4352BE82E90}"/>
                </a:ext>
              </a:extLst>
            </p:cNvPr>
            <p:cNvSpPr/>
            <p:nvPr/>
          </p:nvSpPr>
          <p:spPr>
            <a:xfrm>
              <a:off x="4605121" y="3226847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8" name="任意多边形: 形状 8667">
              <a:extLst>
                <a:ext uri="{FF2B5EF4-FFF2-40B4-BE49-F238E27FC236}">
                  <a16:creationId xmlns:a16="http://schemas.microsoft.com/office/drawing/2014/main" xmlns="" id="{7B8C0D86-F7BE-4F49-B7DD-139B2D02A7E4}"/>
                </a:ext>
              </a:extLst>
            </p:cNvPr>
            <p:cNvSpPr/>
            <p:nvPr/>
          </p:nvSpPr>
          <p:spPr>
            <a:xfrm>
              <a:off x="4619566" y="323022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9" name="任意多边形: 形状 8668">
              <a:extLst>
                <a:ext uri="{FF2B5EF4-FFF2-40B4-BE49-F238E27FC236}">
                  <a16:creationId xmlns:a16="http://schemas.microsoft.com/office/drawing/2014/main" xmlns="" id="{DDDA8BB2-A019-4635-BFB6-D4DBA3C288DB}"/>
                </a:ext>
              </a:extLst>
            </p:cNvPr>
            <p:cNvSpPr/>
            <p:nvPr/>
          </p:nvSpPr>
          <p:spPr>
            <a:xfrm>
              <a:off x="4652744" y="324680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0" name="任意多边形: 形状 8669">
              <a:extLst>
                <a:ext uri="{FF2B5EF4-FFF2-40B4-BE49-F238E27FC236}">
                  <a16:creationId xmlns:a16="http://schemas.microsoft.com/office/drawing/2014/main" xmlns="" id="{5819CD76-9EA1-4CD8-B941-5132685F16C2}"/>
                </a:ext>
              </a:extLst>
            </p:cNvPr>
            <p:cNvSpPr/>
            <p:nvPr/>
          </p:nvSpPr>
          <p:spPr>
            <a:xfrm>
              <a:off x="4626939" y="326336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1" name="任意多边形: 形状 8670">
              <a:extLst>
                <a:ext uri="{FF2B5EF4-FFF2-40B4-BE49-F238E27FC236}">
                  <a16:creationId xmlns:a16="http://schemas.microsoft.com/office/drawing/2014/main" xmlns="" id="{8FEB5E56-8326-44A0-A458-39FDEE90E81D}"/>
                </a:ext>
              </a:extLst>
            </p:cNvPr>
            <p:cNvSpPr/>
            <p:nvPr/>
          </p:nvSpPr>
          <p:spPr>
            <a:xfrm>
              <a:off x="3415753" y="2885522"/>
              <a:ext cx="92160" cy="73728"/>
            </a:xfrm>
            <a:custGeom>
              <a:avLst/>
              <a:gdLst>
                <a:gd name="connsiteX0" fmla="*/ 32983 w 92160"/>
                <a:gd name="connsiteY0" fmla="*/ 73351 h 73728"/>
                <a:gd name="connsiteX1" fmla="*/ 103024 w 92160"/>
                <a:gd name="connsiteY1" fmla="*/ 56762 h 73728"/>
                <a:gd name="connsiteX2" fmla="*/ 3491 w 92160"/>
                <a:gd name="connsiteY2" fmla="*/ 5153 h 73728"/>
                <a:gd name="connsiteX3" fmla="*/ 32983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2983" y="73351"/>
                  </a:moveTo>
                  <a:cubicBezTo>
                    <a:pt x="49571" y="80724"/>
                    <a:pt x="103024" y="75194"/>
                    <a:pt x="103024" y="56762"/>
                  </a:cubicBezTo>
                  <a:cubicBezTo>
                    <a:pt x="103024" y="29114"/>
                    <a:pt x="23767" y="-15123"/>
                    <a:pt x="3491" y="5153"/>
                  </a:cubicBezTo>
                  <a:cubicBezTo>
                    <a:pt x="-9411" y="18055"/>
                    <a:pt x="16394" y="65978"/>
                    <a:pt x="32983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2" name="任意多边形: 形状 8671">
              <a:extLst>
                <a:ext uri="{FF2B5EF4-FFF2-40B4-BE49-F238E27FC236}">
                  <a16:creationId xmlns:a16="http://schemas.microsoft.com/office/drawing/2014/main" xmlns="" id="{9AEE341B-D572-4588-A166-003A59C1E89D}"/>
                </a:ext>
              </a:extLst>
            </p:cNvPr>
            <p:cNvSpPr/>
            <p:nvPr/>
          </p:nvSpPr>
          <p:spPr>
            <a:xfrm>
              <a:off x="3435896" y="2892580"/>
              <a:ext cx="18432" cy="18432"/>
            </a:xfrm>
            <a:custGeom>
              <a:avLst/>
              <a:gdLst>
                <a:gd name="connsiteX0" fmla="*/ 31271 w 18432"/>
                <a:gd name="connsiteY0" fmla="*/ 23899 h 18432"/>
                <a:gd name="connsiteX1" fmla="*/ 9153 w 18432"/>
                <a:gd name="connsiteY1" fmla="*/ 31271 h 18432"/>
                <a:gd name="connsiteX2" fmla="*/ 1780 w 18432"/>
                <a:gd name="connsiteY2" fmla="*/ 9153 h 18432"/>
                <a:gd name="connsiteX3" fmla="*/ 23899 w 18432"/>
                <a:gd name="connsiteY3" fmla="*/ 1780 h 18432"/>
                <a:gd name="connsiteX4" fmla="*/ 31271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899"/>
                  </a:moveTo>
                  <a:cubicBezTo>
                    <a:pt x="27585" y="31271"/>
                    <a:pt x="16526" y="34958"/>
                    <a:pt x="9153" y="31271"/>
                  </a:cubicBezTo>
                  <a:cubicBezTo>
                    <a:pt x="-63" y="27585"/>
                    <a:pt x="-1906" y="16526"/>
                    <a:pt x="1780" y="9153"/>
                  </a:cubicBezTo>
                  <a:cubicBezTo>
                    <a:pt x="5466" y="-63"/>
                    <a:pt x="16526" y="-1906"/>
                    <a:pt x="23899" y="1780"/>
                  </a:cubicBezTo>
                  <a:cubicBezTo>
                    <a:pt x="31271" y="5467"/>
                    <a:pt x="34958" y="14683"/>
                    <a:pt x="31271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3" name="任意多边形: 形状 8672">
              <a:extLst>
                <a:ext uri="{FF2B5EF4-FFF2-40B4-BE49-F238E27FC236}">
                  <a16:creationId xmlns:a16="http://schemas.microsoft.com/office/drawing/2014/main" xmlns="" id="{ABC74C97-5986-4E57-8B22-7C3C8AE68AD7}"/>
                </a:ext>
              </a:extLst>
            </p:cNvPr>
            <p:cNvSpPr/>
            <p:nvPr/>
          </p:nvSpPr>
          <p:spPr>
            <a:xfrm>
              <a:off x="3470917" y="2911012"/>
              <a:ext cx="18432" cy="18432"/>
            </a:xfrm>
            <a:custGeom>
              <a:avLst/>
              <a:gdLst>
                <a:gd name="connsiteX0" fmla="*/ 31271 w 18432"/>
                <a:gd name="connsiteY0" fmla="*/ 23899 h 18432"/>
                <a:gd name="connsiteX1" fmla="*/ 9153 w 18432"/>
                <a:gd name="connsiteY1" fmla="*/ 31271 h 18432"/>
                <a:gd name="connsiteX2" fmla="*/ 1780 w 18432"/>
                <a:gd name="connsiteY2" fmla="*/ 9153 h 18432"/>
                <a:gd name="connsiteX3" fmla="*/ 23899 w 18432"/>
                <a:gd name="connsiteY3" fmla="*/ 1780 h 18432"/>
                <a:gd name="connsiteX4" fmla="*/ 31271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899"/>
                  </a:moveTo>
                  <a:cubicBezTo>
                    <a:pt x="27585" y="33115"/>
                    <a:pt x="16526" y="34958"/>
                    <a:pt x="9153" y="31271"/>
                  </a:cubicBezTo>
                  <a:cubicBezTo>
                    <a:pt x="-63" y="27585"/>
                    <a:pt x="-1906" y="16526"/>
                    <a:pt x="1780" y="9153"/>
                  </a:cubicBezTo>
                  <a:cubicBezTo>
                    <a:pt x="5467" y="-63"/>
                    <a:pt x="16526" y="-1906"/>
                    <a:pt x="23899" y="1780"/>
                  </a:cubicBezTo>
                  <a:cubicBezTo>
                    <a:pt x="33115" y="5467"/>
                    <a:pt x="36801" y="14683"/>
                    <a:pt x="31271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4" name="任意多边形: 形状 8673">
              <a:extLst>
                <a:ext uri="{FF2B5EF4-FFF2-40B4-BE49-F238E27FC236}">
                  <a16:creationId xmlns:a16="http://schemas.microsoft.com/office/drawing/2014/main" xmlns="" id="{BFFCACDE-C4E3-44A7-8294-847DBF767E77}"/>
                </a:ext>
              </a:extLst>
            </p:cNvPr>
            <p:cNvSpPr/>
            <p:nvPr/>
          </p:nvSpPr>
          <p:spPr>
            <a:xfrm>
              <a:off x="3438765" y="2929381"/>
              <a:ext cx="18432" cy="18432"/>
            </a:xfrm>
            <a:custGeom>
              <a:avLst/>
              <a:gdLst>
                <a:gd name="connsiteX0" fmla="*/ 32089 w 18432"/>
                <a:gd name="connsiteY0" fmla="*/ 22118 h 18432"/>
                <a:gd name="connsiteX1" fmla="*/ 9971 w 18432"/>
                <a:gd name="connsiteY1" fmla="*/ 27648 h 18432"/>
                <a:gd name="connsiteX2" fmla="*/ 2598 w 18432"/>
                <a:gd name="connsiteY2" fmla="*/ 7373 h 18432"/>
                <a:gd name="connsiteX3" fmla="*/ 24717 w 18432"/>
                <a:gd name="connsiteY3" fmla="*/ 1843 h 18432"/>
                <a:gd name="connsiteX4" fmla="*/ 32089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089" y="22118"/>
                  </a:moveTo>
                  <a:cubicBezTo>
                    <a:pt x="28403" y="29491"/>
                    <a:pt x="19187" y="31334"/>
                    <a:pt x="9971" y="27648"/>
                  </a:cubicBezTo>
                  <a:cubicBezTo>
                    <a:pt x="755" y="23962"/>
                    <a:pt x="-2932" y="14746"/>
                    <a:pt x="2598" y="7373"/>
                  </a:cubicBezTo>
                  <a:cubicBezTo>
                    <a:pt x="6284" y="0"/>
                    <a:pt x="15500" y="-1843"/>
                    <a:pt x="24717" y="1843"/>
                  </a:cubicBezTo>
                  <a:cubicBezTo>
                    <a:pt x="32089" y="5530"/>
                    <a:pt x="35776" y="14746"/>
                    <a:pt x="32089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5" name="任意多边形: 形状 8674">
              <a:extLst>
                <a:ext uri="{FF2B5EF4-FFF2-40B4-BE49-F238E27FC236}">
                  <a16:creationId xmlns:a16="http://schemas.microsoft.com/office/drawing/2014/main" xmlns="" id="{EF592897-1E62-4CB8-AC6F-F74337D2378B}"/>
                </a:ext>
              </a:extLst>
            </p:cNvPr>
            <p:cNvSpPr/>
            <p:nvPr/>
          </p:nvSpPr>
          <p:spPr>
            <a:xfrm>
              <a:off x="3587301" y="300549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6" name="任意多边形: 形状 8675">
              <a:extLst>
                <a:ext uri="{FF2B5EF4-FFF2-40B4-BE49-F238E27FC236}">
                  <a16:creationId xmlns:a16="http://schemas.microsoft.com/office/drawing/2014/main" xmlns="" id="{8505F250-11AD-4A45-BB9C-8C83055330E4}"/>
                </a:ext>
              </a:extLst>
            </p:cNvPr>
            <p:cNvSpPr/>
            <p:nvPr/>
          </p:nvSpPr>
          <p:spPr>
            <a:xfrm>
              <a:off x="3607939" y="300748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6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7" name="任意多边形: 形状 8676">
              <a:extLst>
                <a:ext uri="{FF2B5EF4-FFF2-40B4-BE49-F238E27FC236}">
                  <a16:creationId xmlns:a16="http://schemas.microsoft.com/office/drawing/2014/main" xmlns="" id="{C8FF0D25-594F-4B9A-A3BC-A4D199402FA9}"/>
                </a:ext>
              </a:extLst>
            </p:cNvPr>
            <p:cNvSpPr/>
            <p:nvPr/>
          </p:nvSpPr>
          <p:spPr>
            <a:xfrm>
              <a:off x="3647448" y="301854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8" name="任意多边形: 形状 8677">
              <a:extLst>
                <a:ext uri="{FF2B5EF4-FFF2-40B4-BE49-F238E27FC236}">
                  <a16:creationId xmlns:a16="http://schemas.microsoft.com/office/drawing/2014/main" xmlns="" id="{1CC2728E-41C7-424F-8A30-E96B0F19885C}"/>
                </a:ext>
              </a:extLst>
            </p:cNvPr>
            <p:cNvSpPr/>
            <p:nvPr/>
          </p:nvSpPr>
          <p:spPr>
            <a:xfrm>
              <a:off x="3619800" y="304248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9" name="任意多边形: 形状 8678">
              <a:extLst>
                <a:ext uri="{FF2B5EF4-FFF2-40B4-BE49-F238E27FC236}">
                  <a16:creationId xmlns:a16="http://schemas.microsoft.com/office/drawing/2014/main" xmlns="" id="{CD156822-6D74-4014-85C5-17E555EF8F14}"/>
                </a:ext>
              </a:extLst>
            </p:cNvPr>
            <p:cNvSpPr/>
            <p:nvPr/>
          </p:nvSpPr>
          <p:spPr>
            <a:xfrm>
              <a:off x="3740287" y="3106870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0" name="任意多边形: 形状 8679">
              <a:extLst>
                <a:ext uri="{FF2B5EF4-FFF2-40B4-BE49-F238E27FC236}">
                  <a16:creationId xmlns:a16="http://schemas.microsoft.com/office/drawing/2014/main" xmlns="" id="{73392E2C-6A28-4E3F-BB5C-6A32DCABCA47}"/>
                </a:ext>
              </a:extLst>
            </p:cNvPr>
            <p:cNvSpPr/>
            <p:nvPr/>
          </p:nvSpPr>
          <p:spPr>
            <a:xfrm>
              <a:off x="3759884" y="310886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1" name="任意多边形: 形状 8680">
              <a:extLst>
                <a:ext uri="{FF2B5EF4-FFF2-40B4-BE49-F238E27FC236}">
                  <a16:creationId xmlns:a16="http://schemas.microsoft.com/office/drawing/2014/main" xmlns="" id="{10DF784F-3B05-4AA5-91A8-CEA2D5D3507F}"/>
                </a:ext>
              </a:extLst>
            </p:cNvPr>
            <p:cNvSpPr/>
            <p:nvPr/>
          </p:nvSpPr>
          <p:spPr>
            <a:xfrm>
              <a:off x="3799633" y="3119920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2" name="任意多边形: 形状 8681">
              <a:extLst>
                <a:ext uri="{FF2B5EF4-FFF2-40B4-BE49-F238E27FC236}">
                  <a16:creationId xmlns:a16="http://schemas.microsoft.com/office/drawing/2014/main" xmlns="" id="{9FB48D1F-289C-4936-A645-F94F1B4541E6}"/>
                </a:ext>
              </a:extLst>
            </p:cNvPr>
            <p:cNvSpPr/>
            <p:nvPr/>
          </p:nvSpPr>
          <p:spPr>
            <a:xfrm>
              <a:off x="3770943" y="3143863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3" name="任意多边形: 形状 8682">
              <a:extLst>
                <a:ext uri="{FF2B5EF4-FFF2-40B4-BE49-F238E27FC236}">
                  <a16:creationId xmlns:a16="http://schemas.microsoft.com/office/drawing/2014/main" xmlns="" id="{3586596A-84ED-4436-872E-E9578E357166}"/>
                </a:ext>
              </a:extLst>
            </p:cNvPr>
            <p:cNvSpPr/>
            <p:nvPr/>
          </p:nvSpPr>
          <p:spPr>
            <a:xfrm>
              <a:off x="3895116" y="3164009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4" name="任意多边形: 形状 8683">
              <a:extLst>
                <a:ext uri="{FF2B5EF4-FFF2-40B4-BE49-F238E27FC236}">
                  <a16:creationId xmlns:a16="http://schemas.microsoft.com/office/drawing/2014/main" xmlns="" id="{59EA3243-6A42-4CDC-8FBC-BF73BB22BFF1}"/>
                </a:ext>
              </a:extLst>
            </p:cNvPr>
            <p:cNvSpPr/>
            <p:nvPr/>
          </p:nvSpPr>
          <p:spPr>
            <a:xfrm>
              <a:off x="3914713" y="3164958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5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5" name="任意多边形: 形状 8684">
              <a:extLst>
                <a:ext uri="{FF2B5EF4-FFF2-40B4-BE49-F238E27FC236}">
                  <a16:creationId xmlns:a16="http://schemas.microsoft.com/office/drawing/2014/main" xmlns="" id="{50C6184C-3AEA-4A16-A627-C7A664CFFF47}"/>
                </a:ext>
              </a:extLst>
            </p:cNvPr>
            <p:cNvSpPr/>
            <p:nvPr/>
          </p:nvSpPr>
          <p:spPr>
            <a:xfrm>
              <a:off x="3953420" y="3177059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6" name="任意多边形: 形状 8685">
              <a:extLst>
                <a:ext uri="{FF2B5EF4-FFF2-40B4-BE49-F238E27FC236}">
                  <a16:creationId xmlns:a16="http://schemas.microsoft.com/office/drawing/2014/main" xmlns="" id="{72339434-63A5-45FD-927D-BB9D1655A995}"/>
                </a:ext>
              </a:extLst>
            </p:cNvPr>
            <p:cNvSpPr/>
            <p:nvPr/>
          </p:nvSpPr>
          <p:spPr>
            <a:xfrm>
              <a:off x="3927615" y="3201002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6"/>
                    <a:pt x="11412" y="-2513"/>
                    <a:pt x="20628" y="1173"/>
                  </a:cubicBezTo>
                  <a:cubicBezTo>
                    <a:pt x="29844" y="3016"/>
                    <a:pt x="35374" y="12232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7" name="任意多边形: 形状 8686">
              <a:extLst>
                <a:ext uri="{FF2B5EF4-FFF2-40B4-BE49-F238E27FC236}">
                  <a16:creationId xmlns:a16="http://schemas.microsoft.com/office/drawing/2014/main" xmlns="" id="{62A48B78-AA05-41B0-92E6-C54CD2680EF2}"/>
                </a:ext>
              </a:extLst>
            </p:cNvPr>
            <p:cNvSpPr/>
            <p:nvPr/>
          </p:nvSpPr>
          <p:spPr>
            <a:xfrm>
              <a:off x="4049945" y="3206403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8" name="任意多边形: 形状 8687">
              <a:extLst>
                <a:ext uri="{FF2B5EF4-FFF2-40B4-BE49-F238E27FC236}">
                  <a16:creationId xmlns:a16="http://schemas.microsoft.com/office/drawing/2014/main" xmlns="" id="{90D18C01-29DA-4F0C-AF92-E6AB4F7FA205}"/>
                </a:ext>
              </a:extLst>
            </p:cNvPr>
            <p:cNvSpPr/>
            <p:nvPr/>
          </p:nvSpPr>
          <p:spPr>
            <a:xfrm>
              <a:off x="4069542" y="3207352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31688" y="4040"/>
                    <a:pt x="37217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9" name="任意多边形: 形状 8688">
              <a:extLst>
                <a:ext uri="{FF2B5EF4-FFF2-40B4-BE49-F238E27FC236}">
                  <a16:creationId xmlns:a16="http://schemas.microsoft.com/office/drawing/2014/main" xmlns="" id="{0B49DD8B-CB8B-4436-A69C-ED250DFE1AB5}"/>
                </a:ext>
              </a:extLst>
            </p:cNvPr>
            <p:cNvSpPr/>
            <p:nvPr/>
          </p:nvSpPr>
          <p:spPr>
            <a:xfrm>
              <a:off x="4111134" y="3219453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0" name="任意多边形: 形状 8689">
              <a:extLst>
                <a:ext uri="{FF2B5EF4-FFF2-40B4-BE49-F238E27FC236}">
                  <a16:creationId xmlns:a16="http://schemas.microsoft.com/office/drawing/2014/main" xmlns="" id="{1CD9979A-A06B-43BD-A434-9C198300493A}"/>
                </a:ext>
              </a:extLst>
            </p:cNvPr>
            <p:cNvSpPr/>
            <p:nvPr/>
          </p:nvSpPr>
          <p:spPr>
            <a:xfrm>
              <a:off x="4082444" y="3243396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1" name="任意多边形: 形状 8690">
              <a:extLst>
                <a:ext uri="{FF2B5EF4-FFF2-40B4-BE49-F238E27FC236}">
                  <a16:creationId xmlns:a16="http://schemas.microsoft.com/office/drawing/2014/main" xmlns="" id="{879DE9A8-C547-4E0A-9FD0-AE2F2FC14F91}"/>
                </a:ext>
              </a:extLst>
            </p:cNvPr>
            <p:cNvSpPr/>
            <p:nvPr/>
          </p:nvSpPr>
          <p:spPr>
            <a:xfrm>
              <a:off x="4228796" y="3224835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5814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2" name="任意多边形: 形状 8691">
              <a:extLst>
                <a:ext uri="{FF2B5EF4-FFF2-40B4-BE49-F238E27FC236}">
                  <a16:creationId xmlns:a16="http://schemas.microsoft.com/office/drawing/2014/main" xmlns="" id="{9F495453-5491-48B0-BC74-9D5A9276CCF3}"/>
                </a:ext>
              </a:extLst>
            </p:cNvPr>
            <p:cNvSpPr/>
            <p:nvPr/>
          </p:nvSpPr>
          <p:spPr>
            <a:xfrm>
              <a:off x="4250176" y="322682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3" name="任意多边形: 形状 8692">
              <a:extLst>
                <a:ext uri="{FF2B5EF4-FFF2-40B4-BE49-F238E27FC236}">
                  <a16:creationId xmlns:a16="http://schemas.microsoft.com/office/drawing/2014/main" xmlns="" id="{BD5B600D-94C8-457F-8A15-ACEC84E4F4CC}"/>
                </a:ext>
              </a:extLst>
            </p:cNvPr>
            <p:cNvSpPr/>
            <p:nvPr/>
          </p:nvSpPr>
          <p:spPr>
            <a:xfrm>
              <a:off x="4288883" y="323788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4" name="任意多边形: 形状 8693">
              <a:extLst>
                <a:ext uri="{FF2B5EF4-FFF2-40B4-BE49-F238E27FC236}">
                  <a16:creationId xmlns:a16="http://schemas.microsoft.com/office/drawing/2014/main" xmlns="" id="{8F71441B-6C3F-4210-9655-4430E0AA17AD}"/>
                </a:ext>
              </a:extLst>
            </p:cNvPr>
            <p:cNvSpPr/>
            <p:nvPr/>
          </p:nvSpPr>
          <p:spPr>
            <a:xfrm>
              <a:off x="4261235" y="3261828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5" name="任意多边形: 形状 8694">
              <a:extLst>
                <a:ext uri="{FF2B5EF4-FFF2-40B4-BE49-F238E27FC236}">
                  <a16:creationId xmlns:a16="http://schemas.microsoft.com/office/drawing/2014/main" xmlns="" id="{E904AA35-1738-4041-8512-50A1FAD7AAC3}"/>
                </a:ext>
              </a:extLst>
            </p:cNvPr>
            <p:cNvSpPr/>
            <p:nvPr/>
          </p:nvSpPr>
          <p:spPr>
            <a:xfrm>
              <a:off x="4387252" y="3254326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6" name="任意多边形: 形状 8695">
              <a:extLst>
                <a:ext uri="{FF2B5EF4-FFF2-40B4-BE49-F238E27FC236}">
                  <a16:creationId xmlns:a16="http://schemas.microsoft.com/office/drawing/2014/main" xmlns="" id="{C91E7045-EF32-4FE7-8894-8DFFD10F0EAD}"/>
                </a:ext>
              </a:extLst>
            </p:cNvPr>
            <p:cNvSpPr/>
            <p:nvPr/>
          </p:nvSpPr>
          <p:spPr>
            <a:xfrm>
              <a:off x="4406848" y="3256317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7" name="任意多边形: 形状 8696">
              <a:extLst>
                <a:ext uri="{FF2B5EF4-FFF2-40B4-BE49-F238E27FC236}">
                  <a16:creationId xmlns:a16="http://schemas.microsoft.com/office/drawing/2014/main" xmlns="" id="{AAA761CD-301A-462B-B747-771965E00FA7}"/>
                </a:ext>
              </a:extLst>
            </p:cNvPr>
            <p:cNvSpPr/>
            <p:nvPr/>
          </p:nvSpPr>
          <p:spPr>
            <a:xfrm>
              <a:off x="4446597" y="3267376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8" name="任意多边形: 形状 8697">
              <a:extLst>
                <a:ext uri="{FF2B5EF4-FFF2-40B4-BE49-F238E27FC236}">
                  <a16:creationId xmlns:a16="http://schemas.microsoft.com/office/drawing/2014/main" xmlns="" id="{ED26981F-4D2E-4386-AD67-7856701508D1}"/>
                </a:ext>
              </a:extLst>
            </p:cNvPr>
            <p:cNvSpPr/>
            <p:nvPr/>
          </p:nvSpPr>
          <p:spPr>
            <a:xfrm>
              <a:off x="4417907" y="3291319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9" name="任意多边形: 形状 8698">
              <a:extLst>
                <a:ext uri="{FF2B5EF4-FFF2-40B4-BE49-F238E27FC236}">
                  <a16:creationId xmlns:a16="http://schemas.microsoft.com/office/drawing/2014/main" xmlns="" id="{3658971E-AFA1-421F-9970-0138CFEB5BA1}"/>
                </a:ext>
              </a:extLst>
            </p:cNvPr>
            <p:cNvSpPr/>
            <p:nvPr/>
          </p:nvSpPr>
          <p:spPr>
            <a:xfrm>
              <a:off x="4534708" y="3270915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0" name="任意多边形: 形状 8699">
              <a:extLst>
                <a:ext uri="{FF2B5EF4-FFF2-40B4-BE49-F238E27FC236}">
                  <a16:creationId xmlns:a16="http://schemas.microsoft.com/office/drawing/2014/main" xmlns="" id="{6F185FB1-3D03-4A01-B984-EF81B9DD4543}"/>
                </a:ext>
              </a:extLst>
            </p:cNvPr>
            <p:cNvSpPr/>
            <p:nvPr/>
          </p:nvSpPr>
          <p:spPr>
            <a:xfrm>
              <a:off x="4554304" y="327186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1" name="任意多边形: 形状 8700">
              <a:extLst>
                <a:ext uri="{FF2B5EF4-FFF2-40B4-BE49-F238E27FC236}">
                  <a16:creationId xmlns:a16="http://schemas.microsoft.com/office/drawing/2014/main" xmlns="" id="{6618A633-0883-4247-8C96-EC8ED78EB567}"/>
                </a:ext>
              </a:extLst>
            </p:cNvPr>
            <p:cNvSpPr/>
            <p:nvPr/>
          </p:nvSpPr>
          <p:spPr>
            <a:xfrm>
              <a:off x="4593011" y="328396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2" name="任意多边形: 形状 8701">
              <a:extLst>
                <a:ext uri="{FF2B5EF4-FFF2-40B4-BE49-F238E27FC236}">
                  <a16:creationId xmlns:a16="http://schemas.microsoft.com/office/drawing/2014/main" xmlns="" id="{C03BEB7F-302F-498F-9662-DD73E0F99DC6}"/>
                </a:ext>
              </a:extLst>
            </p:cNvPr>
            <p:cNvSpPr/>
            <p:nvPr/>
          </p:nvSpPr>
          <p:spPr>
            <a:xfrm>
              <a:off x="4567207" y="3307908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3" name="任意多边形: 形状 8702">
              <a:extLst>
                <a:ext uri="{FF2B5EF4-FFF2-40B4-BE49-F238E27FC236}">
                  <a16:creationId xmlns:a16="http://schemas.microsoft.com/office/drawing/2014/main" xmlns="" id="{F273BE24-F42D-49A9-A852-FA7B2B797581}"/>
                </a:ext>
              </a:extLst>
            </p:cNvPr>
            <p:cNvSpPr/>
            <p:nvPr/>
          </p:nvSpPr>
          <p:spPr>
            <a:xfrm>
              <a:off x="3512102" y="2922719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20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4" name="任意多边形: 形状 8703">
              <a:extLst>
                <a:ext uri="{FF2B5EF4-FFF2-40B4-BE49-F238E27FC236}">
                  <a16:creationId xmlns:a16="http://schemas.microsoft.com/office/drawing/2014/main" xmlns="" id="{F1D84F9F-EF3C-4D3C-B029-4D3FDBE92C52}"/>
                </a:ext>
              </a:extLst>
            </p:cNvPr>
            <p:cNvSpPr/>
            <p:nvPr/>
          </p:nvSpPr>
          <p:spPr>
            <a:xfrm>
              <a:off x="3526547" y="292609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5" name="任意多边形: 形状 8704">
              <a:extLst>
                <a:ext uri="{FF2B5EF4-FFF2-40B4-BE49-F238E27FC236}">
                  <a16:creationId xmlns:a16="http://schemas.microsoft.com/office/drawing/2014/main" xmlns="" id="{AAF84BB9-4C23-404C-92DD-33C6FE9B0A20}"/>
                </a:ext>
              </a:extLst>
            </p:cNvPr>
            <p:cNvSpPr/>
            <p:nvPr/>
          </p:nvSpPr>
          <p:spPr>
            <a:xfrm>
              <a:off x="3559725" y="294268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6" name="任意多边形: 形状 8705">
              <a:extLst>
                <a:ext uri="{FF2B5EF4-FFF2-40B4-BE49-F238E27FC236}">
                  <a16:creationId xmlns:a16="http://schemas.microsoft.com/office/drawing/2014/main" xmlns="" id="{3C68E7E8-0F0C-45BD-9630-FEB34E0FF0CC}"/>
                </a:ext>
              </a:extLst>
            </p:cNvPr>
            <p:cNvSpPr/>
            <p:nvPr/>
          </p:nvSpPr>
          <p:spPr>
            <a:xfrm>
              <a:off x="3533920" y="295923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7" name="任意多边形: 形状 8706">
              <a:extLst>
                <a:ext uri="{FF2B5EF4-FFF2-40B4-BE49-F238E27FC236}">
                  <a16:creationId xmlns:a16="http://schemas.microsoft.com/office/drawing/2014/main" xmlns="" id="{320EBF6A-10D9-4A8F-B116-16F38ACBED85}"/>
                </a:ext>
              </a:extLst>
            </p:cNvPr>
            <p:cNvSpPr/>
            <p:nvPr/>
          </p:nvSpPr>
          <p:spPr>
            <a:xfrm>
              <a:off x="3057976" y="2463051"/>
              <a:ext cx="1603587" cy="571393"/>
            </a:xfrm>
            <a:custGeom>
              <a:avLst/>
              <a:gdLst>
                <a:gd name="connsiteX0" fmla="*/ 1391618 w 1603586"/>
                <a:gd name="connsiteY0" fmla="*/ 580609 h 571392"/>
                <a:gd name="connsiteX1" fmla="*/ 0 w 1603586"/>
                <a:gd name="connsiteY1" fmla="*/ 112435 h 571392"/>
                <a:gd name="connsiteX2" fmla="*/ 88474 w 1603586"/>
                <a:gd name="connsiteY2" fmla="*/ 0 h 571392"/>
                <a:gd name="connsiteX3" fmla="*/ 1601744 w 1603586"/>
                <a:gd name="connsiteY3" fmla="*/ 425780 h 571392"/>
                <a:gd name="connsiteX4" fmla="*/ 1616489 w 1603586"/>
                <a:gd name="connsiteY4" fmla="*/ 567706 h 571392"/>
                <a:gd name="connsiteX5" fmla="*/ 1391618 w 1603586"/>
                <a:gd name="connsiteY5" fmla="*/ 580609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3586" h="571392">
                  <a:moveTo>
                    <a:pt x="1391618" y="580609"/>
                  </a:moveTo>
                  <a:cubicBezTo>
                    <a:pt x="599041" y="580609"/>
                    <a:pt x="25805" y="132711"/>
                    <a:pt x="0" y="112435"/>
                  </a:cubicBezTo>
                  <a:lnTo>
                    <a:pt x="88474" y="0"/>
                  </a:lnTo>
                  <a:cubicBezTo>
                    <a:pt x="95847" y="5530"/>
                    <a:pt x="753870" y="517940"/>
                    <a:pt x="1601744" y="425780"/>
                  </a:cubicBezTo>
                  <a:lnTo>
                    <a:pt x="1616489" y="567706"/>
                  </a:lnTo>
                  <a:cubicBezTo>
                    <a:pt x="1540918" y="576922"/>
                    <a:pt x="1465346" y="580609"/>
                    <a:pt x="1391618" y="58060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8" name="任意多边形: 形状 8707">
              <a:extLst>
                <a:ext uri="{FF2B5EF4-FFF2-40B4-BE49-F238E27FC236}">
                  <a16:creationId xmlns:a16="http://schemas.microsoft.com/office/drawing/2014/main" xmlns="" id="{7A72B29D-08DF-41EB-8DD4-61F25336FFB2}"/>
                </a:ext>
              </a:extLst>
            </p:cNvPr>
            <p:cNvSpPr/>
            <p:nvPr/>
          </p:nvSpPr>
          <p:spPr>
            <a:xfrm>
              <a:off x="3081938" y="2492542"/>
              <a:ext cx="1585155" cy="516097"/>
            </a:xfrm>
            <a:custGeom>
              <a:avLst/>
              <a:gdLst>
                <a:gd name="connsiteX0" fmla="*/ 1375030 w 1585154"/>
                <a:gd name="connsiteY0" fmla="*/ 516097 h 516096"/>
                <a:gd name="connsiteX1" fmla="*/ 0 w 1585154"/>
                <a:gd name="connsiteY1" fmla="*/ 55296 h 516096"/>
                <a:gd name="connsiteX2" fmla="*/ 44237 w 1585154"/>
                <a:gd name="connsiteY2" fmla="*/ 0 h 516096"/>
                <a:gd name="connsiteX3" fmla="*/ 1583312 w 1585154"/>
                <a:gd name="connsiteY3" fmla="*/ 433153 h 516096"/>
                <a:gd name="connsiteX4" fmla="*/ 1590684 w 1585154"/>
                <a:gd name="connsiteY4" fmla="*/ 505037 h 516096"/>
                <a:gd name="connsiteX5" fmla="*/ 1375030 w 1585154"/>
                <a:gd name="connsiteY5" fmla="*/ 516097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5154" h="516096">
                  <a:moveTo>
                    <a:pt x="1375030" y="516097"/>
                  </a:moveTo>
                  <a:cubicBezTo>
                    <a:pt x="589825" y="516097"/>
                    <a:pt x="5530" y="60826"/>
                    <a:pt x="0" y="55296"/>
                  </a:cubicBezTo>
                  <a:lnTo>
                    <a:pt x="44237" y="0"/>
                  </a:lnTo>
                  <a:cubicBezTo>
                    <a:pt x="51610" y="5530"/>
                    <a:pt x="720692" y="527156"/>
                    <a:pt x="1583312" y="433153"/>
                  </a:cubicBezTo>
                  <a:lnTo>
                    <a:pt x="1590684" y="505037"/>
                  </a:lnTo>
                  <a:cubicBezTo>
                    <a:pt x="1516956" y="512410"/>
                    <a:pt x="1445071" y="516097"/>
                    <a:pt x="1375030" y="516097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9" name="任意多边形: 形状 8708">
              <a:extLst>
                <a:ext uri="{FF2B5EF4-FFF2-40B4-BE49-F238E27FC236}">
                  <a16:creationId xmlns:a16="http://schemas.microsoft.com/office/drawing/2014/main" xmlns="" id="{E5E65070-C517-47B7-9568-5C4EB002D683}"/>
                </a:ext>
              </a:extLst>
            </p:cNvPr>
            <p:cNvSpPr/>
            <p:nvPr/>
          </p:nvSpPr>
          <p:spPr>
            <a:xfrm>
              <a:off x="3781641" y="3238032"/>
              <a:ext cx="55296" cy="36864"/>
            </a:xfrm>
            <a:custGeom>
              <a:avLst/>
              <a:gdLst>
                <a:gd name="connsiteX0" fmla="*/ 33892 w 55296"/>
                <a:gd name="connsiteY0" fmla="*/ 4693 h 36864"/>
                <a:gd name="connsiteX1" fmla="*/ 56011 w 55296"/>
                <a:gd name="connsiteY1" fmla="*/ 30498 h 36864"/>
                <a:gd name="connsiteX2" fmla="*/ 22833 w 55296"/>
                <a:gd name="connsiteY2" fmla="*/ 32342 h 36864"/>
                <a:gd name="connsiteX3" fmla="*/ 714 w 55296"/>
                <a:gd name="connsiteY3" fmla="*/ 6537 h 36864"/>
                <a:gd name="connsiteX4" fmla="*/ 33892 w 55296"/>
                <a:gd name="connsiteY4" fmla="*/ 46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3892" y="4693"/>
                  </a:moveTo>
                  <a:cubicBezTo>
                    <a:pt x="48638" y="12066"/>
                    <a:pt x="59697" y="23126"/>
                    <a:pt x="56011" y="30498"/>
                  </a:cubicBezTo>
                  <a:cubicBezTo>
                    <a:pt x="52324" y="37871"/>
                    <a:pt x="37579" y="39714"/>
                    <a:pt x="22833" y="32342"/>
                  </a:cubicBezTo>
                  <a:cubicBezTo>
                    <a:pt x="8087" y="24969"/>
                    <a:pt x="-2972" y="13910"/>
                    <a:pt x="714" y="6537"/>
                  </a:cubicBezTo>
                  <a:cubicBezTo>
                    <a:pt x="2558" y="-836"/>
                    <a:pt x="19146" y="-2679"/>
                    <a:pt x="33892" y="469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0" name="任意多边形: 形状 8709">
              <a:extLst>
                <a:ext uri="{FF2B5EF4-FFF2-40B4-BE49-F238E27FC236}">
                  <a16:creationId xmlns:a16="http://schemas.microsoft.com/office/drawing/2014/main" xmlns="" id="{776F4E97-DDC5-4957-96EA-4ADE23AC0DA4}"/>
                </a:ext>
              </a:extLst>
            </p:cNvPr>
            <p:cNvSpPr/>
            <p:nvPr/>
          </p:nvSpPr>
          <p:spPr>
            <a:xfrm>
              <a:off x="3773564" y="3231436"/>
              <a:ext cx="55296" cy="36864"/>
            </a:xfrm>
            <a:custGeom>
              <a:avLst/>
              <a:gdLst>
                <a:gd name="connsiteX0" fmla="*/ 1419 w 55296"/>
                <a:gd name="connsiteY0" fmla="*/ 11290 h 36864"/>
                <a:gd name="connsiteX1" fmla="*/ 27223 w 55296"/>
                <a:gd name="connsiteY1" fmla="*/ 46310 h 36864"/>
                <a:gd name="connsiteX2" fmla="*/ 71460 w 55296"/>
                <a:gd name="connsiteY2" fmla="*/ 40781 h 36864"/>
                <a:gd name="connsiteX3" fmla="*/ 45655 w 55296"/>
                <a:gd name="connsiteY3" fmla="*/ 5760 h 36864"/>
                <a:gd name="connsiteX4" fmla="*/ 1419 w 55296"/>
                <a:gd name="connsiteY4" fmla="*/ 11290 h 36864"/>
                <a:gd name="connsiteX5" fmla="*/ 6948 w 55296"/>
                <a:gd name="connsiteY5" fmla="*/ 13133 h 36864"/>
                <a:gd name="connsiteX6" fmla="*/ 40126 w 55296"/>
                <a:gd name="connsiteY6" fmla="*/ 11290 h 36864"/>
                <a:gd name="connsiteX7" fmla="*/ 62244 w 55296"/>
                <a:gd name="connsiteY7" fmla="*/ 37094 h 36864"/>
                <a:gd name="connsiteX8" fmla="*/ 29067 w 55296"/>
                <a:gd name="connsiteY8" fmla="*/ 38938 h 36864"/>
                <a:gd name="connsiteX9" fmla="*/ 6948 w 55296"/>
                <a:gd name="connsiteY9" fmla="*/ 131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19" y="11290"/>
                  </a:moveTo>
                  <a:cubicBezTo>
                    <a:pt x="-4111" y="22349"/>
                    <a:pt x="6948" y="38938"/>
                    <a:pt x="27223" y="46310"/>
                  </a:cubicBezTo>
                  <a:cubicBezTo>
                    <a:pt x="45655" y="55526"/>
                    <a:pt x="65931" y="51840"/>
                    <a:pt x="71460" y="40781"/>
                  </a:cubicBezTo>
                  <a:cubicBezTo>
                    <a:pt x="76990" y="29722"/>
                    <a:pt x="65931" y="13133"/>
                    <a:pt x="45655" y="5760"/>
                  </a:cubicBezTo>
                  <a:cubicBezTo>
                    <a:pt x="25380" y="-3456"/>
                    <a:pt x="6948" y="-1613"/>
                    <a:pt x="1419" y="11290"/>
                  </a:cubicBezTo>
                  <a:close/>
                  <a:moveTo>
                    <a:pt x="6948" y="13133"/>
                  </a:moveTo>
                  <a:cubicBezTo>
                    <a:pt x="10635" y="5760"/>
                    <a:pt x="25380" y="3917"/>
                    <a:pt x="40126" y="11290"/>
                  </a:cubicBezTo>
                  <a:cubicBezTo>
                    <a:pt x="54871" y="18662"/>
                    <a:pt x="65931" y="29722"/>
                    <a:pt x="62244" y="37094"/>
                  </a:cubicBezTo>
                  <a:cubicBezTo>
                    <a:pt x="58558" y="44467"/>
                    <a:pt x="43812" y="46310"/>
                    <a:pt x="29067" y="38938"/>
                  </a:cubicBezTo>
                  <a:cubicBezTo>
                    <a:pt x="14321" y="33408"/>
                    <a:pt x="5105" y="22349"/>
                    <a:pt x="6948" y="131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1" name="任意多边形: 形状 8710">
              <a:extLst>
                <a:ext uri="{FF2B5EF4-FFF2-40B4-BE49-F238E27FC236}">
                  <a16:creationId xmlns:a16="http://schemas.microsoft.com/office/drawing/2014/main" xmlns="" id="{571B7098-3E4B-4EA7-BC9C-706FAA62FDA7}"/>
                </a:ext>
              </a:extLst>
            </p:cNvPr>
            <p:cNvSpPr/>
            <p:nvPr/>
          </p:nvSpPr>
          <p:spPr>
            <a:xfrm>
              <a:off x="3670824" y="3189484"/>
              <a:ext cx="55296" cy="36864"/>
            </a:xfrm>
            <a:custGeom>
              <a:avLst/>
              <a:gdLst>
                <a:gd name="connsiteX0" fmla="*/ 35960 w 55296"/>
                <a:gd name="connsiteY0" fmla="*/ 7162 h 36864"/>
                <a:gd name="connsiteX1" fmla="*/ 54392 w 55296"/>
                <a:gd name="connsiteY1" fmla="*/ 36653 h 36864"/>
                <a:gd name="connsiteX2" fmla="*/ 19371 w 55296"/>
                <a:gd name="connsiteY2" fmla="*/ 34810 h 36864"/>
                <a:gd name="connsiteX3" fmla="*/ 939 w 55296"/>
                <a:gd name="connsiteY3" fmla="*/ 5318 h 36864"/>
                <a:gd name="connsiteX4" fmla="*/ 35960 w 55296"/>
                <a:gd name="connsiteY4" fmla="*/ 71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5960" y="7162"/>
                  </a:moveTo>
                  <a:cubicBezTo>
                    <a:pt x="50706" y="14534"/>
                    <a:pt x="58079" y="29280"/>
                    <a:pt x="54392" y="36653"/>
                  </a:cubicBezTo>
                  <a:cubicBezTo>
                    <a:pt x="50706" y="44026"/>
                    <a:pt x="34117" y="44026"/>
                    <a:pt x="19371" y="34810"/>
                  </a:cubicBezTo>
                  <a:cubicBezTo>
                    <a:pt x="4626" y="27437"/>
                    <a:pt x="-2747" y="12691"/>
                    <a:pt x="939" y="5318"/>
                  </a:cubicBezTo>
                  <a:cubicBezTo>
                    <a:pt x="6469" y="-2054"/>
                    <a:pt x="21215" y="-2054"/>
                    <a:pt x="35960" y="71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2" name="任意多边形: 形状 8711">
              <a:extLst>
                <a:ext uri="{FF2B5EF4-FFF2-40B4-BE49-F238E27FC236}">
                  <a16:creationId xmlns:a16="http://schemas.microsoft.com/office/drawing/2014/main" xmlns="" id="{D5D18504-F1D0-47BC-BB10-206ABEB047F8}"/>
                </a:ext>
              </a:extLst>
            </p:cNvPr>
            <p:cNvSpPr/>
            <p:nvPr/>
          </p:nvSpPr>
          <p:spPr>
            <a:xfrm>
              <a:off x="3664626" y="3182576"/>
              <a:ext cx="55296" cy="36864"/>
            </a:xfrm>
            <a:custGeom>
              <a:avLst/>
              <a:gdLst>
                <a:gd name="connsiteX0" fmla="*/ 1608 w 55296"/>
                <a:gd name="connsiteY0" fmla="*/ 8540 h 36864"/>
                <a:gd name="connsiteX1" fmla="*/ 21883 w 55296"/>
                <a:gd name="connsiteY1" fmla="*/ 47248 h 36864"/>
                <a:gd name="connsiteX2" fmla="*/ 66120 w 55296"/>
                <a:gd name="connsiteY2" fmla="*/ 45404 h 36864"/>
                <a:gd name="connsiteX3" fmla="*/ 45844 w 55296"/>
                <a:gd name="connsiteY3" fmla="*/ 6697 h 36864"/>
                <a:gd name="connsiteX4" fmla="*/ 1608 w 55296"/>
                <a:gd name="connsiteY4" fmla="*/ 8540 h 36864"/>
                <a:gd name="connsiteX5" fmla="*/ 8980 w 55296"/>
                <a:gd name="connsiteY5" fmla="*/ 12227 h 36864"/>
                <a:gd name="connsiteX6" fmla="*/ 44001 w 55296"/>
                <a:gd name="connsiteY6" fmla="*/ 14070 h 36864"/>
                <a:gd name="connsiteX7" fmla="*/ 62433 w 55296"/>
                <a:gd name="connsiteY7" fmla="*/ 43561 h 36864"/>
                <a:gd name="connsiteX8" fmla="*/ 27412 w 55296"/>
                <a:gd name="connsiteY8" fmla="*/ 41718 h 36864"/>
                <a:gd name="connsiteX9" fmla="*/ 8980 w 55296"/>
                <a:gd name="connsiteY9" fmla="*/ 1222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8540"/>
                  </a:moveTo>
                  <a:cubicBezTo>
                    <a:pt x="-3922" y="19600"/>
                    <a:pt x="5294" y="36188"/>
                    <a:pt x="21883" y="47248"/>
                  </a:cubicBezTo>
                  <a:cubicBezTo>
                    <a:pt x="40315" y="58307"/>
                    <a:pt x="58747" y="56464"/>
                    <a:pt x="66120" y="45404"/>
                  </a:cubicBezTo>
                  <a:cubicBezTo>
                    <a:pt x="71649" y="34345"/>
                    <a:pt x="62433" y="17756"/>
                    <a:pt x="45844" y="6697"/>
                  </a:cubicBezTo>
                  <a:cubicBezTo>
                    <a:pt x="27412" y="-2519"/>
                    <a:pt x="8980" y="-2519"/>
                    <a:pt x="1608" y="8540"/>
                  </a:cubicBezTo>
                  <a:close/>
                  <a:moveTo>
                    <a:pt x="8980" y="12227"/>
                  </a:moveTo>
                  <a:cubicBezTo>
                    <a:pt x="12667" y="4854"/>
                    <a:pt x="29256" y="4854"/>
                    <a:pt x="44001" y="14070"/>
                  </a:cubicBezTo>
                  <a:cubicBezTo>
                    <a:pt x="58747" y="21443"/>
                    <a:pt x="66120" y="36188"/>
                    <a:pt x="62433" y="43561"/>
                  </a:cubicBezTo>
                  <a:cubicBezTo>
                    <a:pt x="58747" y="50934"/>
                    <a:pt x="42158" y="50934"/>
                    <a:pt x="27412" y="41718"/>
                  </a:cubicBezTo>
                  <a:cubicBezTo>
                    <a:pt x="12667" y="32502"/>
                    <a:pt x="3451" y="19600"/>
                    <a:pt x="8980" y="1222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3" name="任意多边形: 形状 8712">
              <a:extLst>
                <a:ext uri="{FF2B5EF4-FFF2-40B4-BE49-F238E27FC236}">
                  <a16:creationId xmlns:a16="http://schemas.microsoft.com/office/drawing/2014/main" xmlns="" id="{21C29990-A197-4DC0-AA66-F0E42E3828D3}"/>
                </a:ext>
              </a:extLst>
            </p:cNvPr>
            <p:cNvSpPr/>
            <p:nvPr/>
          </p:nvSpPr>
          <p:spPr>
            <a:xfrm>
              <a:off x="3564565" y="3139357"/>
              <a:ext cx="36864" cy="36864"/>
            </a:xfrm>
            <a:custGeom>
              <a:avLst/>
              <a:gdLst>
                <a:gd name="connsiteX0" fmla="*/ 35313 w 36864"/>
                <a:gd name="connsiteY0" fmla="*/ 11209 h 36864"/>
                <a:gd name="connsiteX1" fmla="*/ 48215 w 36864"/>
                <a:gd name="connsiteY1" fmla="*/ 42543 h 36864"/>
                <a:gd name="connsiteX2" fmla="*/ 15038 w 36864"/>
                <a:gd name="connsiteY2" fmla="*/ 35170 h 36864"/>
                <a:gd name="connsiteX3" fmla="*/ 2135 w 36864"/>
                <a:gd name="connsiteY3" fmla="*/ 3836 h 36864"/>
                <a:gd name="connsiteX4" fmla="*/ 35313 w 36864"/>
                <a:gd name="connsiteY4" fmla="*/ 112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313" y="11209"/>
                  </a:moveTo>
                  <a:cubicBezTo>
                    <a:pt x="48215" y="22268"/>
                    <a:pt x="53745" y="37013"/>
                    <a:pt x="48215" y="42543"/>
                  </a:cubicBezTo>
                  <a:cubicBezTo>
                    <a:pt x="42686" y="49916"/>
                    <a:pt x="27940" y="46229"/>
                    <a:pt x="15038" y="35170"/>
                  </a:cubicBezTo>
                  <a:cubicBezTo>
                    <a:pt x="2135" y="24111"/>
                    <a:pt x="-3394" y="9365"/>
                    <a:pt x="2135" y="3836"/>
                  </a:cubicBezTo>
                  <a:cubicBezTo>
                    <a:pt x="5822" y="-3537"/>
                    <a:pt x="22410" y="149"/>
                    <a:pt x="35313" y="11209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4" name="任意多边形: 形状 8713">
              <a:extLst>
                <a:ext uri="{FF2B5EF4-FFF2-40B4-BE49-F238E27FC236}">
                  <a16:creationId xmlns:a16="http://schemas.microsoft.com/office/drawing/2014/main" xmlns="" id="{B242719A-9D74-47AF-8F1D-D86F177EA9DD}"/>
                </a:ext>
              </a:extLst>
            </p:cNvPr>
            <p:cNvSpPr/>
            <p:nvPr/>
          </p:nvSpPr>
          <p:spPr>
            <a:xfrm>
              <a:off x="3557967" y="3131903"/>
              <a:ext cx="55296" cy="55296"/>
            </a:xfrm>
            <a:custGeom>
              <a:avLst/>
              <a:gdLst>
                <a:gd name="connsiteX0" fmla="*/ 3204 w 55296"/>
                <a:gd name="connsiteY0" fmla="*/ 5760 h 55296"/>
                <a:gd name="connsiteX1" fmla="*/ 17950 w 55296"/>
                <a:gd name="connsiteY1" fmla="*/ 46310 h 55296"/>
                <a:gd name="connsiteX2" fmla="*/ 62187 w 55296"/>
                <a:gd name="connsiteY2" fmla="*/ 51840 h 55296"/>
                <a:gd name="connsiteX3" fmla="*/ 47441 w 55296"/>
                <a:gd name="connsiteY3" fmla="*/ 11290 h 55296"/>
                <a:gd name="connsiteX4" fmla="*/ 3204 w 55296"/>
                <a:gd name="connsiteY4" fmla="*/ 5760 h 55296"/>
                <a:gd name="connsiteX5" fmla="*/ 8734 w 55296"/>
                <a:gd name="connsiteY5" fmla="*/ 11290 h 55296"/>
                <a:gd name="connsiteX6" fmla="*/ 41911 w 55296"/>
                <a:gd name="connsiteY6" fmla="*/ 18662 h 55296"/>
                <a:gd name="connsiteX7" fmla="*/ 54814 w 55296"/>
                <a:gd name="connsiteY7" fmla="*/ 49997 h 55296"/>
                <a:gd name="connsiteX8" fmla="*/ 21636 w 55296"/>
                <a:gd name="connsiteY8" fmla="*/ 42624 h 55296"/>
                <a:gd name="connsiteX9" fmla="*/ 8734 w 55296"/>
                <a:gd name="connsiteY9" fmla="*/ 1129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3204" y="5760"/>
                  </a:moveTo>
                  <a:cubicBezTo>
                    <a:pt x="-4169" y="14976"/>
                    <a:pt x="1361" y="33408"/>
                    <a:pt x="17950" y="46310"/>
                  </a:cubicBezTo>
                  <a:cubicBezTo>
                    <a:pt x="34539" y="59213"/>
                    <a:pt x="52971" y="62899"/>
                    <a:pt x="62187" y="51840"/>
                  </a:cubicBezTo>
                  <a:cubicBezTo>
                    <a:pt x="69559" y="42624"/>
                    <a:pt x="64030" y="24192"/>
                    <a:pt x="47441" y="11290"/>
                  </a:cubicBezTo>
                  <a:cubicBezTo>
                    <a:pt x="29009" y="-1613"/>
                    <a:pt x="10577" y="-3456"/>
                    <a:pt x="3204" y="5760"/>
                  </a:cubicBezTo>
                  <a:close/>
                  <a:moveTo>
                    <a:pt x="8734" y="11290"/>
                  </a:moveTo>
                  <a:cubicBezTo>
                    <a:pt x="14263" y="3917"/>
                    <a:pt x="29009" y="7603"/>
                    <a:pt x="41911" y="18662"/>
                  </a:cubicBezTo>
                  <a:cubicBezTo>
                    <a:pt x="54814" y="29722"/>
                    <a:pt x="60343" y="44467"/>
                    <a:pt x="54814" y="49997"/>
                  </a:cubicBezTo>
                  <a:cubicBezTo>
                    <a:pt x="49284" y="57370"/>
                    <a:pt x="34539" y="53683"/>
                    <a:pt x="21636" y="42624"/>
                  </a:cubicBezTo>
                  <a:cubicBezTo>
                    <a:pt x="8734" y="31565"/>
                    <a:pt x="3204" y="16819"/>
                    <a:pt x="8734" y="1129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5" name="任意多边形: 形状 8714">
              <a:extLst>
                <a:ext uri="{FF2B5EF4-FFF2-40B4-BE49-F238E27FC236}">
                  <a16:creationId xmlns:a16="http://schemas.microsoft.com/office/drawing/2014/main" xmlns="" id="{AEF73645-C9F9-48D4-A03F-D9E30AD2DB8B}"/>
                </a:ext>
              </a:extLst>
            </p:cNvPr>
            <p:cNvSpPr/>
            <p:nvPr/>
          </p:nvSpPr>
          <p:spPr>
            <a:xfrm>
              <a:off x="3459780" y="3068198"/>
              <a:ext cx="36864" cy="36864"/>
            </a:xfrm>
            <a:custGeom>
              <a:avLst/>
              <a:gdLst>
                <a:gd name="connsiteX0" fmla="*/ 35035 w 36864"/>
                <a:gd name="connsiteY0" fmla="*/ 8640 h 36864"/>
                <a:gd name="connsiteX1" fmla="*/ 49781 w 36864"/>
                <a:gd name="connsiteY1" fmla="*/ 39974 h 36864"/>
                <a:gd name="connsiteX2" fmla="*/ 16603 w 36864"/>
                <a:gd name="connsiteY2" fmla="*/ 34445 h 36864"/>
                <a:gd name="connsiteX3" fmla="*/ 1858 w 36864"/>
                <a:gd name="connsiteY3" fmla="*/ 3110 h 36864"/>
                <a:gd name="connsiteX4" fmla="*/ 35035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035" y="8640"/>
                  </a:moveTo>
                  <a:cubicBezTo>
                    <a:pt x="47938" y="17856"/>
                    <a:pt x="55310" y="32602"/>
                    <a:pt x="49781" y="39974"/>
                  </a:cubicBezTo>
                  <a:cubicBezTo>
                    <a:pt x="44251" y="47347"/>
                    <a:pt x="29506" y="43661"/>
                    <a:pt x="16603" y="34445"/>
                  </a:cubicBezTo>
                  <a:cubicBezTo>
                    <a:pt x="3701" y="25229"/>
                    <a:pt x="-3672" y="10483"/>
                    <a:pt x="1858" y="3110"/>
                  </a:cubicBezTo>
                  <a:cubicBezTo>
                    <a:pt x="5544" y="-2419"/>
                    <a:pt x="20290" y="-576"/>
                    <a:pt x="35035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6" name="任意多边形: 形状 8715">
              <a:extLst>
                <a:ext uri="{FF2B5EF4-FFF2-40B4-BE49-F238E27FC236}">
                  <a16:creationId xmlns:a16="http://schemas.microsoft.com/office/drawing/2014/main" xmlns="" id="{D1B3DA3D-A1C1-4480-95C9-9579664FA26E}"/>
                </a:ext>
              </a:extLst>
            </p:cNvPr>
            <p:cNvSpPr/>
            <p:nvPr/>
          </p:nvSpPr>
          <p:spPr>
            <a:xfrm>
              <a:off x="3451407" y="3061721"/>
              <a:ext cx="55296" cy="55296"/>
            </a:xfrm>
            <a:custGeom>
              <a:avLst/>
              <a:gdLst>
                <a:gd name="connsiteX0" fmla="*/ 2858 w 55296"/>
                <a:gd name="connsiteY0" fmla="*/ 5901 h 55296"/>
                <a:gd name="connsiteX1" fmla="*/ 19447 w 55296"/>
                <a:gd name="connsiteY1" fmla="*/ 46451 h 55296"/>
                <a:gd name="connsiteX2" fmla="*/ 63684 w 55296"/>
                <a:gd name="connsiteY2" fmla="*/ 50138 h 55296"/>
                <a:gd name="connsiteX3" fmla="*/ 47095 w 55296"/>
                <a:gd name="connsiteY3" fmla="*/ 9587 h 55296"/>
                <a:gd name="connsiteX4" fmla="*/ 2858 w 55296"/>
                <a:gd name="connsiteY4" fmla="*/ 5901 h 55296"/>
                <a:gd name="connsiteX5" fmla="*/ 8388 w 55296"/>
                <a:gd name="connsiteY5" fmla="*/ 11430 h 55296"/>
                <a:gd name="connsiteX6" fmla="*/ 41565 w 55296"/>
                <a:gd name="connsiteY6" fmla="*/ 16960 h 55296"/>
                <a:gd name="connsiteX7" fmla="*/ 56311 w 55296"/>
                <a:gd name="connsiteY7" fmla="*/ 48294 h 55296"/>
                <a:gd name="connsiteX8" fmla="*/ 23133 w 55296"/>
                <a:gd name="connsiteY8" fmla="*/ 42765 h 55296"/>
                <a:gd name="connsiteX9" fmla="*/ 8388 w 55296"/>
                <a:gd name="connsiteY9" fmla="*/ 1143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58" y="5901"/>
                  </a:moveTo>
                  <a:cubicBezTo>
                    <a:pt x="-4515" y="16960"/>
                    <a:pt x="2858" y="33549"/>
                    <a:pt x="19447" y="46451"/>
                  </a:cubicBezTo>
                  <a:cubicBezTo>
                    <a:pt x="36036" y="59354"/>
                    <a:pt x="56311" y="61197"/>
                    <a:pt x="63684" y="50138"/>
                  </a:cubicBezTo>
                  <a:cubicBezTo>
                    <a:pt x="71056" y="39078"/>
                    <a:pt x="63684" y="22489"/>
                    <a:pt x="47095" y="9587"/>
                  </a:cubicBezTo>
                  <a:cubicBezTo>
                    <a:pt x="30506" y="-1472"/>
                    <a:pt x="10231" y="-3315"/>
                    <a:pt x="2858" y="5901"/>
                  </a:cubicBezTo>
                  <a:close/>
                  <a:moveTo>
                    <a:pt x="8388" y="11430"/>
                  </a:moveTo>
                  <a:cubicBezTo>
                    <a:pt x="13917" y="4057"/>
                    <a:pt x="28663" y="7744"/>
                    <a:pt x="41565" y="16960"/>
                  </a:cubicBezTo>
                  <a:cubicBezTo>
                    <a:pt x="54468" y="26176"/>
                    <a:pt x="61840" y="40922"/>
                    <a:pt x="56311" y="48294"/>
                  </a:cubicBezTo>
                  <a:cubicBezTo>
                    <a:pt x="50781" y="55667"/>
                    <a:pt x="36036" y="51981"/>
                    <a:pt x="23133" y="42765"/>
                  </a:cubicBezTo>
                  <a:cubicBezTo>
                    <a:pt x="10231" y="31706"/>
                    <a:pt x="2858" y="16960"/>
                    <a:pt x="8388" y="1143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7" name="任意多边形: 形状 8716">
              <a:extLst>
                <a:ext uri="{FF2B5EF4-FFF2-40B4-BE49-F238E27FC236}">
                  <a16:creationId xmlns:a16="http://schemas.microsoft.com/office/drawing/2014/main" xmlns="" id="{25E1F305-661F-41AC-A87C-5386199586E7}"/>
                </a:ext>
              </a:extLst>
            </p:cNvPr>
            <p:cNvSpPr/>
            <p:nvPr/>
          </p:nvSpPr>
          <p:spPr>
            <a:xfrm>
              <a:off x="3353095" y="3000403"/>
              <a:ext cx="36864" cy="36864"/>
            </a:xfrm>
            <a:custGeom>
              <a:avLst/>
              <a:gdLst>
                <a:gd name="connsiteX0" fmla="*/ 34815 w 36864"/>
                <a:gd name="connsiteY0" fmla="*/ 8236 h 36864"/>
                <a:gd name="connsiteX1" fmla="*/ 51404 w 36864"/>
                <a:gd name="connsiteY1" fmla="*/ 37727 h 36864"/>
                <a:gd name="connsiteX2" fmla="*/ 18226 w 36864"/>
                <a:gd name="connsiteY2" fmla="*/ 34041 h 36864"/>
                <a:gd name="connsiteX3" fmla="*/ 1637 w 36864"/>
                <a:gd name="connsiteY3" fmla="*/ 4549 h 36864"/>
                <a:gd name="connsiteX4" fmla="*/ 3481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815" y="8236"/>
                  </a:moveTo>
                  <a:cubicBezTo>
                    <a:pt x="49560" y="17452"/>
                    <a:pt x="56933" y="30354"/>
                    <a:pt x="51404" y="37727"/>
                  </a:cubicBezTo>
                  <a:cubicBezTo>
                    <a:pt x="45874" y="45100"/>
                    <a:pt x="31128" y="43257"/>
                    <a:pt x="18226" y="34041"/>
                  </a:cubicBezTo>
                  <a:cubicBezTo>
                    <a:pt x="5324" y="24825"/>
                    <a:pt x="-3893" y="11922"/>
                    <a:pt x="1637" y="4549"/>
                  </a:cubicBezTo>
                  <a:cubicBezTo>
                    <a:pt x="5324" y="-2824"/>
                    <a:pt x="20069" y="-980"/>
                    <a:pt x="3481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8" name="任意多边形: 形状 8717">
              <a:extLst>
                <a:ext uri="{FF2B5EF4-FFF2-40B4-BE49-F238E27FC236}">
                  <a16:creationId xmlns:a16="http://schemas.microsoft.com/office/drawing/2014/main" xmlns="" id="{44A75B8D-787A-41F7-A5AA-67E29AD13DFD}"/>
                </a:ext>
              </a:extLst>
            </p:cNvPr>
            <p:cNvSpPr/>
            <p:nvPr/>
          </p:nvSpPr>
          <p:spPr>
            <a:xfrm>
              <a:off x="3344790" y="2993836"/>
              <a:ext cx="55296" cy="36864"/>
            </a:xfrm>
            <a:custGeom>
              <a:avLst/>
              <a:gdLst>
                <a:gd name="connsiteX0" fmla="*/ 2569 w 55296"/>
                <a:gd name="connsiteY0" fmla="*/ 7430 h 36864"/>
                <a:gd name="connsiteX1" fmla="*/ 21002 w 55296"/>
                <a:gd name="connsiteY1" fmla="*/ 46137 h 36864"/>
                <a:gd name="connsiteX2" fmla="*/ 65238 w 55296"/>
                <a:gd name="connsiteY2" fmla="*/ 47981 h 36864"/>
                <a:gd name="connsiteX3" fmla="*/ 46806 w 55296"/>
                <a:gd name="connsiteY3" fmla="*/ 9273 h 36864"/>
                <a:gd name="connsiteX4" fmla="*/ 2569 w 55296"/>
                <a:gd name="connsiteY4" fmla="*/ 7430 h 36864"/>
                <a:gd name="connsiteX5" fmla="*/ 9942 w 55296"/>
                <a:gd name="connsiteY5" fmla="*/ 11117 h 36864"/>
                <a:gd name="connsiteX6" fmla="*/ 43120 w 55296"/>
                <a:gd name="connsiteY6" fmla="*/ 14803 h 36864"/>
                <a:gd name="connsiteX7" fmla="*/ 59709 w 55296"/>
                <a:gd name="connsiteY7" fmla="*/ 44294 h 36864"/>
                <a:gd name="connsiteX8" fmla="*/ 26531 w 55296"/>
                <a:gd name="connsiteY8" fmla="*/ 40608 h 36864"/>
                <a:gd name="connsiteX9" fmla="*/ 9942 w 55296"/>
                <a:gd name="connsiteY9" fmla="*/ 111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569" y="7430"/>
                  </a:moveTo>
                  <a:cubicBezTo>
                    <a:pt x="-4803" y="18489"/>
                    <a:pt x="4413" y="35078"/>
                    <a:pt x="21002" y="46137"/>
                  </a:cubicBezTo>
                  <a:cubicBezTo>
                    <a:pt x="39434" y="57197"/>
                    <a:pt x="57866" y="57197"/>
                    <a:pt x="65238" y="47981"/>
                  </a:cubicBezTo>
                  <a:cubicBezTo>
                    <a:pt x="72611" y="36921"/>
                    <a:pt x="63395" y="20333"/>
                    <a:pt x="46806" y="9273"/>
                  </a:cubicBezTo>
                  <a:cubicBezTo>
                    <a:pt x="30218" y="-1786"/>
                    <a:pt x="9942" y="-3629"/>
                    <a:pt x="2569" y="7430"/>
                  </a:cubicBezTo>
                  <a:close/>
                  <a:moveTo>
                    <a:pt x="9942" y="11117"/>
                  </a:moveTo>
                  <a:cubicBezTo>
                    <a:pt x="15472" y="3744"/>
                    <a:pt x="30218" y="5587"/>
                    <a:pt x="43120" y="14803"/>
                  </a:cubicBezTo>
                  <a:cubicBezTo>
                    <a:pt x="57866" y="24019"/>
                    <a:pt x="65238" y="36921"/>
                    <a:pt x="59709" y="44294"/>
                  </a:cubicBezTo>
                  <a:cubicBezTo>
                    <a:pt x="54179" y="51667"/>
                    <a:pt x="39434" y="49824"/>
                    <a:pt x="26531" y="40608"/>
                  </a:cubicBezTo>
                  <a:cubicBezTo>
                    <a:pt x="11785" y="31392"/>
                    <a:pt x="4413" y="18489"/>
                    <a:pt x="9942" y="111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9" name="任意多边形: 形状 8718">
              <a:extLst>
                <a:ext uri="{FF2B5EF4-FFF2-40B4-BE49-F238E27FC236}">
                  <a16:creationId xmlns:a16="http://schemas.microsoft.com/office/drawing/2014/main" xmlns="" id="{0EB0AB81-8A2A-43CB-8CBB-96A2C756FB9F}"/>
                </a:ext>
              </a:extLst>
            </p:cNvPr>
            <p:cNvSpPr/>
            <p:nvPr/>
          </p:nvSpPr>
          <p:spPr>
            <a:xfrm>
              <a:off x="3250564" y="2926675"/>
              <a:ext cx="36864" cy="36864"/>
            </a:xfrm>
            <a:custGeom>
              <a:avLst/>
              <a:gdLst>
                <a:gd name="connsiteX0" fmla="*/ 34127 w 36864"/>
                <a:gd name="connsiteY0" fmla="*/ 8236 h 36864"/>
                <a:gd name="connsiteX1" fmla="*/ 50715 w 36864"/>
                <a:gd name="connsiteY1" fmla="*/ 37727 h 36864"/>
                <a:gd name="connsiteX2" fmla="*/ 17538 w 36864"/>
                <a:gd name="connsiteY2" fmla="*/ 34041 h 36864"/>
                <a:gd name="connsiteX3" fmla="*/ 949 w 36864"/>
                <a:gd name="connsiteY3" fmla="*/ 4549 h 36864"/>
                <a:gd name="connsiteX4" fmla="*/ 34127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127" y="8236"/>
                  </a:moveTo>
                  <a:cubicBezTo>
                    <a:pt x="47029" y="17452"/>
                    <a:pt x="54402" y="30354"/>
                    <a:pt x="50715" y="37727"/>
                  </a:cubicBezTo>
                  <a:cubicBezTo>
                    <a:pt x="45186" y="45100"/>
                    <a:pt x="30440" y="43257"/>
                    <a:pt x="17538" y="34041"/>
                  </a:cubicBezTo>
                  <a:cubicBezTo>
                    <a:pt x="4635" y="24825"/>
                    <a:pt x="-2737" y="11922"/>
                    <a:pt x="949" y="4549"/>
                  </a:cubicBezTo>
                  <a:cubicBezTo>
                    <a:pt x="4635" y="-2824"/>
                    <a:pt x="19381" y="-980"/>
                    <a:pt x="34127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0" name="任意多边形: 形状 8719">
              <a:extLst>
                <a:ext uri="{FF2B5EF4-FFF2-40B4-BE49-F238E27FC236}">
                  <a16:creationId xmlns:a16="http://schemas.microsoft.com/office/drawing/2014/main" xmlns="" id="{D0BEEB82-9E38-47C4-9075-A8B8319C2DF3}"/>
                </a:ext>
              </a:extLst>
            </p:cNvPr>
            <p:cNvSpPr/>
            <p:nvPr/>
          </p:nvSpPr>
          <p:spPr>
            <a:xfrm>
              <a:off x="3241315" y="2918998"/>
              <a:ext cx="55296" cy="55296"/>
            </a:xfrm>
            <a:custGeom>
              <a:avLst/>
              <a:gdLst>
                <a:gd name="connsiteX0" fmla="*/ 2825 w 55296"/>
                <a:gd name="connsiteY0" fmla="*/ 6697 h 55296"/>
                <a:gd name="connsiteX1" fmla="*/ 21257 w 55296"/>
                <a:gd name="connsiteY1" fmla="*/ 47248 h 55296"/>
                <a:gd name="connsiteX2" fmla="*/ 65494 w 55296"/>
                <a:gd name="connsiteY2" fmla="*/ 49091 h 55296"/>
                <a:gd name="connsiteX3" fmla="*/ 47062 w 55296"/>
                <a:gd name="connsiteY3" fmla="*/ 8540 h 55296"/>
                <a:gd name="connsiteX4" fmla="*/ 2825 w 55296"/>
                <a:gd name="connsiteY4" fmla="*/ 6697 h 55296"/>
                <a:gd name="connsiteX5" fmla="*/ 8355 w 55296"/>
                <a:gd name="connsiteY5" fmla="*/ 12227 h 55296"/>
                <a:gd name="connsiteX6" fmla="*/ 41533 w 55296"/>
                <a:gd name="connsiteY6" fmla="*/ 15913 h 55296"/>
                <a:gd name="connsiteX7" fmla="*/ 58121 w 55296"/>
                <a:gd name="connsiteY7" fmla="*/ 45404 h 55296"/>
                <a:gd name="connsiteX8" fmla="*/ 24944 w 55296"/>
                <a:gd name="connsiteY8" fmla="*/ 41718 h 55296"/>
                <a:gd name="connsiteX9" fmla="*/ 8355 w 55296"/>
                <a:gd name="connsiteY9" fmla="*/ 1222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25" y="6697"/>
                  </a:moveTo>
                  <a:cubicBezTo>
                    <a:pt x="-4548" y="17756"/>
                    <a:pt x="2825" y="34345"/>
                    <a:pt x="21257" y="47248"/>
                  </a:cubicBezTo>
                  <a:cubicBezTo>
                    <a:pt x="37846" y="58307"/>
                    <a:pt x="58121" y="60150"/>
                    <a:pt x="65494" y="49091"/>
                  </a:cubicBezTo>
                  <a:cubicBezTo>
                    <a:pt x="72867" y="38032"/>
                    <a:pt x="65494" y="21443"/>
                    <a:pt x="47062" y="8540"/>
                  </a:cubicBezTo>
                  <a:cubicBezTo>
                    <a:pt x="28630" y="-2519"/>
                    <a:pt x="10198" y="-2519"/>
                    <a:pt x="2825" y="6697"/>
                  </a:cubicBezTo>
                  <a:close/>
                  <a:moveTo>
                    <a:pt x="8355" y="12227"/>
                  </a:moveTo>
                  <a:cubicBezTo>
                    <a:pt x="13885" y="4854"/>
                    <a:pt x="28630" y="6697"/>
                    <a:pt x="41533" y="15913"/>
                  </a:cubicBezTo>
                  <a:cubicBezTo>
                    <a:pt x="54435" y="25129"/>
                    <a:pt x="61808" y="38032"/>
                    <a:pt x="58121" y="45404"/>
                  </a:cubicBezTo>
                  <a:cubicBezTo>
                    <a:pt x="52592" y="52777"/>
                    <a:pt x="37846" y="50934"/>
                    <a:pt x="24944" y="41718"/>
                  </a:cubicBezTo>
                  <a:cubicBezTo>
                    <a:pt x="12041" y="32502"/>
                    <a:pt x="4669" y="17756"/>
                    <a:pt x="8355" y="1222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1" name="任意多边形: 形状 8720">
              <a:extLst>
                <a:ext uri="{FF2B5EF4-FFF2-40B4-BE49-F238E27FC236}">
                  <a16:creationId xmlns:a16="http://schemas.microsoft.com/office/drawing/2014/main" xmlns="" id="{7D148181-CD81-4BAF-A86A-A4767EA34323}"/>
                </a:ext>
              </a:extLst>
            </p:cNvPr>
            <p:cNvSpPr/>
            <p:nvPr/>
          </p:nvSpPr>
          <p:spPr>
            <a:xfrm>
              <a:off x="4383064" y="3392695"/>
              <a:ext cx="55296" cy="18432"/>
            </a:xfrm>
            <a:custGeom>
              <a:avLst/>
              <a:gdLst>
                <a:gd name="connsiteX0" fmla="*/ 33353 w 55296"/>
                <a:gd name="connsiteY0" fmla="*/ 1173 h 18432"/>
                <a:gd name="connsiteX1" fmla="*/ 61001 w 55296"/>
                <a:gd name="connsiteY1" fmla="*/ 21449 h 18432"/>
                <a:gd name="connsiteX2" fmla="*/ 27824 w 55296"/>
                <a:gd name="connsiteY2" fmla="*/ 30665 h 18432"/>
                <a:gd name="connsiteX3" fmla="*/ 176 w 55296"/>
                <a:gd name="connsiteY3" fmla="*/ 10389 h 18432"/>
                <a:gd name="connsiteX4" fmla="*/ 33353 w 55296"/>
                <a:gd name="connsiteY4" fmla="*/ 11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53" y="1173"/>
                  </a:moveTo>
                  <a:cubicBezTo>
                    <a:pt x="49942" y="4860"/>
                    <a:pt x="62845" y="14076"/>
                    <a:pt x="61001" y="21449"/>
                  </a:cubicBezTo>
                  <a:cubicBezTo>
                    <a:pt x="59158" y="30665"/>
                    <a:pt x="44412" y="34351"/>
                    <a:pt x="27824" y="30665"/>
                  </a:cubicBezTo>
                  <a:cubicBezTo>
                    <a:pt x="11235" y="26978"/>
                    <a:pt x="-1668" y="17762"/>
                    <a:pt x="176" y="10389"/>
                  </a:cubicBezTo>
                  <a:cubicBezTo>
                    <a:pt x="2019" y="3017"/>
                    <a:pt x="16764" y="-2513"/>
                    <a:pt x="33353" y="117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2" name="任意多边形: 形状 8721">
              <a:extLst>
                <a:ext uri="{FF2B5EF4-FFF2-40B4-BE49-F238E27FC236}">
                  <a16:creationId xmlns:a16="http://schemas.microsoft.com/office/drawing/2014/main" xmlns="" id="{8E23481D-80D2-44B0-B381-E8410E0E045B}"/>
                </a:ext>
              </a:extLst>
            </p:cNvPr>
            <p:cNvSpPr/>
            <p:nvPr/>
          </p:nvSpPr>
          <p:spPr>
            <a:xfrm>
              <a:off x="4375711" y="3385547"/>
              <a:ext cx="73728" cy="36864"/>
            </a:xfrm>
            <a:custGeom>
              <a:avLst/>
              <a:gdLst>
                <a:gd name="connsiteX0" fmla="*/ 156 w 73728"/>
                <a:gd name="connsiteY0" fmla="*/ 17538 h 36864"/>
                <a:gd name="connsiteX1" fmla="*/ 33333 w 73728"/>
                <a:gd name="connsiteY1" fmla="*/ 47029 h 36864"/>
                <a:gd name="connsiteX2" fmla="*/ 73884 w 73728"/>
                <a:gd name="connsiteY2" fmla="*/ 30440 h 36864"/>
                <a:gd name="connsiteX3" fmla="*/ 40706 w 73728"/>
                <a:gd name="connsiteY3" fmla="*/ 949 h 36864"/>
                <a:gd name="connsiteX4" fmla="*/ 156 w 73728"/>
                <a:gd name="connsiteY4" fmla="*/ 17538 h 36864"/>
                <a:gd name="connsiteX5" fmla="*/ 7528 w 73728"/>
                <a:gd name="connsiteY5" fmla="*/ 17538 h 36864"/>
                <a:gd name="connsiteX6" fmla="*/ 40706 w 73728"/>
                <a:gd name="connsiteY6" fmla="*/ 6479 h 36864"/>
                <a:gd name="connsiteX7" fmla="*/ 68354 w 73728"/>
                <a:gd name="connsiteY7" fmla="*/ 26754 h 36864"/>
                <a:gd name="connsiteX8" fmla="*/ 35176 w 73728"/>
                <a:gd name="connsiteY8" fmla="*/ 35970 h 36864"/>
                <a:gd name="connsiteX9" fmla="*/ 7528 w 73728"/>
                <a:gd name="connsiteY9" fmla="*/ 175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56" y="17538"/>
                  </a:moveTo>
                  <a:cubicBezTo>
                    <a:pt x="-1688" y="30440"/>
                    <a:pt x="13058" y="43343"/>
                    <a:pt x="33333" y="47029"/>
                  </a:cubicBezTo>
                  <a:cubicBezTo>
                    <a:pt x="53608" y="50715"/>
                    <a:pt x="72040" y="43343"/>
                    <a:pt x="73884" y="30440"/>
                  </a:cubicBezTo>
                  <a:cubicBezTo>
                    <a:pt x="75727" y="17538"/>
                    <a:pt x="60981" y="4635"/>
                    <a:pt x="40706" y="949"/>
                  </a:cubicBezTo>
                  <a:cubicBezTo>
                    <a:pt x="20431" y="-2737"/>
                    <a:pt x="3842" y="4635"/>
                    <a:pt x="156" y="17538"/>
                  </a:cubicBezTo>
                  <a:close/>
                  <a:moveTo>
                    <a:pt x="7528" y="17538"/>
                  </a:moveTo>
                  <a:cubicBezTo>
                    <a:pt x="9372" y="8322"/>
                    <a:pt x="24117" y="4635"/>
                    <a:pt x="40706" y="6479"/>
                  </a:cubicBezTo>
                  <a:cubicBezTo>
                    <a:pt x="57295" y="10165"/>
                    <a:pt x="70197" y="19381"/>
                    <a:pt x="68354" y="26754"/>
                  </a:cubicBezTo>
                  <a:cubicBezTo>
                    <a:pt x="66511" y="35970"/>
                    <a:pt x="51765" y="39656"/>
                    <a:pt x="35176" y="35970"/>
                  </a:cubicBezTo>
                  <a:cubicBezTo>
                    <a:pt x="18588" y="35970"/>
                    <a:pt x="5685" y="26754"/>
                    <a:pt x="7528" y="175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3" name="任意多边形: 形状 8722">
              <a:extLst>
                <a:ext uri="{FF2B5EF4-FFF2-40B4-BE49-F238E27FC236}">
                  <a16:creationId xmlns:a16="http://schemas.microsoft.com/office/drawing/2014/main" xmlns="" id="{329C75DA-CD8C-43FB-8C03-B1BBDC1A81B9}"/>
                </a:ext>
              </a:extLst>
            </p:cNvPr>
            <p:cNvSpPr/>
            <p:nvPr/>
          </p:nvSpPr>
          <p:spPr>
            <a:xfrm>
              <a:off x="4266917" y="3383281"/>
              <a:ext cx="55296" cy="18432"/>
            </a:xfrm>
            <a:custGeom>
              <a:avLst/>
              <a:gdLst>
                <a:gd name="connsiteX0" fmla="*/ 33379 w 55296"/>
                <a:gd name="connsiteY0" fmla="*/ 3215 h 18432"/>
                <a:gd name="connsiteX1" fmla="*/ 57340 w 55296"/>
                <a:gd name="connsiteY1" fmla="*/ 29020 h 18432"/>
                <a:gd name="connsiteX2" fmla="*/ 24163 w 55296"/>
                <a:gd name="connsiteY2" fmla="*/ 32706 h 18432"/>
                <a:gd name="connsiteX3" fmla="*/ 201 w 55296"/>
                <a:gd name="connsiteY3" fmla="*/ 6902 h 18432"/>
                <a:gd name="connsiteX4" fmla="*/ 33379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9" y="3215"/>
                  </a:moveTo>
                  <a:cubicBezTo>
                    <a:pt x="48124" y="8745"/>
                    <a:pt x="59183" y="19804"/>
                    <a:pt x="57340" y="29020"/>
                  </a:cubicBezTo>
                  <a:cubicBezTo>
                    <a:pt x="53654" y="36393"/>
                    <a:pt x="38908" y="38236"/>
                    <a:pt x="24163" y="32706"/>
                  </a:cubicBezTo>
                  <a:cubicBezTo>
                    <a:pt x="9417" y="27177"/>
                    <a:pt x="-1642" y="16118"/>
                    <a:pt x="201" y="6902"/>
                  </a:cubicBezTo>
                  <a:cubicBezTo>
                    <a:pt x="2044" y="-471"/>
                    <a:pt x="16790" y="-2314"/>
                    <a:pt x="33379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4" name="任意多边形: 形状 8723">
              <a:extLst>
                <a:ext uri="{FF2B5EF4-FFF2-40B4-BE49-F238E27FC236}">
                  <a16:creationId xmlns:a16="http://schemas.microsoft.com/office/drawing/2014/main" xmlns="" id="{F9997801-69A4-4C62-A5D5-8BB0769DA04C}"/>
                </a:ext>
              </a:extLst>
            </p:cNvPr>
            <p:cNvSpPr/>
            <p:nvPr/>
          </p:nvSpPr>
          <p:spPr>
            <a:xfrm>
              <a:off x="4257199" y="3375766"/>
              <a:ext cx="55296" cy="36864"/>
            </a:xfrm>
            <a:custGeom>
              <a:avLst/>
              <a:gdLst>
                <a:gd name="connsiteX0" fmla="*/ 702 w 55296"/>
                <a:gd name="connsiteY0" fmla="*/ 12573 h 36864"/>
                <a:gd name="connsiteX1" fmla="*/ 28350 w 55296"/>
                <a:gd name="connsiteY1" fmla="*/ 47594 h 36864"/>
                <a:gd name="connsiteX2" fmla="*/ 70744 w 55296"/>
                <a:gd name="connsiteY2" fmla="*/ 38378 h 36864"/>
                <a:gd name="connsiteX3" fmla="*/ 43096 w 55296"/>
                <a:gd name="connsiteY3" fmla="*/ 3357 h 36864"/>
                <a:gd name="connsiteX4" fmla="*/ 702 w 55296"/>
                <a:gd name="connsiteY4" fmla="*/ 12573 h 36864"/>
                <a:gd name="connsiteX5" fmla="*/ 8075 w 55296"/>
                <a:gd name="connsiteY5" fmla="*/ 14416 h 36864"/>
                <a:gd name="connsiteX6" fmla="*/ 41253 w 55296"/>
                <a:gd name="connsiteY6" fmla="*/ 10730 h 36864"/>
                <a:gd name="connsiteX7" fmla="*/ 65215 w 55296"/>
                <a:gd name="connsiteY7" fmla="*/ 36535 h 36864"/>
                <a:gd name="connsiteX8" fmla="*/ 32037 w 55296"/>
                <a:gd name="connsiteY8" fmla="*/ 40221 h 36864"/>
                <a:gd name="connsiteX9" fmla="*/ 8075 w 55296"/>
                <a:gd name="connsiteY9" fmla="*/ 1441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2" y="12573"/>
                  </a:moveTo>
                  <a:cubicBezTo>
                    <a:pt x="-2984" y="25476"/>
                    <a:pt x="8075" y="40221"/>
                    <a:pt x="28350" y="47594"/>
                  </a:cubicBezTo>
                  <a:cubicBezTo>
                    <a:pt x="48626" y="54967"/>
                    <a:pt x="67058" y="51280"/>
                    <a:pt x="70744" y="38378"/>
                  </a:cubicBezTo>
                  <a:cubicBezTo>
                    <a:pt x="74431" y="25476"/>
                    <a:pt x="63371" y="10730"/>
                    <a:pt x="43096" y="3357"/>
                  </a:cubicBezTo>
                  <a:cubicBezTo>
                    <a:pt x="24664" y="-4016"/>
                    <a:pt x="6232" y="1514"/>
                    <a:pt x="702" y="12573"/>
                  </a:cubicBezTo>
                  <a:close/>
                  <a:moveTo>
                    <a:pt x="8075" y="14416"/>
                  </a:moveTo>
                  <a:cubicBezTo>
                    <a:pt x="11762" y="7044"/>
                    <a:pt x="26507" y="5200"/>
                    <a:pt x="41253" y="10730"/>
                  </a:cubicBezTo>
                  <a:cubicBezTo>
                    <a:pt x="55999" y="16260"/>
                    <a:pt x="67058" y="27319"/>
                    <a:pt x="65215" y="36535"/>
                  </a:cubicBezTo>
                  <a:cubicBezTo>
                    <a:pt x="61528" y="43908"/>
                    <a:pt x="46783" y="45751"/>
                    <a:pt x="32037" y="40221"/>
                  </a:cubicBezTo>
                  <a:cubicBezTo>
                    <a:pt x="15448" y="34692"/>
                    <a:pt x="6232" y="23632"/>
                    <a:pt x="8075" y="1441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5" name="任意多边形: 形状 8724">
              <a:extLst>
                <a:ext uri="{FF2B5EF4-FFF2-40B4-BE49-F238E27FC236}">
                  <a16:creationId xmlns:a16="http://schemas.microsoft.com/office/drawing/2014/main" xmlns="" id="{98468E71-32CF-4457-86BA-F9B6FEB3FE63}"/>
                </a:ext>
              </a:extLst>
            </p:cNvPr>
            <p:cNvSpPr/>
            <p:nvPr/>
          </p:nvSpPr>
          <p:spPr>
            <a:xfrm>
              <a:off x="4142913" y="3351538"/>
              <a:ext cx="55296" cy="18432"/>
            </a:xfrm>
            <a:custGeom>
              <a:avLst/>
              <a:gdLst>
                <a:gd name="connsiteX0" fmla="*/ 33888 w 55296"/>
                <a:gd name="connsiteY0" fmla="*/ 1780 h 18432"/>
                <a:gd name="connsiteX1" fmla="*/ 57850 w 55296"/>
                <a:gd name="connsiteY1" fmla="*/ 25742 h 18432"/>
                <a:gd name="connsiteX2" fmla="*/ 24672 w 55296"/>
                <a:gd name="connsiteY2" fmla="*/ 33114 h 18432"/>
                <a:gd name="connsiteX3" fmla="*/ 710 w 55296"/>
                <a:gd name="connsiteY3" fmla="*/ 9153 h 18432"/>
                <a:gd name="connsiteX4" fmla="*/ 33888 w 55296"/>
                <a:gd name="connsiteY4" fmla="*/ 178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888" y="1780"/>
                  </a:moveTo>
                  <a:cubicBezTo>
                    <a:pt x="50477" y="7310"/>
                    <a:pt x="61536" y="16526"/>
                    <a:pt x="57850" y="25742"/>
                  </a:cubicBezTo>
                  <a:cubicBezTo>
                    <a:pt x="56006" y="33114"/>
                    <a:pt x="39418" y="36801"/>
                    <a:pt x="24672" y="33114"/>
                  </a:cubicBezTo>
                  <a:cubicBezTo>
                    <a:pt x="8083" y="27585"/>
                    <a:pt x="-2976" y="18369"/>
                    <a:pt x="710" y="9153"/>
                  </a:cubicBezTo>
                  <a:cubicBezTo>
                    <a:pt x="2554" y="-63"/>
                    <a:pt x="17299" y="-1906"/>
                    <a:pt x="33888" y="178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6" name="任意多边形: 形状 8725">
              <a:extLst>
                <a:ext uri="{FF2B5EF4-FFF2-40B4-BE49-F238E27FC236}">
                  <a16:creationId xmlns:a16="http://schemas.microsoft.com/office/drawing/2014/main" xmlns="" id="{4F718670-4DD8-4E8F-AD4C-552E835DE309}"/>
                </a:ext>
              </a:extLst>
            </p:cNvPr>
            <p:cNvSpPr/>
            <p:nvPr/>
          </p:nvSpPr>
          <p:spPr>
            <a:xfrm>
              <a:off x="4135622" y="3344486"/>
              <a:ext cx="55296" cy="36864"/>
            </a:xfrm>
            <a:custGeom>
              <a:avLst/>
              <a:gdLst>
                <a:gd name="connsiteX0" fmla="*/ 628 w 55296"/>
                <a:gd name="connsiteY0" fmla="*/ 14362 h 36864"/>
                <a:gd name="connsiteX1" fmla="*/ 30119 w 55296"/>
                <a:gd name="connsiteY1" fmla="*/ 47539 h 36864"/>
                <a:gd name="connsiteX2" fmla="*/ 72513 w 55296"/>
                <a:gd name="connsiteY2" fmla="*/ 36480 h 36864"/>
                <a:gd name="connsiteX3" fmla="*/ 43021 w 55296"/>
                <a:gd name="connsiteY3" fmla="*/ 3302 h 36864"/>
                <a:gd name="connsiteX4" fmla="*/ 628 w 55296"/>
                <a:gd name="connsiteY4" fmla="*/ 14362 h 36864"/>
                <a:gd name="connsiteX5" fmla="*/ 6157 w 55296"/>
                <a:gd name="connsiteY5" fmla="*/ 16205 h 36864"/>
                <a:gd name="connsiteX6" fmla="*/ 39335 w 55296"/>
                <a:gd name="connsiteY6" fmla="*/ 8832 h 36864"/>
                <a:gd name="connsiteX7" fmla="*/ 63297 w 55296"/>
                <a:gd name="connsiteY7" fmla="*/ 32794 h 36864"/>
                <a:gd name="connsiteX8" fmla="*/ 30119 w 55296"/>
                <a:gd name="connsiteY8" fmla="*/ 40166 h 36864"/>
                <a:gd name="connsiteX9" fmla="*/ 6157 w 55296"/>
                <a:gd name="connsiteY9" fmla="*/ 1620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628" y="14362"/>
                  </a:moveTo>
                  <a:cubicBezTo>
                    <a:pt x="-3059" y="27264"/>
                    <a:pt x="9844" y="40166"/>
                    <a:pt x="30119" y="47539"/>
                  </a:cubicBezTo>
                  <a:cubicBezTo>
                    <a:pt x="50394" y="53069"/>
                    <a:pt x="68826" y="49382"/>
                    <a:pt x="72513" y="36480"/>
                  </a:cubicBezTo>
                  <a:cubicBezTo>
                    <a:pt x="76199" y="23578"/>
                    <a:pt x="63297" y="10675"/>
                    <a:pt x="43021" y="3302"/>
                  </a:cubicBezTo>
                  <a:cubicBezTo>
                    <a:pt x="22746" y="-4070"/>
                    <a:pt x="4314" y="1459"/>
                    <a:pt x="628" y="14362"/>
                  </a:cubicBezTo>
                  <a:close/>
                  <a:moveTo>
                    <a:pt x="6157" y="16205"/>
                  </a:moveTo>
                  <a:cubicBezTo>
                    <a:pt x="8000" y="8832"/>
                    <a:pt x="24589" y="5146"/>
                    <a:pt x="39335" y="8832"/>
                  </a:cubicBezTo>
                  <a:cubicBezTo>
                    <a:pt x="55924" y="14362"/>
                    <a:pt x="66983" y="23578"/>
                    <a:pt x="63297" y="32794"/>
                  </a:cubicBezTo>
                  <a:cubicBezTo>
                    <a:pt x="61453" y="40166"/>
                    <a:pt x="44865" y="43853"/>
                    <a:pt x="30119" y="40166"/>
                  </a:cubicBezTo>
                  <a:cubicBezTo>
                    <a:pt x="15373" y="34637"/>
                    <a:pt x="4314" y="23578"/>
                    <a:pt x="6157" y="1620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7" name="任意多边形: 形状 8726">
              <a:extLst>
                <a:ext uri="{FF2B5EF4-FFF2-40B4-BE49-F238E27FC236}">
                  <a16:creationId xmlns:a16="http://schemas.microsoft.com/office/drawing/2014/main" xmlns="" id="{4B186E33-F23F-438B-8D4D-2D0008815097}"/>
                </a:ext>
              </a:extLst>
            </p:cNvPr>
            <p:cNvSpPr/>
            <p:nvPr/>
          </p:nvSpPr>
          <p:spPr>
            <a:xfrm>
              <a:off x="4019928" y="3322414"/>
              <a:ext cx="55296" cy="18432"/>
            </a:xfrm>
            <a:custGeom>
              <a:avLst/>
              <a:gdLst>
                <a:gd name="connsiteX0" fmla="*/ 33378 w 55296"/>
                <a:gd name="connsiteY0" fmla="*/ 1413 h 18432"/>
                <a:gd name="connsiteX1" fmla="*/ 59183 w 55296"/>
                <a:gd name="connsiteY1" fmla="*/ 23531 h 18432"/>
                <a:gd name="connsiteX2" fmla="*/ 26005 w 55296"/>
                <a:gd name="connsiteY2" fmla="*/ 32747 h 18432"/>
                <a:gd name="connsiteX3" fmla="*/ 200 w 55296"/>
                <a:gd name="connsiteY3" fmla="*/ 10629 h 18432"/>
                <a:gd name="connsiteX4" fmla="*/ 33378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13"/>
                  </a:moveTo>
                  <a:cubicBezTo>
                    <a:pt x="49967" y="5099"/>
                    <a:pt x="61026" y="16158"/>
                    <a:pt x="59183" y="23531"/>
                  </a:cubicBezTo>
                  <a:cubicBezTo>
                    <a:pt x="57340" y="32747"/>
                    <a:pt x="42594" y="36434"/>
                    <a:pt x="26005" y="32747"/>
                  </a:cubicBezTo>
                  <a:cubicBezTo>
                    <a:pt x="9416" y="29061"/>
                    <a:pt x="-1643" y="18002"/>
                    <a:pt x="200" y="10629"/>
                  </a:cubicBezTo>
                  <a:cubicBezTo>
                    <a:pt x="2043" y="1413"/>
                    <a:pt x="16789" y="-2274"/>
                    <a:pt x="33378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8" name="任意多边形: 形状 8727">
              <a:extLst>
                <a:ext uri="{FF2B5EF4-FFF2-40B4-BE49-F238E27FC236}">
                  <a16:creationId xmlns:a16="http://schemas.microsoft.com/office/drawing/2014/main" xmlns="" id="{34CEDDCA-59E8-4C50-AF32-8C06BCB24F4E}"/>
                </a:ext>
              </a:extLst>
            </p:cNvPr>
            <p:cNvSpPr/>
            <p:nvPr/>
          </p:nvSpPr>
          <p:spPr>
            <a:xfrm>
              <a:off x="4012189" y="3316162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39 w 73728"/>
                <a:gd name="connsiteY5" fmla="*/ 16881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8999 h 36864"/>
                <a:gd name="connsiteX9" fmla="*/ 7939 w 73728"/>
                <a:gd name="connsiteY9" fmla="*/ 1688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2"/>
                    <a:pt x="31901" y="46372"/>
                  </a:cubicBezTo>
                  <a:cubicBezTo>
                    <a:pt x="52176" y="51902"/>
                    <a:pt x="70608" y="44529"/>
                    <a:pt x="74295" y="33470"/>
                  </a:cubicBezTo>
                  <a:cubicBezTo>
                    <a:pt x="77981" y="20567"/>
                    <a:pt x="63236" y="7665"/>
                    <a:pt x="42960" y="2135"/>
                  </a:cubicBezTo>
                  <a:cubicBezTo>
                    <a:pt x="22685" y="-3395"/>
                    <a:pt x="4253" y="2135"/>
                    <a:pt x="567" y="15038"/>
                  </a:cubicBezTo>
                  <a:close/>
                  <a:moveTo>
                    <a:pt x="7939" y="16881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0"/>
                    <a:pt x="66922" y="29783"/>
                  </a:cubicBezTo>
                  <a:cubicBezTo>
                    <a:pt x="65079" y="38999"/>
                    <a:pt x="50333" y="42686"/>
                    <a:pt x="33744" y="38999"/>
                  </a:cubicBezTo>
                  <a:cubicBezTo>
                    <a:pt x="17155" y="35313"/>
                    <a:pt x="6096" y="24254"/>
                    <a:pt x="7939" y="1688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9" name="任意多边形: 形状 8728">
              <a:extLst>
                <a:ext uri="{FF2B5EF4-FFF2-40B4-BE49-F238E27FC236}">
                  <a16:creationId xmlns:a16="http://schemas.microsoft.com/office/drawing/2014/main" xmlns="" id="{9CBD5EE4-3912-4EAC-B757-D2FDC37139DD}"/>
                </a:ext>
              </a:extLst>
            </p:cNvPr>
            <p:cNvSpPr/>
            <p:nvPr/>
          </p:nvSpPr>
          <p:spPr>
            <a:xfrm>
              <a:off x="3896433" y="3287360"/>
              <a:ext cx="55296" cy="18432"/>
            </a:xfrm>
            <a:custGeom>
              <a:avLst/>
              <a:gdLst>
                <a:gd name="connsiteX0" fmla="*/ 33378 w 55296"/>
                <a:gd name="connsiteY0" fmla="*/ 1446 h 18432"/>
                <a:gd name="connsiteX1" fmla="*/ 59183 w 55296"/>
                <a:gd name="connsiteY1" fmla="*/ 23565 h 18432"/>
                <a:gd name="connsiteX2" fmla="*/ 26005 w 55296"/>
                <a:gd name="connsiteY2" fmla="*/ 30938 h 18432"/>
                <a:gd name="connsiteX3" fmla="*/ 200 w 55296"/>
                <a:gd name="connsiteY3" fmla="*/ 8819 h 18432"/>
                <a:gd name="connsiteX4" fmla="*/ 33378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46"/>
                  </a:moveTo>
                  <a:cubicBezTo>
                    <a:pt x="49967" y="5133"/>
                    <a:pt x="61026" y="16192"/>
                    <a:pt x="59183" y="23565"/>
                  </a:cubicBezTo>
                  <a:cubicBezTo>
                    <a:pt x="57340" y="32781"/>
                    <a:pt x="42594" y="34624"/>
                    <a:pt x="26005" y="30938"/>
                  </a:cubicBezTo>
                  <a:cubicBezTo>
                    <a:pt x="9416" y="27251"/>
                    <a:pt x="-1643" y="16192"/>
                    <a:pt x="200" y="8819"/>
                  </a:cubicBezTo>
                  <a:cubicBezTo>
                    <a:pt x="2044" y="1446"/>
                    <a:pt x="18632" y="-2240"/>
                    <a:pt x="33378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0" name="任意多边形: 形状 8729">
              <a:extLst>
                <a:ext uri="{FF2B5EF4-FFF2-40B4-BE49-F238E27FC236}">
                  <a16:creationId xmlns:a16="http://schemas.microsoft.com/office/drawing/2014/main" xmlns="" id="{AD9C5623-D09A-4EF0-BF16-32E6409DDDCE}"/>
                </a:ext>
              </a:extLst>
            </p:cNvPr>
            <p:cNvSpPr/>
            <p:nvPr/>
          </p:nvSpPr>
          <p:spPr>
            <a:xfrm>
              <a:off x="3888694" y="3281141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39 w 73728"/>
                <a:gd name="connsiteY5" fmla="*/ 15038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7156 h 36864"/>
                <a:gd name="connsiteX9" fmla="*/ 7939 w 73728"/>
                <a:gd name="connsiteY9" fmla="*/ 150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3"/>
                    <a:pt x="31901" y="46372"/>
                  </a:cubicBezTo>
                  <a:cubicBezTo>
                    <a:pt x="52176" y="51902"/>
                    <a:pt x="70608" y="46372"/>
                    <a:pt x="74295" y="33470"/>
                  </a:cubicBezTo>
                  <a:cubicBezTo>
                    <a:pt x="77981" y="20567"/>
                    <a:pt x="63235" y="7665"/>
                    <a:pt x="42960" y="2135"/>
                  </a:cubicBezTo>
                  <a:cubicBezTo>
                    <a:pt x="22685" y="-3395"/>
                    <a:pt x="4253" y="2135"/>
                    <a:pt x="567" y="15038"/>
                  </a:cubicBezTo>
                  <a:close/>
                  <a:moveTo>
                    <a:pt x="7939" y="15038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1"/>
                    <a:pt x="66922" y="29783"/>
                  </a:cubicBezTo>
                  <a:cubicBezTo>
                    <a:pt x="65079" y="38999"/>
                    <a:pt x="50333" y="40843"/>
                    <a:pt x="33744" y="37156"/>
                  </a:cubicBezTo>
                  <a:cubicBezTo>
                    <a:pt x="17155" y="35313"/>
                    <a:pt x="6096" y="24254"/>
                    <a:pt x="7939" y="150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1" name="任意多边形: 形状 8730">
              <a:extLst>
                <a:ext uri="{FF2B5EF4-FFF2-40B4-BE49-F238E27FC236}">
                  <a16:creationId xmlns:a16="http://schemas.microsoft.com/office/drawing/2014/main" xmlns="" id="{4ED6342E-3559-445A-A1E4-51C3B94B8F95}"/>
                </a:ext>
              </a:extLst>
            </p:cNvPr>
            <p:cNvSpPr/>
            <p:nvPr/>
          </p:nvSpPr>
          <p:spPr>
            <a:xfrm>
              <a:off x="7371072" y="2463051"/>
              <a:ext cx="1677315" cy="995329"/>
            </a:xfrm>
            <a:custGeom>
              <a:avLst/>
              <a:gdLst>
                <a:gd name="connsiteX0" fmla="*/ 71885 w 1677314"/>
                <a:gd name="connsiteY0" fmla="*/ 423937 h 995329"/>
                <a:gd name="connsiteX1" fmla="*/ 90317 w 1677314"/>
                <a:gd name="connsiteY1" fmla="*/ 427623 h 995329"/>
                <a:gd name="connsiteX2" fmla="*/ 1588841 w 1677314"/>
                <a:gd name="connsiteY2" fmla="*/ 0 h 995329"/>
                <a:gd name="connsiteX3" fmla="*/ 1677315 w 1677314"/>
                <a:gd name="connsiteY3" fmla="*/ 112435 h 995329"/>
                <a:gd name="connsiteX4" fmla="*/ 1677315 w 1677314"/>
                <a:gd name="connsiteY4" fmla="*/ 112435 h 995329"/>
                <a:gd name="connsiteX5" fmla="*/ 1677315 w 1677314"/>
                <a:gd name="connsiteY5" fmla="*/ 112435 h 995329"/>
                <a:gd name="connsiteX6" fmla="*/ 1529859 w 1677314"/>
                <a:gd name="connsiteY6" fmla="*/ 283853 h 995329"/>
                <a:gd name="connsiteX7" fmla="*/ 1518799 w 1677314"/>
                <a:gd name="connsiteY7" fmla="*/ 549274 h 995329"/>
                <a:gd name="connsiteX8" fmla="*/ 138240 w 1677314"/>
                <a:gd name="connsiteY8" fmla="*/ 1008232 h 995329"/>
                <a:gd name="connsiteX9" fmla="*/ 0 w 1677314"/>
                <a:gd name="connsiteY9" fmla="*/ 683828 h 995329"/>
                <a:gd name="connsiteX10" fmla="*/ 71885 w 1677314"/>
                <a:gd name="connsiteY10" fmla="*/ 423937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7314" h="995329">
                  <a:moveTo>
                    <a:pt x="71885" y="423937"/>
                  </a:moveTo>
                  <a:lnTo>
                    <a:pt x="90317" y="427623"/>
                  </a:lnTo>
                  <a:cubicBezTo>
                    <a:pt x="930818" y="512410"/>
                    <a:pt x="1581468" y="5530"/>
                    <a:pt x="1588841" y="0"/>
                  </a:cubicBezTo>
                  <a:lnTo>
                    <a:pt x="1677315" y="112435"/>
                  </a:lnTo>
                  <a:cubicBezTo>
                    <a:pt x="1677315" y="112435"/>
                    <a:pt x="1677315" y="112435"/>
                    <a:pt x="1677315" y="112435"/>
                  </a:cubicBezTo>
                  <a:lnTo>
                    <a:pt x="1677315" y="112435"/>
                  </a:lnTo>
                  <a:lnTo>
                    <a:pt x="1529859" y="283853"/>
                  </a:lnTo>
                  <a:cubicBezTo>
                    <a:pt x="1529859" y="283853"/>
                    <a:pt x="1574095" y="517940"/>
                    <a:pt x="1518799" y="549274"/>
                  </a:cubicBezTo>
                  <a:cubicBezTo>
                    <a:pt x="1432169" y="613787"/>
                    <a:pt x="881051" y="1008232"/>
                    <a:pt x="138240" y="1008232"/>
                  </a:cubicBezTo>
                  <a:cubicBezTo>
                    <a:pt x="64512" y="1008232"/>
                    <a:pt x="0" y="683828"/>
                    <a:pt x="0" y="683828"/>
                  </a:cubicBezTo>
                  <a:lnTo>
                    <a:pt x="71885" y="423937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2" name="任意多边形: 形状 8731">
              <a:extLst>
                <a:ext uri="{FF2B5EF4-FFF2-40B4-BE49-F238E27FC236}">
                  <a16:creationId xmlns:a16="http://schemas.microsoft.com/office/drawing/2014/main" xmlns="" id="{1CDC9DA6-A1E6-483C-8173-9D6125965B9C}"/>
                </a:ext>
              </a:extLst>
            </p:cNvPr>
            <p:cNvSpPr/>
            <p:nvPr/>
          </p:nvSpPr>
          <p:spPr>
            <a:xfrm>
              <a:off x="7446643" y="2861183"/>
              <a:ext cx="1437698" cy="571393"/>
            </a:xfrm>
            <a:custGeom>
              <a:avLst/>
              <a:gdLst>
                <a:gd name="connsiteX0" fmla="*/ 149300 w 1437698"/>
                <a:gd name="connsiteY0" fmla="*/ 493978 h 571392"/>
                <a:gd name="connsiteX1" fmla="*/ 1445072 w 1437698"/>
                <a:gd name="connsiteY1" fmla="*/ 0 h 571392"/>
                <a:gd name="connsiteX2" fmla="*/ 1446914 w 1437698"/>
                <a:gd name="connsiteY2" fmla="*/ 38707 h 571392"/>
                <a:gd name="connsiteX3" fmla="*/ 1435856 w 1437698"/>
                <a:gd name="connsiteY3" fmla="*/ 127181 h 571392"/>
                <a:gd name="connsiteX4" fmla="*/ 62669 w 1437698"/>
                <a:gd name="connsiteY4" fmla="*/ 587982 h 571392"/>
                <a:gd name="connsiteX5" fmla="*/ 0 w 1437698"/>
                <a:gd name="connsiteY5" fmla="*/ 488449 h 571392"/>
                <a:gd name="connsiteX6" fmla="*/ 149300 w 1437698"/>
                <a:gd name="connsiteY6" fmla="*/ 493978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7698" h="571392">
                  <a:moveTo>
                    <a:pt x="149300" y="493978"/>
                  </a:moveTo>
                  <a:cubicBezTo>
                    <a:pt x="798107" y="493978"/>
                    <a:pt x="1306831" y="116122"/>
                    <a:pt x="1445072" y="0"/>
                  </a:cubicBezTo>
                  <a:cubicBezTo>
                    <a:pt x="1445072" y="11059"/>
                    <a:pt x="1446914" y="23962"/>
                    <a:pt x="1446914" y="38707"/>
                  </a:cubicBezTo>
                  <a:cubicBezTo>
                    <a:pt x="1450601" y="92160"/>
                    <a:pt x="1439542" y="119808"/>
                    <a:pt x="1435856" y="127181"/>
                  </a:cubicBezTo>
                  <a:cubicBezTo>
                    <a:pt x="1380560" y="169575"/>
                    <a:pt x="823912" y="587982"/>
                    <a:pt x="62669" y="587982"/>
                  </a:cubicBezTo>
                  <a:cubicBezTo>
                    <a:pt x="31335" y="587982"/>
                    <a:pt x="9216" y="532685"/>
                    <a:pt x="0" y="488449"/>
                  </a:cubicBezTo>
                  <a:cubicBezTo>
                    <a:pt x="47923" y="492135"/>
                    <a:pt x="99533" y="493978"/>
                    <a:pt x="149300" y="49397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3" name="任意多边形: 形状 8732">
              <a:extLst>
                <a:ext uri="{FF2B5EF4-FFF2-40B4-BE49-F238E27FC236}">
                  <a16:creationId xmlns:a16="http://schemas.microsoft.com/office/drawing/2014/main" xmlns="" id="{603631B0-F438-4BED-A48D-45329FD23FC8}"/>
                </a:ext>
              </a:extLst>
            </p:cNvPr>
            <p:cNvSpPr/>
            <p:nvPr/>
          </p:nvSpPr>
          <p:spPr>
            <a:xfrm>
              <a:off x="7415309" y="2813260"/>
              <a:ext cx="1492994" cy="645121"/>
            </a:xfrm>
            <a:custGeom>
              <a:avLst/>
              <a:gdLst>
                <a:gd name="connsiteX0" fmla="*/ 0 w 1492994"/>
                <a:gd name="connsiteY0" fmla="*/ 508724 h 645120"/>
                <a:gd name="connsiteX1" fmla="*/ 92160 w 1492994"/>
                <a:gd name="connsiteY1" fmla="*/ 658023 h 645120"/>
                <a:gd name="connsiteX2" fmla="*/ 1483779 w 1492994"/>
                <a:gd name="connsiteY2" fmla="*/ 189850 h 645120"/>
                <a:gd name="connsiteX3" fmla="*/ 1500367 w 1492994"/>
                <a:gd name="connsiteY3" fmla="*/ 84787 h 645120"/>
                <a:gd name="connsiteX4" fmla="*/ 1492995 w 1492994"/>
                <a:gd name="connsiteY4" fmla="*/ 0 h 645120"/>
                <a:gd name="connsiteX5" fmla="*/ 178790 w 1492994"/>
                <a:gd name="connsiteY5" fmla="*/ 517940 h 645120"/>
                <a:gd name="connsiteX6" fmla="*/ 0 w 1492994"/>
                <a:gd name="connsiteY6" fmla="*/ 508724 h 645120"/>
                <a:gd name="connsiteX7" fmla="*/ 29491 w 1492994"/>
                <a:gd name="connsiteY7" fmla="*/ 534529 h 645120"/>
                <a:gd name="connsiteX8" fmla="*/ 180634 w 1492994"/>
                <a:gd name="connsiteY8" fmla="*/ 541902 h 645120"/>
                <a:gd name="connsiteX9" fmla="*/ 1476406 w 1492994"/>
                <a:gd name="connsiteY9" fmla="*/ 47923 h 645120"/>
                <a:gd name="connsiteX10" fmla="*/ 1478249 w 1492994"/>
                <a:gd name="connsiteY10" fmla="*/ 86630 h 645120"/>
                <a:gd name="connsiteX11" fmla="*/ 1467190 w 1492994"/>
                <a:gd name="connsiteY11" fmla="*/ 175104 h 645120"/>
                <a:gd name="connsiteX12" fmla="*/ 94003 w 1492994"/>
                <a:gd name="connsiteY12" fmla="*/ 635905 h 645120"/>
                <a:gd name="connsiteX13" fmla="*/ 29491 w 1492994"/>
                <a:gd name="connsiteY13" fmla="*/ 534529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994" h="645120">
                  <a:moveTo>
                    <a:pt x="0" y="508724"/>
                  </a:moveTo>
                  <a:cubicBezTo>
                    <a:pt x="0" y="508724"/>
                    <a:pt x="18432" y="658023"/>
                    <a:pt x="92160" y="658023"/>
                  </a:cubicBezTo>
                  <a:cubicBezTo>
                    <a:pt x="884738" y="658023"/>
                    <a:pt x="1457974" y="210125"/>
                    <a:pt x="1483779" y="189850"/>
                  </a:cubicBezTo>
                  <a:cubicBezTo>
                    <a:pt x="1483779" y="189850"/>
                    <a:pt x="1504054" y="160359"/>
                    <a:pt x="1500367" y="84787"/>
                  </a:cubicBezTo>
                  <a:cubicBezTo>
                    <a:pt x="1500367" y="31335"/>
                    <a:pt x="1492995" y="0"/>
                    <a:pt x="1492995" y="0"/>
                  </a:cubicBezTo>
                  <a:cubicBezTo>
                    <a:pt x="1487465" y="5530"/>
                    <a:pt x="934504" y="517940"/>
                    <a:pt x="178790" y="517940"/>
                  </a:cubicBezTo>
                  <a:cubicBezTo>
                    <a:pt x="121652" y="517940"/>
                    <a:pt x="62669" y="514254"/>
                    <a:pt x="0" y="508724"/>
                  </a:cubicBezTo>
                  <a:close/>
                  <a:moveTo>
                    <a:pt x="29491" y="534529"/>
                  </a:moveTo>
                  <a:cubicBezTo>
                    <a:pt x="79258" y="538215"/>
                    <a:pt x="129024" y="541902"/>
                    <a:pt x="180634" y="541902"/>
                  </a:cubicBezTo>
                  <a:cubicBezTo>
                    <a:pt x="829441" y="541902"/>
                    <a:pt x="1338166" y="164045"/>
                    <a:pt x="1476406" y="47923"/>
                  </a:cubicBezTo>
                  <a:cubicBezTo>
                    <a:pt x="1476406" y="58983"/>
                    <a:pt x="1478249" y="71885"/>
                    <a:pt x="1478249" y="86630"/>
                  </a:cubicBezTo>
                  <a:cubicBezTo>
                    <a:pt x="1481935" y="140084"/>
                    <a:pt x="1470876" y="167732"/>
                    <a:pt x="1467190" y="175104"/>
                  </a:cubicBezTo>
                  <a:cubicBezTo>
                    <a:pt x="1411894" y="217498"/>
                    <a:pt x="855246" y="635905"/>
                    <a:pt x="94003" y="635905"/>
                  </a:cubicBezTo>
                  <a:cubicBezTo>
                    <a:pt x="62669" y="634062"/>
                    <a:pt x="40550" y="578766"/>
                    <a:pt x="29491" y="534529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4" name="任意多边形: 形状 8733">
              <a:extLst>
                <a:ext uri="{FF2B5EF4-FFF2-40B4-BE49-F238E27FC236}">
                  <a16:creationId xmlns:a16="http://schemas.microsoft.com/office/drawing/2014/main" xmlns="" id="{D778A3D2-99D4-4B42-A214-25C7EE0029EF}"/>
                </a:ext>
              </a:extLst>
            </p:cNvPr>
            <p:cNvSpPr/>
            <p:nvPr/>
          </p:nvSpPr>
          <p:spPr>
            <a:xfrm>
              <a:off x="7299186" y="2971775"/>
              <a:ext cx="165888" cy="294912"/>
            </a:xfrm>
            <a:custGeom>
              <a:avLst/>
              <a:gdLst>
                <a:gd name="connsiteX0" fmla="*/ 116122 w 165888"/>
                <a:gd name="connsiteY0" fmla="*/ 296755 h 294912"/>
                <a:gd name="connsiteX1" fmla="*/ 180634 w 165888"/>
                <a:gd name="connsiteY1" fmla="*/ 267264 h 294912"/>
                <a:gd name="connsiteX2" fmla="*/ 70042 w 165888"/>
                <a:gd name="connsiteY2" fmla="*/ 0 h 294912"/>
                <a:gd name="connsiteX3" fmla="*/ 0 w 165888"/>
                <a:gd name="connsiteY3" fmla="*/ 11059 h 294912"/>
                <a:gd name="connsiteX4" fmla="*/ 116122 w 165888"/>
                <a:gd name="connsiteY4" fmla="*/ 296755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116122" y="296755"/>
                  </a:moveTo>
                  <a:lnTo>
                    <a:pt x="180634" y="267264"/>
                  </a:lnTo>
                  <a:cubicBezTo>
                    <a:pt x="129024" y="154829"/>
                    <a:pt x="73728" y="23962"/>
                    <a:pt x="70042" y="0"/>
                  </a:cubicBezTo>
                  <a:lnTo>
                    <a:pt x="0" y="11059"/>
                  </a:lnTo>
                  <a:cubicBezTo>
                    <a:pt x="5530" y="55296"/>
                    <a:pt x="97690" y="256205"/>
                    <a:pt x="116122" y="29675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5" name="任意多边形: 形状 8734">
              <a:extLst>
                <a:ext uri="{FF2B5EF4-FFF2-40B4-BE49-F238E27FC236}">
                  <a16:creationId xmlns:a16="http://schemas.microsoft.com/office/drawing/2014/main" xmlns="" id="{F91D2F3C-D1EC-4BD6-810D-7024F20117FA}"/>
                </a:ext>
              </a:extLst>
            </p:cNvPr>
            <p:cNvSpPr/>
            <p:nvPr/>
          </p:nvSpPr>
          <p:spPr>
            <a:xfrm>
              <a:off x="7415309" y="2940441"/>
              <a:ext cx="202752" cy="313344"/>
            </a:xfrm>
            <a:custGeom>
              <a:avLst/>
              <a:gdLst>
                <a:gd name="connsiteX0" fmla="*/ 149300 w 202752"/>
                <a:gd name="connsiteY0" fmla="*/ 320717 h 313344"/>
                <a:gd name="connsiteX1" fmla="*/ 206438 w 202752"/>
                <a:gd name="connsiteY1" fmla="*/ 278323 h 313344"/>
                <a:gd name="connsiteX2" fmla="*/ 71885 w 202752"/>
                <a:gd name="connsiteY2" fmla="*/ 0 h 313344"/>
                <a:gd name="connsiteX3" fmla="*/ 0 w 202752"/>
                <a:gd name="connsiteY3" fmla="*/ 5529 h 313344"/>
                <a:gd name="connsiteX4" fmla="*/ 149300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149300" y="320717"/>
                  </a:moveTo>
                  <a:lnTo>
                    <a:pt x="206438" y="278323"/>
                  </a:lnTo>
                  <a:cubicBezTo>
                    <a:pt x="171418" y="232243"/>
                    <a:pt x="79258" y="90317"/>
                    <a:pt x="71885" y="0"/>
                  </a:cubicBezTo>
                  <a:lnTo>
                    <a:pt x="0" y="5529"/>
                  </a:lnTo>
                  <a:cubicBezTo>
                    <a:pt x="11059" y="134554"/>
                    <a:pt x="143770" y="313344"/>
                    <a:pt x="149300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6" name="任意多边形: 形状 8735">
              <a:extLst>
                <a:ext uri="{FF2B5EF4-FFF2-40B4-BE49-F238E27FC236}">
                  <a16:creationId xmlns:a16="http://schemas.microsoft.com/office/drawing/2014/main" xmlns="" id="{A5D4A27B-E9B9-4E31-A629-FA40B61192CE}"/>
                </a:ext>
              </a:extLst>
            </p:cNvPr>
            <p:cNvSpPr/>
            <p:nvPr/>
          </p:nvSpPr>
          <p:spPr>
            <a:xfrm>
              <a:off x="7579354" y="3001266"/>
              <a:ext cx="184320" cy="239616"/>
            </a:xfrm>
            <a:custGeom>
              <a:avLst/>
              <a:gdLst>
                <a:gd name="connsiteX0" fmla="*/ 140084 w 184320"/>
                <a:gd name="connsiteY0" fmla="*/ 248832 h 239616"/>
                <a:gd name="connsiteX1" fmla="*/ 197223 w 184320"/>
                <a:gd name="connsiteY1" fmla="*/ 204596 h 239616"/>
                <a:gd name="connsiteX2" fmla="*/ 71885 w 184320"/>
                <a:gd name="connsiteY2" fmla="*/ 0 h 239616"/>
                <a:gd name="connsiteX3" fmla="*/ 0 w 184320"/>
                <a:gd name="connsiteY3" fmla="*/ 0 h 239616"/>
                <a:gd name="connsiteX4" fmla="*/ 140084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140084" y="248832"/>
                  </a:moveTo>
                  <a:lnTo>
                    <a:pt x="197223" y="204596"/>
                  </a:lnTo>
                  <a:cubicBezTo>
                    <a:pt x="129024" y="117965"/>
                    <a:pt x="71885" y="23962"/>
                    <a:pt x="71885" y="0"/>
                  </a:cubicBezTo>
                  <a:lnTo>
                    <a:pt x="0" y="0"/>
                  </a:lnTo>
                  <a:cubicBezTo>
                    <a:pt x="0" y="62669"/>
                    <a:pt x="106906" y="206439"/>
                    <a:pt x="140084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7" name="任意多边形: 形状 8736">
              <a:extLst>
                <a:ext uri="{FF2B5EF4-FFF2-40B4-BE49-F238E27FC236}">
                  <a16:creationId xmlns:a16="http://schemas.microsoft.com/office/drawing/2014/main" xmlns="" id="{C8679EC5-6A5C-4103-8B5A-69AFF10029B4}"/>
                </a:ext>
              </a:extLst>
            </p:cNvPr>
            <p:cNvSpPr/>
            <p:nvPr/>
          </p:nvSpPr>
          <p:spPr>
            <a:xfrm>
              <a:off x="7763674" y="3001266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9216" y="119808"/>
                    <a:pt x="129024" y="230400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8" name="任意多边形: 形状 8737">
              <a:extLst>
                <a:ext uri="{FF2B5EF4-FFF2-40B4-BE49-F238E27FC236}">
                  <a16:creationId xmlns:a16="http://schemas.microsoft.com/office/drawing/2014/main" xmlns="" id="{16BECBC1-90EE-4181-85E1-2B46C530B58B}"/>
                </a:ext>
              </a:extLst>
            </p:cNvPr>
            <p:cNvSpPr/>
            <p:nvPr/>
          </p:nvSpPr>
          <p:spPr>
            <a:xfrm>
              <a:off x="7916659" y="2973618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8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8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7373" y="119808"/>
                    <a:pt x="129024" y="228557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9" name="任意多边形: 形状 8738">
              <a:extLst>
                <a:ext uri="{FF2B5EF4-FFF2-40B4-BE49-F238E27FC236}">
                  <a16:creationId xmlns:a16="http://schemas.microsoft.com/office/drawing/2014/main" xmlns="" id="{816F887E-59D2-4314-995A-962F7782BA2C}"/>
                </a:ext>
              </a:extLst>
            </p:cNvPr>
            <p:cNvSpPr/>
            <p:nvPr/>
          </p:nvSpPr>
          <p:spPr>
            <a:xfrm>
              <a:off x="8029095" y="2903577"/>
              <a:ext cx="202752" cy="239616"/>
            </a:xfrm>
            <a:custGeom>
              <a:avLst/>
              <a:gdLst>
                <a:gd name="connsiteX0" fmla="*/ 167732 w 202752"/>
                <a:gd name="connsiteY0" fmla="*/ 239616 h 239616"/>
                <a:gd name="connsiteX1" fmla="*/ 215655 w 202752"/>
                <a:gd name="connsiteY1" fmla="*/ 186163 h 239616"/>
                <a:gd name="connsiteX2" fmla="*/ 189850 w 202752"/>
                <a:gd name="connsiteY2" fmla="*/ 162202 h 239616"/>
                <a:gd name="connsiteX3" fmla="*/ 75571 w 202752"/>
                <a:gd name="connsiteY3" fmla="*/ 35021 h 239616"/>
                <a:gd name="connsiteX4" fmla="*/ 70042 w 202752"/>
                <a:gd name="connsiteY4" fmla="*/ 0 h 239616"/>
                <a:gd name="connsiteX5" fmla="*/ 0 w 202752"/>
                <a:gd name="connsiteY5" fmla="*/ 12902 h 239616"/>
                <a:gd name="connsiteX6" fmla="*/ 5530 w 202752"/>
                <a:gd name="connsiteY6" fmla="*/ 47923 h 239616"/>
                <a:gd name="connsiteX7" fmla="*/ 141927 w 202752"/>
                <a:gd name="connsiteY7" fmla="*/ 215655 h 239616"/>
                <a:gd name="connsiteX8" fmla="*/ 167732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167732" y="239616"/>
                  </a:moveTo>
                  <a:lnTo>
                    <a:pt x="215655" y="186163"/>
                  </a:lnTo>
                  <a:lnTo>
                    <a:pt x="189850" y="162202"/>
                  </a:lnTo>
                  <a:cubicBezTo>
                    <a:pt x="134554" y="112435"/>
                    <a:pt x="81101" y="51609"/>
                    <a:pt x="75571" y="35021"/>
                  </a:cubicBezTo>
                  <a:lnTo>
                    <a:pt x="70042" y="0"/>
                  </a:lnTo>
                  <a:lnTo>
                    <a:pt x="0" y="12902"/>
                  </a:lnTo>
                  <a:lnTo>
                    <a:pt x="5530" y="47923"/>
                  </a:lnTo>
                  <a:cubicBezTo>
                    <a:pt x="12903" y="92160"/>
                    <a:pt x="94003" y="171418"/>
                    <a:pt x="141927" y="215655"/>
                  </a:cubicBezTo>
                  <a:lnTo>
                    <a:pt x="167732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0" name="任意多边形: 形状 8739">
              <a:extLst>
                <a:ext uri="{FF2B5EF4-FFF2-40B4-BE49-F238E27FC236}">
                  <a16:creationId xmlns:a16="http://schemas.microsoft.com/office/drawing/2014/main" xmlns="" id="{12A4170D-8EE1-4F25-A7F4-EE82210ABCC1}"/>
                </a:ext>
              </a:extLst>
            </p:cNvPr>
            <p:cNvSpPr/>
            <p:nvPr/>
          </p:nvSpPr>
          <p:spPr>
            <a:xfrm>
              <a:off x="8230004" y="2886988"/>
              <a:ext cx="165888" cy="184320"/>
            </a:xfrm>
            <a:custGeom>
              <a:avLst/>
              <a:gdLst>
                <a:gd name="connsiteX0" fmla="*/ 151143 w 165888"/>
                <a:gd name="connsiteY0" fmla="*/ 195380 h 184320"/>
                <a:gd name="connsiteX1" fmla="*/ 178791 w 165888"/>
                <a:gd name="connsiteY1" fmla="*/ 147456 h 184320"/>
                <a:gd name="connsiteX2" fmla="*/ 151143 w 165888"/>
                <a:gd name="connsiteY2" fmla="*/ 130867 h 184320"/>
                <a:gd name="connsiteX3" fmla="*/ 77415 w 165888"/>
                <a:gd name="connsiteY3" fmla="*/ 35021 h 184320"/>
                <a:gd name="connsiteX4" fmla="*/ 68199 w 165888"/>
                <a:gd name="connsiteY4" fmla="*/ 0 h 184320"/>
                <a:gd name="connsiteX5" fmla="*/ 0 w 165888"/>
                <a:gd name="connsiteY5" fmla="*/ 20275 h 184320"/>
                <a:gd name="connsiteX6" fmla="*/ 9216 w 165888"/>
                <a:gd name="connsiteY6" fmla="*/ 55296 h 184320"/>
                <a:gd name="connsiteX7" fmla="*/ 112436 w 165888"/>
                <a:gd name="connsiteY7" fmla="*/ 195380 h 184320"/>
                <a:gd name="connsiteX8" fmla="*/ 151143 w 165888"/>
                <a:gd name="connsiteY8" fmla="*/ 195380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151143" y="195380"/>
                  </a:moveTo>
                  <a:lnTo>
                    <a:pt x="178791" y="147456"/>
                  </a:lnTo>
                  <a:lnTo>
                    <a:pt x="151143" y="130867"/>
                  </a:lnTo>
                  <a:cubicBezTo>
                    <a:pt x="149300" y="130867"/>
                    <a:pt x="92160" y="88474"/>
                    <a:pt x="77415" y="35021"/>
                  </a:cubicBezTo>
                  <a:lnTo>
                    <a:pt x="68199" y="0"/>
                  </a:lnTo>
                  <a:lnTo>
                    <a:pt x="0" y="20275"/>
                  </a:lnTo>
                  <a:lnTo>
                    <a:pt x="9216" y="55296"/>
                  </a:lnTo>
                  <a:cubicBezTo>
                    <a:pt x="35021" y="143770"/>
                    <a:pt x="108749" y="193536"/>
                    <a:pt x="112436" y="195380"/>
                  </a:cubicBezTo>
                  <a:lnTo>
                    <a:pt x="151143" y="19538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1" name="任意多边形: 形状 8740">
              <a:extLst>
                <a:ext uri="{FF2B5EF4-FFF2-40B4-BE49-F238E27FC236}">
                  <a16:creationId xmlns:a16="http://schemas.microsoft.com/office/drawing/2014/main" xmlns="" id="{A4019665-9662-42A9-9D46-BF4E6FB7D29E}"/>
                </a:ext>
              </a:extLst>
            </p:cNvPr>
            <p:cNvSpPr/>
            <p:nvPr/>
          </p:nvSpPr>
          <p:spPr>
            <a:xfrm>
              <a:off x="8427227" y="2831692"/>
              <a:ext cx="129024" cy="129024"/>
            </a:xfrm>
            <a:custGeom>
              <a:avLst/>
              <a:gdLst>
                <a:gd name="connsiteX0" fmla="*/ 99533 w 129024"/>
                <a:gd name="connsiteY0" fmla="*/ 143770 h 129024"/>
                <a:gd name="connsiteX1" fmla="*/ 145613 w 129024"/>
                <a:gd name="connsiteY1" fmla="*/ 88474 h 129024"/>
                <a:gd name="connsiteX2" fmla="*/ 64512 w 129024"/>
                <a:gd name="connsiteY2" fmla="*/ 0 h 129024"/>
                <a:gd name="connsiteX3" fmla="*/ 0 w 129024"/>
                <a:gd name="connsiteY3" fmla="*/ 31335 h 129024"/>
                <a:gd name="connsiteX4" fmla="*/ 99533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99533" y="143770"/>
                  </a:moveTo>
                  <a:lnTo>
                    <a:pt x="145613" y="88474"/>
                  </a:lnTo>
                  <a:cubicBezTo>
                    <a:pt x="121652" y="68198"/>
                    <a:pt x="77415" y="25805"/>
                    <a:pt x="64512" y="0"/>
                  </a:cubicBezTo>
                  <a:lnTo>
                    <a:pt x="0" y="31335"/>
                  </a:lnTo>
                  <a:cubicBezTo>
                    <a:pt x="22119" y="79258"/>
                    <a:pt x="92160" y="138240"/>
                    <a:pt x="99533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2" name="任意多边形: 形状 8741">
              <a:extLst>
                <a:ext uri="{FF2B5EF4-FFF2-40B4-BE49-F238E27FC236}">
                  <a16:creationId xmlns:a16="http://schemas.microsoft.com/office/drawing/2014/main" xmlns="" id="{99F4AA38-1788-44D4-979A-347FD2DAAAAF}"/>
                </a:ext>
              </a:extLst>
            </p:cNvPr>
            <p:cNvSpPr/>
            <p:nvPr/>
          </p:nvSpPr>
          <p:spPr>
            <a:xfrm>
              <a:off x="8736838" y="2792675"/>
              <a:ext cx="92160" cy="73728"/>
            </a:xfrm>
            <a:custGeom>
              <a:avLst/>
              <a:gdLst>
                <a:gd name="connsiteX0" fmla="*/ 68245 w 92160"/>
                <a:gd name="connsiteY0" fmla="*/ 72195 h 73728"/>
                <a:gd name="connsiteX1" fmla="*/ 46 w 92160"/>
                <a:gd name="connsiteY1" fmla="*/ 50076 h 73728"/>
                <a:gd name="connsiteX2" fmla="*/ 103266 w 92160"/>
                <a:gd name="connsiteY2" fmla="*/ 5839 h 73728"/>
                <a:gd name="connsiteX3" fmla="*/ 68245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68245" y="72195"/>
                  </a:moveTo>
                  <a:cubicBezTo>
                    <a:pt x="51657" y="79567"/>
                    <a:pt x="-1796" y="68508"/>
                    <a:pt x="46" y="50076"/>
                  </a:cubicBezTo>
                  <a:cubicBezTo>
                    <a:pt x="1890" y="22428"/>
                    <a:pt x="84834" y="-14436"/>
                    <a:pt x="103266" y="5839"/>
                  </a:cubicBezTo>
                  <a:cubicBezTo>
                    <a:pt x="114325" y="20585"/>
                    <a:pt x="84834" y="64822"/>
                    <a:pt x="68245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3" name="任意多边形: 形状 8742">
              <a:extLst>
                <a:ext uri="{FF2B5EF4-FFF2-40B4-BE49-F238E27FC236}">
                  <a16:creationId xmlns:a16="http://schemas.microsoft.com/office/drawing/2014/main" xmlns="" id="{13D1F20C-9EF9-4591-B232-BEA5A3AF9DF2}"/>
                </a:ext>
              </a:extLst>
            </p:cNvPr>
            <p:cNvSpPr/>
            <p:nvPr/>
          </p:nvSpPr>
          <p:spPr>
            <a:xfrm>
              <a:off x="8789165" y="2797101"/>
              <a:ext cx="18432" cy="18432"/>
            </a:xfrm>
            <a:custGeom>
              <a:avLst/>
              <a:gdLst>
                <a:gd name="connsiteX0" fmla="*/ 1174 w 18432"/>
                <a:gd name="connsiteY0" fmla="*/ 23531 h 18432"/>
                <a:gd name="connsiteX1" fmla="*/ 23292 w 18432"/>
                <a:gd name="connsiteY1" fmla="*/ 32747 h 18432"/>
                <a:gd name="connsiteX2" fmla="*/ 32508 w 18432"/>
                <a:gd name="connsiteY2" fmla="*/ 10629 h 18432"/>
                <a:gd name="connsiteX3" fmla="*/ 10390 w 18432"/>
                <a:gd name="connsiteY3" fmla="*/ 1413 h 18432"/>
                <a:gd name="connsiteX4" fmla="*/ 1174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23531"/>
                  </a:moveTo>
                  <a:cubicBezTo>
                    <a:pt x="4860" y="32747"/>
                    <a:pt x="14076" y="36434"/>
                    <a:pt x="23292" y="32747"/>
                  </a:cubicBezTo>
                  <a:cubicBezTo>
                    <a:pt x="32508" y="29061"/>
                    <a:pt x="36194" y="19845"/>
                    <a:pt x="32508" y="10629"/>
                  </a:cubicBezTo>
                  <a:cubicBezTo>
                    <a:pt x="28822" y="1413"/>
                    <a:pt x="19606" y="-2274"/>
                    <a:pt x="10390" y="1413"/>
                  </a:cubicBezTo>
                  <a:cubicBezTo>
                    <a:pt x="3016" y="5099"/>
                    <a:pt x="-2513" y="14315"/>
                    <a:pt x="1174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4" name="任意多边形: 形状 8743">
              <a:extLst>
                <a:ext uri="{FF2B5EF4-FFF2-40B4-BE49-F238E27FC236}">
                  <a16:creationId xmlns:a16="http://schemas.microsoft.com/office/drawing/2014/main" xmlns="" id="{5C7F7517-7A78-43D7-B4E8-7C311AA4D81E}"/>
                </a:ext>
              </a:extLst>
            </p:cNvPr>
            <p:cNvSpPr/>
            <p:nvPr/>
          </p:nvSpPr>
          <p:spPr>
            <a:xfrm>
              <a:off x="8752061" y="2813690"/>
              <a:ext cx="18432" cy="18432"/>
            </a:xfrm>
            <a:custGeom>
              <a:avLst/>
              <a:gdLst>
                <a:gd name="connsiteX0" fmla="*/ 1413 w 18432"/>
                <a:gd name="connsiteY0" fmla="*/ 23531 h 18432"/>
                <a:gd name="connsiteX1" fmla="*/ 23531 w 18432"/>
                <a:gd name="connsiteY1" fmla="*/ 32747 h 18432"/>
                <a:gd name="connsiteX2" fmla="*/ 32747 w 18432"/>
                <a:gd name="connsiteY2" fmla="*/ 10629 h 18432"/>
                <a:gd name="connsiteX3" fmla="*/ 10629 w 18432"/>
                <a:gd name="connsiteY3" fmla="*/ 1413 h 18432"/>
                <a:gd name="connsiteX4" fmla="*/ 1413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3" y="23531"/>
                  </a:moveTo>
                  <a:cubicBezTo>
                    <a:pt x="5099" y="32747"/>
                    <a:pt x="14315" y="36433"/>
                    <a:pt x="23531" y="32747"/>
                  </a:cubicBezTo>
                  <a:cubicBezTo>
                    <a:pt x="32747" y="29061"/>
                    <a:pt x="36433" y="19845"/>
                    <a:pt x="32747" y="10629"/>
                  </a:cubicBezTo>
                  <a:cubicBezTo>
                    <a:pt x="29061" y="1413"/>
                    <a:pt x="19845" y="-2274"/>
                    <a:pt x="10629" y="1413"/>
                  </a:cubicBezTo>
                  <a:cubicBezTo>
                    <a:pt x="1413" y="5099"/>
                    <a:pt x="-2274" y="14315"/>
                    <a:pt x="1413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5" name="任意多边形: 形状 8744">
              <a:extLst>
                <a:ext uri="{FF2B5EF4-FFF2-40B4-BE49-F238E27FC236}">
                  <a16:creationId xmlns:a16="http://schemas.microsoft.com/office/drawing/2014/main" xmlns="" id="{93CB18B2-98B5-4C20-AD66-EDC9DC6E6E88}"/>
                </a:ext>
              </a:extLst>
            </p:cNvPr>
            <p:cNvSpPr/>
            <p:nvPr/>
          </p:nvSpPr>
          <p:spPr>
            <a:xfrm>
              <a:off x="8782495" y="2833932"/>
              <a:ext cx="18432" cy="18432"/>
            </a:xfrm>
            <a:custGeom>
              <a:avLst/>
              <a:gdLst>
                <a:gd name="connsiteX0" fmla="*/ 470 w 18432"/>
                <a:gd name="connsiteY0" fmla="*/ 21721 h 18432"/>
                <a:gd name="connsiteX1" fmla="*/ 22588 w 18432"/>
                <a:gd name="connsiteY1" fmla="*/ 29094 h 18432"/>
                <a:gd name="connsiteX2" fmla="*/ 31804 w 18432"/>
                <a:gd name="connsiteY2" fmla="*/ 8819 h 18432"/>
                <a:gd name="connsiteX3" fmla="*/ 9686 w 18432"/>
                <a:gd name="connsiteY3" fmla="*/ 1446 h 18432"/>
                <a:gd name="connsiteX4" fmla="*/ 47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21721"/>
                  </a:moveTo>
                  <a:cubicBezTo>
                    <a:pt x="4156" y="29094"/>
                    <a:pt x="13372" y="32781"/>
                    <a:pt x="22588" y="29094"/>
                  </a:cubicBezTo>
                  <a:cubicBezTo>
                    <a:pt x="31804" y="25408"/>
                    <a:pt x="35491" y="16192"/>
                    <a:pt x="31804" y="8819"/>
                  </a:cubicBezTo>
                  <a:cubicBezTo>
                    <a:pt x="28118" y="1446"/>
                    <a:pt x="18902" y="-2240"/>
                    <a:pt x="9686" y="1446"/>
                  </a:cubicBezTo>
                  <a:cubicBezTo>
                    <a:pt x="2313" y="5133"/>
                    <a:pt x="-1373" y="12505"/>
                    <a:pt x="47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6" name="任意多边形: 形状 8745">
              <a:extLst>
                <a:ext uri="{FF2B5EF4-FFF2-40B4-BE49-F238E27FC236}">
                  <a16:creationId xmlns:a16="http://schemas.microsoft.com/office/drawing/2014/main" xmlns="" id="{98E095F9-EC97-43E1-9F6A-F1CA9CF87043}"/>
                </a:ext>
              </a:extLst>
            </p:cNvPr>
            <p:cNvSpPr/>
            <p:nvPr/>
          </p:nvSpPr>
          <p:spPr>
            <a:xfrm>
              <a:off x="8642882" y="2812127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7" name="任意多边形: 形状 8746">
              <a:extLst>
                <a:ext uri="{FF2B5EF4-FFF2-40B4-BE49-F238E27FC236}">
                  <a16:creationId xmlns:a16="http://schemas.microsoft.com/office/drawing/2014/main" xmlns="" id="{F0883BB6-5CAD-45B3-94DD-116BF9449D5D}"/>
                </a:ext>
              </a:extLst>
            </p:cNvPr>
            <p:cNvSpPr/>
            <p:nvPr/>
          </p:nvSpPr>
          <p:spPr>
            <a:xfrm>
              <a:off x="8689359" y="2815500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8" name="任意多边形: 形状 8747">
              <a:extLst>
                <a:ext uri="{FF2B5EF4-FFF2-40B4-BE49-F238E27FC236}">
                  <a16:creationId xmlns:a16="http://schemas.microsoft.com/office/drawing/2014/main" xmlns="" id="{C243BDF8-A4D8-4B42-88B8-E4FA6ADF9471}"/>
                </a:ext>
              </a:extLst>
            </p:cNvPr>
            <p:cNvSpPr/>
            <p:nvPr/>
          </p:nvSpPr>
          <p:spPr>
            <a:xfrm>
              <a:off x="8657690" y="283208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6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9" name="任意多边形: 形状 8748">
              <a:extLst>
                <a:ext uri="{FF2B5EF4-FFF2-40B4-BE49-F238E27FC236}">
                  <a16:creationId xmlns:a16="http://schemas.microsoft.com/office/drawing/2014/main" xmlns="" id="{53A17779-3905-43B0-8DA8-BFC54D8C81B7}"/>
                </a:ext>
              </a:extLst>
            </p:cNvPr>
            <p:cNvSpPr/>
            <p:nvPr/>
          </p:nvSpPr>
          <p:spPr>
            <a:xfrm>
              <a:off x="8685672" y="2848640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0" name="任意多边形: 形状 8749">
              <a:extLst>
                <a:ext uri="{FF2B5EF4-FFF2-40B4-BE49-F238E27FC236}">
                  <a16:creationId xmlns:a16="http://schemas.microsoft.com/office/drawing/2014/main" xmlns="" id="{1FDC3817-CAF5-4D5C-AD80-67DF15E36F01}"/>
                </a:ext>
              </a:extLst>
            </p:cNvPr>
            <p:cNvSpPr/>
            <p:nvPr/>
          </p:nvSpPr>
          <p:spPr>
            <a:xfrm>
              <a:off x="8320321" y="3027782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1" name="任意多边形: 形状 8750">
              <a:extLst>
                <a:ext uri="{FF2B5EF4-FFF2-40B4-BE49-F238E27FC236}">
                  <a16:creationId xmlns:a16="http://schemas.microsoft.com/office/drawing/2014/main" xmlns="" id="{845EA5BA-F600-4B0B-9988-19639FAD5D70}"/>
                </a:ext>
              </a:extLst>
            </p:cNvPr>
            <p:cNvSpPr/>
            <p:nvPr/>
          </p:nvSpPr>
          <p:spPr>
            <a:xfrm>
              <a:off x="8364955" y="3032998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2" name="任意多边形: 形状 8751">
              <a:extLst>
                <a:ext uri="{FF2B5EF4-FFF2-40B4-BE49-F238E27FC236}">
                  <a16:creationId xmlns:a16="http://schemas.microsoft.com/office/drawing/2014/main" xmlns="" id="{0362C3C9-53B6-45F3-B9F9-6B2CD2E9B542}"/>
                </a:ext>
              </a:extLst>
            </p:cNvPr>
            <p:cNvSpPr/>
            <p:nvPr/>
          </p:nvSpPr>
          <p:spPr>
            <a:xfrm>
              <a:off x="8333621" y="3047743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3" name="任意多边形: 形状 8752">
              <a:extLst>
                <a:ext uri="{FF2B5EF4-FFF2-40B4-BE49-F238E27FC236}">
                  <a16:creationId xmlns:a16="http://schemas.microsoft.com/office/drawing/2014/main" xmlns="" id="{C3CCFF4C-CE7A-4210-AECA-3F493F2321D7}"/>
                </a:ext>
              </a:extLst>
            </p:cNvPr>
            <p:cNvSpPr/>
            <p:nvPr/>
          </p:nvSpPr>
          <p:spPr>
            <a:xfrm>
              <a:off x="8361269" y="3064294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7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4387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4" name="任意多边形: 形状 8753">
              <a:extLst>
                <a:ext uri="{FF2B5EF4-FFF2-40B4-BE49-F238E27FC236}">
                  <a16:creationId xmlns:a16="http://schemas.microsoft.com/office/drawing/2014/main" xmlns="" id="{8D4F632A-EEC1-47D2-8F53-3DC184D7963A}"/>
                </a:ext>
              </a:extLst>
            </p:cNvPr>
            <p:cNvSpPr/>
            <p:nvPr/>
          </p:nvSpPr>
          <p:spPr>
            <a:xfrm>
              <a:off x="8171022" y="3092294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5" name="任意多边形: 形状 8754">
              <a:extLst>
                <a:ext uri="{FF2B5EF4-FFF2-40B4-BE49-F238E27FC236}">
                  <a16:creationId xmlns:a16="http://schemas.microsoft.com/office/drawing/2014/main" xmlns="" id="{09FC20D0-2158-4060-BDED-31E0F922BD9E}"/>
                </a:ext>
              </a:extLst>
            </p:cNvPr>
            <p:cNvSpPr/>
            <p:nvPr/>
          </p:nvSpPr>
          <p:spPr>
            <a:xfrm>
              <a:off x="8217499" y="3095667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6" name="任意多边形: 形状 8755">
              <a:extLst>
                <a:ext uri="{FF2B5EF4-FFF2-40B4-BE49-F238E27FC236}">
                  <a16:creationId xmlns:a16="http://schemas.microsoft.com/office/drawing/2014/main" xmlns="" id="{B9C41E35-B324-4AFC-89B1-E796A6E1F291}"/>
                </a:ext>
              </a:extLst>
            </p:cNvPr>
            <p:cNvSpPr/>
            <p:nvPr/>
          </p:nvSpPr>
          <p:spPr>
            <a:xfrm>
              <a:off x="8185830" y="3112255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6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7" name="任意多边形: 形状 8756">
              <a:extLst>
                <a:ext uri="{FF2B5EF4-FFF2-40B4-BE49-F238E27FC236}">
                  <a16:creationId xmlns:a16="http://schemas.microsoft.com/office/drawing/2014/main" xmlns="" id="{90F836FD-D32D-4D1B-9348-372348F0CBCE}"/>
                </a:ext>
              </a:extLst>
            </p:cNvPr>
            <p:cNvSpPr/>
            <p:nvPr/>
          </p:nvSpPr>
          <p:spPr>
            <a:xfrm>
              <a:off x="8213812" y="3128806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7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8" name="任意多边形: 形状 8757">
              <a:extLst>
                <a:ext uri="{FF2B5EF4-FFF2-40B4-BE49-F238E27FC236}">
                  <a16:creationId xmlns:a16="http://schemas.microsoft.com/office/drawing/2014/main" xmlns="" id="{E107F0DB-B2B7-40AF-8853-86B8CFD85150}"/>
                </a:ext>
              </a:extLst>
            </p:cNvPr>
            <p:cNvSpPr/>
            <p:nvPr/>
          </p:nvSpPr>
          <p:spPr>
            <a:xfrm>
              <a:off x="8012506" y="314206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5" y="58272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9" name="任意多边形: 形状 8758">
              <a:extLst>
                <a:ext uri="{FF2B5EF4-FFF2-40B4-BE49-F238E27FC236}">
                  <a16:creationId xmlns:a16="http://schemas.microsoft.com/office/drawing/2014/main" xmlns="" id="{F0CEE5CE-9C20-48BE-BC76-322D5AACE37B}"/>
                </a:ext>
              </a:extLst>
            </p:cNvPr>
            <p:cNvSpPr/>
            <p:nvPr/>
          </p:nvSpPr>
          <p:spPr>
            <a:xfrm>
              <a:off x="8058983" y="3147276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0" name="任意多边形: 形状 8759">
              <a:extLst>
                <a:ext uri="{FF2B5EF4-FFF2-40B4-BE49-F238E27FC236}">
                  <a16:creationId xmlns:a16="http://schemas.microsoft.com/office/drawing/2014/main" xmlns="" id="{8CB7A0BF-7505-4261-8558-383F863FFED5}"/>
                </a:ext>
              </a:extLst>
            </p:cNvPr>
            <p:cNvSpPr/>
            <p:nvPr/>
          </p:nvSpPr>
          <p:spPr>
            <a:xfrm>
              <a:off x="8027315" y="3162022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6976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1" name="任意多边形: 形状 8760">
              <a:extLst>
                <a:ext uri="{FF2B5EF4-FFF2-40B4-BE49-F238E27FC236}">
                  <a16:creationId xmlns:a16="http://schemas.microsoft.com/office/drawing/2014/main" xmlns="" id="{D34DC04A-B83C-4658-AD0B-51354097D8C5}"/>
                </a:ext>
              </a:extLst>
            </p:cNvPr>
            <p:cNvSpPr/>
            <p:nvPr/>
          </p:nvSpPr>
          <p:spPr>
            <a:xfrm>
              <a:off x="8054235" y="3178573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5 h 18432"/>
                <a:gd name="connsiteX2" fmla="*/ 26470 w 18432"/>
                <a:gd name="connsiteY2" fmla="*/ 7013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5"/>
                  </a:cubicBezTo>
                  <a:cubicBezTo>
                    <a:pt x="26470" y="21759"/>
                    <a:pt x="30156" y="14386"/>
                    <a:pt x="26470" y="7013"/>
                  </a:cubicBezTo>
                  <a:cubicBezTo>
                    <a:pt x="22783" y="1484"/>
                    <a:pt x="15411" y="-2203"/>
                    <a:pt x="8038" y="1484"/>
                  </a:cubicBezTo>
                  <a:cubicBezTo>
                    <a:pt x="665" y="5170"/>
                    <a:pt x="-1178" y="14386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2" name="任意多边形: 形状 8761">
              <a:extLst>
                <a:ext uri="{FF2B5EF4-FFF2-40B4-BE49-F238E27FC236}">
                  <a16:creationId xmlns:a16="http://schemas.microsoft.com/office/drawing/2014/main" xmlns="" id="{A2C32F8C-F7E2-4B2D-926F-2FC839287BD6}"/>
                </a:ext>
              </a:extLst>
            </p:cNvPr>
            <p:cNvSpPr/>
            <p:nvPr/>
          </p:nvSpPr>
          <p:spPr>
            <a:xfrm>
              <a:off x="7874266" y="3177081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3" name="任意多边形: 形状 8762">
              <a:extLst>
                <a:ext uri="{FF2B5EF4-FFF2-40B4-BE49-F238E27FC236}">
                  <a16:creationId xmlns:a16="http://schemas.microsoft.com/office/drawing/2014/main" xmlns="" id="{18B968DD-FB5F-4C6A-8500-BA7371E3B450}"/>
                </a:ext>
              </a:extLst>
            </p:cNvPr>
            <p:cNvSpPr/>
            <p:nvPr/>
          </p:nvSpPr>
          <p:spPr>
            <a:xfrm>
              <a:off x="7920743" y="3180454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4" name="任意多边形: 形状 8763">
              <a:extLst>
                <a:ext uri="{FF2B5EF4-FFF2-40B4-BE49-F238E27FC236}">
                  <a16:creationId xmlns:a16="http://schemas.microsoft.com/office/drawing/2014/main" xmlns="" id="{BFF3005B-14E8-4EC5-8451-4F6BEB7549F3}"/>
                </a:ext>
              </a:extLst>
            </p:cNvPr>
            <p:cNvSpPr/>
            <p:nvPr/>
          </p:nvSpPr>
          <p:spPr>
            <a:xfrm>
              <a:off x="7889075" y="3197043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5" name="任意多边形: 形状 8764">
              <a:extLst>
                <a:ext uri="{FF2B5EF4-FFF2-40B4-BE49-F238E27FC236}">
                  <a16:creationId xmlns:a16="http://schemas.microsoft.com/office/drawing/2014/main" xmlns="" id="{102DF409-CCEB-4AB3-8D32-B10111A847CC}"/>
                </a:ext>
              </a:extLst>
            </p:cNvPr>
            <p:cNvSpPr/>
            <p:nvPr/>
          </p:nvSpPr>
          <p:spPr>
            <a:xfrm>
              <a:off x="7917057" y="3213594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6" name="任意多边形: 形状 8765">
              <a:extLst>
                <a:ext uri="{FF2B5EF4-FFF2-40B4-BE49-F238E27FC236}">
                  <a16:creationId xmlns:a16="http://schemas.microsoft.com/office/drawing/2014/main" xmlns="" id="{1AD207DC-B36A-4392-95F5-BD3A9D10D112}"/>
                </a:ext>
              </a:extLst>
            </p:cNvPr>
            <p:cNvSpPr/>
            <p:nvPr/>
          </p:nvSpPr>
          <p:spPr>
            <a:xfrm>
              <a:off x="7689946" y="319919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99533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7" name="任意多边形: 形状 8766">
              <a:extLst>
                <a:ext uri="{FF2B5EF4-FFF2-40B4-BE49-F238E27FC236}">
                  <a16:creationId xmlns:a16="http://schemas.microsoft.com/office/drawing/2014/main" xmlns="" id="{2658A8BB-B9E6-4018-982D-925E85592B79}"/>
                </a:ext>
              </a:extLst>
            </p:cNvPr>
            <p:cNvSpPr/>
            <p:nvPr/>
          </p:nvSpPr>
          <p:spPr>
            <a:xfrm>
              <a:off x="7736089" y="3202572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6" y="29094"/>
                    <a:pt x="14682" y="32781"/>
                    <a:pt x="22056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8" name="任意多边形: 形状 8767">
              <a:extLst>
                <a:ext uri="{FF2B5EF4-FFF2-40B4-BE49-F238E27FC236}">
                  <a16:creationId xmlns:a16="http://schemas.microsoft.com/office/drawing/2014/main" xmlns="" id="{438EC833-C860-4595-A818-C619F301B4E0}"/>
                </a:ext>
              </a:extLst>
            </p:cNvPr>
            <p:cNvSpPr/>
            <p:nvPr/>
          </p:nvSpPr>
          <p:spPr>
            <a:xfrm>
              <a:off x="7703245" y="3219161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9" name="任意多边形: 形状 8768">
              <a:extLst>
                <a:ext uri="{FF2B5EF4-FFF2-40B4-BE49-F238E27FC236}">
                  <a16:creationId xmlns:a16="http://schemas.microsoft.com/office/drawing/2014/main" xmlns="" id="{1B54AE90-C8C0-4F8B-BFB8-0E1E0F6956E1}"/>
                </a:ext>
              </a:extLst>
            </p:cNvPr>
            <p:cNvSpPr/>
            <p:nvPr/>
          </p:nvSpPr>
          <p:spPr>
            <a:xfrm>
              <a:off x="7730893" y="323571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0" name="任意多边形: 形状 8769">
              <a:extLst>
                <a:ext uri="{FF2B5EF4-FFF2-40B4-BE49-F238E27FC236}">
                  <a16:creationId xmlns:a16="http://schemas.microsoft.com/office/drawing/2014/main" xmlns="" id="{05188176-07B2-495D-8488-F42682CAD852}"/>
                </a:ext>
              </a:extLst>
            </p:cNvPr>
            <p:cNvSpPr/>
            <p:nvPr/>
          </p:nvSpPr>
          <p:spPr>
            <a:xfrm>
              <a:off x="7542489" y="321025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99533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1" name="任意多边形: 形状 8770">
              <a:extLst>
                <a:ext uri="{FF2B5EF4-FFF2-40B4-BE49-F238E27FC236}">
                  <a16:creationId xmlns:a16="http://schemas.microsoft.com/office/drawing/2014/main" xmlns="" id="{F52C2862-449C-4D20-B1C2-B18F941F86B1}"/>
                </a:ext>
              </a:extLst>
            </p:cNvPr>
            <p:cNvSpPr/>
            <p:nvPr/>
          </p:nvSpPr>
          <p:spPr>
            <a:xfrm>
              <a:off x="7587123" y="321363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2" name="任意多边形: 形状 8771">
              <a:extLst>
                <a:ext uri="{FF2B5EF4-FFF2-40B4-BE49-F238E27FC236}">
                  <a16:creationId xmlns:a16="http://schemas.microsoft.com/office/drawing/2014/main" xmlns="" id="{0752353F-FC38-42C2-AD61-5020B8DA3F52}"/>
                </a:ext>
              </a:extLst>
            </p:cNvPr>
            <p:cNvSpPr/>
            <p:nvPr/>
          </p:nvSpPr>
          <p:spPr>
            <a:xfrm>
              <a:off x="7555789" y="323022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3" name="任意多边形: 形状 8772">
              <a:extLst>
                <a:ext uri="{FF2B5EF4-FFF2-40B4-BE49-F238E27FC236}">
                  <a16:creationId xmlns:a16="http://schemas.microsoft.com/office/drawing/2014/main" xmlns="" id="{1A806116-919B-475F-A128-17F217FA0447}"/>
                </a:ext>
              </a:extLst>
            </p:cNvPr>
            <p:cNvSpPr/>
            <p:nvPr/>
          </p:nvSpPr>
          <p:spPr>
            <a:xfrm>
              <a:off x="7583437" y="324677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4" name="任意多边形: 形状 8773">
              <a:extLst>
                <a:ext uri="{FF2B5EF4-FFF2-40B4-BE49-F238E27FC236}">
                  <a16:creationId xmlns:a16="http://schemas.microsoft.com/office/drawing/2014/main" xmlns="" id="{8D75C9B9-E867-46C6-A98A-B60E15A0E4C8}"/>
                </a:ext>
              </a:extLst>
            </p:cNvPr>
            <p:cNvSpPr/>
            <p:nvPr/>
          </p:nvSpPr>
          <p:spPr>
            <a:xfrm>
              <a:off x="7407936" y="3226847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5" name="任意多边形: 形状 8774">
              <a:extLst>
                <a:ext uri="{FF2B5EF4-FFF2-40B4-BE49-F238E27FC236}">
                  <a16:creationId xmlns:a16="http://schemas.microsoft.com/office/drawing/2014/main" xmlns="" id="{E764BD1D-DA8F-4413-B4D0-88280131AE82}"/>
                </a:ext>
              </a:extLst>
            </p:cNvPr>
            <p:cNvSpPr/>
            <p:nvPr/>
          </p:nvSpPr>
          <p:spPr>
            <a:xfrm>
              <a:off x="7454413" y="323022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6" name="任意多边形: 形状 8775">
              <a:extLst>
                <a:ext uri="{FF2B5EF4-FFF2-40B4-BE49-F238E27FC236}">
                  <a16:creationId xmlns:a16="http://schemas.microsoft.com/office/drawing/2014/main" xmlns="" id="{ADEED222-D221-41A5-B822-41C7CE93EBC8}"/>
                </a:ext>
              </a:extLst>
            </p:cNvPr>
            <p:cNvSpPr/>
            <p:nvPr/>
          </p:nvSpPr>
          <p:spPr>
            <a:xfrm>
              <a:off x="7423078" y="324680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7" name="任意多边形: 形状 8776">
              <a:extLst>
                <a:ext uri="{FF2B5EF4-FFF2-40B4-BE49-F238E27FC236}">
                  <a16:creationId xmlns:a16="http://schemas.microsoft.com/office/drawing/2014/main" xmlns="" id="{D141E1BF-113F-4A17-9D7F-9DC513D4411E}"/>
                </a:ext>
              </a:extLst>
            </p:cNvPr>
            <p:cNvSpPr/>
            <p:nvPr/>
          </p:nvSpPr>
          <p:spPr>
            <a:xfrm>
              <a:off x="7450726" y="3263360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8" name="任意多边形: 形状 8777">
              <a:extLst>
                <a:ext uri="{FF2B5EF4-FFF2-40B4-BE49-F238E27FC236}">
                  <a16:creationId xmlns:a16="http://schemas.microsoft.com/office/drawing/2014/main" xmlns="" id="{070D3665-C69F-4148-8DD2-57CC7598F906}"/>
                </a:ext>
              </a:extLst>
            </p:cNvPr>
            <p:cNvSpPr/>
            <p:nvPr/>
          </p:nvSpPr>
          <p:spPr>
            <a:xfrm>
              <a:off x="8585743" y="2885522"/>
              <a:ext cx="92160" cy="73728"/>
            </a:xfrm>
            <a:custGeom>
              <a:avLst/>
              <a:gdLst>
                <a:gd name="connsiteX0" fmla="*/ 70041 w 92160"/>
                <a:gd name="connsiteY0" fmla="*/ 73351 h 73728"/>
                <a:gd name="connsiteX1" fmla="*/ 0 w 92160"/>
                <a:gd name="connsiteY1" fmla="*/ 56762 h 73728"/>
                <a:gd name="connsiteX2" fmla="*/ 99533 w 92160"/>
                <a:gd name="connsiteY2" fmla="*/ 5153 h 73728"/>
                <a:gd name="connsiteX3" fmla="*/ 70041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70041" y="73351"/>
                  </a:moveTo>
                  <a:cubicBezTo>
                    <a:pt x="53453" y="80724"/>
                    <a:pt x="0" y="75194"/>
                    <a:pt x="0" y="56762"/>
                  </a:cubicBezTo>
                  <a:cubicBezTo>
                    <a:pt x="0" y="29114"/>
                    <a:pt x="79258" y="-15123"/>
                    <a:pt x="99533" y="5153"/>
                  </a:cubicBezTo>
                  <a:cubicBezTo>
                    <a:pt x="112436" y="18055"/>
                    <a:pt x="86630" y="65978"/>
                    <a:pt x="70041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9" name="任意多边形: 形状 8778">
              <a:extLst>
                <a:ext uri="{FF2B5EF4-FFF2-40B4-BE49-F238E27FC236}">
                  <a16:creationId xmlns:a16="http://schemas.microsoft.com/office/drawing/2014/main" xmlns="" id="{B6D657D7-CA09-4208-BDFB-013063CD7708}"/>
                </a:ext>
              </a:extLst>
            </p:cNvPr>
            <p:cNvSpPr/>
            <p:nvPr/>
          </p:nvSpPr>
          <p:spPr>
            <a:xfrm>
              <a:off x="8637415" y="2892580"/>
              <a:ext cx="18432" cy="18432"/>
            </a:xfrm>
            <a:custGeom>
              <a:avLst/>
              <a:gdLst>
                <a:gd name="connsiteX0" fmla="*/ 1780 w 18432"/>
                <a:gd name="connsiteY0" fmla="*/ 23899 h 18432"/>
                <a:gd name="connsiteX1" fmla="*/ 23899 w 18432"/>
                <a:gd name="connsiteY1" fmla="*/ 31271 h 18432"/>
                <a:gd name="connsiteX2" fmla="*/ 31272 w 18432"/>
                <a:gd name="connsiteY2" fmla="*/ 9153 h 18432"/>
                <a:gd name="connsiteX3" fmla="*/ 9153 w 18432"/>
                <a:gd name="connsiteY3" fmla="*/ 1780 h 18432"/>
                <a:gd name="connsiteX4" fmla="*/ 1780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3899"/>
                  </a:moveTo>
                  <a:cubicBezTo>
                    <a:pt x="5467" y="31271"/>
                    <a:pt x="16526" y="34958"/>
                    <a:pt x="23899" y="31271"/>
                  </a:cubicBezTo>
                  <a:cubicBezTo>
                    <a:pt x="31272" y="27585"/>
                    <a:pt x="34958" y="16526"/>
                    <a:pt x="31272" y="9153"/>
                  </a:cubicBezTo>
                  <a:cubicBezTo>
                    <a:pt x="27585" y="-63"/>
                    <a:pt x="16526" y="-1906"/>
                    <a:pt x="9153" y="1780"/>
                  </a:cubicBezTo>
                  <a:cubicBezTo>
                    <a:pt x="-63" y="5467"/>
                    <a:pt x="-1906" y="14683"/>
                    <a:pt x="1780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0" name="任意多边形: 形状 8779">
              <a:extLst>
                <a:ext uri="{FF2B5EF4-FFF2-40B4-BE49-F238E27FC236}">
                  <a16:creationId xmlns:a16="http://schemas.microsoft.com/office/drawing/2014/main" xmlns="" id="{1FFC6DB6-39BD-4B95-88E3-001965A1B135}"/>
                </a:ext>
              </a:extLst>
            </p:cNvPr>
            <p:cNvSpPr/>
            <p:nvPr/>
          </p:nvSpPr>
          <p:spPr>
            <a:xfrm>
              <a:off x="8600885" y="2911012"/>
              <a:ext cx="18432" cy="18432"/>
            </a:xfrm>
            <a:custGeom>
              <a:avLst/>
              <a:gdLst>
                <a:gd name="connsiteX0" fmla="*/ 1446 w 18432"/>
                <a:gd name="connsiteY0" fmla="*/ 23899 h 18432"/>
                <a:gd name="connsiteX1" fmla="*/ 23565 w 18432"/>
                <a:gd name="connsiteY1" fmla="*/ 31271 h 18432"/>
                <a:gd name="connsiteX2" fmla="*/ 30938 w 18432"/>
                <a:gd name="connsiteY2" fmla="*/ 9153 h 18432"/>
                <a:gd name="connsiteX3" fmla="*/ 8819 w 18432"/>
                <a:gd name="connsiteY3" fmla="*/ 1780 h 18432"/>
                <a:gd name="connsiteX4" fmla="*/ 1446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899"/>
                  </a:moveTo>
                  <a:cubicBezTo>
                    <a:pt x="5133" y="33115"/>
                    <a:pt x="16192" y="34958"/>
                    <a:pt x="23565" y="31271"/>
                  </a:cubicBezTo>
                  <a:cubicBezTo>
                    <a:pt x="32781" y="27585"/>
                    <a:pt x="34624" y="16526"/>
                    <a:pt x="30938" y="9153"/>
                  </a:cubicBezTo>
                  <a:cubicBezTo>
                    <a:pt x="27251" y="-63"/>
                    <a:pt x="16192" y="-1906"/>
                    <a:pt x="8819" y="1780"/>
                  </a:cubicBezTo>
                  <a:cubicBezTo>
                    <a:pt x="1446" y="5467"/>
                    <a:pt x="-2240" y="14683"/>
                    <a:pt x="1446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1" name="任意多边形: 形状 8780">
              <a:extLst>
                <a:ext uri="{FF2B5EF4-FFF2-40B4-BE49-F238E27FC236}">
                  <a16:creationId xmlns:a16="http://schemas.microsoft.com/office/drawing/2014/main" xmlns="" id="{7EE3AAEC-22F4-4162-95DC-AA06B039096E}"/>
                </a:ext>
              </a:extLst>
            </p:cNvPr>
            <p:cNvSpPr/>
            <p:nvPr/>
          </p:nvSpPr>
          <p:spPr>
            <a:xfrm>
              <a:off x="8632220" y="2929381"/>
              <a:ext cx="18432" cy="18432"/>
            </a:xfrm>
            <a:custGeom>
              <a:avLst/>
              <a:gdLst>
                <a:gd name="connsiteX0" fmla="*/ 1446 w 18432"/>
                <a:gd name="connsiteY0" fmla="*/ 22118 h 18432"/>
                <a:gd name="connsiteX1" fmla="*/ 23564 w 18432"/>
                <a:gd name="connsiteY1" fmla="*/ 27648 h 18432"/>
                <a:gd name="connsiteX2" fmla="*/ 30937 w 18432"/>
                <a:gd name="connsiteY2" fmla="*/ 7373 h 18432"/>
                <a:gd name="connsiteX3" fmla="*/ 8819 w 18432"/>
                <a:gd name="connsiteY3" fmla="*/ 1843 h 18432"/>
                <a:gd name="connsiteX4" fmla="*/ 1446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2118"/>
                  </a:moveTo>
                  <a:cubicBezTo>
                    <a:pt x="5132" y="29491"/>
                    <a:pt x="14348" y="31334"/>
                    <a:pt x="23564" y="27648"/>
                  </a:cubicBezTo>
                  <a:cubicBezTo>
                    <a:pt x="32780" y="23962"/>
                    <a:pt x="36467" y="14746"/>
                    <a:pt x="30937" y="7373"/>
                  </a:cubicBezTo>
                  <a:cubicBezTo>
                    <a:pt x="27251" y="0"/>
                    <a:pt x="18035" y="-1843"/>
                    <a:pt x="8819" y="1843"/>
                  </a:cubicBezTo>
                  <a:cubicBezTo>
                    <a:pt x="1446" y="5530"/>
                    <a:pt x="-2240" y="14746"/>
                    <a:pt x="1446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2" name="任意多边形: 形状 8781">
              <a:extLst>
                <a:ext uri="{FF2B5EF4-FFF2-40B4-BE49-F238E27FC236}">
                  <a16:creationId xmlns:a16="http://schemas.microsoft.com/office/drawing/2014/main" xmlns="" id="{D7FE5389-4F2B-4E0E-AF27-60E7DC56DE9A}"/>
                </a:ext>
              </a:extLst>
            </p:cNvPr>
            <p:cNvSpPr/>
            <p:nvPr/>
          </p:nvSpPr>
          <p:spPr>
            <a:xfrm>
              <a:off x="8406757" y="300549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3" name="任意多边形: 形状 8782">
              <a:extLst>
                <a:ext uri="{FF2B5EF4-FFF2-40B4-BE49-F238E27FC236}">
                  <a16:creationId xmlns:a16="http://schemas.microsoft.com/office/drawing/2014/main" xmlns="" id="{8B48D967-B606-4C2F-BFF1-AD4EAB4B2B05}"/>
                </a:ext>
              </a:extLst>
            </p:cNvPr>
            <p:cNvSpPr/>
            <p:nvPr/>
          </p:nvSpPr>
          <p:spPr>
            <a:xfrm>
              <a:off x="8463734" y="3007484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3 w 18432"/>
                <a:gd name="connsiteY1" fmla="*/ 32489 h 18432"/>
                <a:gd name="connsiteX2" fmla="*/ 31692 w 18432"/>
                <a:gd name="connsiteY2" fmla="*/ 12214 h 18432"/>
                <a:gd name="connsiteX3" fmla="*/ 11417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1" y="30646"/>
                    <a:pt x="11417" y="36175"/>
                    <a:pt x="20633" y="32489"/>
                  </a:cubicBezTo>
                  <a:cubicBezTo>
                    <a:pt x="29849" y="30646"/>
                    <a:pt x="35378" y="21430"/>
                    <a:pt x="31692" y="12214"/>
                  </a:cubicBezTo>
                  <a:cubicBezTo>
                    <a:pt x="29849" y="2998"/>
                    <a:pt x="20633" y="-2532"/>
                    <a:pt x="11417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4" name="任意多边形: 形状 8783">
              <a:extLst>
                <a:ext uri="{FF2B5EF4-FFF2-40B4-BE49-F238E27FC236}">
                  <a16:creationId xmlns:a16="http://schemas.microsoft.com/office/drawing/2014/main" xmlns="" id="{5AE7C6EE-29B5-4860-879E-1BC5BB5E3758}"/>
                </a:ext>
              </a:extLst>
            </p:cNvPr>
            <p:cNvSpPr/>
            <p:nvPr/>
          </p:nvSpPr>
          <p:spPr>
            <a:xfrm>
              <a:off x="8425030" y="301854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5" name="任意多边形: 形状 8784">
              <a:extLst>
                <a:ext uri="{FF2B5EF4-FFF2-40B4-BE49-F238E27FC236}">
                  <a16:creationId xmlns:a16="http://schemas.microsoft.com/office/drawing/2014/main" xmlns="" id="{6032B0B4-2735-4929-93CC-D29E1D886EFD}"/>
                </a:ext>
              </a:extLst>
            </p:cNvPr>
            <p:cNvSpPr/>
            <p:nvPr/>
          </p:nvSpPr>
          <p:spPr>
            <a:xfrm>
              <a:off x="8452679" y="304248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6" name="任意多边形: 形状 8785">
              <a:extLst>
                <a:ext uri="{FF2B5EF4-FFF2-40B4-BE49-F238E27FC236}">
                  <a16:creationId xmlns:a16="http://schemas.microsoft.com/office/drawing/2014/main" xmlns="" id="{DCB99068-AE9E-4701-936A-D08D2750AF51}"/>
                </a:ext>
              </a:extLst>
            </p:cNvPr>
            <p:cNvSpPr/>
            <p:nvPr/>
          </p:nvSpPr>
          <p:spPr>
            <a:xfrm>
              <a:off x="8255615" y="3106870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7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7" name="任意多边形: 形状 8786">
              <a:extLst>
                <a:ext uri="{FF2B5EF4-FFF2-40B4-BE49-F238E27FC236}">
                  <a16:creationId xmlns:a16="http://schemas.microsoft.com/office/drawing/2014/main" xmlns="" id="{55A33900-8F5F-4523-BBA7-301C3720105F}"/>
                </a:ext>
              </a:extLst>
            </p:cNvPr>
            <p:cNvSpPr/>
            <p:nvPr/>
          </p:nvSpPr>
          <p:spPr>
            <a:xfrm>
              <a:off x="8312496" y="3108861"/>
              <a:ext cx="18432" cy="18432"/>
            </a:xfrm>
            <a:custGeom>
              <a:avLst/>
              <a:gdLst>
                <a:gd name="connsiteX0" fmla="*/ 452 w 18432"/>
                <a:gd name="connsiteY0" fmla="*/ 21430 h 18432"/>
                <a:gd name="connsiteX1" fmla="*/ 20728 w 18432"/>
                <a:gd name="connsiteY1" fmla="*/ 32489 h 18432"/>
                <a:gd name="connsiteX2" fmla="*/ 33630 w 18432"/>
                <a:gd name="connsiteY2" fmla="*/ 12214 h 18432"/>
                <a:gd name="connsiteX3" fmla="*/ 13355 w 18432"/>
                <a:gd name="connsiteY3" fmla="*/ 1155 h 18432"/>
                <a:gd name="connsiteX4" fmla="*/ 452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2" y="21430"/>
                  </a:moveTo>
                  <a:cubicBezTo>
                    <a:pt x="2296" y="30646"/>
                    <a:pt x="11512" y="36175"/>
                    <a:pt x="20728" y="32489"/>
                  </a:cubicBezTo>
                  <a:cubicBezTo>
                    <a:pt x="29944" y="30646"/>
                    <a:pt x="35474" y="21430"/>
                    <a:pt x="33630" y="12214"/>
                  </a:cubicBezTo>
                  <a:cubicBezTo>
                    <a:pt x="31787" y="2998"/>
                    <a:pt x="22571" y="-2532"/>
                    <a:pt x="13355" y="1155"/>
                  </a:cubicBezTo>
                  <a:cubicBezTo>
                    <a:pt x="2296" y="2998"/>
                    <a:pt x="-1390" y="12214"/>
                    <a:pt x="452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8" name="任意多边形: 形状 8787">
              <a:extLst>
                <a:ext uri="{FF2B5EF4-FFF2-40B4-BE49-F238E27FC236}">
                  <a16:creationId xmlns:a16="http://schemas.microsoft.com/office/drawing/2014/main" xmlns="" id="{940B601A-3E12-43EC-837A-5A3642E80FEC}"/>
                </a:ext>
              </a:extLst>
            </p:cNvPr>
            <p:cNvSpPr/>
            <p:nvPr/>
          </p:nvSpPr>
          <p:spPr>
            <a:xfrm>
              <a:off x="8272045" y="3119920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9" name="任意多边形: 形状 8788">
              <a:extLst>
                <a:ext uri="{FF2B5EF4-FFF2-40B4-BE49-F238E27FC236}">
                  <a16:creationId xmlns:a16="http://schemas.microsoft.com/office/drawing/2014/main" xmlns="" id="{D07725CF-B83E-4517-BB19-FE9BF24A5934}"/>
                </a:ext>
              </a:extLst>
            </p:cNvPr>
            <p:cNvSpPr/>
            <p:nvPr/>
          </p:nvSpPr>
          <p:spPr>
            <a:xfrm>
              <a:off x="8299693" y="3143863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7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0" name="任意多边形: 形状 8789">
              <a:extLst>
                <a:ext uri="{FF2B5EF4-FFF2-40B4-BE49-F238E27FC236}">
                  <a16:creationId xmlns:a16="http://schemas.microsoft.com/office/drawing/2014/main" xmlns="" id="{319C5CB8-7479-4746-BA46-0274936817AC}"/>
                </a:ext>
              </a:extLst>
            </p:cNvPr>
            <p:cNvSpPr/>
            <p:nvPr/>
          </p:nvSpPr>
          <p:spPr>
            <a:xfrm>
              <a:off x="8100786" y="3164009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1296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1" name="任意多边形: 形状 8790">
              <a:extLst>
                <a:ext uri="{FF2B5EF4-FFF2-40B4-BE49-F238E27FC236}">
                  <a16:creationId xmlns:a16="http://schemas.microsoft.com/office/drawing/2014/main" xmlns="" id="{D2098894-D4AB-46EE-9CB3-8B38084B145B}"/>
                </a:ext>
              </a:extLst>
            </p:cNvPr>
            <p:cNvSpPr/>
            <p:nvPr/>
          </p:nvSpPr>
          <p:spPr>
            <a:xfrm>
              <a:off x="8155923" y="3164958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8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2" y="37217"/>
                    <a:pt x="20628" y="33531"/>
                  </a:cubicBezTo>
                  <a:cubicBezTo>
                    <a:pt x="29844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4040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2" name="任意多边形: 形状 8791">
              <a:extLst>
                <a:ext uri="{FF2B5EF4-FFF2-40B4-BE49-F238E27FC236}">
                  <a16:creationId xmlns:a16="http://schemas.microsoft.com/office/drawing/2014/main" xmlns="" id="{0D6BBFA0-776D-4B22-984F-95F5DB54ABCB}"/>
                </a:ext>
              </a:extLst>
            </p:cNvPr>
            <p:cNvSpPr/>
            <p:nvPr/>
          </p:nvSpPr>
          <p:spPr>
            <a:xfrm>
              <a:off x="8117216" y="3177059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5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3" name="任意多边形: 形状 8792">
              <a:extLst>
                <a:ext uri="{FF2B5EF4-FFF2-40B4-BE49-F238E27FC236}">
                  <a16:creationId xmlns:a16="http://schemas.microsoft.com/office/drawing/2014/main" xmlns="" id="{F642CF00-DD7A-4490-95FE-D3D257126B19}"/>
                </a:ext>
              </a:extLst>
            </p:cNvPr>
            <p:cNvSpPr/>
            <p:nvPr/>
          </p:nvSpPr>
          <p:spPr>
            <a:xfrm>
              <a:off x="8144864" y="3201002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6"/>
                    <a:pt x="22471" y="-2513"/>
                    <a:pt x="13255" y="1173"/>
                  </a:cubicBezTo>
                  <a:cubicBezTo>
                    <a:pt x="4039" y="3016"/>
                    <a:pt x="-1490" y="12232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4" name="任意多边形: 形状 8793">
              <a:extLst>
                <a:ext uri="{FF2B5EF4-FFF2-40B4-BE49-F238E27FC236}">
                  <a16:creationId xmlns:a16="http://schemas.microsoft.com/office/drawing/2014/main" xmlns="" id="{A5A8F649-B97B-4032-83D5-ED285AF09B08}"/>
                </a:ext>
              </a:extLst>
            </p:cNvPr>
            <p:cNvSpPr/>
            <p:nvPr/>
          </p:nvSpPr>
          <p:spPr>
            <a:xfrm>
              <a:off x="7944113" y="3206403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5" name="任意多边形: 形状 8794">
              <a:extLst>
                <a:ext uri="{FF2B5EF4-FFF2-40B4-BE49-F238E27FC236}">
                  <a16:creationId xmlns:a16="http://schemas.microsoft.com/office/drawing/2014/main" xmlns="" id="{688F3E9D-2F05-488C-B92D-1BA207C1AAD0}"/>
                </a:ext>
              </a:extLst>
            </p:cNvPr>
            <p:cNvSpPr/>
            <p:nvPr/>
          </p:nvSpPr>
          <p:spPr>
            <a:xfrm>
              <a:off x="8001094" y="3207352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9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3" y="37217"/>
                    <a:pt x="20629" y="33531"/>
                  </a:cubicBezTo>
                  <a:cubicBezTo>
                    <a:pt x="29845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2196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6" name="任意多边形: 形状 8795">
              <a:extLst>
                <a:ext uri="{FF2B5EF4-FFF2-40B4-BE49-F238E27FC236}">
                  <a16:creationId xmlns:a16="http://schemas.microsoft.com/office/drawing/2014/main" xmlns="" id="{32B58F28-DF15-4A8B-81E1-365A0E804599}"/>
                </a:ext>
              </a:extLst>
            </p:cNvPr>
            <p:cNvSpPr/>
            <p:nvPr/>
          </p:nvSpPr>
          <p:spPr>
            <a:xfrm>
              <a:off x="7962287" y="3219453"/>
              <a:ext cx="18432" cy="18432"/>
            </a:xfrm>
            <a:custGeom>
              <a:avLst/>
              <a:gdLst>
                <a:gd name="connsiteX0" fmla="*/ 452 w 18432"/>
                <a:gd name="connsiteY0" fmla="*/ 21430 h 18432"/>
                <a:gd name="connsiteX1" fmla="*/ 20728 w 18432"/>
                <a:gd name="connsiteY1" fmla="*/ 32489 h 18432"/>
                <a:gd name="connsiteX2" fmla="*/ 33630 w 18432"/>
                <a:gd name="connsiteY2" fmla="*/ 12214 h 18432"/>
                <a:gd name="connsiteX3" fmla="*/ 13355 w 18432"/>
                <a:gd name="connsiteY3" fmla="*/ 1155 h 18432"/>
                <a:gd name="connsiteX4" fmla="*/ 452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2" y="21430"/>
                  </a:moveTo>
                  <a:cubicBezTo>
                    <a:pt x="2296" y="30646"/>
                    <a:pt x="11512" y="36175"/>
                    <a:pt x="20728" y="32489"/>
                  </a:cubicBezTo>
                  <a:cubicBezTo>
                    <a:pt x="29944" y="30646"/>
                    <a:pt x="35474" y="21430"/>
                    <a:pt x="33630" y="12214"/>
                  </a:cubicBezTo>
                  <a:cubicBezTo>
                    <a:pt x="31787" y="2998"/>
                    <a:pt x="22571" y="-2532"/>
                    <a:pt x="13355" y="1155"/>
                  </a:cubicBezTo>
                  <a:cubicBezTo>
                    <a:pt x="2296" y="2998"/>
                    <a:pt x="-1390" y="12214"/>
                    <a:pt x="452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7" name="任意多边形: 形状 8796">
              <a:extLst>
                <a:ext uri="{FF2B5EF4-FFF2-40B4-BE49-F238E27FC236}">
                  <a16:creationId xmlns:a16="http://schemas.microsoft.com/office/drawing/2014/main" xmlns="" id="{09B3AE2E-62D5-4F73-8195-E1A7845685C0}"/>
                </a:ext>
              </a:extLst>
            </p:cNvPr>
            <p:cNvSpPr/>
            <p:nvPr/>
          </p:nvSpPr>
          <p:spPr>
            <a:xfrm>
              <a:off x="7989250" y="3243396"/>
              <a:ext cx="18432" cy="18432"/>
            </a:xfrm>
            <a:custGeom>
              <a:avLst/>
              <a:gdLst>
                <a:gd name="connsiteX0" fmla="*/ 1137 w 18432"/>
                <a:gd name="connsiteY0" fmla="*/ 19606 h 18432"/>
                <a:gd name="connsiteX1" fmla="*/ 21413 w 18432"/>
                <a:gd name="connsiteY1" fmla="*/ 28822 h 18432"/>
                <a:gd name="connsiteX2" fmla="*/ 34315 w 18432"/>
                <a:gd name="connsiteY2" fmla="*/ 10390 h 18432"/>
                <a:gd name="connsiteX3" fmla="*/ 14040 w 18432"/>
                <a:gd name="connsiteY3" fmla="*/ 1173 h 18432"/>
                <a:gd name="connsiteX4" fmla="*/ 1137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19606"/>
                  </a:moveTo>
                  <a:cubicBezTo>
                    <a:pt x="2981" y="26978"/>
                    <a:pt x="12197" y="32508"/>
                    <a:pt x="21413" y="28822"/>
                  </a:cubicBezTo>
                  <a:cubicBezTo>
                    <a:pt x="30629" y="26978"/>
                    <a:pt x="36159" y="17762"/>
                    <a:pt x="34315" y="10390"/>
                  </a:cubicBezTo>
                  <a:cubicBezTo>
                    <a:pt x="32472" y="3017"/>
                    <a:pt x="23256" y="-2513"/>
                    <a:pt x="14040" y="1173"/>
                  </a:cubicBezTo>
                  <a:cubicBezTo>
                    <a:pt x="2981" y="3017"/>
                    <a:pt x="-2549" y="12233"/>
                    <a:pt x="1137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8" name="任意多边形: 形状 8797">
              <a:extLst>
                <a:ext uri="{FF2B5EF4-FFF2-40B4-BE49-F238E27FC236}">
                  <a16:creationId xmlns:a16="http://schemas.microsoft.com/office/drawing/2014/main" xmlns="" id="{205CBA22-9F69-4253-934F-1790527471C6}"/>
                </a:ext>
              </a:extLst>
            </p:cNvPr>
            <p:cNvSpPr/>
            <p:nvPr/>
          </p:nvSpPr>
          <p:spPr>
            <a:xfrm>
              <a:off x="7765323" y="322483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9" name="任意多边形: 形状 8798">
              <a:extLst>
                <a:ext uri="{FF2B5EF4-FFF2-40B4-BE49-F238E27FC236}">
                  <a16:creationId xmlns:a16="http://schemas.microsoft.com/office/drawing/2014/main" xmlns="" id="{371C21BB-7B53-4198-8909-A80A28403C8A}"/>
                </a:ext>
              </a:extLst>
            </p:cNvPr>
            <p:cNvSpPr/>
            <p:nvPr/>
          </p:nvSpPr>
          <p:spPr>
            <a:xfrm>
              <a:off x="7822303" y="322682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0" name="任意多边形: 形状 8799">
              <a:extLst>
                <a:ext uri="{FF2B5EF4-FFF2-40B4-BE49-F238E27FC236}">
                  <a16:creationId xmlns:a16="http://schemas.microsoft.com/office/drawing/2014/main" xmlns="" id="{6BFEFBF0-B9EB-4AA8-92E5-01A40CFF9FC7}"/>
                </a:ext>
              </a:extLst>
            </p:cNvPr>
            <p:cNvSpPr/>
            <p:nvPr/>
          </p:nvSpPr>
          <p:spPr>
            <a:xfrm>
              <a:off x="7782812" y="323788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3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1" y="30646"/>
                    <a:pt x="12197" y="36175"/>
                    <a:pt x="21413" y="32489"/>
                  </a:cubicBezTo>
                  <a:cubicBezTo>
                    <a:pt x="30629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1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1" name="任意多边形: 形状 8800">
              <a:extLst>
                <a:ext uri="{FF2B5EF4-FFF2-40B4-BE49-F238E27FC236}">
                  <a16:creationId xmlns:a16="http://schemas.microsoft.com/office/drawing/2014/main" xmlns="" id="{20B3EA2F-554D-4E39-BE28-268564B9EAE8}"/>
                </a:ext>
              </a:extLst>
            </p:cNvPr>
            <p:cNvSpPr/>
            <p:nvPr/>
          </p:nvSpPr>
          <p:spPr>
            <a:xfrm>
              <a:off x="7809401" y="3261828"/>
              <a:ext cx="18432" cy="18432"/>
            </a:xfrm>
            <a:custGeom>
              <a:avLst/>
              <a:gdLst>
                <a:gd name="connsiteX0" fmla="*/ 353 w 18432"/>
                <a:gd name="connsiteY0" fmla="*/ 19606 h 18432"/>
                <a:gd name="connsiteX1" fmla="*/ 20629 w 18432"/>
                <a:gd name="connsiteY1" fmla="*/ 28822 h 18432"/>
                <a:gd name="connsiteX2" fmla="*/ 33531 w 18432"/>
                <a:gd name="connsiteY2" fmla="*/ 10390 h 18432"/>
                <a:gd name="connsiteX3" fmla="*/ 13256 w 18432"/>
                <a:gd name="connsiteY3" fmla="*/ 1173 h 18432"/>
                <a:gd name="connsiteX4" fmla="*/ 353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6"/>
                  </a:moveTo>
                  <a:cubicBezTo>
                    <a:pt x="2196" y="26978"/>
                    <a:pt x="11413" y="32508"/>
                    <a:pt x="20629" y="28822"/>
                  </a:cubicBezTo>
                  <a:cubicBezTo>
                    <a:pt x="29845" y="26978"/>
                    <a:pt x="35374" y="17762"/>
                    <a:pt x="33531" y="10390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2" name="任意多边形: 形状 8801">
              <a:extLst>
                <a:ext uri="{FF2B5EF4-FFF2-40B4-BE49-F238E27FC236}">
                  <a16:creationId xmlns:a16="http://schemas.microsoft.com/office/drawing/2014/main" xmlns="" id="{DAE60731-62D0-4646-8EC3-B086F4BF6DD3}"/>
                </a:ext>
              </a:extLst>
            </p:cNvPr>
            <p:cNvSpPr/>
            <p:nvPr/>
          </p:nvSpPr>
          <p:spPr>
            <a:xfrm>
              <a:off x="7608651" y="3254326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3" name="任意多边形: 形状 8802">
              <a:extLst>
                <a:ext uri="{FF2B5EF4-FFF2-40B4-BE49-F238E27FC236}">
                  <a16:creationId xmlns:a16="http://schemas.microsoft.com/office/drawing/2014/main" xmlns="" id="{DE07BD89-42B7-4194-A88C-98B741537B3D}"/>
                </a:ext>
              </a:extLst>
            </p:cNvPr>
            <p:cNvSpPr/>
            <p:nvPr/>
          </p:nvSpPr>
          <p:spPr>
            <a:xfrm>
              <a:off x="7664847" y="3256317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2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0" y="30646"/>
                    <a:pt x="12196" y="36175"/>
                    <a:pt x="21412" y="32489"/>
                  </a:cubicBezTo>
                  <a:cubicBezTo>
                    <a:pt x="30628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0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4" name="任意多边形: 形状 8803">
              <a:extLst>
                <a:ext uri="{FF2B5EF4-FFF2-40B4-BE49-F238E27FC236}">
                  <a16:creationId xmlns:a16="http://schemas.microsoft.com/office/drawing/2014/main" xmlns="" id="{35A81DA4-C119-4013-B93B-E930CD9D5379}"/>
                </a:ext>
              </a:extLst>
            </p:cNvPr>
            <p:cNvSpPr/>
            <p:nvPr/>
          </p:nvSpPr>
          <p:spPr>
            <a:xfrm>
              <a:off x="7625080" y="3267376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5" name="任意多边形: 形状 8804">
              <a:extLst>
                <a:ext uri="{FF2B5EF4-FFF2-40B4-BE49-F238E27FC236}">
                  <a16:creationId xmlns:a16="http://schemas.microsoft.com/office/drawing/2014/main" xmlns="" id="{B9EE9DB9-BC80-498C-AE49-75EAB4365C67}"/>
                </a:ext>
              </a:extLst>
            </p:cNvPr>
            <p:cNvSpPr/>
            <p:nvPr/>
          </p:nvSpPr>
          <p:spPr>
            <a:xfrm>
              <a:off x="7652728" y="3291319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6" name="任意多边形: 形状 8805">
              <a:extLst>
                <a:ext uri="{FF2B5EF4-FFF2-40B4-BE49-F238E27FC236}">
                  <a16:creationId xmlns:a16="http://schemas.microsoft.com/office/drawing/2014/main" xmlns="" id="{835C82F5-202A-411A-A8EB-32BCDB99BC4E}"/>
                </a:ext>
              </a:extLst>
            </p:cNvPr>
            <p:cNvSpPr/>
            <p:nvPr/>
          </p:nvSpPr>
          <p:spPr>
            <a:xfrm>
              <a:off x="7461194" y="327091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7" name="任意多边形: 形状 8806">
              <a:extLst>
                <a:ext uri="{FF2B5EF4-FFF2-40B4-BE49-F238E27FC236}">
                  <a16:creationId xmlns:a16="http://schemas.microsoft.com/office/drawing/2014/main" xmlns="" id="{C2DD1740-1DE5-4D2B-AFA3-7FFC89940623}"/>
                </a:ext>
              </a:extLst>
            </p:cNvPr>
            <p:cNvSpPr/>
            <p:nvPr/>
          </p:nvSpPr>
          <p:spPr>
            <a:xfrm>
              <a:off x="7517373" y="3271864"/>
              <a:ext cx="18432" cy="18432"/>
            </a:xfrm>
            <a:custGeom>
              <a:avLst/>
              <a:gdLst>
                <a:gd name="connsiteX0" fmla="*/ 1155 w 18432"/>
                <a:gd name="connsiteY0" fmla="*/ 22472 h 18432"/>
                <a:gd name="connsiteX1" fmla="*/ 21430 w 18432"/>
                <a:gd name="connsiteY1" fmla="*/ 33531 h 18432"/>
                <a:gd name="connsiteX2" fmla="*/ 32489 w 18432"/>
                <a:gd name="connsiteY2" fmla="*/ 13256 h 18432"/>
                <a:gd name="connsiteX3" fmla="*/ 12214 w 18432"/>
                <a:gd name="connsiteY3" fmla="*/ 353 h 18432"/>
                <a:gd name="connsiteX4" fmla="*/ 1155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2472"/>
                  </a:moveTo>
                  <a:cubicBezTo>
                    <a:pt x="2998" y="31688"/>
                    <a:pt x="12214" y="37217"/>
                    <a:pt x="21430" y="33531"/>
                  </a:cubicBezTo>
                  <a:cubicBezTo>
                    <a:pt x="30646" y="31688"/>
                    <a:pt x="36176" y="22472"/>
                    <a:pt x="32489" y="13256"/>
                  </a:cubicBezTo>
                  <a:cubicBezTo>
                    <a:pt x="30646" y="4040"/>
                    <a:pt x="21430" y="-1490"/>
                    <a:pt x="12214" y="353"/>
                  </a:cubicBezTo>
                  <a:cubicBezTo>
                    <a:pt x="2998" y="4040"/>
                    <a:pt x="-2532" y="13256"/>
                    <a:pt x="1155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8" name="任意多边形: 形状 8807">
              <a:extLst>
                <a:ext uri="{FF2B5EF4-FFF2-40B4-BE49-F238E27FC236}">
                  <a16:creationId xmlns:a16="http://schemas.microsoft.com/office/drawing/2014/main" xmlns="" id="{DEED0467-8611-4538-B34C-83EADD93B41C}"/>
                </a:ext>
              </a:extLst>
            </p:cNvPr>
            <p:cNvSpPr/>
            <p:nvPr/>
          </p:nvSpPr>
          <p:spPr>
            <a:xfrm>
              <a:off x="7477624" y="328396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5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9" name="任意多边形: 形状 8808">
              <a:extLst>
                <a:ext uri="{FF2B5EF4-FFF2-40B4-BE49-F238E27FC236}">
                  <a16:creationId xmlns:a16="http://schemas.microsoft.com/office/drawing/2014/main" xmlns="" id="{707FD5FF-DA5A-4591-9B75-6EC5C565DB6B}"/>
                </a:ext>
              </a:extLst>
            </p:cNvPr>
            <p:cNvSpPr/>
            <p:nvPr/>
          </p:nvSpPr>
          <p:spPr>
            <a:xfrm>
              <a:off x="7505272" y="3307908"/>
              <a:ext cx="18432" cy="18432"/>
            </a:xfrm>
            <a:custGeom>
              <a:avLst/>
              <a:gdLst>
                <a:gd name="connsiteX0" fmla="*/ 353 w 18432"/>
                <a:gd name="connsiteY0" fmla="*/ 19606 h 18432"/>
                <a:gd name="connsiteX1" fmla="*/ 20629 w 18432"/>
                <a:gd name="connsiteY1" fmla="*/ 28822 h 18432"/>
                <a:gd name="connsiteX2" fmla="*/ 33531 w 18432"/>
                <a:gd name="connsiteY2" fmla="*/ 10390 h 18432"/>
                <a:gd name="connsiteX3" fmla="*/ 13256 w 18432"/>
                <a:gd name="connsiteY3" fmla="*/ 1173 h 18432"/>
                <a:gd name="connsiteX4" fmla="*/ 353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6"/>
                  </a:moveTo>
                  <a:cubicBezTo>
                    <a:pt x="2196" y="26978"/>
                    <a:pt x="11413" y="32508"/>
                    <a:pt x="20629" y="28822"/>
                  </a:cubicBezTo>
                  <a:cubicBezTo>
                    <a:pt x="29845" y="26978"/>
                    <a:pt x="35374" y="17762"/>
                    <a:pt x="33531" y="10390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0" name="任意多边形: 形状 8809">
              <a:extLst>
                <a:ext uri="{FF2B5EF4-FFF2-40B4-BE49-F238E27FC236}">
                  <a16:creationId xmlns:a16="http://schemas.microsoft.com/office/drawing/2014/main" xmlns="" id="{65C56DA7-60B9-41F6-936A-FEDFC403115A}"/>
                </a:ext>
              </a:extLst>
            </p:cNvPr>
            <p:cNvSpPr/>
            <p:nvPr/>
          </p:nvSpPr>
          <p:spPr>
            <a:xfrm>
              <a:off x="8500955" y="292271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1" name="任意多边形: 形状 8810">
              <a:extLst>
                <a:ext uri="{FF2B5EF4-FFF2-40B4-BE49-F238E27FC236}">
                  <a16:creationId xmlns:a16="http://schemas.microsoft.com/office/drawing/2014/main" xmlns="" id="{D3234BE8-F656-4333-9789-DD54D3D2D8D6}"/>
                </a:ext>
              </a:extLst>
            </p:cNvPr>
            <p:cNvSpPr/>
            <p:nvPr/>
          </p:nvSpPr>
          <p:spPr>
            <a:xfrm>
              <a:off x="8547432" y="292609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2" name="任意多边形: 形状 8811">
              <a:extLst>
                <a:ext uri="{FF2B5EF4-FFF2-40B4-BE49-F238E27FC236}">
                  <a16:creationId xmlns:a16="http://schemas.microsoft.com/office/drawing/2014/main" xmlns="" id="{D7D55034-32C6-48D1-890C-25EA6CFBDC6E}"/>
                </a:ext>
              </a:extLst>
            </p:cNvPr>
            <p:cNvSpPr/>
            <p:nvPr/>
          </p:nvSpPr>
          <p:spPr>
            <a:xfrm>
              <a:off x="8515764" y="294268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3" name="任意多边形: 形状 8812">
              <a:extLst>
                <a:ext uri="{FF2B5EF4-FFF2-40B4-BE49-F238E27FC236}">
                  <a16:creationId xmlns:a16="http://schemas.microsoft.com/office/drawing/2014/main" xmlns="" id="{F35DF15D-1596-4B0E-A0E5-C911EA5E2DB2}"/>
                </a:ext>
              </a:extLst>
            </p:cNvPr>
            <p:cNvSpPr/>
            <p:nvPr/>
          </p:nvSpPr>
          <p:spPr>
            <a:xfrm>
              <a:off x="8543746" y="295923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4" name="任意多边形: 形状 8813">
              <a:extLst>
                <a:ext uri="{FF2B5EF4-FFF2-40B4-BE49-F238E27FC236}">
                  <a16:creationId xmlns:a16="http://schemas.microsoft.com/office/drawing/2014/main" xmlns="" id="{59A36126-FBA8-456F-ABB5-6CB1BF374D37}"/>
                </a:ext>
              </a:extLst>
            </p:cNvPr>
            <p:cNvSpPr/>
            <p:nvPr/>
          </p:nvSpPr>
          <p:spPr>
            <a:xfrm>
              <a:off x="7431897" y="2463051"/>
              <a:ext cx="1603587" cy="571393"/>
            </a:xfrm>
            <a:custGeom>
              <a:avLst/>
              <a:gdLst>
                <a:gd name="connsiteX0" fmla="*/ 224871 w 1603586"/>
                <a:gd name="connsiteY0" fmla="*/ 580609 h 571392"/>
                <a:gd name="connsiteX1" fmla="*/ 1616489 w 1603586"/>
                <a:gd name="connsiteY1" fmla="*/ 112435 h 571392"/>
                <a:gd name="connsiteX2" fmla="*/ 1528015 w 1603586"/>
                <a:gd name="connsiteY2" fmla="*/ 0 h 571392"/>
                <a:gd name="connsiteX3" fmla="*/ 14745 w 1603586"/>
                <a:gd name="connsiteY3" fmla="*/ 425780 h 571392"/>
                <a:gd name="connsiteX4" fmla="*/ 0 w 1603586"/>
                <a:gd name="connsiteY4" fmla="*/ 567706 h 571392"/>
                <a:gd name="connsiteX5" fmla="*/ 224871 w 1603586"/>
                <a:gd name="connsiteY5" fmla="*/ 580609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3586" h="571392">
                  <a:moveTo>
                    <a:pt x="224871" y="580609"/>
                  </a:moveTo>
                  <a:cubicBezTo>
                    <a:pt x="1017448" y="580609"/>
                    <a:pt x="1590684" y="132711"/>
                    <a:pt x="1616489" y="112435"/>
                  </a:cubicBezTo>
                  <a:lnTo>
                    <a:pt x="1528015" y="0"/>
                  </a:lnTo>
                  <a:cubicBezTo>
                    <a:pt x="1520643" y="5530"/>
                    <a:pt x="860776" y="517940"/>
                    <a:pt x="14745" y="425780"/>
                  </a:cubicBezTo>
                  <a:lnTo>
                    <a:pt x="0" y="567706"/>
                  </a:lnTo>
                  <a:cubicBezTo>
                    <a:pt x="75571" y="576922"/>
                    <a:pt x="151143" y="580609"/>
                    <a:pt x="224871" y="58060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5" name="任意多边形: 形状 8814">
              <a:extLst>
                <a:ext uri="{FF2B5EF4-FFF2-40B4-BE49-F238E27FC236}">
                  <a16:creationId xmlns:a16="http://schemas.microsoft.com/office/drawing/2014/main" xmlns="" id="{5A1B4EA8-F126-4DD4-A2BB-EDC6B79F7DE4}"/>
                </a:ext>
              </a:extLst>
            </p:cNvPr>
            <p:cNvSpPr/>
            <p:nvPr/>
          </p:nvSpPr>
          <p:spPr>
            <a:xfrm>
              <a:off x="7433741" y="2492542"/>
              <a:ext cx="1585155" cy="516097"/>
            </a:xfrm>
            <a:custGeom>
              <a:avLst/>
              <a:gdLst>
                <a:gd name="connsiteX0" fmla="*/ 215654 w 1585154"/>
                <a:gd name="connsiteY0" fmla="*/ 516097 h 516096"/>
                <a:gd name="connsiteX1" fmla="*/ 1590684 w 1585154"/>
                <a:gd name="connsiteY1" fmla="*/ 55296 h 516096"/>
                <a:gd name="connsiteX2" fmla="*/ 1546447 w 1585154"/>
                <a:gd name="connsiteY2" fmla="*/ 0 h 516096"/>
                <a:gd name="connsiteX3" fmla="*/ 7373 w 1585154"/>
                <a:gd name="connsiteY3" fmla="*/ 433153 h 516096"/>
                <a:gd name="connsiteX4" fmla="*/ 0 w 1585154"/>
                <a:gd name="connsiteY4" fmla="*/ 505037 h 516096"/>
                <a:gd name="connsiteX5" fmla="*/ 215654 w 1585154"/>
                <a:gd name="connsiteY5" fmla="*/ 516097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5154" h="516096">
                  <a:moveTo>
                    <a:pt x="215654" y="516097"/>
                  </a:moveTo>
                  <a:cubicBezTo>
                    <a:pt x="1000859" y="516097"/>
                    <a:pt x="1585155" y="60826"/>
                    <a:pt x="1590684" y="55296"/>
                  </a:cubicBezTo>
                  <a:lnTo>
                    <a:pt x="1546447" y="0"/>
                  </a:lnTo>
                  <a:cubicBezTo>
                    <a:pt x="1539075" y="5530"/>
                    <a:pt x="869992" y="527156"/>
                    <a:pt x="7373" y="433153"/>
                  </a:cubicBezTo>
                  <a:lnTo>
                    <a:pt x="0" y="505037"/>
                  </a:lnTo>
                  <a:cubicBezTo>
                    <a:pt x="71885" y="512410"/>
                    <a:pt x="143770" y="516097"/>
                    <a:pt x="215654" y="516097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6" name="任意多边形: 形状 8815">
              <a:extLst>
                <a:ext uri="{FF2B5EF4-FFF2-40B4-BE49-F238E27FC236}">
                  <a16:creationId xmlns:a16="http://schemas.microsoft.com/office/drawing/2014/main" xmlns="" id="{0815CB26-7423-4824-A622-5E3ADBCDF941}"/>
                </a:ext>
              </a:extLst>
            </p:cNvPr>
            <p:cNvSpPr/>
            <p:nvPr/>
          </p:nvSpPr>
          <p:spPr>
            <a:xfrm>
              <a:off x="8267997" y="3238032"/>
              <a:ext cx="55296" cy="36864"/>
            </a:xfrm>
            <a:custGeom>
              <a:avLst/>
              <a:gdLst>
                <a:gd name="connsiteX0" fmla="*/ 22833 w 55296"/>
                <a:gd name="connsiteY0" fmla="*/ 4693 h 36864"/>
                <a:gd name="connsiteX1" fmla="*/ 714 w 55296"/>
                <a:gd name="connsiteY1" fmla="*/ 30498 h 36864"/>
                <a:gd name="connsiteX2" fmla="*/ 33892 w 55296"/>
                <a:gd name="connsiteY2" fmla="*/ 32342 h 36864"/>
                <a:gd name="connsiteX3" fmla="*/ 56010 w 55296"/>
                <a:gd name="connsiteY3" fmla="*/ 6537 h 36864"/>
                <a:gd name="connsiteX4" fmla="*/ 22833 w 55296"/>
                <a:gd name="connsiteY4" fmla="*/ 46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22833" y="4693"/>
                  </a:moveTo>
                  <a:cubicBezTo>
                    <a:pt x="8087" y="12066"/>
                    <a:pt x="-2972" y="23126"/>
                    <a:pt x="714" y="30498"/>
                  </a:cubicBezTo>
                  <a:cubicBezTo>
                    <a:pt x="4401" y="37871"/>
                    <a:pt x="19146" y="39714"/>
                    <a:pt x="33892" y="32342"/>
                  </a:cubicBezTo>
                  <a:cubicBezTo>
                    <a:pt x="48638" y="24969"/>
                    <a:pt x="59697" y="13910"/>
                    <a:pt x="56010" y="6537"/>
                  </a:cubicBezTo>
                  <a:cubicBezTo>
                    <a:pt x="52324" y="-836"/>
                    <a:pt x="37578" y="-2679"/>
                    <a:pt x="22833" y="469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7" name="任意多边形: 形状 8816">
              <a:extLst>
                <a:ext uri="{FF2B5EF4-FFF2-40B4-BE49-F238E27FC236}">
                  <a16:creationId xmlns:a16="http://schemas.microsoft.com/office/drawing/2014/main" xmlns="" id="{9110103A-D5A3-4317-A817-6CF304D13FA1}"/>
                </a:ext>
              </a:extLst>
            </p:cNvPr>
            <p:cNvSpPr/>
            <p:nvPr/>
          </p:nvSpPr>
          <p:spPr>
            <a:xfrm>
              <a:off x="8260632" y="3230929"/>
              <a:ext cx="55296" cy="36864"/>
            </a:xfrm>
            <a:custGeom>
              <a:avLst/>
              <a:gdLst>
                <a:gd name="connsiteX0" fmla="*/ 26511 w 55296"/>
                <a:gd name="connsiteY0" fmla="*/ 4424 h 36864"/>
                <a:gd name="connsiteX1" fmla="*/ 706 w 55296"/>
                <a:gd name="connsiteY1" fmla="*/ 39445 h 36864"/>
                <a:gd name="connsiteX2" fmla="*/ 44943 w 55296"/>
                <a:gd name="connsiteY2" fmla="*/ 44974 h 36864"/>
                <a:gd name="connsiteX3" fmla="*/ 70748 w 55296"/>
                <a:gd name="connsiteY3" fmla="*/ 9953 h 36864"/>
                <a:gd name="connsiteX4" fmla="*/ 26511 w 55296"/>
                <a:gd name="connsiteY4" fmla="*/ 4424 h 36864"/>
                <a:gd name="connsiteX5" fmla="*/ 43100 w 55296"/>
                <a:gd name="connsiteY5" fmla="*/ 41288 h 36864"/>
                <a:gd name="connsiteX6" fmla="*/ 9922 w 55296"/>
                <a:gd name="connsiteY6" fmla="*/ 39445 h 36864"/>
                <a:gd name="connsiteX7" fmla="*/ 32041 w 55296"/>
                <a:gd name="connsiteY7" fmla="*/ 13640 h 36864"/>
                <a:gd name="connsiteX8" fmla="*/ 65219 w 55296"/>
                <a:gd name="connsiteY8" fmla="*/ 15483 h 36864"/>
                <a:gd name="connsiteX9" fmla="*/ 43100 w 55296"/>
                <a:gd name="connsiteY9" fmla="*/ 4128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4424"/>
                  </a:moveTo>
                  <a:cubicBezTo>
                    <a:pt x="8079" y="13640"/>
                    <a:pt x="-2980" y="28385"/>
                    <a:pt x="706" y="39445"/>
                  </a:cubicBezTo>
                  <a:cubicBezTo>
                    <a:pt x="6236" y="50504"/>
                    <a:pt x="24668" y="54190"/>
                    <a:pt x="44943" y="44974"/>
                  </a:cubicBezTo>
                  <a:cubicBezTo>
                    <a:pt x="63375" y="35758"/>
                    <a:pt x="74435" y="21013"/>
                    <a:pt x="70748" y="9953"/>
                  </a:cubicBezTo>
                  <a:cubicBezTo>
                    <a:pt x="65219" y="-1106"/>
                    <a:pt x="46786" y="-2949"/>
                    <a:pt x="26511" y="4424"/>
                  </a:cubicBezTo>
                  <a:close/>
                  <a:moveTo>
                    <a:pt x="43100" y="41288"/>
                  </a:moveTo>
                  <a:cubicBezTo>
                    <a:pt x="28354" y="48661"/>
                    <a:pt x="11766" y="46817"/>
                    <a:pt x="9922" y="39445"/>
                  </a:cubicBezTo>
                  <a:cubicBezTo>
                    <a:pt x="6236" y="32072"/>
                    <a:pt x="15452" y="19169"/>
                    <a:pt x="32041" y="13640"/>
                  </a:cubicBezTo>
                  <a:cubicBezTo>
                    <a:pt x="46786" y="6267"/>
                    <a:pt x="63375" y="8110"/>
                    <a:pt x="65219" y="15483"/>
                  </a:cubicBezTo>
                  <a:cubicBezTo>
                    <a:pt x="67062" y="22856"/>
                    <a:pt x="57846" y="33915"/>
                    <a:pt x="43100" y="4128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8" name="任意多边形: 形状 8817">
              <a:extLst>
                <a:ext uri="{FF2B5EF4-FFF2-40B4-BE49-F238E27FC236}">
                  <a16:creationId xmlns:a16="http://schemas.microsoft.com/office/drawing/2014/main" xmlns="" id="{A9652B8B-BDA7-4F1D-B2BE-C0FA0EE5A1A7}"/>
                </a:ext>
              </a:extLst>
            </p:cNvPr>
            <p:cNvSpPr/>
            <p:nvPr/>
          </p:nvSpPr>
          <p:spPr>
            <a:xfrm>
              <a:off x="8378364" y="3189484"/>
              <a:ext cx="36864" cy="36864"/>
            </a:xfrm>
            <a:custGeom>
              <a:avLst/>
              <a:gdLst>
                <a:gd name="connsiteX0" fmla="*/ 19371 w 36864"/>
                <a:gd name="connsiteY0" fmla="*/ 7162 h 36864"/>
                <a:gd name="connsiteX1" fmla="*/ 939 w 36864"/>
                <a:gd name="connsiteY1" fmla="*/ 36653 h 36864"/>
                <a:gd name="connsiteX2" fmla="*/ 34117 w 36864"/>
                <a:gd name="connsiteY2" fmla="*/ 34810 h 36864"/>
                <a:gd name="connsiteX3" fmla="*/ 52549 w 36864"/>
                <a:gd name="connsiteY3" fmla="*/ 5318 h 36864"/>
                <a:gd name="connsiteX4" fmla="*/ 19371 w 36864"/>
                <a:gd name="connsiteY4" fmla="*/ 71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371" y="7162"/>
                  </a:moveTo>
                  <a:cubicBezTo>
                    <a:pt x="4626" y="14534"/>
                    <a:pt x="-2747" y="29280"/>
                    <a:pt x="939" y="36653"/>
                  </a:cubicBezTo>
                  <a:cubicBezTo>
                    <a:pt x="4626" y="44026"/>
                    <a:pt x="21215" y="44026"/>
                    <a:pt x="34117" y="34810"/>
                  </a:cubicBezTo>
                  <a:cubicBezTo>
                    <a:pt x="48863" y="27437"/>
                    <a:pt x="56235" y="12691"/>
                    <a:pt x="52549" y="5318"/>
                  </a:cubicBezTo>
                  <a:cubicBezTo>
                    <a:pt x="50706" y="-2054"/>
                    <a:pt x="34117" y="-2054"/>
                    <a:pt x="19371" y="71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9" name="任意多边形: 形状 8818">
              <a:extLst>
                <a:ext uri="{FF2B5EF4-FFF2-40B4-BE49-F238E27FC236}">
                  <a16:creationId xmlns:a16="http://schemas.microsoft.com/office/drawing/2014/main" xmlns="" id="{E11AD3B6-384C-45CE-903B-BC14FAA1E765}"/>
                </a:ext>
              </a:extLst>
            </p:cNvPr>
            <p:cNvSpPr/>
            <p:nvPr/>
          </p:nvSpPr>
          <p:spPr>
            <a:xfrm>
              <a:off x="8373072" y="3182576"/>
              <a:ext cx="55296" cy="36864"/>
            </a:xfrm>
            <a:custGeom>
              <a:avLst/>
              <a:gdLst>
                <a:gd name="connsiteX0" fmla="*/ 22820 w 55296"/>
                <a:gd name="connsiteY0" fmla="*/ 6697 h 36864"/>
                <a:gd name="connsiteX1" fmla="*/ 2545 w 55296"/>
                <a:gd name="connsiteY1" fmla="*/ 45404 h 36864"/>
                <a:gd name="connsiteX2" fmla="*/ 46782 w 55296"/>
                <a:gd name="connsiteY2" fmla="*/ 47248 h 36864"/>
                <a:gd name="connsiteX3" fmla="*/ 67058 w 55296"/>
                <a:gd name="connsiteY3" fmla="*/ 8540 h 36864"/>
                <a:gd name="connsiteX4" fmla="*/ 22820 w 55296"/>
                <a:gd name="connsiteY4" fmla="*/ 6697 h 36864"/>
                <a:gd name="connsiteX5" fmla="*/ 41252 w 55296"/>
                <a:gd name="connsiteY5" fmla="*/ 39875 h 36864"/>
                <a:gd name="connsiteX6" fmla="*/ 8075 w 55296"/>
                <a:gd name="connsiteY6" fmla="*/ 41718 h 36864"/>
                <a:gd name="connsiteX7" fmla="*/ 26507 w 55296"/>
                <a:gd name="connsiteY7" fmla="*/ 12227 h 36864"/>
                <a:gd name="connsiteX8" fmla="*/ 59684 w 55296"/>
                <a:gd name="connsiteY8" fmla="*/ 10384 h 36864"/>
                <a:gd name="connsiteX9" fmla="*/ 41252 w 55296"/>
                <a:gd name="connsiteY9" fmla="*/ 398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820" y="6697"/>
                  </a:moveTo>
                  <a:cubicBezTo>
                    <a:pt x="4388" y="17756"/>
                    <a:pt x="-4828" y="34345"/>
                    <a:pt x="2545" y="45404"/>
                  </a:cubicBezTo>
                  <a:cubicBezTo>
                    <a:pt x="8075" y="56464"/>
                    <a:pt x="28350" y="56464"/>
                    <a:pt x="46782" y="47248"/>
                  </a:cubicBezTo>
                  <a:cubicBezTo>
                    <a:pt x="65214" y="36188"/>
                    <a:pt x="74430" y="19600"/>
                    <a:pt x="67058" y="8540"/>
                  </a:cubicBezTo>
                  <a:cubicBezTo>
                    <a:pt x="59684" y="-2519"/>
                    <a:pt x="39409" y="-2519"/>
                    <a:pt x="22820" y="6697"/>
                  </a:cubicBezTo>
                  <a:close/>
                  <a:moveTo>
                    <a:pt x="41252" y="39875"/>
                  </a:moveTo>
                  <a:cubicBezTo>
                    <a:pt x="26507" y="47248"/>
                    <a:pt x="11761" y="49091"/>
                    <a:pt x="8075" y="41718"/>
                  </a:cubicBezTo>
                  <a:cubicBezTo>
                    <a:pt x="4388" y="34345"/>
                    <a:pt x="11761" y="21443"/>
                    <a:pt x="26507" y="12227"/>
                  </a:cubicBezTo>
                  <a:cubicBezTo>
                    <a:pt x="41252" y="4854"/>
                    <a:pt x="55998" y="3011"/>
                    <a:pt x="59684" y="10384"/>
                  </a:cubicBezTo>
                  <a:cubicBezTo>
                    <a:pt x="63371" y="19600"/>
                    <a:pt x="55998" y="32502"/>
                    <a:pt x="41252" y="3987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0" name="任意多边形: 形状 8819">
              <a:extLst>
                <a:ext uri="{FF2B5EF4-FFF2-40B4-BE49-F238E27FC236}">
                  <a16:creationId xmlns:a16="http://schemas.microsoft.com/office/drawing/2014/main" xmlns="" id="{42F713FA-0B97-4BB4-99A2-15BFC0C6BB49}"/>
                </a:ext>
              </a:extLst>
            </p:cNvPr>
            <p:cNvSpPr/>
            <p:nvPr/>
          </p:nvSpPr>
          <p:spPr>
            <a:xfrm>
              <a:off x="8491447" y="3139357"/>
              <a:ext cx="36864" cy="36864"/>
            </a:xfrm>
            <a:custGeom>
              <a:avLst/>
              <a:gdLst>
                <a:gd name="connsiteX0" fmla="*/ 15037 w 36864"/>
                <a:gd name="connsiteY0" fmla="*/ 11209 h 36864"/>
                <a:gd name="connsiteX1" fmla="*/ 2135 w 36864"/>
                <a:gd name="connsiteY1" fmla="*/ 42543 h 36864"/>
                <a:gd name="connsiteX2" fmla="*/ 35313 w 36864"/>
                <a:gd name="connsiteY2" fmla="*/ 35170 h 36864"/>
                <a:gd name="connsiteX3" fmla="*/ 48215 w 36864"/>
                <a:gd name="connsiteY3" fmla="*/ 3836 h 36864"/>
                <a:gd name="connsiteX4" fmla="*/ 15037 w 36864"/>
                <a:gd name="connsiteY4" fmla="*/ 112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037" y="11209"/>
                  </a:moveTo>
                  <a:cubicBezTo>
                    <a:pt x="2135" y="22268"/>
                    <a:pt x="-3395" y="37013"/>
                    <a:pt x="2135" y="42543"/>
                  </a:cubicBezTo>
                  <a:cubicBezTo>
                    <a:pt x="7665" y="49916"/>
                    <a:pt x="22411" y="46229"/>
                    <a:pt x="35313" y="35170"/>
                  </a:cubicBezTo>
                  <a:cubicBezTo>
                    <a:pt x="48215" y="24111"/>
                    <a:pt x="53745" y="9365"/>
                    <a:pt x="48215" y="3836"/>
                  </a:cubicBezTo>
                  <a:cubicBezTo>
                    <a:pt x="42685" y="-3537"/>
                    <a:pt x="27940" y="149"/>
                    <a:pt x="15037" y="11209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1" name="任意多边形: 形状 8820">
              <a:extLst>
                <a:ext uri="{FF2B5EF4-FFF2-40B4-BE49-F238E27FC236}">
                  <a16:creationId xmlns:a16="http://schemas.microsoft.com/office/drawing/2014/main" xmlns="" id="{CF171DD8-1BCC-4425-8B13-543EF60434B6}"/>
                </a:ext>
              </a:extLst>
            </p:cNvPr>
            <p:cNvSpPr/>
            <p:nvPr/>
          </p:nvSpPr>
          <p:spPr>
            <a:xfrm>
              <a:off x="8483005" y="3133165"/>
              <a:ext cx="55296" cy="55296"/>
            </a:xfrm>
            <a:custGeom>
              <a:avLst/>
              <a:gdLst>
                <a:gd name="connsiteX0" fmla="*/ 17950 w 55296"/>
                <a:gd name="connsiteY0" fmla="*/ 11871 h 55296"/>
                <a:gd name="connsiteX1" fmla="*/ 3204 w 55296"/>
                <a:gd name="connsiteY1" fmla="*/ 52422 h 55296"/>
                <a:gd name="connsiteX2" fmla="*/ 47441 w 55296"/>
                <a:gd name="connsiteY2" fmla="*/ 46892 h 55296"/>
                <a:gd name="connsiteX3" fmla="*/ 62187 w 55296"/>
                <a:gd name="connsiteY3" fmla="*/ 6342 h 55296"/>
                <a:gd name="connsiteX4" fmla="*/ 17950 w 55296"/>
                <a:gd name="connsiteY4" fmla="*/ 11871 h 55296"/>
                <a:gd name="connsiteX5" fmla="*/ 43754 w 55296"/>
                <a:gd name="connsiteY5" fmla="*/ 41363 h 55296"/>
                <a:gd name="connsiteX6" fmla="*/ 10577 w 55296"/>
                <a:gd name="connsiteY6" fmla="*/ 48735 h 55296"/>
                <a:gd name="connsiteX7" fmla="*/ 23479 w 55296"/>
                <a:gd name="connsiteY7" fmla="*/ 17401 h 55296"/>
                <a:gd name="connsiteX8" fmla="*/ 56657 w 55296"/>
                <a:gd name="connsiteY8" fmla="*/ 10028 h 55296"/>
                <a:gd name="connsiteX9" fmla="*/ 43754 w 55296"/>
                <a:gd name="connsiteY9" fmla="*/ 4136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7950" y="11871"/>
                  </a:moveTo>
                  <a:cubicBezTo>
                    <a:pt x="1361" y="24774"/>
                    <a:pt x="-4169" y="43206"/>
                    <a:pt x="3204" y="52422"/>
                  </a:cubicBezTo>
                  <a:cubicBezTo>
                    <a:pt x="10577" y="61638"/>
                    <a:pt x="30852" y="59795"/>
                    <a:pt x="47441" y="46892"/>
                  </a:cubicBezTo>
                  <a:cubicBezTo>
                    <a:pt x="64030" y="33990"/>
                    <a:pt x="69559" y="15558"/>
                    <a:pt x="62187" y="6342"/>
                  </a:cubicBezTo>
                  <a:cubicBezTo>
                    <a:pt x="54814" y="-2874"/>
                    <a:pt x="34538" y="-2874"/>
                    <a:pt x="17950" y="11871"/>
                  </a:cubicBezTo>
                  <a:close/>
                  <a:moveTo>
                    <a:pt x="43754" y="41363"/>
                  </a:moveTo>
                  <a:cubicBezTo>
                    <a:pt x="30852" y="52422"/>
                    <a:pt x="16106" y="54265"/>
                    <a:pt x="10577" y="48735"/>
                  </a:cubicBezTo>
                  <a:cubicBezTo>
                    <a:pt x="5047" y="41363"/>
                    <a:pt x="10577" y="28460"/>
                    <a:pt x="23479" y="17401"/>
                  </a:cubicBezTo>
                  <a:cubicBezTo>
                    <a:pt x="36382" y="6342"/>
                    <a:pt x="51127" y="4498"/>
                    <a:pt x="56657" y="10028"/>
                  </a:cubicBezTo>
                  <a:cubicBezTo>
                    <a:pt x="62187" y="15558"/>
                    <a:pt x="56657" y="30303"/>
                    <a:pt x="43754" y="4136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2" name="任意多边形: 形状 8821">
              <a:extLst>
                <a:ext uri="{FF2B5EF4-FFF2-40B4-BE49-F238E27FC236}">
                  <a16:creationId xmlns:a16="http://schemas.microsoft.com/office/drawing/2014/main" xmlns="" id="{0DB4F255-4587-4558-85F8-385B377BC938}"/>
                </a:ext>
              </a:extLst>
            </p:cNvPr>
            <p:cNvSpPr/>
            <p:nvPr/>
          </p:nvSpPr>
          <p:spPr>
            <a:xfrm>
              <a:off x="8594944" y="3068198"/>
              <a:ext cx="36864" cy="36864"/>
            </a:xfrm>
            <a:custGeom>
              <a:avLst/>
              <a:gdLst>
                <a:gd name="connsiteX0" fmla="*/ 16603 w 36864"/>
                <a:gd name="connsiteY0" fmla="*/ 8640 h 36864"/>
                <a:gd name="connsiteX1" fmla="*/ 1858 w 36864"/>
                <a:gd name="connsiteY1" fmla="*/ 39974 h 36864"/>
                <a:gd name="connsiteX2" fmla="*/ 35035 w 36864"/>
                <a:gd name="connsiteY2" fmla="*/ 34445 h 36864"/>
                <a:gd name="connsiteX3" fmla="*/ 49781 w 36864"/>
                <a:gd name="connsiteY3" fmla="*/ 3110 h 36864"/>
                <a:gd name="connsiteX4" fmla="*/ 16603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6603" y="8640"/>
                  </a:moveTo>
                  <a:cubicBezTo>
                    <a:pt x="3700" y="17856"/>
                    <a:pt x="-3672" y="32602"/>
                    <a:pt x="1858" y="39974"/>
                  </a:cubicBezTo>
                  <a:cubicBezTo>
                    <a:pt x="7387" y="47347"/>
                    <a:pt x="22133" y="43661"/>
                    <a:pt x="35035" y="34445"/>
                  </a:cubicBezTo>
                  <a:cubicBezTo>
                    <a:pt x="47938" y="25229"/>
                    <a:pt x="55311" y="10483"/>
                    <a:pt x="49781" y="3110"/>
                  </a:cubicBezTo>
                  <a:cubicBezTo>
                    <a:pt x="46094" y="-2419"/>
                    <a:pt x="29506" y="-576"/>
                    <a:pt x="16603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3" name="任意多边形: 形状 8822">
              <a:extLst>
                <a:ext uri="{FF2B5EF4-FFF2-40B4-BE49-F238E27FC236}">
                  <a16:creationId xmlns:a16="http://schemas.microsoft.com/office/drawing/2014/main" xmlns="" id="{20142653-2FDB-4ED8-B4F1-1564777A310C}"/>
                </a:ext>
              </a:extLst>
            </p:cNvPr>
            <p:cNvSpPr/>
            <p:nvPr/>
          </p:nvSpPr>
          <p:spPr>
            <a:xfrm>
              <a:off x="8588414" y="3061721"/>
              <a:ext cx="55296" cy="55296"/>
            </a:xfrm>
            <a:custGeom>
              <a:avLst/>
              <a:gdLst>
                <a:gd name="connsiteX0" fmla="*/ 19447 w 55296"/>
                <a:gd name="connsiteY0" fmla="*/ 9587 h 55296"/>
                <a:gd name="connsiteX1" fmla="*/ 2858 w 55296"/>
                <a:gd name="connsiteY1" fmla="*/ 50138 h 55296"/>
                <a:gd name="connsiteX2" fmla="*/ 47095 w 55296"/>
                <a:gd name="connsiteY2" fmla="*/ 46451 h 55296"/>
                <a:gd name="connsiteX3" fmla="*/ 63684 w 55296"/>
                <a:gd name="connsiteY3" fmla="*/ 5901 h 55296"/>
                <a:gd name="connsiteX4" fmla="*/ 19447 w 55296"/>
                <a:gd name="connsiteY4" fmla="*/ 9587 h 55296"/>
                <a:gd name="connsiteX5" fmla="*/ 41565 w 55296"/>
                <a:gd name="connsiteY5" fmla="*/ 40922 h 55296"/>
                <a:gd name="connsiteX6" fmla="*/ 8388 w 55296"/>
                <a:gd name="connsiteY6" fmla="*/ 46451 h 55296"/>
                <a:gd name="connsiteX7" fmla="*/ 23133 w 55296"/>
                <a:gd name="connsiteY7" fmla="*/ 15117 h 55296"/>
                <a:gd name="connsiteX8" fmla="*/ 56311 w 55296"/>
                <a:gd name="connsiteY8" fmla="*/ 9587 h 55296"/>
                <a:gd name="connsiteX9" fmla="*/ 41565 w 55296"/>
                <a:gd name="connsiteY9" fmla="*/ 4092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9447" y="9587"/>
                  </a:moveTo>
                  <a:cubicBezTo>
                    <a:pt x="2858" y="22489"/>
                    <a:pt x="-4515" y="39078"/>
                    <a:pt x="2858" y="50138"/>
                  </a:cubicBezTo>
                  <a:cubicBezTo>
                    <a:pt x="10231" y="61197"/>
                    <a:pt x="28663" y="59354"/>
                    <a:pt x="47095" y="46451"/>
                  </a:cubicBezTo>
                  <a:cubicBezTo>
                    <a:pt x="63684" y="33549"/>
                    <a:pt x="71057" y="16960"/>
                    <a:pt x="63684" y="5901"/>
                  </a:cubicBezTo>
                  <a:cubicBezTo>
                    <a:pt x="54468" y="-3315"/>
                    <a:pt x="36036" y="-1472"/>
                    <a:pt x="19447" y="9587"/>
                  </a:cubicBezTo>
                  <a:close/>
                  <a:moveTo>
                    <a:pt x="41565" y="40922"/>
                  </a:moveTo>
                  <a:cubicBezTo>
                    <a:pt x="28663" y="50138"/>
                    <a:pt x="12074" y="53824"/>
                    <a:pt x="8388" y="46451"/>
                  </a:cubicBezTo>
                  <a:cubicBezTo>
                    <a:pt x="2858" y="39078"/>
                    <a:pt x="10231" y="26176"/>
                    <a:pt x="23133" y="15117"/>
                  </a:cubicBezTo>
                  <a:cubicBezTo>
                    <a:pt x="36036" y="5901"/>
                    <a:pt x="52625" y="2214"/>
                    <a:pt x="56311" y="9587"/>
                  </a:cubicBezTo>
                  <a:cubicBezTo>
                    <a:pt x="61841" y="16960"/>
                    <a:pt x="54468" y="31706"/>
                    <a:pt x="41565" y="40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4" name="任意多边形: 形状 8823">
              <a:extLst>
                <a:ext uri="{FF2B5EF4-FFF2-40B4-BE49-F238E27FC236}">
                  <a16:creationId xmlns:a16="http://schemas.microsoft.com/office/drawing/2014/main" xmlns="" id="{38AF561C-F684-42DD-A56F-A3C994093C16}"/>
                </a:ext>
              </a:extLst>
            </p:cNvPr>
            <p:cNvSpPr/>
            <p:nvPr/>
          </p:nvSpPr>
          <p:spPr>
            <a:xfrm>
              <a:off x="8700028" y="3000403"/>
              <a:ext cx="36864" cy="36864"/>
            </a:xfrm>
            <a:custGeom>
              <a:avLst/>
              <a:gdLst>
                <a:gd name="connsiteX0" fmla="*/ 18425 w 36864"/>
                <a:gd name="connsiteY0" fmla="*/ 8236 h 36864"/>
                <a:gd name="connsiteX1" fmla="*/ 1836 w 36864"/>
                <a:gd name="connsiteY1" fmla="*/ 37727 h 36864"/>
                <a:gd name="connsiteX2" fmla="*/ 35014 w 36864"/>
                <a:gd name="connsiteY2" fmla="*/ 34041 h 36864"/>
                <a:gd name="connsiteX3" fmla="*/ 51603 w 36864"/>
                <a:gd name="connsiteY3" fmla="*/ 4549 h 36864"/>
                <a:gd name="connsiteX4" fmla="*/ 1842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8425" y="8236"/>
                  </a:moveTo>
                  <a:cubicBezTo>
                    <a:pt x="3679" y="17452"/>
                    <a:pt x="-3694" y="30354"/>
                    <a:pt x="1836" y="37727"/>
                  </a:cubicBezTo>
                  <a:cubicBezTo>
                    <a:pt x="7366" y="45100"/>
                    <a:pt x="22111" y="43257"/>
                    <a:pt x="35014" y="34041"/>
                  </a:cubicBezTo>
                  <a:cubicBezTo>
                    <a:pt x="49759" y="24825"/>
                    <a:pt x="57132" y="11922"/>
                    <a:pt x="51603" y="4549"/>
                  </a:cubicBezTo>
                  <a:cubicBezTo>
                    <a:pt x="46073" y="-2824"/>
                    <a:pt x="31327" y="-980"/>
                    <a:pt x="1842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5" name="任意多边形: 形状 8824">
              <a:extLst>
                <a:ext uri="{FF2B5EF4-FFF2-40B4-BE49-F238E27FC236}">
                  <a16:creationId xmlns:a16="http://schemas.microsoft.com/office/drawing/2014/main" xmlns="" id="{06F007A8-F359-4356-AC7F-FA934BB9B500}"/>
                </a:ext>
              </a:extLst>
            </p:cNvPr>
            <p:cNvSpPr/>
            <p:nvPr/>
          </p:nvSpPr>
          <p:spPr>
            <a:xfrm>
              <a:off x="8691666" y="2993836"/>
              <a:ext cx="55296" cy="55296"/>
            </a:xfrm>
            <a:custGeom>
              <a:avLst/>
              <a:gdLst>
                <a:gd name="connsiteX0" fmla="*/ 21257 w 55296"/>
                <a:gd name="connsiteY0" fmla="*/ 9273 h 55296"/>
                <a:gd name="connsiteX1" fmla="*/ 2825 w 55296"/>
                <a:gd name="connsiteY1" fmla="*/ 47981 h 55296"/>
                <a:gd name="connsiteX2" fmla="*/ 47062 w 55296"/>
                <a:gd name="connsiteY2" fmla="*/ 46137 h 55296"/>
                <a:gd name="connsiteX3" fmla="*/ 65494 w 55296"/>
                <a:gd name="connsiteY3" fmla="*/ 7430 h 55296"/>
                <a:gd name="connsiteX4" fmla="*/ 21257 w 55296"/>
                <a:gd name="connsiteY4" fmla="*/ 9273 h 55296"/>
                <a:gd name="connsiteX5" fmla="*/ 43376 w 55296"/>
                <a:gd name="connsiteY5" fmla="*/ 40608 h 55296"/>
                <a:gd name="connsiteX6" fmla="*/ 10198 w 55296"/>
                <a:gd name="connsiteY6" fmla="*/ 44294 h 55296"/>
                <a:gd name="connsiteX7" fmla="*/ 26787 w 55296"/>
                <a:gd name="connsiteY7" fmla="*/ 14803 h 55296"/>
                <a:gd name="connsiteX8" fmla="*/ 59965 w 55296"/>
                <a:gd name="connsiteY8" fmla="*/ 11117 h 55296"/>
                <a:gd name="connsiteX9" fmla="*/ 43376 w 55296"/>
                <a:gd name="connsiteY9" fmla="*/ 4060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257" y="9273"/>
                  </a:moveTo>
                  <a:cubicBezTo>
                    <a:pt x="2825" y="20333"/>
                    <a:pt x="-4547" y="38765"/>
                    <a:pt x="2825" y="47981"/>
                  </a:cubicBezTo>
                  <a:cubicBezTo>
                    <a:pt x="10198" y="59040"/>
                    <a:pt x="28630" y="59040"/>
                    <a:pt x="47062" y="46137"/>
                  </a:cubicBezTo>
                  <a:cubicBezTo>
                    <a:pt x="65494" y="35078"/>
                    <a:pt x="72867" y="16646"/>
                    <a:pt x="65494" y="7430"/>
                  </a:cubicBezTo>
                  <a:cubicBezTo>
                    <a:pt x="58121" y="-3629"/>
                    <a:pt x="39689" y="-1786"/>
                    <a:pt x="21257" y="9273"/>
                  </a:cubicBezTo>
                  <a:close/>
                  <a:moveTo>
                    <a:pt x="43376" y="40608"/>
                  </a:moveTo>
                  <a:cubicBezTo>
                    <a:pt x="28630" y="49824"/>
                    <a:pt x="13885" y="51667"/>
                    <a:pt x="10198" y="44294"/>
                  </a:cubicBezTo>
                  <a:cubicBezTo>
                    <a:pt x="4669" y="36921"/>
                    <a:pt x="13885" y="24019"/>
                    <a:pt x="26787" y="14803"/>
                  </a:cubicBezTo>
                  <a:cubicBezTo>
                    <a:pt x="41533" y="5587"/>
                    <a:pt x="56278" y="3744"/>
                    <a:pt x="59965" y="11117"/>
                  </a:cubicBezTo>
                  <a:cubicBezTo>
                    <a:pt x="65494" y="18489"/>
                    <a:pt x="56278" y="31392"/>
                    <a:pt x="43376" y="4060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6" name="任意多边形: 形状 8825">
              <a:extLst>
                <a:ext uri="{FF2B5EF4-FFF2-40B4-BE49-F238E27FC236}">
                  <a16:creationId xmlns:a16="http://schemas.microsoft.com/office/drawing/2014/main" xmlns="" id="{ACF74C1C-40FB-455A-ABBE-788F4BD41404}"/>
                </a:ext>
              </a:extLst>
            </p:cNvPr>
            <p:cNvSpPr/>
            <p:nvPr/>
          </p:nvSpPr>
          <p:spPr>
            <a:xfrm>
              <a:off x="8804135" y="2926675"/>
              <a:ext cx="36864" cy="36864"/>
            </a:xfrm>
            <a:custGeom>
              <a:avLst/>
              <a:gdLst>
                <a:gd name="connsiteX0" fmla="*/ 17538 w 36864"/>
                <a:gd name="connsiteY0" fmla="*/ 8236 h 36864"/>
                <a:gd name="connsiteX1" fmla="*/ 949 w 36864"/>
                <a:gd name="connsiteY1" fmla="*/ 37727 h 36864"/>
                <a:gd name="connsiteX2" fmla="*/ 34126 w 36864"/>
                <a:gd name="connsiteY2" fmla="*/ 34041 h 36864"/>
                <a:gd name="connsiteX3" fmla="*/ 50716 w 36864"/>
                <a:gd name="connsiteY3" fmla="*/ 4549 h 36864"/>
                <a:gd name="connsiteX4" fmla="*/ 17538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8236"/>
                  </a:moveTo>
                  <a:cubicBezTo>
                    <a:pt x="4636" y="17452"/>
                    <a:pt x="-2738" y="30354"/>
                    <a:pt x="949" y="37727"/>
                  </a:cubicBezTo>
                  <a:cubicBezTo>
                    <a:pt x="6478" y="45100"/>
                    <a:pt x="21224" y="43257"/>
                    <a:pt x="34126" y="34041"/>
                  </a:cubicBezTo>
                  <a:cubicBezTo>
                    <a:pt x="47029" y="24825"/>
                    <a:pt x="56245" y="11922"/>
                    <a:pt x="50716" y="4549"/>
                  </a:cubicBezTo>
                  <a:cubicBezTo>
                    <a:pt x="47029" y="-2824"/>
                    <a:pt x="30440" y="-980"/>
                    <a:pt x="17538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7" name="任意多边形: 形状 8826">
              <a:extLst>
                <a:ext uri="{FF2B5EF4-FFF2-40B4-BE49-F238E27FC236}">
                  <a16:creationId xmlns:a16="http://schemas.microsoft.com/office/drawing/2014/main" xmlns="" id="{5ED7D529-4F76-4C92-8F2C-4382506FD2B6}"/>
                </a:ext>
              </a:extLst>
            </p:cNvPr>
            <p:cNvSpPr/>
            <p:nvPr/>
          </p:nvSpPr>
          <p:spPr>
            <a:xfrm>
              <a:off x="8796985" y="2918998"/>
              <a:ext cx="55296" cy="55296"/>
            </a:xfrm>
            <a:custGeom>
              <a:avLst/>
              <a:gdLst>
                <a:gd name="connsiteX0" fmla="*/ 21002 w 55296"/>
                <a:gd name="connsiteY0" fmla="*/ 8540 h 55296"/>
                <a:gd name="connsiteX1" fmla="*/ 2570 w 55296"/>
                <a:gd name="connsiteY1" fmla="*/ 49091 h 55296"/>
                <a:gd name="connsiteX2" fmla="*/ 46806 w 55296"/>
                <a:gd name="connsiteY2" fmla="*/ 47248 h 55296"/>
                <a:gd name="connsiteX3" fmla="*/ 65238 w 55296"/>
                <a:gd name="connsiteY3" fmla="*/ 6697 h 55296"/>
                <a:gd name="connsiteX4" fmla="*/ 21002 w 55296"/>
                <a:gd name="connsiteY4" fmla="*/ 8540 h 55296"/>
                <a:gd name="connsiteX5" fmla="*/ 41277 w 55296"/>
                <a:gd name="connsiteY5" fmla="*/ 41718 h 55296"/>
                <a:gd name="connsiteX6" fmla="*/ 8099 w 55296"/>
                <a:gd name="connsiteY6" fmla="*/ 45404 h 55296"/>
                <a:gd name="connsiteX7" fmla="*/ 24688 w 55296"/>
                <a:gd name="connsiteY7" fmla="*/ 15913 h 55296"/>
                <a:gd name="connsiteX8" fmla="*/ 57866 w 55296"/>
                <a:gd name="connsiteY8" fmla="*/ 12227 h 55296"/>
                <a:gd name="connsiteX9" fmla="*/ 41277 w 55296"/>
                <a:gd name="connsiteY9" fmla="*/ 4171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002" y="8540"/>
                  </a:moveTo>
                  <a:cubicBezTo>
                    <a:pt x="4412" y="19600"/>
                    <a:pt x="-4804" y="38032"/>
                    <a:pt x="2570" y="49091"/>
                  </a:cubicBezTo>
                  <a:cubicBezTo>
                    <a:pt x="9942" y="60150"/>
                    <a:pt x="28374" y="58307"/>
                    <a:pt x="46806" y="47248"/>
                  </a:cubicBezTo>
                  <a:cubicBezTo>
                    <a:pt x="63395" y="36188"/>
                    <a:pt x="72611" y="17756"/>
                    <a:pt x="65238" y="6697"/>
                  </a:cubicBezTo>
                  <a:cubicBezTo>
                    <a:pt x="57866" y="-2519"/>
                    <a:pt x="37590" y="-2519"/>
                    <a:pt x="21002" y="8540"/>
                  </a:cubicBezTo>
                  <a:close/>
                  <a:moveTo>
                    <a:pt x="41277" y="41718"/>
                  </a:moveTo>
                  <a:cubicBezTo>
                    <a:pt x="28374" y="50934"/>
                    <a:pt x="11786" y="52777"/>
                    <a:pt x="8099" y="45404"/>
                  </a:cubicBezTo>
                  <a:cubicBezTo>
                    <a:pt x="2570" y="38032"/>
                    <a:pt x="9942" y="25129"/>
                    <a:pt x="24688" y="15913"/>
                  </a:cubicBezTo>
                  <a:cubicBezTo>
                    <a:pt x="37590" y="6697"/>
                    <a:pt x="54179" y="4854"/>
                    <a:pt x="57866" y="12227"/>
                  </a:cubicBezTo>
                  <a:cubicBezTo>
                    <a:pt x="63395" y="17756"/>
                    <a:pt x="56022" y="32502"/>
                    <a:pt x="41277" y="4171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8" name="任意多边形: 形状 8827">
              <a:extLst>
                <a:ext uri="{FF2B5EF4-FFF2-40B4-BE49-F238E27FC236}">
                  <a16:creationId xmlns:a16="http://schemas.microsoft.com/office/drawing/2014/main" xmlns="" id="{138577CE-0E90-4648-8E20-A1839351A700}"/>
                </a:ext>
              </a:extLst>
            </p:cNvPr>
            <p:cNvSpPr/>
            <p:nvPr/>
          </p:nvSpPr>
          <p:spPr>
            <a:xfrm>
              <a:off x="7542489" y="3401241"/>
              <a:ext cx="55296" cy="18432"/>
            </a:xfrm>
            <a:custGeom>
              <a:avLst/>
              <a:gdLst>
                <a:gd name="connsiteX0" fmla="*/ 29491 w 55296"/>
                <a:gd name="connsiteY0" fmla="*/ 0 h 18432"/>
                <a:gd name="connsiteX1" fmla="*/ 0 w 55296"/>
                <a:gd name="connsiteY1" fmla="*/ 18432 h 18432"/>
                <a:gd name="connsiteX2" fmla="*/ 31335 w 55296"/>
                <a:gd name="connsiteY2" fmla="*/ 31334 h 18432"/>
                <a:gd name="connsiteX3" fmla="*/ 60825 w 55296"/>
                <a:gd name="connsiteY3" fmla="*/ 12902 h 18432"/>
                <a:gd name="connsiteX4" fmla="*/ 29491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0"/>
                  </a:moveTo>
                  <a:cubicBezTo>
                    <a:pt x="12903" y="1843"/>
                    <a:pt x="0" y="9216"/>
                    <a:pt x="0" y="18432"/>
                  </a:cubicBezTo>
                  <a:cubicBezTo>
                    <a:pt x="0" y="27648"/>
                    <a:pt x="14745" y="33177"/>
                    <a:pt x="31335" y="31334"/>
                  </a:cubicBezTo>
                  <a:cubicBezTo>
                    <a:pt x="47923" y="29491"/>
                    <a:pt x="60825" y="22118"/>
                    <a:pt x="60825" y="12902"/>
                  </a:cubicBezTo>
                  <a:cubicBezTo>
                    <a:pt x="58983" y="5529"/>
                    <a:pt x="46080" y="0"/>
                    <a:pt x="29491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9" name="任意多边形: 形状 8828">
              <a:extLst>
                <a:ext uri="{FF2B5EF4-FFF2-40B4-BE49-F238E27FC236}">
                  <a16:creationId xmlns:a16="http://schemas.microsoft.com/office/drawing/2014/main" xmlns="" id="{2EAC144A-C9BA-42F2-A1B5-00A047049A48}"/>
                </a:ext>
              </a:extLst>
            </p:cNvPr>
            <p:cNvSpPr/>
            <p:nvPr/>
          </p:nvSpPr>
          <p:spPr>
            <a:xfrm>
              <a:off x="7534977" y="3393868"/>
              <a:ext cx="73728" cy="36864"/>
            </a:xfrm>
            <a:custGeom>
              <a:avLst/>
              <a:gdLst>
                <a:gd name="connsiteX0" fmla="*/ 35161 w 73728"/>
                <a:gd name="connsiteY0" fmla="*/ 0 h 36864"/>
                <a:gd name="connsiteX1" fmla="*/ 140 w 73728"/>
                <a:gd name="connsiteY1" fmla="*/ 25805 h 36864"/>
                <a:gd name="connsiteX2" fmla="*/ 38848 w 73728"/>
                <a:gd name="connsiteY2" fmla="*/ 46080 h 36864"/>
                <a:gd name="connsiteX3" fmla="*/ 73868 w 73728"/>
                <a:gd name="connsiteY3" fmla="*/ 20275 h 36864"/>
                <a:gd name="connsiteX4" fmla="*/ 35161 w 73728"/>
                <a:gd name="connsiteY4" fmla="*/ 0 h 36864"/>
                <a:gd name="connsiteX5" fmla="*/ 38848 w 73728"/>
                <a:gd name="connsiteY5" fmla="*/ 38707 h 36864"/>
                <a:gd name="connsiteX6" fmla="*/ 7513 w 73728"/>
                <a:gd name="connsiteY6" fmla="*/ 25805 h 36864"/>
                <a:gd name="connsiteX7" fmla="*/ 37004 w 73728"/>
                <a:gd name="connsiteY7" fmla="*/ 7373 h 36864"/>
                <a:gd name="connsiteX8" fmla="*/ 68338 w 73728"/>
                <a:gd name="connsiteY8" fmla="*/ 20275 h 36864"/>
                <a:gd name="connsiteX9" fmla="*/ 38848 w 73728"/>
                <a:gd name="connsiteY9" fmla="*/ 3870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5161" y="0"/>
                  </a:moveTo>
                  <a:cubicBezTo>
                    <a:pt x="14886" y="1843"/>
                    <a:pt x="-1703" y="12902"/>
                    <a:pt x="140" y="25805"/>
                  </a:cubicBezTo>
                  <a:cubicBezTo>
                    <a:pt x="140" y="38707"/>
                    <a:pt x="18572" y="47923"/>
                    <a:pt x="38848" y="46080"/>
                  </a:cubicBezTo>
                  <a:cubicBezTo>
                    <a:pt x="59122" y="44237"/>
                    <a:pt x="75712" y="33178"/>
                    <a:pt x="73868" y="20275"/>
                  </a:cubicBezTo>
                  <a:cubicBezTo>
                    <a:pt x="73868" y="7373"/>
                    <a:pt x="57280" y="0"/>
                    <a:pt x="35161" y="0"/>
                  </a:cubicBezTo>
                  <a:close/>
                  <a:moveTo>
                    <a:pt x="38848" y="38707"/>
                  </a:moveTo>
                  <a:cubicBezTo>
                    <a:pt x="22258" y="40550"/>
                    <a:pt x="7513" y="33178"/>
                    <a:pt x="7513" y="25805"/>
                  </a:cubicBezTo>
                  <a:cubicBezTo>
                    <a:pt x="7513" y="16589"/>
                    <a:pt x="20416" y="9216"/>
                    <a:pt x="37004" y="7373"/>
                  </a:cubicBezTo>
                  <a:cubicBezTo>
                    <a:pt x="53593" y="5530"/>
                    <a:pt x="68338" y="12902"/>
                    <a:pt x="68338" y="20275"/>
                  </a:cubicBezTo>
                  <a:cubicBezTo>
                    <a:pt x="68338" y="29491"/>
                    <a:pt x="55436" y="38707"/>
                    <a:pt x="38848" y="3870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0" name="任意多边形: 形状 8829">
              <a:extLst>
                <a:ext uri="{FF2B5EF4-FFF2-40B4-BE49-F238E27FC236}">
                  <a16:creationId xmlns:a16="http://schemas.microsoft.com/office/drawing/2014/main" xmlns="" id="{8603CB97-1279-4CF9-9B4D-2BE640AC06A4}"/>
                </a:ext>
              </a:extLst>
            </p:cNvPr>
            <p:cNvSpPr/>
            <p:nvPr/>
          </p:nvSpPr>
          <p:spPr>
            <a:xfrm>
              <a:off x="7662122" y="3392695"/>
              <a:ext cx="55296" cy="18432"/>
            </a:xfrm>
            <a:custGeom>
              <a:avLst/>
              <a:gdLst>
                <a:gd name="connsiteX0" fmla="*/ 27824 w 55296"/>
                <a:gd name="connsiteY0" fmla="*/ 1173 h 18432"/>
                <a:gd name="connsiteX1" fmla="*/ 176 w 55296"/>
                <a:gd name="connsiteY1" fmla="*/ 21449 h 18432"/>
                <a:gd name="connsiteX2" fmla="*/ 33353 w 55296"/>
                <a:gd name="connsiteY2" fmla="*/ 30665 h 18432"/>
                <a:gd name="connsiteX3" fmla="*/ 61001 w 55296"/>
                <a:gd name="connsiteY3" fmla="*/ 10389 h 18432"/>
                <a:gd name="connsiteX4" fmla="*/ 27824 w 55296"/>
                <a:gd name="connsiteY4" fmla="*/ 11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1173"/>
                  </a:moveTo>
                  <a:cubicBezTo>
                    <a:pt x="11235" y="4860"/>
                    <a:pt x="-1668" y="14076"/>
                    <a:pt x="176" y="21449"/>
                  </a:cubicBezTo>
                  <a:cubicBezTo>
                    <a:pt x="2019" y="30665"/>
                    <a:pt x="16764" y="34351"/>
                    <a:pt x="33353" y="30665"/>
                  </a:cubicBezTo>
                  <a:cubicBezTo>
                    <a:pt x="49942" y="26978"/>
                    <a:pt x="62844" y="17762"/>
                    <a:pt x="61001" y="10389"/>
                  </a:cubicBezTo>
                  <a:cubicBezTo>
                    <a:pt x="57315" y="3017"/>
                    <a:pt x="42569" y="-2513"/>
                    <a:pt x="27824" y="117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1" name="任意多边形: 形状 8830">
              <a:extLst>
                <a:ext uri="{FF2B5EF4-FFF2-40B4-BE49-F238E27FC236}">
                  <a16:creationId xmlns:a16="http://schemas.microsoft.com/office/drawing/2014/main" xmlns="" id="{98EE9CB6-3E05-4152-B200-ACCC0447F1D3}"/>
                </a:ext>
              </a:extLst>
            </p:cNvPr>
            <p:cNvSpPr/>
            <p:nvPr/>
          </p:nvSpPr>
          <p:spPr>
            <a:xfrm>
              <a:off x="7654769" y="3385547"/>
              <a:ext cx="73728" cy="36864"/>
            </a:xfrm>
            <a:custGeom>
              <a:avLst/>
              <a:gdLst>
                <a:gd name="connsiteX0" fmla="*/ 33333 w 73728"/>
                <a:gd name="connsiteY0" fmla="*/ 949 h 36864"/>
                <a:gd name="connsiteX1" fmla="*/ 156 w 73728"/>
                <a:gd name="connsiteY1" fmla="*/ 30440 h 36864"/>
                <a:gd name="connsiteX2" fmla="*/ 40706 w 73728"/>
                <a:gd name="connsiteY2" fmla="*/ 47029 h 36864"/>
                <a:gd name="connsiteX3" fmla="*/ 73884 w 73728"/>
                <a:gd name="connsiteY3" fmla="*/ 17538 h 36864"/>
                <a:gd name="connsiteX4" fmla="*/ 33333 w 73728"/>
                <a:gd name="connsiteY4" fmla="*/ 949 h 36864"/>
                <a:gd name="connsiteX5" fmla="*/ 40706 w 73728"/>
                <a:gd name="connsiteY5" fmla="*/ 39656 h 36864"/>
                <a:gd name="connsiteX6" fmla="*/ 7528 w 73728"/>
                <a:gd name="connsiteY6" fmla="*/ 30440 h 36864"/>
                <a:gd name="connsiteX7" fmla="*/ 35176 w 73728"/>
                <a:gd name="connsiteY7" fmla="*/ 10165 h 36864"/>
                <a:gd name="connsiteX8" fmla="*/ 68354 w 73728"/>
                <a:gd name="connsiteY8" fmla="*/ 21224 h 36864"/>
                <a:gd name="connsiteX9" fmla="*/ 40706 w 73728"/>
                <a:gd name="connsiteY9" fmla="*/ 3965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3333" y="949"/>
                  </a:moveTo>
                  <a:cubicBezTo>
                    <a:pt x="13058" y="4635"/>
                    <a:pt x="-1688" y="17538"/>
                    <a:pt x="156" y="30440"/>
                  </a:cubicBezTo>
                  <a:cubicBezTo>
                    <a:pt x="1999" y="43343"/>
                    <a:pt x="20431" y="50715"/>
                    <a:pt x="40706" y="47029"/>
                  </a:cubicBezTo>
                  <a:cubicBezTo>
                    <a:pt x="60981" y="43343"/>
                    <a:pt x="75727" y="30440"/>
                    <a:pt x="73884" y="17538"/>
                  </a:cubicBezTo>
                  <a:cubicBezTo>
                    <a:pt x="72040" y="4635"/>
                    <a:pt x="53608" y="-2737"/>
                    <a:pt x="33333" y="949"/>
                  </a:cubicBezTo>
                  <a:close/>
                  <a:moveTo>
                    <a:pt x="40706" y="39656"/>
                  </a:moveTo>
                  <a:cubicBezTo>
                    <a:pt x="24117" y="43343"/>
                    <a:pt x="9372" y="37813"/>
                    <a:pt x="7528" y="30440"/>
                  </a:cubicBezTo>
                  <a:cubicBezTo>
                    <a:pt x="5685" y="21224"/>
                    <a:pt x="18588" y="12008"/>
                    <a:pt x="35176" y="10165"/>
                  </a:cubicBezTo>
                  <a:cubicBezTo>
                    <a:pt x="51765" y="6479"/>
                    <a:pt x="66511" y="12008"/>
                    <a:pt x="68354" y="21224"/>
                  </a:cubicBezTo>
                  <a:cubicBezTo>
                    <a:pt x="68354" y="26754"/>
                    <a:pt x="55452" y="35970"/>
                    <a:pt x="40706" y="3965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2" name="任意多边形: 形状 8831">
              <a:extLst>
                <a:ext uri="{FF2B5EF4-FFF2-40B4-BE49-F238E27FC236}">
                  <a16:creationId xmlns:a16="http://schemas.microsoft.com/office/drawing/2014/main" xmlns="" id="{72BBF61F-C6F6-49E9-A80F-550310CB76BC}"/>
                </a:ext>
              </a:extLst>
            </p:cNvPr>
            <p:cNvSpPr/>
            <p:nvPr/>
          </p:nvSpPr>
          <p:spPr>
            <a:xfrm>
              <a:off x="7781905" y="3383281"/>
              <a:ext cx="55296" cy="18432"/>
            </a:xfrm>
            <a:custGeom>
              <a:avLst/>
              <a:gdLst>
                <a:gd name="connsiteX0" fmla="*/ 24162 w 55296"/>
                <a:gd name="connsiteY0" fmla="*/ 3215 h 18432"/>
                <a:gd name="connsiteX1" fmla="*/ 201 w 55296"/>
                <a:gd name="connsiteY1" fmla="*/ 29020 h 18432"/>
                <a:gd name="connsiteX2" fmla="*/ 33378 w 55296"/>
                <a:gd name="connsiteY2" fmla="*/ 32706 h 18432"/>
                <a:gd name="connsiteX3" fmla="*/ 57340 w 55296"/>
                <a:gd name="connsiteY3" fmla="*/ 6902 h 18432"/>
                <a:gd name="connsiteX4" fmla="*/ 24162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162" y="3215"/>
                  </a:moveTo>
                  <a:cubicBezTo>
                    <a:pt x="9417" y="8745"/>
                    <a:pt x="-1642" y="19804"/>
                    <a:pt x="201" y="29020"/>
                  </a:cubicBezTo>
                  <a:cubicBezTo>
                    <a:pt x="3888" y="36393"/>
                    <a:pt x="18633" y="38236"/>
                    <a:pt x="33378" y="32706"/>
                  </a:cubicBezTo>
                  <a:cubicBezTo>
                    <a:pt x="48124" y="27177"/>
                    <a:pt x="59184" y="16118"/>
                    <a:pt x="57340" y="6902"/>
                  </a:cubicBezTo>
                  <a:cubicBezTo>
                    <a:pt x="55497" y="-471"/>
                    <a:pt x="38908" y="-2314"/>
                    <a:pt x="24162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3" name="任意多边形: 形状 8832">
              <a:extLst>
                <a:ext uri="{FF2B5EF4-FFF2-40B4-BE49-F238E27FC236}">
                  <a16:creationId xmlns:a16="http://schemas.microsoft.com/office/drawing/2014/main" xmlns="" id="{25BDC6E0-DD82-4F18-835C-A651AAD4D705}"/>
                </a:ext>
              </a:extLst>
            </p:cNvPr>
            <p:cNvSpPr/>
            <p:nvPr/>
          </p:nvSpPr>
          <p:spPr>
            <a:xfrm>
              <a:off x="7775874" y="3375766"/>
              <a:ext cx="55296" cy="36864"/>
            </a:xfrm>
            <a:custGeom>
              <a:avLst/>
              <a:gdLst>
                <a:gd name="connsiteX0" fmla="*/ 28351 w 55296"/>
                <a:gd name="connsiteY0" fmla="*/ 3357 h 36864"/>
                <a:gd name="connsiteX1" fmla="*/ 702 w 55296"/>
                <a:gd name="connsiteY1" fmla="*/ 38378 h 36864"/>
                <a:gd name="connsiteX2" fmla="*/ 43096 w 55296"/>
                <a:gd name="connsiteY2" fmla="*/ 47594 h 36864"/>
                <a:gd name="connsiteX3" fmla="*/ 70744 w 55296"/>
                <a:gd name="connsiteY3" fmla="*/ 12573 h 36864"/>
                <a:gd name="connsiteX4" fmla="*/ 28351 w 55296"/>
                <a:gd name="connsiteY4" fmla="*/ 3357 h 36864"/>
                <a:gd name="connsiteX5" fmla="*/ 41253 w 55296"/>
                <a:gd name="connsiteY5" fmla="*/ 40221 h 36864"/>
                <a:gd name="connsiteX6" fmla="*/ 8075 w 55296"/>
                <a:gd name="connsiteY6" fmla="*/ 36535 h 36864"/>
                <a:gd name="connsiteX7" fmla="*/ 32037 w 55296"/>
                <a:gd name="connsiteY7" fmla="*/ 10730 h 36864"/>
                <a:gd name="connsiteX8" fmla="*/ 65215 w 55296"/>
                <a:gd name="connsiteY8" fmla="*/ 14416 h 36864"/>
                <a:gd name="connsiteX9" fmla="*/ 41253 w 55296"/>
                <a:gd name="connsiteY9" fmla="*/ 4022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8351" y="3357"/>
                  </a:moveTo>
                  <a:cubicBezTo>
                    <a:pt x="8075" y="10730"/>
                    <a:pt x="-2984" y="25476"/>
                    <a:pt x="702" y="38378"/>
                  </a:cubicBezTo>
                  <a:cubicBezTo>
                    <a:pt x="4389" y="51280"/>
                    <a:pt x="24664" y="54967"/>
                    <a:pt x="43096" y="47594"/>
                  </a:cubicBezTo>
                  <a:cubicBezTo>
                    <a:pt x="63371" y="40221"/>
                    <a:pt x="74431" y="25476"/>
                    <a:pt x="70744" y="12573"/>
                  </a:cubicBezTo>
                  <a:cubicBezTo>
                    <a:pt x="67057" y="1514"/>
                    <a:pt x="46783" y="-4016"/>
                    <a:pt x="28351" y="3357"/>
                  </a:cubicBezTo>
                  <a:close/>
                  <a:moveTo>
                    <a:pt x="41253" y="40221"/>
                  </a:moveTo>
                  <a:cubicBezTo>
                    <a:pt x="26507" y="45751"/>
                    <a:pt x="9918" y="43908"/>
                    <a:pt x="8075" y="36535"/>
                  </a:cubicBezTo>
                  <a:cubicBezTo>
                    <a:pt x="4389" y="29162"/>
                    <a:pt x="15448" y="16260"/>
                    <a:pt x="32037" y="10730"/>
                  </a:cubicBezTo>
                  <a:cubicBezTo>
                    <a:pt x="46783" y="5200"/>
                    <a:pt x="63371" y="7044"/>
                    <a:pt x="65215" y="14416"/>
                  </a:cubicBezTo>
                  <a:cubicBezTo>
                    <a:pt x="67057" y="23632"/>
                    <a:pt x="55999" y="34692"/>
                    <a:pt x="41253" y="4022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4" name="任意多边形: 形状 8833">
              <a:extLst>
                <a:ext uri="{FF2B5EF4-FFF2-40B4-BE49-F238E27FC236}">
                  <a16:creationId xmlns:a16="http://schemas.microsoft.com/office/drawing/2014/main" xmlns="" id="{968045EA-C202-4180-8F85-AF065C819095}"/>
                </a:ext>
              </a:extLst>
            </p:cNvPr>
            <p:cNvSpPr/>
            <p:nvPr/>
          </p:nvSpPr>
          <p:spPr>
            <a:xfrm>
              <a:off x="7904890" y="3351538"/>
              <a:ext cx="55296" cy="18432"/>
            </a:xfrm>
            <a:custGeom>
              <a:avLst/>
              <a:gdLst>
                <a:gd name="connsiteX0" fmla="*/ 24672 w 55296"/>
                <a:gd name="connsiteY0" fmla="*/ 1780 h 18432"/>
                <a:gd name="connsiteX1" fmla="*/ 710 w 55296"/>
                <a:gd name="connsiteY1" fmla="*/ 25742 h 18432"/>
                <a:gd name="connsiteX2" fmla="*/ 33888 w 55296"/>
                <a:gd name="connsiteY2" fmla="*/ 33114 h 18432"/>
                <a:gd name="connsiteX3" fmla="*/ 57849 w 55296"/>
                <a:gd name="connsiteY3" fmla="*/ 9153 h 18432"/>
                <a:gd name="connsiteX4" fmla="*/ 24672 w 55296"/>
                <a:gd name="connsiteY4" fmla="*/ 178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672" y="1780"/>
                  </a:moveTo>
                  <a:cubicBezTo>
                    <a:pt x="8083" y="7310"/>
                    <a:pt x="-2976" y="16526"/>
                    <a:pt x="710" y="25742"/>
                  </a:cubicBezTo>
                  <a:cubicBezTo>
                    <a:pt x="2553" y="33114"/>
                    <a:pt x="19142" y="36801"/>
                    <a:pt x="33888" y="33114"/>
                  </a:cubicBezTo>
                  <a:cubicBezTo>
                    <a:pt x="50477" y="27585"/>
                    <a:pt x="61536" y="18369"/>
                    <a:pt x="57849" y="9153"/>
                  </a:cubicBezTo>
                  <a:cubicBezTo>
                    <a:pt x="56007" y="-63"/>
                    <a:pt x="41261" y="-1906"/>
                    <a:pt x="24672" y="178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5" name="任意多边形: 形状 8834">
              <a:extLst>
                <a:ext uri="{FF2B5EF4-FFF2-40B4-BE49-F238E27FC236}">
                  <a16:creationId xmlns:a16="http://schemas.microsoft.com/office/drawing/2014/main" xmlns="" id="{3DF62C83-D638-4387-B589-1D70A94AD3AC}"/>
                </a:ext>
              </a:extLst>
            </p:cNvPr>
            <p:cNvSpPr/>
            <p:nvPr/>
          </p:nvSpPr>
          <p:spPr>
            <a:xfrm>
              <a:off x="7897600" y="3344486"/>
              <a:ext cx="55296" cy="36864"/>
            </a:xfrm>
            <a:custGeom>
              <a:avLst/>
              <a:gdLst>
                <a:gd name="connsiteX0" fmla="*/ 30119 w 55296"/>
                <a:gd name="connsiteY0" fmla="*/ 3302 h 36864"/>
                <a:gd name="connsiteX1" fmla="*/ 628 w 55296"/>
                <a:gd name="connsiteY1" fmla="*/ 36480 h 36864"/>
                <a:gd name="connsiteX2" fmla="*/ 43022 w 55296"/>
                <a:gd name="connsiteY2" fmla="*/ 47539 h 36864"/>
                <a:gd name="connsiteX3" fmla="*/ 72513 w 55296"/>
                <a:gd name="connsiteY3" fmla="*/ 14362 h 36864"/>
                <a:gd name="connsiteX4" fmla="*/ 30119 w 55296"/>
                <a:gd name="connsiteY4" fmla="*/ 3302 h 36864"/>
                <a:gd name="connsiteX5" fmla="*/ 41178 w 55296"/>
                <a:gd name="connsiteY5" fmla="*/ 40166 h 36864"/>
                <a:gd name="connsiteX6" fmla="*/ 8001 w 55296"/>
                <a:gd name="connsiteY6" fmla="*/ 32794 h 36864"/>
                <a:gd name="connsiteX7" fmla="*/ 31962 w 55296"/>
                <a:gd name="connsiteY7" fmla="*/ 8832 h 36864"/>
                <a:gd name="connsiteX8" fmla="*/ 65140 w 55296"/>
                <a:gd name="connsiteY8" fmla="*/ 16205 h 36864"/>
                <a:gd name="connsiteX9" fmla="*/ 41178 w 55296"/>
                <a:gd name="connsiteY9" fmla="*/ 401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0119" y="3302"/>
                  </a:moveTo>
                  <a:cubicBezTo>
                    <a:pt x="9844" y="8832"/>
                    <a:pt x="-3058" y="23578"/>
                    <a:pt x="628" y="36480"/>
                  </a:cubicBezTo>
                  <a:cubicBezTo>
                    <a:pt x="4314" y="49382"/>
                    <a:pt x="22746" y="53069"/>
                    <a:pt x="43022" y="47539"/>
                  </a:cubicBezTo>
                  <a:cubicBezTo>
                    <a:pt x="63297" y="42010"/>
                    <a:pt x="76199" y="27264"/>
                    <a:pt x="72513" y="14362"/>
                  </a:cubicBezTo>
                  <a:cubicBezTo>
                    <a:pt x="68826" y="1459"/>
                    <a:pt x="50394" y="-4070"/>
                    <a:pt x="30119" y="3302"/>
                  </a:cubicBezTo>
                  <a:close/>
                  <a:moveTo>
                    <a:pt x="41178" y="40166"/>
                  </a:moveTo>
                  <a:cubicBezTo>
                    <a:pt x="24590" y="45696"/>
                    <a:pt x="9844" y="42010"/>
                    <a:pt x="8001" y="32794"/>
                  </a:cubicBezTo>
                  <a:cubicBezTo>
                    <a:pt x="6158" y="25421"/>
                    <a:pt x="17217" y="14362"/>
                    <a:pt x="31962" y="8832"/>
                  </a:cubicBezTo>
                  <a:cubicBezTo>
                    <a:pt x="48551" y="3302"/>
                    <a:pt x="63297" y="6989"/>
                    <a:pt x="65140" y="16205"/>
                  </a:cubicBezTo>
                  <a:cubicBezTo>
                    <a:pt x="68826" y="23578"/>
                    <a:pt x="55924" y="34637"/>
                    <a:pt x="41178" y="4016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6" name="任意多边形: 形状 8835">
              <a:extLst>
                <a:ext uri="{FF2B5EF4-FFF2-40B4-BE49-F238E27FC236}">
                  <a16:creationId xmlns:a16="http://schemas.microsoft.com/office/drawing/2014/main" xmlns="" id="{8D081F11-F87A-4A11-95A1-DEAEEF25E741}"/>
                </a:ext>
              </a:extLst>
            </p:cNvPr>
            <p:cNvSpPr/>
            <p:nvPr/>
          </p:nvSpPr>
          <p:spPr>
            <a:xfrm>
              <a:off x="8027051" y="3322414"/>
              <a:ext cx="55296" cy="18432"/>
            </a:xfrm>
            <a:custGeom>
              <a:avLst/>
              <a:gdLst>
                <a:gd name="connsiteX0" fmla="*/ 26005 w 55296"/>
                <a:gd name="connsiteY0" fmla="*/ 1413 h 18432"/>
                <a:gd name="connsiteX1" fmla="*/ 200 w 55296"/>
                <a:gd name="connsiteY1" fmla="*/ 23531 h 18432"/>
                <a:gd name="connsiteX2" fmla="*/ 33378 w 55296"/>
                <a:gd name="connsiteY2" fmla="*/ 32747 h 18432"/>
                <a:gd name="connsiteX3" fmla="*/ 59183 w 55296"/>
                <a:gd name="connsiteY3" fmla="*/ 10629 h 18432"/>
                <a:gd name="connsiteX4" fmla="*/ 26005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13"/>
                  </a:moveTo>
                  <a:cubicBezTo>
                    <a:pt x="9416" y="5099"/>
                    <a:pt x="-1643" y="16158"/>
                    <a:pt x="200" y="23531"/>
                  </a:cubicBezTo>
                  <a:cubicBezTo>
                    <a:pt x="2043" y="32747"/>
                    <a:pt x="16789" y="36434"/>
                    <a:pt x="33378" y="32747"/>
                  </a:cubicBezTo>
                  <a:cubicBezTo>
                    <a:pt x="49967" y="29061"/>
                    <a:pt x="61026" y="18002"/>
                    <a:pt x="59183" y="10629"/>
                  </a:cubicBezTo>
                  <a:cubicBezTo>
                    <a:pt x="57340" y="1413"/>
                    <a:pt x="40751" y="-2274"/>
                    <a:pt x="26005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7" name="任意多边形: 形状 8836">
              <a:extLst>
                <a:ext uri="{FF2B5EF4-FFF2-40B4-BE49-F238E27FC236}">
                  <a16:creationId xmlns:a16="http://schemas.microsoft.com/office/drawing/2014/main" xmlns="" id="{16612213-ECE8-46BA-86CB-3392F3D6354B}"/>
                </a:ext>
              </a:extLst>
            </p:cNvPr>
            <p:cNvSpPr/>
            <p:nvPr/>
          </p:nvSpPr>
          <p:spPr>
            <a:xfrm>
              <a:off x="8019312" y="3316162"/>
              <a:ext cx="73728" cy="36864"/>
            </a:xfrm>
            <a:custGeom>
              <a:avLst/>
              <a:gdLst>
                <a:gd name="connsiteX0" fmla="*/ 31901 w 73728"/>
                <a:gd name="connsiteY0" fmla="*/ 2135 h 36864"/>
                <a:gd name="connsiteX1" fmla="*/ 567 w 73728"/>
                <a:gd name="connsiteY1" fmla="*/ 33470 h 36864"/>
                <a:gd name="connsiteX2" fmla="*/ 42961 w 73728"/>
                <a:gd name="connsiteY2" fmla="*/ 46372 h 36864"/>
                <a:gd name="connsiteX3" fmla="*/ 74295 w 73728"/>
                <a:gd name="connsiteY3" fmla="*/ 15038 h 36864"/>
                <a:gd name="connsiteX4" fmla="*/ 31901 w 73728"/>
                <a:gd name="connsiteY4" fmla="*/ 2135 h 36864"/>
                <a:gd name="connsiteX5" fmla="*/ 41117 w 73728"/>
                <a:gd name="connsiteY5" fmla="*/ 38999 h 36864"/>
                <a:gd name="connsiteX6" fmla="*/ 7939 w 73728"/>
                <a:gd name="connsiteY6" fmla="*/ 29783 h 36864"/>
                <a:gd name="connsiteX7" fmla="*/ 33744 w 73728"/>
                <a:gd name="connsiteY7" fmla="*/ 7665 h 36864"/>
                <a:gd name="connsiteX8" fmla="*/ 66922 w 73728"/>
                <a:gd name="connsiteY8" fmla="*/ 16881 h 36864"/>
                <a:gd name="connsiteX9" fmla="*/ 41117 w 73728"/>
                <a:gd name="connsiteY9" fmla="*/ 389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901" y="2135"/>
                  </a:moveTo>
                  <a:cubicBezTo>
                    <a:pt x="11626" y="7665"/>
                    <a:pt x="-3120" y="20567"/>
                    <a:pt x="567" y="33470"/>
                  </a:cubicBezTo>
                  <a:cubicBezTo>
                    <a:pt x="4253" y="46372"/>
                    <a:pt x="22685" y="51902"/>
                    <a:pt x="42961" y="46372"/>
                  </a:cubicBezTo>
                  <a:cubicBezTo>
                    <a:pt x="63235" y="40842"/>
                    <a:pt x="76138" y="27940"/>
                    <a:pt x="74295" y="15038"/>
                  </a:cubicBezTo>
                  <a:cubicBezTo>
                    <a:pt x="70609" y="2135"/>
                    <a:pt x="52177" y="-3395"/>
                    <a:pt x="31901" y="2135"/>
                  </a:cubicBezTo>
                  <a:close/>
                  <a:moveTo>
                    <a:pt x="41117" y="38999"/>
                  </a:moveTo>
                  <a:cubicBezTo>
                    <a:pt x="24528" y="42686"/>
                    <a:pt x="9783" y="38999"/>
                    <a:pt x="7939" y="29783"/>
                  </a:cubicBezTo>
                  <a:cubicBezTo>
                    <a:pt x="6096" y="20567"/>
                    <a:pt x="17155" y="11351"/>
                    <a:pt x="33744" y="7665"/>
                  </a:cubicBezTo>
                  <a:cubicBezTo>
                    <a:pt x="50333" y="3978"/>
                    <a:pt x="65079" y="7665"/>
                    <a:pt x="66922" y="16881"/>
                  </a:cubicBezTo>
                  <a:cubicBezTo>
                    <a:pt x="68765" y="24254"/>
                    <a:pt x="55863" y="35313"/>
                    <a:pt x="41117" y="389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8" name="任意多边形: 形状 8837">
              <a:extLst>
                <a:ext uri="{FF2B5EF4-FFF2-40B4-BE49-F238E27FC236}">
                  <a16:creationId xmlns:a16="http://schemas.microsoft.com/office/drawing/2014/main" xmlns="" id="{9ECC1405-E326-4AEF-9E33-5E2F03E49237}"/>
                </a:ext>
              </a:extLst>
            </p:cNvPr>
            <p:cNvSpPr/>
            <p:nvPr/>
          </p:nvSpPr>
          <p:spPr>
            <a:xfrm>
              <a:off x="8148703" y="3287360"/>
              <a:ext cx="55296" cy="18432"/>
            </a:xfrm>
            <a:custGeom>
              <a:avLst/>
              <a:gdLst>
                <a:gd name="connsiteX0" fmla="*/ 26005 w 55296"/>
                <a:gd name="connsiteY0" fmla="*/ 1446 h 18432"/>
                <a:gd name="connsiteX1" fmla="*/ 200 w 55296"/>
                <a:gd name="connsiteY1" fmla="*/ 23565 h 18432"/>
                <a:gd name="connsiteX2" fmla="*/ 33378 w 55296"/>
                <a:gd name="connsiteY2" fmla="*/ 30938 h 18432"/>
                <a:gd name="connsiteX3" fmla="*/ 59183 w 55296"/>
                <a:gd name="connsiteY3" fmla="*/ 8819 h 18432"/>
                <a:gd name="connsiteX4" fmla="*/ 26005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46"/>
                  </a:moveTo>
                  <a:cubicBezTo>
                    <a:pt x="9416" y="5133"/>
                    <a:pt x="-1643" y="16192"/>
                    <a:pt x="200" y="23565"/>
                  </a:cubicBezTo>
                  <a:cubicBezTo>
                    <a:pt x="2044" y="32781"/>
                    <a:pt x="16789" y="34624"/>
                    <a:pt x="33378" y="30938"/>
                  </a:cubicBezTo>
                  <a:cubicBezTo>
                    <a:pt x="49967" y="27251"/>
                    <a:pt x="61026" y="16192"/>
                    <a:pt x="59183" y="8819"/>
                  </a:cubicBezTo>
                  <a:cubicBezTo>
                    <a:pt x="57340" y="1446"/>
                    <a:pt x="42594" y="-2240"/>
                    <a:pt x="26005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9" name="任意多边形: 形状 8838">
              <a:extLst>
                <a:ext uri="{FF2B5EF4-FFF2-40B4-BE49-F238E27FC236}">
                  <a16:creationId xmlns:a16="http://schemas.microsoft.com/office/drawing/2014/main" xmlns="" id="{4F0ADFE8-F794-4AD7-9419-63C9CAC77CAA}"/>
                </a:ext>
              </a:extLst>
            </p:cNvPr>
            <p:cNvSpPr/>
            <p:nvPr/>
          </p:nvSpPr>
          <p:spPr>
            <a:xfrm>
              <a:off x="8141356" y="3281141"/>
              <a:ext cx="73728" cy="36864"/>
            </a:xfrm>
            <a:custGeom>
              <a:avLst/>
              <a:gdLst>
                <a:gd name="connsiteX0" fmla="*/ 31509 w 73728"/>
                <a:gd name="connsiteY0" fmla="*/ 2135 h 36864"/>
                <a:gd name="connsiteX1" fmla="*/ 175 w 73728"/>
                <a:gd name="connsiteY1" fmla="*/ 33470 h 36864"/>
                <a:gd name="connsiteX2" fmla="*/ 42568 w 73728"/>
                <a:gd name="connsiteY2" fmla="*/ 46372 h 36864"/>
                <a:gd name="connsiteX3" fmla="*/ 73903 w 73728"/>
                <a:gd name="connsiteY3" fmla="*/ 15038 h 36864"/>
                <a:gd name="connsiteX4" fmla="*/ 31509 w 73728"/>
                <a:gd name="connsiteY4" fmla="*/ 2135 h 36864"/>
                <a:gd name="connsiteX5" fmla="*/ 42568 w 73728"/>
                <a:gd name="connsiteY5" fmla="*/ 38999 h 36864"/>
                <a:gd name="connsiteX6" fmla="*/ 9391 w 73728"/>
                <a:gd name="connsiteY6" fmla="*/ 31627 h 36864"/>
                <a:gd name="connsiteX7" fmla="*/ 35195 w 73728"/>
                <a:gd name="connsiteY7" fmla="*/ 9508 h 36864"/>
                <a:gd name="connsiteX8" fmla="*/ 68373 w 73728"/>
                <a:gd name="connsiteY8" fmla="*/ 16881 h 36864"/>
                <a:gd name="connsiteX9" fmla="*/ 42568 w 73728"/>
                <a:gd name="connsiteY9" fmla="*/ 389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509" y="2135"/>
                  </a:moveTo>
                  <a:cubicBezTo>
                    <a:pt x="11234" y="7665"/>
                    <a:pt x="-1669" y="20567"/>
                    <a:pt x="175" y="33470"/>
                  </a:cubicBezTo>
                  <a:cubicBezTo>
                    <a:pt x="3861" y="46372"/>
                    <a:pt x="22293" y="51902"/>
                    <a:pt x="42568" y="46372"/>
                  </a:cubicBezTo>
                  <a:cubicBezTo>
                    <a:pt x="62843" y="40843"/>
                    <a:pt x="75746" y="27940"/>
                    <a:pt x="73903" y="15038"/>
                  </a:cubicBezTo>
                  <a:cubicBezTo>
                    <a:pt x="70216" y="2135"/>
                    <a:pt x="51784" y="-3395"/>
                    <a:pt x="31509" y="2135"/>
                  </a:cubicBezTo>
                  <a:close/>
                  <a:moveTo>
                    <a:pt x="42568" y="38999"/>
                  </a:moveTo>
                  <a:cubicBezTo>
                    <a:pt x="25979" y="42686"/>
                    <a:pt x="11234" y="38999"/>
                    <a:pt x="9391" y="31627"/>
                  </a:cubicBezTo>
                  <a:cubicBezTo>
                    <a:pt x="7547" y="24254"/>
                    <a:pt x="18607" y="13194"/>
                    <a:pt x="35195" y="9508"/>
                  </a:cubicBezTo>
                  <a:cubicBezTo>
                    <a:pt x="51784" y="5822"/>
                    <a:pt x="66530" y="9508"/>
                    <a:pt x="68373" y="16881"/>
                  </a:cubicBezTo>
                  <a:cubicBezTo>
                    <a:pt x="70216" y="24254"/>
                    <a:pt x="57314" y="35313"/>
                    <a:pt x="42568" y="389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0" name="任意多边形: 形状 8839">
              <a:extLst>
                <a:ext uri="{FF2B5EF4-FFF2-40B4-BE49-F238E27FC236}">
                  <a16:creationId xmlns:a16="http://schemas.microsoft.com/office/drawing/2014/main" xmlns="" id="{F9ADB62F-CA51-4BE0-B97C-58C94184C69B}"/>
                </a:ext>
              </a:extLst>
            </p:cNvPr>
            <p:cNvSpPr/>
            <p:nvPr/>
          </p:nvSpPr>
          <p:spPr>
            <a:xfrm>
              <a:off x="4643131" y="2337713"/>
              <a:ext cx="2820101" cy="884737"/>
            </a:xfrm>
            <a:custGeom>
              <a:avLst/>
              <a:gdLst>
                <a:gd name="connsiteX0" fmla="*/ 1520643 w 2820100"/>
                <a:gd name="connsiteY0" fmla="*/ 895796 h 884737"/>
                <a:gd name="connsiteX1" fmla="*/ 1690217 w 2820100"/>
                <a:gd name="connsiteY1" fmla="*/ 897640 h 884737"/>
                <a:gd name="connsiteX2" fmla="*/ 2820101 w 2820100"/>
                <a:gd name="connsiteY2" fmla="*/ 665396 h 884737"/>
                <a:gd name="connsiteX3" fmla="*/ 2814571 w 2820100"/>
                <a:gd name="connsiteY3" fmla="*/ 425780 h 884737"/>
                <a:gd name="connsiteX4" fmla="*/ 2783237 w 2820100"/>
                <a:gd name="connsiteY4" fmla="*/ 383386 h 884737"/>
                <a:gd name="connsiteX5" fmla="*/ 2783237 w 2820100"/>
                <a:gd name="connsiteY5" fmla="*/ 381543 h 884737"/>
                <a:gd name="connsiteX6" fmla="*/ 2781394 w 2820100"/>
                <a:gd name="connsiteY6" fmla="*/ 317031 h 884737"/>
                <a:gd name="connsiteX7" fmla="*/ 2287415 w 2820100"/>
                <a:gd name="connsiteY7" fmla="*/ 543745 h 884737"/>
                <a:gd name="connsiteX8" fmla="*/ 2281886 w 2820100"/>
                <a:gd name="connsiteY8" fmla="*/ 543745 h 884737"/>
                <a:gd name="connsiteX9" fmla="*/ 2259767 w 2820100"/>
                <a:gd name="connsiteY9" fmla="*/ 528999 h 884737"/>
                <a:gd name="connsiteX10" fmla="*/ 2174980 w 2820100"/>
                <a:gd name="connsiteY10" fmla="*/ 285696 h 884737"/>
                <a:gd name="connsiteX11" fmla="*/ 2132586 w 2820100"/>
                <a:gd name="connsiteY11" fmla="*/ 40550 h 884737"/>
                <a:gd name="connsiteX12" fmla="*/ 2127057 w 2820100"/>
                <a:gd name="connsiteY12" fmla="*/ 0 h 884737"/>
                <a:gd name="connsiteX13" fmla="*/ 2086506 w 2820100"/>
                <a:gd name="connsiteY13" fmla="*/ 0 h 884737"/>
                <a:gd name="connsiteX14" fmla="*/ 728065 w 2820100"/>
                <a:gd name="connsiteY14" fmla="*/ 0 h 884737"/>
                <a:gd name="connsiteX15" fmla="*/ 685672 w 2820100"/>
                <a:gd name="connsiteY15" fmla="*/ 0 h 884737"/>
                <a:gd name="connsiteX16" fmla="*/ 680142 w 2820100"/>
                <a:gd name="connsiteY16" fmla="*/ 42394 h 884737"/>
                <a:gd name="connsiteX17" fmla="*/ 648807 w 2820100"/>
                <a:gd name="connsiteY17" fmla="*/ 250676 h 884737"/>
                <a:gd name="connsiteX18" fmla="*/ 558491 w 2820100"/>
                <a:gd name="connsiteY18" fmla="*/ 527156 h 884737"/>
                <a:gd name="connsiteX19" fmla="*/ 536372 w 2820100"/>
                <a:gd name="connsiteY19" fmla="*/ 543745 h 884737"/>
                <a:gd name="connsiteX20" fmla="*/ 530843 w 2820100"/>
                <a:gd name="connsiteY20" fmla="*/ 543745 h 884737"/>
                <a:gd name="connsiteX21" fmla="*/ 38707 w 2820100"/>
                <a:gd name="connsiteY21" fmla="*/ 317031 h 884737"/>
                <a:gd name="connsiteX22" fmla="*/ 36864 w 2820100"/>
                <a:gd name="connsiteY22" fmla="*/ 381543 h 884737"/>
                <a:gd name="connsiteX23" fmla="*/ 36864 w 2820100"/>
                <a:gd name="connsiteY23" fmla="*/ 383386 h 884737"/>
                <a:gd name="connsiteX24" fmla="*/ 7373 w 2820100"/>
                <a:gd name="connsiteY24" fmla="*/ 425780 h 884737"/>
                <a:gd name="connsiteX25" fmla="*/ 0 w 2820100"/>
                <a:gd name="connsiteY25" fmla="*/ 665396 h 884737"/>
                <a:gd name="connsiteX26" fmla="*/ 1129884 w 2820100"/>
                <a:gd name="connsiteY26" fmla="*/ 899483 h 884737"/>
                <a:gd name="connsiteX27" fmla="*/ 1301302 w 2820100"/>
                <a:gd name="connsiteY27" fmla="*/ 897640 h 884737"/>
                <a:gd name="connsiteX28" fmla="*/ 1413737 w 2820100"/>
                <a:gd name="connsiteY28" fmla="*/ 897640 h 884737"/>
                <a:gd name="connsiteX29" fmla="*/ 1520643 w 2820100"/>
                <a:gd name="connsiteY29" fmla="*/ 895796 h 88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20100" h="884737">
                  <a:moveTo>
                    <a:pt x="1520643" y="895796"/>
                  </a:moveTo>
                  <a:cubicBezTo>
                    <a:pt x="1574096" y="895796"/>
                    <a:pt x="1631235" y="897640"/>
                    <a:pt x="1690217" y="897640"/>
                  </a:cubicBezTo>
                  <a:cubicBezTo>
                    <a:pt x="2108625" y="897640"/>
                    <a:pt x="2613662" y="871835"/>
                    <a:pt x="2820101" y="665396"/>
                  </a:cubicBezTo>
                  <a:lnTo>
                    <a:pt x="2814571" y="425780"/>
                  </a:lnTo>
                  <a:cubicBezTo>
                    <a:pt x="2788766" y="403661"/>
                    <a:pt x="2783237" y="394445"/>
                    <a:pt x="2783237" y="383386"/>
                  </a:cubicBezTo>
                  <a:cubicBezTo>
                    <a:pt x="2783237" y="383386"/>
                    <a:pt x="2783237" y="381543"/>
                    <a:pt x="2783237" y="381543"/>
                  </a:cubicBezTo>
                  <a:lnTo>
                    <a:pt x="2781394" y="317031"/>
                  </a:lnTo>
                  <a:cubicBezTo>
                    <a:pt x="2665272" y="387073"/>
                    <a:pt x="2453304" y="501351"/>
                    <a:pt x="2287415" y="543745"/>
                  </a:cubicBezTo>
                  <a:cubicBezTo>
                    <a:pt x="2285572" y="543745"/>
                    <a:pt x="2283729" y="543745"/>
                    <a:pt x="2281886" y="543745"/>
                  </a:cubicBezTo>
                  <a:cubicBezTo>
                    <a:pt x="2272670" y="543745"/>
                    <a:pt x="2263454" y="538215"/>
                    <a:pt x="2259767" y="528999"/>
                  </a:cubicBezTo>
                  <a:cubicBezTo>
                    <a:pt x="2233962" y="458957"/>
                    <a:pt x="2187882" y="335463"/>
                    <a:pt x="2174980" y="285696"/>
                  </a:cubicBezTo>
                  <a:cubicBezTo>
                    <a:pt x="2160234" y="228557"/>
                    <a:pt x="2132586" y="44237"/>
                    <a:pt x="2132586" y="40550"/>
                  </a:cubicBezTo>
                  <a:lnTo>
                    <a:pt x="2127057" y="0"/>
                  </a:lnTo>
                  <a:lnTo>
                    <a:pt x="2086506" y="0"/>
                  </a:lnTo>
                  <a:lnTo>
                    <a:pt x="728065" y="0"/>
                  </a:lnTo>
                  <a:lnTo>
                    <a:pt x="685672" y="0"/>
                  </a:lnTo>
                  <a:lnTo>
                    <a:pt x="680142" y="42394"/>
                  </a:lnTo>
                  <a:cubicBezTo>
                    <a:pt x="680142" y="44237"/>
                    <a:pt x="661710" y="202752"/>
                    <a:pt x="648807" y="250676"/>
                  </a:cubicBezTo>
                  <a:cubicBezTo>
                    <a:pt x="634062" y="311501"/>
                    <a:pt x="580609" y="464487"/>
                    <a:pt x="558491" y="527156"/>
                  </a:cubicBezTo>
                  <a:cubicBezTo>
                    <a:pt x="554804" y="536372"/>
                    <a:pt x="545588" y="543745"/>
                    <a:pt x="536372" y="543745"/>
                  </a:cubicBezTo>
                  <a:cubicBezTo>
                    <a:pt x="534529" y="543745"/>
                    <a:pt x="532686" y="543745"/>
                    <a:pt x="530843" y="543745"/>
                  </a:cubicBezTo>
                  <a:cubicBezTo>
                    <a:pt x="364954" y="499508"/>
                    <a:pt x="152986" y="387073"/>
                    <a:pt x="38707" y="317031"/>
                  </a:cubicBezTo>
                  <a:lnTo>
                    <a:pt x="36864" y="381543"/>
                  </a:lnTo>
                  <a:cubicBezTo>
                    <a:pt x="36864" y="381543"/>
                    <a:pt x="36864" y="383386"/>
                    <a:pt x="36864" y="383386"/>
                  </a:cubicBezTo>
                  <a:cubicBezTo>
                    <a:pt x="36864" y="392602"/>
                    <a:pt x="35021" y="401818"/>
                    <a:pt x="7373" y="425780"/>
                  </a:cubicBezTo>
                  <a:lnTo>
                    <a:pt x="0" y="665396"/>
                  </a:lnTo>
                  <a:cubicBezTo>
                    <a:pt x="204596" y="871835"/>
                    <a:pt x="709633" y="899483"/>
                    <a:pt x="1129884" y="899483"/>
                  </a:cubicBezTo>
                  <a:cubicBezTo>
                    <a:pt x="1190709" y="899483"/>
                    <a:pt x="1247848" y="899483"/>
                    <a:pt x="1301302" y="897640"/>
                  </a:cubicBezTo>
                  <a:cubicBezTo>
                    <a:pt x="1341852" y="897640"/>
                    <a:pt x="1380559" y="897640"/>
                    <a:pt x="1413737" y="897640"/>
                  </a:cubicBezTo>
                  <a:cubicBezTo>
                    <a:pt x="1443228" y="893953"/>
                    <a:pt x="1480092" y="895796"/>
                    <a:pt x="1520643" y="895796"/>
                  </a:cubicBezTo>
                  <a:close/>
                </a:path>
              </a:pathLst>
            </a:custGeom>
            <a:solidFill>
              <a:srgbClr val="4B1C11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1" name="任意多边形: 形状 8840">
              <a:extLst>
                <a:ext uri="{FF2B5EF4-FFF2-40B4-BE49-F238E27FC236}">
                  <a16:creationId xmlns:a16="http://schemas.microsoft.com/office/drawing/2014/main" xmlns="" id="{E755C2E8-FF07-478D-98D0-0E275FC254E7}"/>
                </a:ext>
              </a:extLst>
            </p:cNvPr>
            <p:cNvSpPr/>
            <p:nvPr/>
          </p:nvSpPr>
          <p:spPr>
            <a:xfrm>
              <a:off x="4619169" y="2315595"/>
              <a:ext cx="2856965" cy="940033"/>
            </a:xfrm>
            <a:custGeom>
              <a:avLst/>
              <a:gdLst>
                <a:gd name="connsiteX0" fmla="*/ 2862495 w 2856964"/>
                <a:gd name="connsiteY0" fmla="*/ 434996 h 940033"/>
                <a:gd name="connsiteX1" fmla="*/ 2833003 w 2856964"/>
                <a:gd name="connsiteY1" fmla="*/ 405505 h 940033"/>
                <a:gd name="connsiteX2" fmla="*/ 2829317 w 2856964"/>
                <a:gd name="connsiteY2" fmla="*/ 296756 h 940033"/>
                <a:gd name="connsiteX3" fmla="*/ 2305847 w 2856964"/>
                <a:gd name="connsiteY3" fmla="*/ 543745 h 940033"/>
                <a:gd name="connsiteX4" fmla="*/ 2222903 w 2856964"/>
                <a:gd name="connsiteY4" fmla="*/ 302285 h 940033"/>
                <a:gd name="connsiteX5" fmla="*/ 2180509 w 2856964"/>
                <a:gd name="connsiteY5" fmla="*/ 60826 h 940033"/>
                <a:gd name="connsiteX6" fmla="*/ 2171293 w 2856964"/>
                <a:gd name="connsiteY6" fmla="*/ 0 h 940033"/>
                <a:gd name="connsiteX7" fmla="*/ 2110468 w 2856964"/>
                <a:gd name="connsiteY7" fmla="*/ 0 h 940033"/>
                <a:gd name="connsiteX8" fmla="*/ 752027 w 2856964"/>
                <a:gd name="connsiteY8" fmla="*/ 0 h 940033"/>
                <a:gd name="connsiteX9" fmla="*/ 689358 w 2856964"/>
                <a:gd name="connsiteY9" fmla="*/ 0 h 940033"/>
                <a:gd name="connsiteX10" fmla="*/ 681985 w 2856964"/>
                <a:gd name="connsiteY10" fmla="*/ 62669 h 940033"/>
                <a:gd name="connsiteX11" fmla="*/ 650651 w 2856964"/>
                <a:gd name="connsiteY11" fmla="*/ 269108 h 940033"/>
                <a:gd name="connsiteX12" fmla="*/ 560334 w 2856964"/>
                <a:gd name="connsiteY12" fmla="*/ 543745 h 940033"/>
                <a:gd name="connsiteX13" fmla="*/ 40550 w 2856964"/>
                <a:gd name="connsiteY13" fmla="*/ 298599 h 940033"/>
                <a:gd name="connsiteX14" fmla="*/ 36864 w 2856964"/>
                <a:gd name="connsiteY14" fmla="*/ 407348 h 940033"/>
                <a:gd name="connsiteX15" fmla="*/ 7373 w 2856964"/>
                <a:gd name="connsiteY15" fmla="*/ 436839 h 940033"/>
                <a:gd name="connsiteX16" fmla="*/ 0 w 2856964"/>
                <a:gd name="connsiteY16" fmla="*/ 696731 h 940033"/>
                <a:gd name="connsiteX17" fmla="*/ 1153845 w 2856964"/>
                <a:gd name="connsiteY17" fmla="*/ 943720 h 940033"/>
                <a:gd name="connsiteX18" fmla="*/ 1325263 w 2856964"/>
                <a:gd name="connsiteY18" fmla="*/ 941877 h 940033"/>
                <a:gd name="connsiteX19" fmla="*/ 1437698 w 2856964"/>
                <a:gd name="connsiteY19" fmla="*/ 941877 h 940033"/>
                <a:gd name="connsiteX20" fmla="*/ 1550134 w 2856964"/>
                <a:gd name="connsiteY20" fmla="*/ 941877 h 940033"/>
                <a:gd name="connsiteX21" fmla="*/ 1719708 w 2856964"/>
                <a:gd name="connsiteY21" fmla="*/ 943720 h 940033"/>
                <a:gd name="connsiteX22" fmla="*/ 2873553 w 2856964"/>
                <a:gd name="connsiteY22" fmla="*/ 696731 h 940033"/>
                <a:gd name="connsiteX23" fmla="*/ 2862495 w 2856964"/>
                <a:gd name="connsiteY23" fmla="*/ 434996 h 940033"/>
                <a:gd name="connsiteX24" fmla="*/ 1150159 w 2856964"/>
                <a:gd name="connsiteY24" fmla="*/ 917915 h 940033"/>
                <a:gd name="connsiteX25" fmla="*/ 20275 w 2856964"/>
                <a:gd name="connsiteY25" fmla="*/ 683828 h 940033"/>
                <a:gd name="connsiteX26" fmla="*/ 27648 w 2856964"/>
                <a:gd name="connsiteY26" fmla="*/ 444212 h 940033"/>
                <a:gd name="connsiteX27" fmla="*/ 57139 w 2856964"/>
                <a:gd name="connsiteY27" fmla="*/ 401818 h 940033"/>
                <a:gd name="connsiteX28" fmla="*/ 57139 w 2856964"/>
                <a:gd name="connsiteY28" fmla="*/ 399975 h 940033"/>
                <a:gd name="connsiteX29" fmla="*/ 58982 w 2856964"/>
                <a:gd name="connsiteY29" fmla="*/ 335463 h 940033"/>
                <a:gd name="connsiteX30" fmla="*/ 551118 w 2856964"/>
                <a:gd name="connsiteY30" fmla="*/ 562177 h 940033"/>
                <a:gd name="connsiteX31" fmla="*/ 556647 w 2856964"/>
                <a:gd name="connsiteY31" fmla="*/ 562177 h 940033"/>
                <a:gd name="connsiteX32" fmla="*/ 578766 w 2856964"/>
                <a:gd name="connsiteY32" fmla="*/ 545588 h 940033"/>
                <a:gd name="connsiteX33" fmla="*/ 669083 w 2856964"/>
                <a:gd name="connsiteY33" fmla="*/ 269108 h 940033"/>
                <a:gd name="connsiteX34" fmla="*/ 700417 w 2856964"/>
                <a:gd name="connsiteY34" fmla="*/ 60826 h 940033"/>
                <a:gd name="connsiteX35" fmla="*/ 705947 w 2856964"/>
                <a:gd name="connsiteY35" fmla="*/ 18432 h 940033"/>
                <a:gd name="connsiteX36" fmla="*/ 748340 w 2856964"/>
                <a:gd name="connsiteY36" fmla="*/ 18432 h 940033"/>
                <a:gd name="connsiteX37" fmla="*/ 2106781 w 2856964"/>
                <a:gd name="connsiteY37" fmla="*/ 18432 h 940033"/>
                <a:gd name="connsiteX38" fmla="*/ 2147332 w 2856964"/>
                <a:gd name="connsiteY38" fmla="*/ 18432 h 940033"/>
                <a:gd name="connsiteX39" fmla="*/ 2152861 w 2856964"/>
                <a:gd name="connsiteY39" fmla="*/ 58983 h 940033"/>
                <a:gd name="connsiteX40" fmla="*/ 2195255 w 2856964"/>
                <a:gd name="connsiteY40" fmla="*/ 304128 h 940033"/>
                <a:gd name="connsiteX41" fmla="*/ 2280042 w 2856964"/>
                <a:gd name="connsiteY41" fmla="*/ 547431 h 940033"/>
                <a:gd name="connsiteX42" fmla="*/ 2302161 w 2856964"/>
                <a:gd name="connsiteY42" fmla="*/ 562177 h 940033"/>
                <a:gd name="connsiteX43" fmla="*/ 2307690 w 2856964"/>
                <a:gd name="connsiteY43" fmla="*/ 562177 h 940033"/>
                <a:gd name="connsiteX44" fmla="*/ 2801669 w 2856964"/>
                <a:gd name="connsiteY44" fmla="*/ 335463 h 940033"/>
                <a:gd name="connsiteX45" fmla="*/ 2803512 w 2856964"/>
                <a:gd name="connsiteY45" fmla="*/ 399975 h 940033"/>
                <a:gd name="connsiteX46" fmla="*/ 2803512 w 2856964"/>
                <a:gd name="connsiteY46" fmla="*/ 401818 h 940033"/>
                <a:gd name="connsiteX47" fmla="*/ 2834847 w 2856964"/>
                <a:gd name="connsiteY47" fmla="*/ 444212 h 940033"/>
                <a:gd name="connsiteX48" fmla="*/ 2840376 w 2856964"/>
                <a:gd name="connsiteY48" fmla="*/ 683828 h 940033"/>
                <a:gd name="connsiteX49" fmla="*/ 1710492 w 2856964"/>
                <a:gd name="connsiteY49" fmla="*/ 916072 h 940033"/>
                <a:gd name="connsiteX50" fmla="*/ 1540918 w 2856964"/>
                <a:gd name="connsiteY50" fmla="*/ 914229 h 940033"/>
                <a:gd name="connsiteX51" fmla="*/ 1428482 w 2856964"/>
                <a:gd name="connsiteY51" fmla="*/ 914229 h 940033"/>
                <a:gd name="connsiteX52" fmla="*/ 1316047 w 2856964"/>
                <a:gd name="connsiteY52" fmla="*/ 914229 h 940033"/>
                <a:gd name="connsiteX53" fmla="*/ 1150159 w 2856964"/>
                <a:gd name="connsiteY53" fmla="*/ 917915 h 94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856964" h="940033">
                  <a:moveTo>
                    <a:pt x="2862495" y="434996"/>
                  </a:moveTo>
                  <a:cubicBezTo>
                    <a:pt x="2862495" y="434996"/>
                    <a:pt x="2827473" y="407348"/>
                    <a:pt x="2833003" y="405505"/>
                  </a:cubicBezTo>
                  <a:lnTo>
                    <a:pt x="2829317" y="296756"/>
                  </a:lnTo>
                  <a:cubicBezTo>
                    <a:pt x="2733470" y="357581"/>
                    <a:pt x="2490167" y="493978"/>
                    <a:pt x="2305847" y="543745"/>
                  </a:cubicBezTo>
                  <a:cubicBezTo>
                    <a:pt x="2276356" y="466330"/>
                    <a:pt x="2233962" y="350209"/>
                    <a:pt x="2222903" y="302285"/>
                  </a:cubicBezTo>
                  <a:cubicBezTo>
                    <a:pt x="2210001" y="254362"/>
                    <a:pt x="2187882" y="112435"/>
                    <a:pt x="2180509" y="60826"/>
                  </a:cubicBezTo>
                  <a:lnTo>
                    <a:pt x="2171293" y="0"/>
                  </a:lnTo>
                  <a:lnTo>
                    <a:pt x="2110468" y="0"/>
                  </a:lnTo>
                  <a:lnTo>
                    <a:pt x="752027" y="0"/>
                  </a:lnTo>
                  <a:lnTo>
                    <a:pt x="689358" y="0"/>
                  </a:lnTo>
                  <a:lnTo>
                    <a:pt x="681985" y="62669"/>
                  </a:lnTo>
                  <a:cubicBezTo>
                    <a:pt x="676456" y="106906"/>
                    <a:pt x="661710" y="228557"/>
                    <a:pt x="650651" y="269108"/>
                  </a:cubicBezTo>
                  <a:cubicBezTo>
                    <a:pt x="637748" y="322560"/>
                    <a:pt x="591668" y="457114"/>
                    <a:pt x="560334" y="543745"/>
                  </a:cubicBezTo>
                  <a:cubicBezTo>
                    <a:pt x="376013" y="495822"/>
                    <a:pt x="136397" y="359425"/>
                    <a:pt x="40550" y="298599"/>
                  </a:cubicBezTo>
                  <a:lnTo>
                    <a:pt x="36864" y="407348"/>
                  </a:lnTo>
                  <a:cubicBezTo>
                    <a:pt x="40550" y="411034"/>
                    <a:pt x="7373" y="436839"/>
                    <a:pt x="7373" y="436839"/>
                  </a:cubicBezTo>
                  <a:lnTo>
                    <a:pt x="0" y="696731"/>
                  </a:lnTo>
                  <a:cubicBezTo>
                    <a:pt x="210125" y="919758"/>
                    <a:pt x="744654" y="943720"/>
                    <a:pt x="1153845" y="943720"/>
                  </a:cubicBezTo>
                  <a:cubicBezTo>
                    <a:pt x="1214671" y="943720"/>
                    <a:pt x="1271810" y="943720"/>
                    <a:pt x="1325263" y="941877"/>
                  </a:cubicBezTo>
                  <a:cubicBezTo>
                    <a:pt x="1365814" y="941877"/>
                    <a:pt x="1404521" y="941877"/>
                    <a:pt x="1437698" y="941877"/>
                  </a:cubicBezTo>
                  <a:cubicBezTo>
                    <a:pt x="1470876" y="941877"/>
                    <a:pt x="1507740" y="941877"/>
                    <a:pt x="1550134" y="941877"/>
                  </a:cubicBezTo>
                  <a:cubicBezTo>
                    <a:pt x="1603587" y="941877"/>
                    <a:pt x="1660726" y="943720"/>
                    <a:pt x="1719708" y="943720"/>
                  </a:cubicBezTo>
                  <a:cubicBezTo>
                    <a:pt x="2127057" y="943720"/>
                    <a:pt x="2661585" y="919758"/>
                    <a:pt x="2873553" y="696731"/>
                  </a:cubicBezTo>
                  <a:lnTo>
                    <a:pt x="2862495" y="434996"/>
                  </a:lnTo>
                  <a:close/>
                  <a:moveTo>
                    <a:pt x="1150159" y="917915"/>
                  </a:moveTo>
                  <a:cubicBezTo>
                    <a:pt x="731752" y="917915"/>
                    <a:pt x="226714" y="892110"/>
                    <a:pt x="20275" y="683828"/>
                  </a:cubicBezTo>
                  <a:lnTo>
                    <a:pt x="27648" y="444212"/>
                  </a:lnTo>
                  <a:cubicBezTo>
                    <a:pt x="55296" y="420250"/>
                    <a:pt x="57139" y="412877"/>
                    <a:pt x="57139" y="401818"/>
                  </a:cubicBezTo>
                  <a:cubicBezTo>
                    <a:pt x="57139" y="401818"/>
                    <a:pt x="57139" y="399975"/>
                    <a:pt x="57139" y="399975"/>
                  </a:cubicBezTo>
                  <a:lnTo>
                    <a:pt x="58982" y="335463"/>
                  </a:lnTo>
                  <a:cubicBezTo>
                    <a:pt x="173261" y="405505"/>
                    <a:pt x="385229" y="517940"/>
                    <a:pt x="551118" y="562177"/>
                  </a:cubicBezTo>
                  <a:cubicBezTo>
                    <a:pt x="552961" y="562177"/>
                    <a:pt x="554804" y="562177"/>
                    <a:pt x="556647" y="562177"/>
                  </a:cubicBezTo>
                  <a:cubicBezTo>
                    <a:pt x="565863" y="562177"/>
                    <a:pt x="575079" y="556647"/>
                    <a:pt x="578766" y="545588"/>
                  </a:cubicBezTo>
                  <a:cubicBezTo>
                    <a:pt x="600884" y="482919"/>
                    <a:pt x="654337" y="329933"/>
                    <a:pt x="669083" y="269108"/>
                  </a:cubicBezTo>
                  <a:cubicBezTo>
                    <a:pt x="680142" y="219341"/>
                    <a:pt x="700417" y="62669"/>
                    <a:pt x="700417" y="60826"/>
                  </a:cubicBezTo>
                  <a:lnTo>
                    <a:pt x="705947" y="18432"/>
                  </a:lnTo>
                  <a:lnTo>
                    <a:pt x="748340" y="18432"/>
                  </a:lnTo>
                  <a:lnTo>
                    <a:pt x="2106781" y="18432"/>
                  </a:lnTo>
                  <a:lnTo>
                    <a:pt x="2147332" y="18432"/>
                  </a:lnTo>
                  <a:lnTo>
                    <a:pt x="2152861" y="58983"/>
                  </a:lnTo>
                  <a:cubicBezTo>
                    <a:pt x="2152861" y="60826"/>
                    <a:pt x="2180509" y="245146"/>
                    <a:pt x="2195255" y="304128"/>
                  </a:cubicBezTo>
                  <a:cubicBezTo>
                    <a:pt x="2208157" y="353895"/>
                    <a:pt x="2254237" y="477390"/>
                    <a:pt x="2280042" y="547431"/>
                  </a:cubicBezTo>
                  <a:cubicBezTo>
                    <a:pt x="2283729" y="556647"/>
                    <a:pt x="2292945" y="562177"/>
                    <a:pt x="2302161" y="562177"/>
                  </a:cubicBezTo>
                  <a:cubicBezTo>
                    <a:pt x="2304004" y="562177"/>
                    <a:pt x="2305847" y="562177"/>
                    <a:pt x="2307690" y="562177"/>
                  </a:cubicBezTo>
                  <a:cubicBezTo>
                    <a:pt x="2473579" y="517940"/>
                    <a:pt x="2687390" y="405505"/>
                    <a:pt x="2801669" y="335463"/>
                  </a:cubicBezTo>
                  <a:lnTo>
                    <a:pt x="2803512" y="399975"/>
                  </a:lnTo>
                  <a:cubicBezTo>
                    <a:pt x="2803512" y="399975"/>
                    <a:pt x="2803512" y="401818"/>
                    <a:pt x="2803512" y="401818"/>
                  </a:cubicBezTo>
                  <a:cubicBezTo>
                    <a:pt x="2803512" y="412877"/>
                    <a:pt x="2807199" y="422093"/>
                    <a:pt x="2834847" y="444212"/>
                  </a:cubicBezTo>
                  <a:lnTo>
                    <a:pt x="2840376" y="683828"/>
                  </a:lnTo>
                  <a:cubicBezTo>
                    <a:pt x="2633937" y="890267"/>
                    <a:pt x="2128900" y="916072"/>
                    <a:pt x="1710492" y="916072"/>
                  </a:cubicBezTo>
                  <a:cubicBezTo>
                    <a:pt x="1651510" y="916072"/>
                    <a:pt x="1594371" y="916072"/>
                    <a:pt x="1540918" y="914229"/>
                  </a:cubicBezTo>
                  <a:cubicBezTo>
                    <a:pt x="1500367" y="914229"/>
                    <a:pt x="1461660" y="914229"/>
                    <a:pt x="1428482" y="914229"/>
                  </a:cubicBezTo>
                  <a:cubicBezTo>
                    <a:pt x="1395305" y="914229"/>
                    <a:pt x="1358441" y="914229"/>
                    <a:pt x="1316047" y="914229"/>
                  </a:cubicBezTo>
                  <a:cubicBezTo>
                    <a:pt x="1268124" y="917915"/>
                    <a:pt x="1210985" y="917915"/>
                    <a:pt x="1150159" y="917915"/>
                  </a:cubicBezTo>
                  <a:close/>
                </a:path>
              </a:pathLst>
            </a:custGeom>
            <a:solidFill>
              <a:srgbClr val="2B0A01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2" name="任意多边形: 形状 8841">
              <a:extLst>
                <a:ext uri="{FF2B5EF4-FFF2-40B4-BE49-F238E27FC236}">
                  <a16:creationId xmlns:a16="http://schemas.microsoft.com/office/drawing/2014/main" xmlns="" id="{9E09CF3B-49AD-4B39-AFD0-00AB01F99F3E}"/>
                </a:ext>
              </a:extLst>
            </p:cNvPr>
            <p:cNvSpPr/>
            <p:nvPr/>
          </p:nvSpPr>
          <p:spPr>
            <a:xfrm>
              <a:off x="5148169" y="2315595"/>
              <a:ext cx="1806339" cy="608257"/>
            </a:xfrm>
            <a:custGeom>
              <a:avLst/>
              <a:gdLst>
                <a:gd name="connsiteX0" fmla="*/ 1771318 w 1806339"/>
                <a:gd name="connsiteY0" fmla="*/ 521626 h 608256"/>
                <a:gd name="connsiteX1" fmla="*/ 1692060 w 1806339"/>
                <a:gd name="connsiteY1" fmla="*/ 302285 h 608256"/>
                <a:gd name="connsiteX2" fmla="*/ 1649667 w 1806339"/>
                <a:gd name="connsiteY2" fmla="*/ 60826 h 608256"/>
                <a:gd name="connsiteX3" fmla="*/ 1640451 w 1806339"/>
                <a:gd name="connsiteY3" fmla="*/ 0 h 608256"/>
                <a:gd name="connsiteX4" fmla="*/ 1579625 w 1806339"/>
                <a:gd name="connsiteY4" fmla="*/ 0 h 608256"/>
                <a:gd name="connsiteX5" fmla="*/ 221184 w 1806339"/>
                <a:gd name="connsiteY5" fmla="*/ 0 h 608256"/>
                <a:gd name="connsiteX6" fmla="*/ 158515 w 1806339"/>
                <a:gd name="connsiteY6" fmla="*/ 0 h 608256"/>
                <a:gd name="connsiteX7" fmla="*/ 151143 w 1806339"/>
                <a:gd name="connsiteY7" fmla="*/ 62669 h 608256"/>
                <a:gd name="connsiteX8" fmla="*/ 119808 w 1806339"/>
                <a:gd name="connsiteY8" fmla="*/ 269108 h 608256"/>
                <a:gd name="connsiteX9" fmla="*/ 35021 w 1806339"/>
                <a:gd name="connsiteY9" fmla="*/ 523470 h 608256"/>
                <a:gd name="connsiteX10" fmla="*/ 0 w 1806339"/>
                <a:gd name="connsiteY10" fmla="*/ 619316 h 608256"/>
                <a:gd name="connsiteX11" fmla="*/ 101376 w 1806339"/>
                <a:gd name="connsiteY11" fmla="*/ 619316 h 608256"/>
                <a:gd name="connsiteX12" fmla="*/ 1703120 w 1806339"/>
                <a:gd name="connsiteY12" fmla="*/ 619316 h 608256"/>
                <a:gd name="connsiteX13" fmla="*/ 1806339 w 1806339"/>
                <a:gd name="connsiteY13" fmla="*/ 619316 h 608256"/>
                <a:gd name="connsiteX14" fmla="*/ 1771318 w 1806339"/>
                <a:gd name="connsiteY14" fmla="*/ 521626 h 608256"/>
                <a:gd name="connsiteX15" fmla="*/ 1579625 w 1806339"/>
                <a:gd name="connsiteY15" fmla="*/ 70042 h 608256"/>
                <a:gd name="connsiteX16" fmla="*/ 1623862 w 1806339"/>
                <a:gd name="connsiteY16" fmla="*/ 318874 h 608256"/>
                <a:gd name="connsiteX17" fmla="*/ 1704963 w 1806339"/>
                <a:gd name="connsiteY17" fmla="*/ 545588 h 608256"/>
                <a:gd name="connsiteX18" fmla="*/ 103219 w 1806339"/>
                <a:gd name="connsiteY18" fmla="*/ 545588 h 608256"/>
                <a:gd name="connsiteX19" fmla="*/ 189850 w 1806339"/>
                <a:gd name="connsiteY19" fmla="*/ 283853 h 608256"/>
                <a:gd name="connsiteX20" fmla="*/ 221184 w 1806339"/>
                <a:gd name="connsiteY20" fmla="*/ 70042 h 608256"/>
                <a:gd name="connsiteX21" fmla="*/ 1579625 w 1806339"/>
                <a:gd name="connsiteY21" fmla="*/ 70042 h 60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339" h="608256">
                  <a:moveTo>
                    <a:pt x="1771318" y="521626"/>
                  </a:moveTo>
                  <a:cubicBezTo>
                    <a:pt x="1747356" y="460801"/>
                    <a:pt x="1708649" y="361268"/>
                    <a:pt x="1692060" y="302285"/>
                  </a:cubicBezTo>
                  <a:cubicBezTo>
                    <a:pt x="1679158" y="254362"/>
                    <a:pt x="1657040" y="112435"/>
                    <a:pt x="1649667" y="60826"/>
                  </a:cubicBezTo>
                  <a:lnTo>
                    <a:pt x="1640451" y="0"/>
                  </a:lnTo>
                  <a:lnTo>
                    <a:pt x="1579625" y="0"/>
                  </a:lnTo>
                  <a:lnTo>
                    <a:pt x="221184" y="0"/>
                  </a:lnTo>
                  <a:lnTo>
                    <a:pt x="158515" y="0"/>
                  </a:lnTo>
                  <a:lnTo>
                    <a:pt x="151143" y="62669"/>
                  </a:lnTo>
                  <a:cubicBezTo>
                    <a:pt x="145613" y="106906"/>
                    <a:pt x="130867" y="228557"/>
                    <a:pt x="119808" y="269108"/>
                  </a:cubicBezTo>
                  <a:cubicBezTo>
                    <a:pt x="103219" y="335463"/>
                    <a:pt x="58982" y="455271"/>
                    <a:pt x="35021" y="523470"/>
                  </a:cubicBezTo>
                  <a:lnTo>
                    <a:pt x="0" y="619316"/>
                  </a:lnTo>
                  <a:lnTo>
                    <a:pt x="101376" y="619316"/>
                  </a:lnTo>
                  <a:lnTo>
                    <a:pt x="1703120" y="619316"/>
                  </a:lnTo>
                  <a:lnTo>
                    <a:pt x="1806339" y="619316"/>
                  </a:lnTo>
                  <a:lnTo>
                    <a:pt x="1771318" y="521626"/>
                  </a:lnTo>
                  <a:close/>
                  <a:moveTo>
                    <a:pt x="1579625" y="70042"/>
                  </a:moveTo>
                  <a:cubicBezTo>
                    <a:pt x="1579625" y="70042"/>
                    <a:pt x="1607273" y="258048"/>
                    <a:pt x="1623862" y="318874"/>
                  </a:cubicBezTo>
                  <a:cubicBezTo>
                    <a:pt x="1644137" y="396289"/>
                    <a:pt x="1704963" y="545588"/>
                    <a:pt x="1704963" y="545588"/>
                  </a:cubicBezTo>
                  <a:lnTo>
                    <a:pt x="103219" y="545588"/>
                  </a:lnTo>
                  <a:cubicBezTo>
                    <a:pt x="103219" y="545588"/>
                    <a:pt x="169575" y="368641"/>
                    <a:pt x="189850" y="283853"/>
                  </a:cubicBezTo>
                  <a:cubicBezTo>
                    <a:pt x="202752" y="230400"/>
                    <a:pt x="221184" y="70042"/>
                    <a:pt x="221184" y="70042"/>
                  </a:cubicBezTo>
                  <a:lnTo>
                    <a:pt x="1579625" y="70042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3" name="任意多边形: 形状 8842">
              <a:extLst>
                <a:ext uri="{FF2B5EF4-FFF2-40B4-BE49-F238E27FC236}">
                  <a16:creationId xmlns:a16="http://schemas.microsoft.com/office/drawing/2014/main" xmlns="" id="{6878D020-9460-404C-8617-3CC1447D816F}"/>
                </a:ext>
              </a:extLst>
            </p:cNvPr>
            <p:cNvSpPr/>
            <p:nvPr/>
          </p:nvSpPr>
          <p:spPr>
            <a:xfrm>
              <a:off x="5218210" y="2361675"/>
              <a:ext cx="1658883" cy="552961"/>
            </a:xfrm>
            <a:custGeom>
              <a:avLst/>
              <a:gdLst>
                <a:gd name="connsiteX0" fmla="*/ 1657040 w 1658882"/>
                <a:gd name="connsiteY0" fmla="*/ 532686 h 552960"/>
                <a:gd name="connsiteX1" fmla="*/ 1575939 w 1658882"/>
                <a:gd name="connsiteY1" fmla="*/ 289383 h 552960"/>
                <a:gd name="connsiteX2" fmla="*/ 1531702 w 1658882"/>
                <a:gd name="connsiteY2" fmla="*/ 22119 h 552960"/>
                <a:gd name="connsiteX3" fmla="*/ 1528016 w 1658882"/>
                <a:gd name="connsiteY3" fmla="*/ 0 h 552960"/>
                <a:gd name="connsiteX4" fmla="*/ 1507740 w 1658882"/>
                <a:gd name="connsiteY4" fmla="*/ 0 h 552960"/>
                <a:gd name="connsiteX5" fmla="*/ 149300 w 1658882"/>
                <a:gd name="connsiteY5" fmla="*/ 0 h 552960"/>
                <a:gd name="connsiteX6" fmla="*/ 130868 w 1658882"/>
                <a:gd name="connsiteY6" fmla="*/ 0 h 552960"/>
                <a:gd name="connsiteX7" fmla="*/ 129024 w 1658882"/>
                <a:gd name="connsiteY7" fmla="*/ 22119 h 552960"/>
                <a:gd name="connsiteX8" fmla="*/ 97690 w 1658882"/>
                <a:gd name="connsiteY8" fmla="*/ 250676 h 552960"/>
                <a:gd name="connsiteX9" fmla="*/ 11059 w 1658882"/>
                <a:gd name="connsiteY9" fmla="*/ 530842 h 552960"/>
                <a:gd name="connsiteX10" fmla="*/ 0 w 1658882"/>
                <a:gd name="connsiteY10" fmla="*/ 565863 h 552960"/>
                <a:gd name="connsiteX11" fmla="*/ 33178 w 1658882"/>
                <a:gd name="connsiteY11" fmla="*/ 565863 h 552960"/>
                <a:gd name="connsiteX12" fmla="*/ 1634921 w 1658882"/>
                <a:gd name="connsiteY12" fmla="*/ 565863 h 552960"/>
                <a:gd name="connsiteX13" fmla="*/ 1669942 w 1658882"/>
                <a:gd name="connsiteY13" fmla="*/ 565863 h 552960"/>
                <a:gd name="connsiteX14" fmla="*/ 1657040 w 1658882"/>
                <a:gd name="connsiteY14" fmla="*/ 532686 h 552960"/>
                <a:gd name="connsiteX15" fmla="*/ 1509584 w 1658882"/>
                <a:gd name="connsiteY15" fmla="*/ 25805 h 552960"/>
                <a:gd name="connsiteX16" fmla="*/ 1553820 w 1658882"/>
                <a:gd name="connsiteY16" fmla="*/ 294912 h 552960"/>
                <a:gd name="connsiteX17" fmla="*/ 1634921 w 1658882"/>
                <a:gd name="connsiteY17" fmla="*/ 540058 h 552960"/>
                <a:gd name="connsiteX18" fmla="*/ 33178 w 1658882"/>
                <a:gd name="connsiteY18" fmla="*/ 540058 h 552960"/>
                <a:gd name="connsiteX19" fmla="*/ 119808 w 1658882"/>
                <a:gd name="connsiteY19" fmla="*/ 256205 h 552960"/>
                <a:gd name="connsiteX20" fmla="*/ 151143 w 1658882"/>
                <a:gd name="connsiteY20" fmla="*/ 25805 h 552960"/>
                <a:gd name="connsiteX21" fmla="*/ 1509584 w 1658882"/>
                <a:gd name="connsiteY21" fmla="*/ 25805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58882" h="552960">
                  <a:moveTo>
                    <a:pt x="1657040" y="532686"/>
                  </a:moveTo>
                  <a:cubicBezTo>
                    <a:pt x="1657040" y="530842"/>
                    <a:pt x="1596214" y="370484"/>
                    <a:pt x="1575939" y="289383"/>
                  </a:cubicBezTo>
                  <a:cubicBezTo>
                    <a:pt x="1561193" y="224871"/>
                    <a:pt x="1533545" y="23962"/>
                    <a:pt x="1531702" y="22119"/>
                  </a:cubicBezTo>
                  <a:lnTo>
                    <a:pt x="1528016" y="0"/>
                  </a:lnTo>
                  <a:lnTo>
                    <a:pt x="1507740" y="0"/>
                  </a:lnTo>
                  <a:lnTo>
                    <a:pt x="149300" y="0"/>
                  </a:lnTo>
                  <a:lnTo>
                    <a:pt x="130868" y="0"/>
                  </a:lnTo>
                  <a:lnTo>
                    <a:pt x="129024" y="22119"/>
                  </a:lnTo>
                  <a:cubicBezTo>
                    <a:pt x="129024" y="23962"/>
                    <a:pt x="108749" y="195380"/>
                    <a:pt x="97690" y="250676"/>
                  </a:cubicBezTo>
                  <a:cubicBezTo>
                    <a:pt x="77415" y="340992"/>
                    <a:pt x="12903" y="528999"/>
                    <a:pt x="11059" y="530842"/>
                  </a:cubicBezTo>
                  <a:lnTo>
                    <a:pt x="0" y="565863"/>
                  </a:lnTo>
                  <a:lnTo>
                    <a:pt x="33178" y="565863"/>
                  </a:lnTo>
                  <a:lnTo>
                    <a:pt x="1634921" y="565863"/>
                  </a:lnTo>
                  <a:lnTo>
                    <a:pt x="1669942" y="565863"/>
                  </a:lnTo>
                  <a:lnTo>
                    <a:pt x="1657040" y="532686"/>
                  </a:lnTo>
                  <a:close/>
                  <a:moveTo>
                    <a:pt x="1509584" y="25805"/>
                  </a:moveTo>
                  <a:cubicBezTo>
                    <a:pt x="1509584" y="25805"/>
                    <a:pt x="1537232" y="228557"/>
                    <a:pt x="1553820" y="294912"/>
                  </a:cubicBezTo>
                  <a:cubicBezTo>
                    <a:pt x="1574096" y="377857"/>
                    <a:pt x="1634921" y="540058"/>
                    <a:pt x="1634921" y="540058"/>
                  </a:cubicBezTo>
                  <a:lnTo>
                    <a:pt x="33178" y="540058"/>
                  </a:lnTo>
                  <a:cubicBezTo>
                    <a:pt x="33178" y="540058"/>
                    <a:pt x="99533" y="348365"/>
                    <a:pt x="119808" y="256205"/>
                  </a:cubicBezTo>
                  <a:cubicBezTo>
                    <a:pt x="132711" y="199066"/>
                    <a:pt x="151143" y="25805"/>
                    <a:pt x="151143" y="25805"/>
                  </a:cubicBezTo>
                  <a:lnTo>
                    <a:pt x="1509584" y="2580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4" name="任意多边形: 形状 8843">
              <a:extLst>
                <a:ext uri="{FF2B5EF4-FFF2-40B4-BE49-F238E27FC236}">
                  <a16:creationId xmlns:a16="http://schemas.microsoft.com/office/drawing/2014/main" xmlns="" id="{E7B0C8BA-8BBA-4803-A5D8-A5B68A5BF230}"/>
                </a:ext>
              </a:extLst>
            </p:cNvPr>
            <p:cNvSpPr/>
            <p:nvPr/>
          </p:nvSpPr>
          <p:spPr>
            <a:xfrm>
              <a:off x="5227426" y="2385637"/>
              <a:ext cx="1640451" cy="645121"/>
            </a:xfrm>
            <a:custGeom>
              <a:avLst/>
              <a:gdLst>
                <a:gd name="connsiteX0" fmla="*/ 0 w 1640450"/>
                <a:gd name="connsiteY0" fmla="*/ 558490 h 645120"/>
                <a:gd name="connsiteX1" fmla="*/ 823912 w 1640450"/>
                <a:gd name="connsiteY1" fmla="*/ 654337 h 645120"/>
                <a:gd name="connsiteX2" fmla="*/ 1649667 w 1640450"/>
                <a:gd name="connsiteY2" fmla="*/ 558490 h 645120"/>
                <a:gd name="connsiteX3" fmla="*/ 1544604 w 1640450"/>
                <a:gd name="connsiteY3" fmla="*/ 254362 h 645120"/>
                <a:gd name="connsiteX4" fmla="*/ 1500368 w 1640450"/>
                <a:gd name="connsiteY4" fmla="*/ 0 h 645120"/>
                <a:gd name="connsiteX5" fmla="*/ 141927 w 1640450"/>
                <a:gd name="connsiteY5" fmla="*/ 0 h 645120"/>
                <a:gd name="connsiteX6" fmla="*/ 110592 w 1640450"/>
                <a:gd name="connsiteY6" fmla="*/ 217498 h 645120"/>
                <a:gd name="connsiteX7" fmla="*/ 0 w 1640450"/>
                <a:gd name="connsiteY7" fmla="*/ 558490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0450" h="645120">
                  <a:moveTo>
                    <a:pt x="0" y="558490"/>
                  </a:moveTo>
                  <a:cubicBezTo>
                    <a:pt x="0" y="558490"/>
                    <a:pt x="615630" y="654337"/>
                    <a:pt x="823912" y="654337"/>
                  </a:cubicBezTo>
                  <a:cubicBezTo>
                    <a:pt x="1032194" y="654337"/>
                    <a:pt x="1649667" y="558490"/>
                    <a:pt x="1649667" y="558490"/>
                  </a:cubicBezTo>
                  <a:cubicBezTo>
                    <a:pt x="1649667" y="558490"/>
                    <a:pt x="1564880" y="331776"/>
                    <a:pt x="1544604" y="254362"/>
                  </a:cubicBezTo>
                  <a:cubicBezTo>
                    <a:pt x="1528016" y="191693"/>
                    <a:pt x="1500368" y="0"/>
                    <a:pt x="1500368" y="0"/>
                  </a:cubicBezTo>
                  <a:lnTo>
                    <a:pt x="141927" y="0"/>
                  </a:lnTo>
                  <a:cubicBezTo>
                    <a:pt x="141927" y="0"/>
                    <a:pt x="121652" y="164045"/>
                    <a:pt x="110592" y="217498"/>
                  </a:cubicBezTo>
                  <a:cubicBezTo>
                    <a:pt x="90317" y="305972"/>
                    <a:pt x="0" y="558490"/>
                    <a:pt x="0" y="558490"/>
                  </a:cubicBez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5" name="任意多边形: 形状 8844">
              <a:extLst>
                <a:ext uri="{FF2B5EF4-FFF2-40B4-BE49-F238E27FC236}">
                  <a16:creationId xmlns:a16="http://schemas.microsoft.com/office/drawing/2014/main" xmlns="" id="{6D588236-7005-413B-9A01-62673944E525}"/>
                </a:ext>
              </a:extLst>
            </p:cNvPr>
            <p:cNvSpPr/>
            <p:nvPr/>
          </p:nvSpPr>
          <p:spPr>
            <a:xfrm>
              <a:off x="6115850" y="2383793"/>
              <a:ext cx="147456" cy="589825"/>
            </a:xfrm>
            <a:custGeom>
              <a:avLst/>
              <a:gdLst>
                <a:gd name="connsiteX0" fmla="*/ 47923 w 147456"/>
                <a:gd name="connsiteY0" fmla="*/ 0 h 589824"/>
                <a:gd name="connsiteX1" fmla="*/ 0 w 147456"/>
                <a:gd name="connsiteY1" fmla="*/ 3686 h 589824"/>
                <a:gd name="connsiteX2" fmla="*/ 103219 w 147456"/>
                <a:gd name="connsiteY2" fmla="*/ 606414 h 589824"/>
                <a:gd name="connsiteX3" fmla="*/ 152986 w 147456"/>
                <a:gd name="connsiteY3" fmla="*/ 593511 h 589824"/>
                <a:gd name="connsiteX4" fmla="*/ 47923 w 147456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56" h="589824">
                  <a:moveTo>
                    <a:pt x="47923" y="0"/>
                  </a:moveTo>
                  <a:lnTo>
                    <a:pt x="0" y="3686"/>
                  </a:lnTo>
                  <a:cubicBezTo>
                    <a:pt x="9216" y="132711"/>
                    <a:pt x="23961" y="556647"/>
                    <a:pt x="103219" y="606414"/>
                  </a:cubicBezTo>
                  <a:lnTo>
                    <a:pt x="152986" y="593511"/>
                  </a:lnTo>
                  <a:cubicBezTo>
                    <a:pt x="112435" y="567706"/>
                    <a:pt x="66355" y="252519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6" name="任意多边形: 形状 8845">
              <a:extLst>
                <a:ext uri="{FF2B5EF4-FFF2-40B4-BE49-F238E27FC236}">
                  <a16:creationId xmlns:a16="http://schemas.microsoft.com/office/drawing/2014/main" xmlns="" id="{FE71F52C-05D3-4CB9-BF4E-C80975E689F5}"/>
                </a:ext>
              </a:extLst>
            </p:cNvPr>
            <p:cNvSpPr/>
            <p:nvPr/>
          </p:nvSpPr>
          <p:spPr>
            <a:xfrm>
              <a:off x="6248561" y="2383793"/>
              <a:ext cx="165888" cy="589825"/>
            </a:xfrm>
            <a:custGeom>
              <a:avLst/>
              <a:gdLst>
                <a:gd name="connsiteX0" fmla="*/ 47923 w 165888"/>
                <a:gd name="connsiteY0" fmla="*/ 0 h 589824"/>
                <a:gd name="connsiteX1" fmla="*/ 0 w 165888"/>
                <a:gd name="connsiteY1" fmla="*/ 3686 h 589824"/>
                <a:gd name="connsiteX2" fmla="*/ 127181 w 165888"/>
                <a:gd name="connsiteY2" fmla="*/ 606414 h 589824"/>
                <a:gd name="connsiteX3" fmla="*/ 176947 w 165888"/>
                <a:gd name="connsiteY3" fmla="*/ 589825 h 589824"/>
                <a:gd name="connsiteX4" fmla="*/ 47923 w 165888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589824">
                  <a:moveTo>
                    <a:pt x="47923" y="0"/>
                  </a:moveTo>
                  <a:lnTo>
                    <a:pt x="0" y="3686"/>
                  </a:lnTo>
                  <a:cubicBezTo>
                    <a:pt x="9216" y="132711"/>
                    <a:pt x="47923" y="556647"/>
                    <a:pt x="127181" y="606414"/>
                  </a:cubicBezTo>
                  <a:lnTo>
                    <a:pt x="176947" y="589825"/>
                  </a:lnTo>
                  <a:cubicBezTo>
                    <a:pt x="136397" y="565863"/>
                    <a:pt x="68198" y="252519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7" name="任意多边形: 形状 8846">
              <a:extLst>
                <a:ext uri="{FF2B5EF4-FFF2-40B4-BE49-F238E27FC236}">
                  <a16:creationId xmlns:a16="http://schemas.microsoft.com/office/drawing/2014/main" xmlns="" id="{04D9FE41-979C-4D81-9373-682AAB3AB8E1}"/>
                </a:ext>
              </a:extLst>
            </p:cNvPr>
            <p:cNvSpPr/>
            <p:nvPr/>
          </p:nvSpPr>
          <p:spPr>
            <a:xfrm>
              <a:off x="6373899" y="2383793"/>
              <a:ext cx="221184" cy="589825"/>
            </a:xfrm>
            <a:custGeom>
              <a:avLst/>
              <a:gdLst>
                <a:gd name="connsiteX0" fmla="*/ 47923 w 221184"/>
                <a:gd name="connsiteY0" fmla="*/ 0 h 589824"/>
                <a:gd name="connsiteX1" fmla="*/ 0 w 221184"/>
                <a:gd name="connsiteY1" fmla="*/ 3686 h 589824"/>
                <a:gd name="connsiteX2" fmla="*/ 195379 w 221184"/>
                <a:gd name="connsiteY2" fmla="*/ 595354 h 589824"/>
                <a:gd name="connsiteX3" fmla="*/ 237773 w 221184"/>
                <a:gd name="connsiteY3" fmla="*/ 576922 h 589824"/>
                <a:gd name="connsiteX4" fmla="*/ 47923 w 221184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184" h="589824">
                  <a:moveTo>
                    <a:pt x="47923" y="0"/>
                  </a:moveTo>
                  <a:lnTo>
                    <a:pt x="0" y="3686"/>
                  </a:lnTo>
                  <a:cubicBezTo>
                    <a:pt x="3686" y="57139"/>
                    <a:pt x="44237" y="530842"/>
                    <a:pt x="195379" y="595354"/>
                  </a:cubicBezTo>
                  <a:lnTo>
                    <a:pt x="237773" y="576922"/>
                  </a:lnTo>
                  <a:cubicBezTo>
                    <a:pt x="132711" y="532686"/>
                    <a:pt x="58982" y="138240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8" name="任意多边形: 形状 8847">
              <a:extLst>
                <a:ext uri="{FF2B5EF4-FFF2-40B4-BE49-F238E27FC236}">
                  <a16:creationId xmlns:a16="http://schemas.microsoft.com/office/drawing/2014/main" xmlns="" id="{C427189F-20F0-4C43-8F25-AFF9A9B1E4DA}"/>
                </a:ext>
              </a:extLst>
            </p:cNvPr>
            <p:cNvSpPr/>
            <p:nvPr/>
          </p:nvSpPr>
          <p:spPr>
            <a:xfrm>
              <a:off x="6519512" y="2396696"/>
              <a:ext cx="258048" cy="552961"/>
            </a:xfrm>
            <a:custGeom>
              <a:avLst/>
              <a:gdLst>
                <a:gd name="connsiteX0" fmla="*/ 47923 w 258048"/>
                <a:gd name="connsiteY0" fmla="*/ 0 h 552960"/>
                <a:gd name="connsiteX1" fmla="*/ 0 w 258048"/>
                <a:gd name="connsiteY1" fmla="*/ 1843 h 552960"/>
                <a:gd name="connsiteX2" fmla="*/ 217498 w 258048"/>
                <a:gd name="connsiteY2" fmla="*/ 567706 h 552960"/>
                <a:gd name="connsiteX3" fmla="*/ 263578 w 258048"/>
                <a:gd name="connsiteY3" fmla="*/ 554804 h 552960"/>
                <a:gd name="connsiteX4" fmla="*/ 47923 w 258048"/>
                <a:gd name="connsiteY4" fmla="*/ 0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552960">
                  <a:moveTo>
                    <a:pt x="47923" y="0"/>
                  </a:moveTo>
                  <a:lnTo>
                    <a:pt x="0" y="1843"/>
                  </a:lnTo>
                  <a:cubicBezTo>
                    <a:pt x="1843" y="22119"/>
                    <a:pt x="25805" y="486606"/>
                    <a:pt x="217498" y="567706"/>
                  </a:cubicBezTo>
                  <a:lnTo>
                    <a:pt x="263578" y="554804"/>
                  </a:lnTo>
                  <a:cubicBezTo>
                    <a:pt x="129024" y="497665"/>
                    <a:pt x="55296" y="127181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9" name="任意多边形: 形状 8848">
              <a:extLst>
                <a:ext uri="{FF2B5EF4-FFF2-40B4-BE49-F238E27FC236}">
                  <a16:creationId xmlns:a16="http://schemas.microsoft.com/office/drawing/2014/main" xmlns="" id="{85FB4D54-BB6C-4F63-8FB9-62C612292B37}"/>
                </a:ext>
              </a:extLst>
            </p:cNvPr>
            <p:cNvSpPr/>
            <p:nvPr/>
          </p:nvSpPr>
          <p:spPr>
            <a:xfrm>
              <a:off x="5835683" y="2385637"/>
              <a:ext cx="147456" cy="589825"/>
            </a:xfrm>
            <a:custGeom>
              <a:avLst/>
              <a:gdLst>
                <a:gd name="connsiteX0" fmla="*/ 0 w 147456"/>
                <a:gd name="connsiteY0" fmla="*/ 591668 h 589824"/>
                <a:gd name="connsiteX1" fmla="*/ 49767 w 147456"/>
                <a:gd name="connsiteY1" fmla="*/ 606414 h 589824"/>
                <a:gd name="connsiteX2" fmla="*/ 152986 w 147456"/>
                <a:gd name="connsiteY2" fmla="*/ 3686 h 589824"/>
                <a:gd name="connsiteX3" fmla="*/ 105063 w 147456"/>
                <a:gd name="connsiteY3" fmla="*/ 0 h 589824"/>
                <a:gd name="connsiteX4" fmla="*/ 0 w 147456"/>
                <a:gd name="connsiteY4" fmla="*/ 591668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56" h="589824">
                  <a:moveTo>
                    <a:pt x="0" y="591668"/>
                  </a:moveTo>
                  <a:lnTo>
                    <a:pt x="49767" y="606414"/>
                  </a:lnTo>
                  <a:cubicBezTo>
                    <a:pt x="129024" y="556647"/>
                    <a:pt x="143770" y="132711"/>
                    <a:pt x="152986" y="3686"/>
                  </a:cubicBezTo>
                  <a:lnTo>
                    <a:pt x="105063" y="0"/>
                  </a:lnTo>
                  <a:cubicBezTo>
                    <a:pt x="86631" y="250676"/>
                    <a:pt x="40551" y="565863"/>
                    <a:pt x="0" y="591668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0" name="任意多边形: 形状 8849">
              <a:extLst>
                <a:ext uri="{FF2B5EF4-FFF2-40B4-BE49-F238E27FC236}">
                  <a16:creationId xmlns:a16="http://schemas.microsoft.com/office/drawing/2014/main" xmlns="" id="{DE4987CC-939A-4A8A-A9DB-1695ACEF8FCB}"/>
                </a:ext>
              </a:extLst>
            </p:cNvPr>
            <p:cNvSpPr/>
            <p:nvPr/>
          </p:nvSpPr>
          <p:spPr>
            <a:xfrm>
              <a:off x="5679011" y="2383793"/>
              <a:ext cx="165888" cy="589825"/>
            </a:xfrm>
            <a:custGeom>
              <a:avLst/>
              <a:gdLst>
                <a:gd name="connsiteX0" fmla="*/ 0 w 165888"/>
                <a:gd name="connsiteY0" fmla="*/ 589825 h 589824"/>
                <a:gd name="connsiteX1" fmla="*/ 49767 w 165888"/>
                <a:gd name="connsiteY1" fmla="*/ 606414 h 589824"/>
                <a:gd name="connsiteX2" fmla="*/ 176948 w 165888"/>
                <a:gd name="connsiteY2" fmla="*/ 3686 h 589824"/>
                <a:gd name="connsiteX3" fmla="*/ 129024 w 165888"/>
                <a:gd name="connsiteY3" fmla="*/ 0 h 589824"/>
                <a:gd name="connsiteX4" fmla="*/ 0 w 165888"/>
                <a:gd name="connsiteY4" fmla="*/ 589825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589824">
                  <a:moveTo>
                    <a:pt x="0" y="589825"/>
                  </a:moveTo>
                  <a:lnTo>
                    <a:pt x="49767" y="606414"/>
                  </a:lnTo>
                  <a:cubicBezTo>
                    <a:pt x="129024" y="556647"/>
                    <a:pt x="167732" y="132711"/>
                    <a:pt x="176948" y="3686"/>
                  </a:cubicBezTo>
                  <a:lnTo>
                    <a:pt x="129024" y="0"/>
                  </a:lnTo>
                  <a:cubicBezTo>
                    <a:pt x="108749" y="252519"/>
                    <a:pt x="38707" y="565863"/>
                    <a:pt x="0" y="58982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1" name="任意多边形: 形状 8850">
              <a:extLst>
                <a:ext uri="{FF2B5EF4-FFF2-40B4-BE49-F238E27FC236}">
                  <a16:creationId xmlns:a16="http://schemas.microsoft.com/office/drawing/2014/main" xmlns="" id="{BCBD96D7-EE8C-416E-953E-565762BF9B48}"/>
                </a:ext>
              </a:extLst>
            </p:cNvPr>
            <p:cNvSpPr/>
            <p:nvPr/>
          </p:nvSpPr>
          <p:spPr>
            <a:xfrm>
              <a:off x="5492848" y="2383793"/>
              <a:ext cx="221184" cy="589825"/>
            </a:xfrm>
            <a:custGeom>
              <a:avLst/>
              <a:gdLst>
                <a:gd name="connsiteX0" fmla="*/ 189850 w 221184"/>
                <a:gd name="connsiteY0" fmla="*/ 0 h 589824"/>
                <a:gd name="connsiteX1" fmla="*/ 0 w 221184"/>
                <a:gd name="connsiteY1" fmla="*/ 576922 h 589824"/>
                <a:gd name="connsiteX2" fmla="*/ 42394 w 221184"/>
                <a:gd name="connsiteY2" fmla="*/ 595354 h 589824"/>
                <a:gd name="connsiteX3" fmla="*/ 237773 w 221184"/>
                <a:gd name="connsiteY3" fmla="*/ 3686 h 589824"/>
                <a:gd name="connsiteX4" fmla="*/ 189850 w 221184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184" h="589824">
                  <a:moveTo>
                    <a:pt x="189850" y="0"/>
                  </a:moveTo>
                  <a:cubicBezTo>
                    <a:pt x="178791" y="138240"/>
                    <a:pt x="105063" y="532686"/>
                    <a:pt x="0" y="576922"/>
                  </a:cubicBezTo>
                  <a:lnTo>
                    <a:pt x="42394" y="595354"/>
                  </a:lnTo>
                  <a:cubicBezTo>
                    <a:pt x="193536" y="530842"/>
                    <a:pt x="234087" y="57139"/>
                    <a:pt x="237773" y="3686"/>
                  </a:cubicBezTo>
                  <a:lnTo>
                    <a:pt x="189850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2" name="任意多边形: 形状 8851">
              <a:extLst>
                <a:ext uri="{FF2B5EF4-FFF2-40B4-BE49-F238E27FC236}">
                  <a16:creationId xmlns:a16="http://schemas.microsoft.com/office/drawing/2014/main" xmlns="" id="{4BA81064-4178-4226-B6DC-4364A8580851}"/>
                </a:ext>
              </a:extLst>
            </p:cNvPr>
            <p:cNvSpPr/>
            <p:nvPr/>
          </p:nvSpPr>
          <p:spPr>
            <a:xfrm>
              <a:off x="5319586" y="2396696"/>
              <a:ext cx="258048" cy="552961"/>
            </a:xfrm>
            <a:custGeom>
              <a:avLst/>
              <a:gdLst>
                <a:gd name="connsiteX0" fmla="*/ 215655 w 258048"/>
                <a:gd name="connsiteY0" fmla="*/ 0 h 552960"/>
                <a:gd name="connsiteX1" fmla="*/ 0 w 258048"/>
                <a:gd name="connsiteY1" fmla="*/ 554804 h 552960"/>
                <a:gd name="connsiteX2" fmla="*/ 46080 w 258048"/>
                <a:gd name="connsiteY2" fmla="*/ 569550 h 552960"/>
                <a:gd name="connsiteX3" fmla="*/ 263578 w 258048"/>
                <a:gd name="connsiteY3" fmla="*/ 3686 h 552960"/>
                <a:gd name="connsiteX4" fmla="*/ 215655 w 258048"/>
                <a:gd name="connsiteY4" fmla="*/ 0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552960">
                  <a:moveTo>
                    <a:pt x="215655" y="0"/>
                  </a:moveTo>
                  <a:cubicBezTo>
                    <a:pt x="210125" y="125338"/>
                    <a:pt x="136397" y="495822"/>
                    <a:pt x="0" y="554804"/>
                  </a:cubicBezTo>
                  <a:lnTo>
                    <a:pt x="46080" y="569550"/>
                  </a:lnTo>
                  <a:cubicBezTo>
                    <a:pt x="237773" y="486606"/>
                    <a:pt x="261735" y="23962"/>
                    <a:pt x="263578" y="3686"/>
                  </a:cubicBezTo>
                  <a:lnTo>
                    <a:pt x="215655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3" name="任意多边形: 形状 8852">
              <a:extLst>
                <a:ext uri="{FF2B5EF4-FFF2-40B4-BE49-F238E27FC236}">
                  <a16:creationId xmlns:a16="http://schemas.microsoft.com/office/drawing/2014/main" xmlns="" id="{E39B362E-435C-4C98-89BB-22AFBD5C1BC1}"/>
                </a:ext>
              </a:extLst>
            </p:cNvPr>
            <p:cNvSpPr/>
            <p:nvPr/>
          </p:nvSpPr>
          <p:spPr>
            <a:xfrm>
              <a:off x="6003415" y="2385637"/>
              <a:ext cx="92160" cy="589825"/>
            </a:xfrm>
            <a:custGeom>
              <a:avLst/>
              <a:gdLst>
                <a:gd name="connsiteX0" fmla="*/ 0 w 92160"/>
                <a:gd name="connsiteY0" fmla="*/ 599041 h 589824"/>
                <a:gd name="connsiteX1" fmla="*/ 95847 w 92160"/>
                <a:gd name="connsiteY1" fmla="*/ 599041 h 589824"/>
                <a:gd name="connsiteX2" fmla="*/ 71885 w 92160"/>
                <a:gd name="connsiteY2" fmla="*/ 0 h 589824"/>
                <a:gd name="connsiteX3" fmla="*/ 23962 w 92160"/>
                <a:gd name="connsiteY3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89824">
                  <a:moveTo>
                    <a:pt x="0" y="599041"/>
                  </a:moveTo>
                  <a:lnTo>
                    <a:pt x="95847" y="599041"/>
                  </a:lnTo>
                  <a:lnTo>
                    <a:pt x="71885" y="0"/>
                  </a:lnTo>
                  <a:lnTo>
                    <a:pt x="23962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4" name="任意多边形: 形状 8853">
              <a:extLst>
                <a:ext uri="{FF2B5EF4-FFF2-40B4-BE49-F238E27FC236}">
                  <a16:creationId xmlns:a16="http://schemas.microsoft.com/office/drawing/2014/main" xmlns="" id="{5604E724-E3C6-4489-8B1E-F7A65FC9B64F}"/>
                </a:ext>
              </a:extLst>
            </p:cNvPr>
            <p:cNvSpPr/>
            <p:nvPr/>
          </p:nvSpPr>
          <p:spPr>
            <a:xfrm>
              <a:off x="5361980" y="2315595"/>
              <a:ext cx="1363970" cy="110592"/>
            </a:xfrm>
            <a:custGeom>
              <a:avLst/>
              <a:gdLst>
                <a:gd name="connsiteX0" fmla="*/ 1378716 w 1363970"/>
                <a:gd name="connsiteY0" fmla="*/ 127181 h 110592"/>
                <a:gd name="connsiteX1" fmla="*/ 0 w 1363970"/>
                <a:gd name="connsiteY1" fmla="*/ 127181 h 110592"/>
                <a:gd name="connsiteX2" fmla="*/ 5530 w 1363970"/>
                <a:gd name="connsiteY2" fmla="*/ 0 h 110592"/>
                <a:gd name="connsiteX3" fmla="*/ 1375030 w 1363970"/>
                <a:gd name="connsiteY3" fmla="*/ 0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3970" h="110592">
                  <a:moveTo>
                    <a:pt x="1378716" y="127181"/>
                  </a:moveTo>
                  <a:lnTo>
                    <a:pt x="0" y="127181"/>
                  </a:lnTo>
                  <a:lnTo>
                    <a:pt x="5530" y="0"/>
                  </a:lnTo>
                  <a:lnTo>
                    <a:pt x="1375030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5" name="任意多边形: 形状 8854">
              <a:extLst>
                <a:ext uri="{FF2B5EF4-FFF2-40B4-BE49-F238E27FC236}">
                  <a16:creationId xmlns:a16="http://schemas.microsoft.com/office/drawing/2014/main" xmlns="" id="{856BFD8D-A06F-4CA2-9C3D-CDB75802C379}"/>
                </a:ext>
              </a:extLst>
            </p:cNvPr>
            <p:cNvSpPr/>
            <p:nvPr/>
          </p:nvSpPr>
          <p:spPr>
            <a:xfrm>
              <a:off x="5358294" y="2435403"/>
              <a:ext cx="1382402" cy="36864"/>
            </a:xfrm>
            <a:custGeom>
              <a:avLst/>
              <a:gdLst>
                <a:gd name="connsiteX0" fmla="*/ 1384246 w 1382402"/>
                <a:gd name="connsiteY0" fmla="*/ 36864 h 36864"/>
                <a:gd name="connsiteX1" fmla="*/ 0 w 1382402"/>
                <a:gd name="connsiteY1" fmla="*/ 36864 h 36864"/>
                <a:gd name="connsiteX2" fmla="*/ 3686 w 1382402"/>
                <a:gd name="connsiteY2" fmla="*/ 0 h 36864"/>
                <a:gd name="connsiteX3" fmla="*/ 1380559 w 1382402"/>
                <a:gd name="connsiteY3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2402" h="36864">
                  <a:moveTo>
                    <a:pt x="1384246" y="36864"/>
                  </a:moveTo>
                  <a:lnTo>
                    <a:pt x="0" y="36864"/>
                  </a:lnTo>
                  <a:lnTo>
                    <a:pt x="3686" y="0"/>
                  </a:lnTo>
                  <a:lnTo>
                    <a:pt x="1380559" y="0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6" name="任意多边形: 形状 8855">
              <a:extLst>
                <a:ext uri="{FF2B5EF4-FFF2-40B4-BE49-F238E27FC236}">
                  <a16:creationId xmlns:a16="http://schemas.microsoft.com/office/drawing/2014/main" xmlns="" id="{E241B0B8-4654-4336-BA29-0EC9F7F221EB}"/>
                </a:ext>
              </a:extLst>
            </p:cNvPr>
            <p:cNvSpPr/>
            <p:nvPr/>
          </p:nvSpPr>
          <p:spPr>
            <a:xfrm>
              <a:off x="4615483" y="2750591"/>
              <a:ext cx="2856965" cy="405505"/>
            </a:xfrm>
            <a:custGeom>
              <a:avLst/>
              <a:gdLst>
                <a:gd name="connsiteX0" fmla="*/ 2866181 w 2856964"/>
                <a:gd name="connsiteY0" fmla="*/ 0 h 405504"/>
                <a:gd name="connsiteX1" fmla="*/ 2844063 w 2856964"/>
                <a:gd name="connsiteY1" fmla="*/ 42394 h 405504"/>
                <a:gd name="connsiteX2" fmla="*/ 1548291 w 2856964"/>
                <a:gd name="connsiteY2" fmla="*/ 317031 h 405504"/>
                <a:gd name="connsiteX3" fmla="*/ 1435855 w 2856964"/>
                <a:gd name="connsiteY3" fmla="*/ 317031 h 405504"/>
                <a:gd name="connsiteX4" fmla="*/ 1323420 w 2856964"/>
                <a:gd name="connsiteY4" fmla="*/ 317031 h 405504"/>
                <a:gd name="connsiteX5" fmla="*/ 29491 w 2856964"/>
                <a:gd name="connsiteY5" fmla="*/ 42394 h 405504"/>
                <a:gd name="connsiteX6" fmla="*/ 7373 w 2856964"/>
                <a:gd name="connsiteY6" fmla="*/ 0 h 405504"/>
                <a:gd name="connsiteX7" fmla="*/ 0 w 2856964"/>
                <a:gd name="connsiteY7" fmla="*/ 167731 h 405504"/>
                <a:gd name="connsiteX8" fmla="*/ 1325263 w 2856964"/>
                <a:gd name="connsiteY8" fmla="*/ 414721 h 405504"/>
                <a:gd name="connsiteX9" fmla="*/ 1437698 w 2856964"/>
                <a:gd name="connsiteY9" fmla="*/ 414721 h 405504"/>
                <a:gd name="connsiteX10" fmla="*/ 1550134 w 2856964"/>
                <a:gd name="connsiteY10" fmla="*/ 414721 h 405504"/>
                <a:gd name="connsiteX11" fmla="*/ 1719709 w 2856964"/>
                <a:gd name="connsiteY11" fmla="*/ 416564 h 405504"/>
                <a:gd name="connsiteX12" fmla="*/ 2873554 w 2856964"/>
                <a:gd name="connsiteY12" fmla="*/ 169575 h 405504"/>
                <a:gd name="connsiteX13" fmla="*/ 2866181 w 2856964"/>
                <a:gd name="connsiteY13" fmla="*/ 0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6964" h="405504">
                  <a:moveTo>
                    <a:pt x="2866181" y="0"/>
                  </a:moveTo>
                  <a:lnTo>
                    <a:pt x="2844063" y="42394"/>
                  </a:lnTo>
                  <a:cubicBezTo>
                    <a:pt x="2703979" y="328090"/>
                    <a:pt x="1924304" y="320717"/>
                    <a:pt x="1548291" y="317031"/>
                  </a:cubicBezTo>
                  <a:cubicBezTo>
                    <a:pt x="1507740" y="317031"/>
                    <a:pt x="1469033" y="317031"/>
                    <a:pt x="1435855" y="317031"/>
                  </a:cubicBezTo>
                  <a:cubicBezTo>
                    <a:pt x="1402678" y="317031"/>
                    <a:pt x="1363970" y="317031"/>
                    <a:pt x="1323420" y="317031"/>
                  </a:cubicBezTo>
                  <a:cubicBezTo>
                    <a:pt x="949250" y="320717"/>
                    <a:pt x="169575" y="328090"/>
                    <a:pt x="29491" y="42394"/>
                  </a:cubicBezTo>
                  <a:lnTo>
                    <a:pt x="7373" y="0"/>
                  </a:lnTo>
                  <a:lnTo>
                    <a:pt x="0" y="167731"/>
                  </a:lnTo>
                  <a:cubicBezTo>
                    <a:pt x="241460" y="423937"/>
                    <a:pt x="910543" y="418407"/>
                    <a:pt x="1325263" y="414721"/>
                  </a:cubicBezTo>
                  <a:cubicBezTo>
                    <a:pt x="1365814" y="414721"/>
                    <a:pt x="1404521" y="414721"/>
                    <a:pt x="1437698" y="414721"/>
                  </a:cubicBezTo>
                  <a:cubicBezTo>
                    <a:pt x="1470876" y="414721"/>
                    <a:pt x="1507740" y="414721"/>
                    <a:pt x="1550134" y="414721"/>
                  </a:cubicBezTo>
                  <a:cubicBezTo>
                    <a:pt x="1603587" y="414721"/>
                    <a:pt x="1660726" y="416564"/>
                    <a:pt x="1719709" y="416564"/>
                  </a:cubicBezTo>
                  <a:cubicBezTo>
                    <a:pt x="2127057" y="416564"/>
                    <a:pt x="2661586" y="392602"/>
                    <a:pt x="2873554" y="169575"/>
                  </a:cubicBezTo>
                  <a:lnTo>
                    <a:pt x="2866181" y="0"/>
                  </a:lnTo>
                  <a:close/>
                </a:path>
              </a:pathLst>
            </a:custGeom>
            <a:solidFill>
              <a:srgbClr val="BC5347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7" name="任意多边形: 形状 8856">
              <a:extLst>
                <a:ext uri="{FF2B5EF4-FFF2-40B4-BE49-F238E27FC236}">
                  <a16:creationId xmlns:a16="http://schemas.microsoft.com/office/drawing/2014/main" xmlns="" id="{0631A7CC-C7A8-47A4-9C26-AA4A9433B1DC}"/>
                </a:ext>
              </a:extLst>
            </p:cNvPr>
            <p:cNvSpPr/>
            <p:nvPr/>
          </p:nvSpPr>
          <p:spPr>
            <a:xfrm>
              <a:off x="4630229" y="2888831"/>
              <a:ext cx="2838533" cy="350208"/>
            </a:xfrm>
            <a:custGeom>
              <a:avLst/>
              <a:gdLst>
                <a:gd name="connsiteX0" fmla="*/ 1422953 w 2838532"/>
                <a:gd name="connsiteY0" fmla="*/ 355738 h 350208"/>
                <a:gd name="connsiteX1" fmla="*/ 1535388 w 2838532"/>
                <a:gd name="connsiteY1" fmla="*/ 355738 h 350208"/>
                <a:gd name="connsiteX2" fmla="*/ 1704963 w 2838532"/>
                <a:gd name="connsiteY2" fmla="*/ 357581 h 350208"/>
                <a:gd name="connsiteX3" fmla="*/ 2845906 w 2838532"/>
                <a:gd name="connsiteY3" fmla="*/ 117965 h 350208"/>
                <a:gd name="connsiteX4" fmla="*/ 2842220 w 2838532"/>
                <a:gd name="connsiteY4" fmla="*/ 0 h 350208"/>
                <a:gd name="connsiteX5" fmla="*/ 2842220 w 2838532"/>
                <a:gd name="connsiteY5" fmla="*/ 1843 h 350208"/>
                <a:gd name="connsiteX6" fmla="*/ 1686531 w 2838532"/>
                <a:gd name="connsiteY6" fmla="*/ 283853 h 350208"/>
                <a:gd name="connsiteX7" fmla="*/ 1535388 w 2838532"/>
                <a:gd name="connsiteY7" fmla="*/ 283853 h 350208"/>
                <a:gd name="connsiteX8" fmla="*/ 1524329 w 2838532"/>
                <a:gd name="connsiteY8" fmla="*/ 283853 h 350208"/>
                <a:gd name="connsiteX9" fmla="*/ 1422953 w 2838532"/>
                <a:gd name="connsiteY9" fmla="*/ 283853 h 350208"/>
                <a:gd name="connsiteX10" fmla="*/ 1321577 w 2838532"/>
                <a:gd name="connsiteY10" fmla="*/ 283853 h 350208"/>
                <a:gd name="connsiteX11" fmla="*/ 1310518 w 2838532"/>
                <a:gd name="connsiteY11" fmla="*/ 283853 h 350208"/>
                <a:gd name="connsiteX12" fmla="*/ 1159375 w 2838532"/>
                <a:gd name="connsiteY12" fmla="*/ 283853 h 350208"/>
                <a:gd name="connsiteX13" fmla="*/ 5530 w 2838532"/>
                <a:gd name="connsiteY13" fmla="*/ 1843 h 350208"/>
                <a:gd name="connsiteX14" fmla="*/ 5530 w 2838532"/>
                <a:gd name="connsiteY14" fmla="*/ 0 h 350208"/>
                <a:gd name="connsiteX15" fmla="*/ 0 w 2838532"/>
                <a:gd name="connsiteY15" fmla="*/ 116122 h 350208"/>
                <a:gd name="connsiteX16" fmla="*/ 1140943 w 2838532"/>
                <a:gd name="connsiteY16" fmla="*/ 355738 h 350208"/>
                <a:gd name="connsiteX17" fmla="*/ 1312361 w 2838532"/>
                <a:gd name="connsiteY17" fmla="*/ 353895 h 350208"/>
                <a:gd name="connsiteX18" fmla="*/ 1422953 w 2838532"/>
                <a:gd name="connsiteY18" fmla="*/ 355738 h 35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8532" h="350208">
                  <a:moveTo>
                    <a:pt x="1422953" y="355738"/>
                  </a:moveTo>
                  <a:cubicBezTo>
                    <a:pt x="1456130" y="355738"/>
                    <a:pt x="1492995" y="355738"/>
                    <a:pt x="1535388" y="355738"/>
                  </a:cubicBezTo>
                  <a:cubicBezTo>
                    <a:pt x="1588841" y="355738"/>
                    <a:pt x="1645980" y="357581"/>
                    <a:pt x="1704963" y="357581"/>
                  </a:cubicBezTo>
                  <a:cubicBezTo>
                    <a:pt x="2128900" y="357581"/>
                    <a:pt x="2639467" y="329933"/>
                    <a:pt x="2845906" y="117965"/>
                  </a:cubicBezTo>
                  <a:lnTo>
                    <a:pt x="2842220" y="0"/>
                  </a:lnTo>
                  <a:lnTo>
                    <a:pt x="2842220" y="1843"/>
                  </a:lnTo>
                  <a:cubicBezTo>
                    <a:pt x="2716881" y="256205"/>
                    <a:pt x="2123370" y="283853"/>
                    <a:pt x="1686531" y="283853"/>
                  </a:cubicBezTo>
                  <a:cubicBezTo>
                    <a:pt x="1631235" y="283853"/>
                    <a:pt x="1581468" y="283853"/>
                    <a:pt x="1535388" y="283853"/>
                  </a:cubicBezTo>
                  <a:lnTo>
                    <a:pt x="1524329" y="283853"/>
                  </a:lnTo>
                  <a:cubicBezTo>
                    <a:pt x="1487465" y="283853"/>
                    <a:pt x="1452444" y="283853"/>
                    <a:pt x="1422953" y="283853"/>
                  </a:cubicBezTo>
                  <a:cubicBezTo>
                    <a:pt x="1391618" y="283853"/>
                    <a:pt x="1358441" y="283853"/>
                    <a:pt x="1321577" y="283853"/>
                  </a:cubicBezTo>
                  <a:lnTo>
                    <a:pt x="1310518" y="283853"/>
                  </a:lnTo>
                  <a:cubicBezTo>
                    <a:pt x="1266281" y="283853"/>
                    <a:pt x="1214671" y="283853"/>
                    <a:pt x="1159375" y="283853"/>
                  </a:cubicBezTo>
                  <a:cubicBezTo>
                    <a:pt x="724379" y="283853"/>
                    <a:pt x="129024" y="254362"/>
                    <a:pt x="5530" y="1843"/>
                  </a:cubicBezTo>
                  <a:lnTo>
                    <a:pt x="5530" y="0"/>
                  </a:lnTo>
                  <a:lnTo>
                    <a:pt x="0" y="116122"/>
                  </a:lnTo>
                  <a:cubicBezTo>
                    <a:pt x="206439" y="328090"/>
                    <a:pt x="717006" y="355738"/>
                    <a:pt x="1140943" y="355738"/>
                  </a:cubicBezTo>
                  <a:cubicBezTo>
                    <a:pt x="1201768" y="355738"/>
                    <a:pt x="1258908" y="355738"/>
                    <a:pt x="1312361" y="353895"/>
                  </a:cubicBezTo>
                  <a:cubicBezTo>
                    <a:pt x="1351068" y="355738"/>
                    <a:pt x="1389775" y="355738"/>
                    <a:pt x="1422953" y="35573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8" name="任意多边形: 形状 8857">
              <a:extLst>
                <a:ext uri="{FF2B5EF4-FFF2-40B4-BE49-F238E27FC236}">
                  <a16:creationId xmlns:a16="http://schemas.microsoft.com/office/drawing/2014/main" xmlns="" id="{FD8DD306-55AB-439F-9D6E-2C8B76BA3F4D}"/>
                </a:ext>
              </a:extLst>
            </p:cNvPr>
            <p:cNvSpPr/>
            <p:nvPr/>
          </p:nvSpPr>
          <p:spPr>
            <a:xfrm>
              <a:off x="4600737" y="2829157"/>
              <a:ext cx="2893829" cy="423937"/>
            </a:xfrm>
            <a:custGeom>
              <a:avLst/>
              <a:gdLst>
                <a:gd name="connsiteX0" fmla="*/ 2891986 w 2893828"/>
                <a:gd name="connsiteY0" fmla="*/ 11750 h 423936"/>
                <a:gd name="connsiteX1" fmla="*/ 2882769 w 2893828"/>
                <a:gd name="connsiteY1" fmla="*/ 691 h 423936"/>
                <a:gd name="connsiteX2" fmla="*/ 2869867 w 2893828"/>
                <a:gd name="connsiteY2" fmla="*/ 6221 h 423936"/>
                <a:gd name="connsiteX3" fmla="*/ 2847749 w 2893828"/>
                <a:gd name="connsiteY3" fmla="*/ 48614 h 423936"/>
                <a:gd name="connsiteX4" fmla="*/ 1714179 w 2893828"/>
                <a:gd name="connsiteY4" fmla="*/ 317722 h 423936"/>
                <a:gd name="connsiteX5" fmla="*/ 1563036 w 2893828"/>
                <a:gd name="connsiteY5" fmla="*/ 317722 h 423936"/>
                <a:gd name="connsiteX6" fmla="*/ 1551977 w 2893828"/>
                <a:gd name="connsiteY6" fmla="*/ 317722 h 423936"/>
                <a:gd name="connsiteX7" fmla="*/ 1450601 w 2893828"/>
                <a:gd name="connsiteY7" fmla="*/ 317722 h 423936"/>
                <a:gd name="connsiteX8" fmla="*/ 1347381 w 2893828"/>
                <a:gd name="connsiteY8" fmla="*/ 317722 h 423936"/>
                <a:gd name="connsiteX9" fmla="*/ 1336322 w 2893828"/>
                <a:gd name="connsiteY9" fmla="*/ 317722 h 423936"/>
                <a:gd name="connsiteX10" fmla="*/ 1185180 w 2893828"/>
                <a:gd name="connsiteY10" fmla="*/ 317722 h 423936"/>
                <a:gd name="connsiteX11" fmla="*/ 1183337 w 2893828"/>
                <a:gd name="connsiteY11" fmla="*/ 317722 h 423936"/>
                <a:gd name="connsiteX12" fmla="*/ 51610 w 2893828"/>
                <a:gd name="connsiteY12" fmla="*/ 48614 h 423936"/>
                <a:gd name="connsiteX13" fmla="*/ 29491 w 2893828"/>
                <a:gd name="connsiteY13" fmla="*/ 6221 h 423936"/>
                <a:gd name="connsiteX14" fmla="*/ 16589 w 2893828"/>
                <a:gd name="connsiteY14" fmla="*/ 691 h 423936"/>
                <a:gd name="connsiteX15" fmla="*/ 7373 w 2893828"/>
                <a:gd name="connsiteY15" fmla="*/ 11750 h 423936"/>
                <a:gd name="connsiteX16" fmla="*/ 0 w 2893828"/>
                <a:gd name="connsiteY16" fmla="*/ 179482 h 423936"/>
                <a:gd name="connsiteX17" fmla="*/ 3686 w 2893828"/>
                <a:gd name="connsiteY17" fmla="*/ 188698 h 423936"/>
                <a:gd name="connsiteX18" fmla="*/ 1164904 w 2893828"/>
                <a:gd name="connsiteY18" fmla="*/ 439373 h 423936"/>
                <a:gd name="connsiteX19" fmla="*/ 1336322 w 2893828"/>
                <a:gd name="connsiteY19" fmla="*/ 437530 h 423936"/>
                <a:gd name="connsiteX20" fmla="*/ 1448758 w 2893828"/>
                <a:gd name="connsiteY20" fmla="*/ 437530 h 423936"/>
                <a:gd name="connsiteX21" fmla="*/ 1561193 w 2893828"/>
                <a:gd name="connsiteY21" fmla="*/ 437530 h 423936"/>
                <a:gd name="connsiteX22" fmla="*/ 1730768 w 2893828"/>
                <a:gd name="connsiteY22" fmla="*/ 439373 h 423936"/>
                <a:gd name="connsiteX23" fmla="*/ 2893829 w 2893828"/>
                <a:gd name="connsiteY23" fmla="*/ 188698 h 423936"/>
                <a:gd name="connsiteX24" fmla="*/ 2897515 w 2893828"/>
                <a:gd name="connsiteY24" fmla="*/ 179482 h 423936"/>
                <a:gd name="connsiteX25" fmla="*/ 2891986 w 2893828"/>
                <a:gd name="connsiteY25" fmla="*/ 11750 h 423936"/>
                <a:gd name="connsiteX26" fmla="*/ 27648 w 2893828"/>
                <a:gd name="connsiteY26" fmla="*/ 175796 h 423936"/>
                <a:gd name="connsiteX27" fmla="*/ 33178 w 2893828"/>
                <a:gd name="connsiteY27" fmla="*/ 59674 h 423936"/>
                <a:gd name="connsiteX28" fmla="*/ 33178 w 2893828"/>
                <a:gd name="connsiteY28" fmla="*/ 61517 h 423936"/>
                <a:gd name="connsiteX29" fmla="*/ 1187023 w 2893828"/>
                <a:gd name="connsiteY29" fmla="*/ 343527 h 423936"/>
                <a:gd name="connsiteX30" fmla="*/ 1338165 w 2893828"/>
                <a:gd name="connsiteY30" fmla="*/ 343527 h 423936"/>
                <a:gd name="connsiteX31" fmla="*/ 1349225 w 2893828"/>
                <a:gd name="connsiteY31" fmla="*/ 343527 h 423936"/>
                <a:gd name="connsiteX32" fmla="*/ 1450601 w 2893828"/>
                <a:gd name="connsiteY32" fmla="*/ 343527 h 423936"/>
                <a:gd name="connsiteX33" fmla="*/ 1551977 w 2893828"/>
                <a:gd name="connsiteY33" fmla="*/ 343527 h 423936"/>
                <a:gd name="connsiteX34" fmla="*/ 1563036 w 2893828"/>
                <a:gd name="connsiteY34" fmla="*/ 343527 h 423936"/>
                <a:gd name="connsiteX35" fmla="*/ 1714179 w 2893828"/>
                <a:gd name="connsiteY35" fmla="*/ 343527 h 423936"/>
                <a:gd name="connsiteX36" fmla="*/ 2869867 w 2893828"/>
                <a:gd name="connsiteY36" fmla="*/ 61517 h 423936"/>
                <a:gd name="connsiteX37" fmla="*/ 2869867 w 2893828"/>
                <a:gd name="connsiteY37" fmla="*/ 59674 h 423936"/>
                <a:gd name="connsiteX38" fmla="*/ 2873553 w 2893828"/>
                <a:gd name="connsiteY38" fmla="*/ 177639 h 423936"/>
                <a:gd name="connsiteX39" fmla="*/ 1732611 w 2893828"/>
                <a:gd name="connsiteY39" fmla="*/ 417255 h 423936"/>
                <a:gd name="connsiteX40" fmla="*/ 1563036 w 2893828"/>
                <a:gd name="connsiteY40" fmla="*/ 415412 h 423936"/>
                <a:gd name="connsiteX41" fmla="*/ 1450601 w 2893828"/>
                <a:gd name="connsiteY41" fmla="*/ 415412 h 423936"/>
                <a:gd name="connsiteX42" fmla="*/ 1338165 w 2893828"/>
                <a:gd name="connsiteY42" fmla="*/ 415412 h 423936"/>
                <a:gd name="connsiteX43" fmla="*/ 1166748 w 2893828"/>
                <a:gd name="connsiteY43" fmla="*/ 417255 h 423936"/>
                <a:gd name="connsiteX44" fmla="*/ 27648 w 2893828"/>
                <a:gd name="connsiteY44" fmla="*/ 175796 h 42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3828" h="423936">
                  <a:moveTo>
                    <a:pt x="2891986" y="11750"/>
                  </a:moveTo>
                  <a:cubicBezTo>
                    <a:pt x="2891986" y="6221"/>
                    <a:pt x="2888299" y="2534"/>
                    <a:pt x="2882769" y="691"/>
                  </a:cubicBezTo>
                  <a:cubicBezTo>
                    <a:pt x="2877240" y="-1152"/>
                    <a:pt x="2871711" y="2534"/>
                    <a:pt x="2869867" y="6221"/>
                  </a:cubicBezTo>
                  <a:lnTo>
                    <a:pt x="2847749" y="48614"/>
                  </a:lnTo>
                  <a:cubicBezTo>
                    <a:pt x="2715038" y="317722"/>
                    <a:pt x="1961168" y="317722"/>
                    <a:pt x="1714179" y="317722"/>
                  </a:cubicBezTo>
                  <a:cubicBezTo>
                    <a:pt x="1658883" y="317722"/>
                    <a:pt x="1609116" y="317722"/>
                    <a:pt x="1563036" y="317722"/>
                  </a:cubicBezTo>
                  <a:lnTo>
                    <a:pt x="1551977" y="317722"/>
                  </a:lnTo>
                  <a:cubicBezTo>
                    <a:pt x="1515113" y="317722"/>
                    <a:pt x="1480092" y="317722"/>
                    <a:pt x="1450601" y="317722"/>
                  </a:cubicBezTo>
                  <a:cubicBezTo>
                    <a:pt x="1419266" y="317722"/>
                    <a:pt x="1386089" y="317722"/>
                    <a:pt x="1347381" y="317722"/>
                  </a:cubicBezTo>
                  <a:lnTo>
                    <a:pt x="1336322" y="317722"/>
                  </a:lnTo>
                  <a:cubicBezTo>
                    <a:pt x="1292085" y="317722"/>
                    <a:pt x="1240476" y="317722"/>
                    <a:pt x="1185180" y="317722"/>
                  </a:cubicBezTo>
                  <a:cubicBezTo>
                    <a:pt x="1185180" y="317722"/>
                    <a:pt x="1183337" y="317722"/>
                    <a:pt x="1183337" y="317722"/>
                  </a:cubicBezTo>
                  <a:cubicBezTo>
                    <a:pt x="934504" y="317722"/>
                    <a:pt x="184320" y="317722"/>
                    <a:pt x="51610" y="48614"/>
                  </a:cubicBezTo>
                  <a:lnTo>
                    <a:pt x="29491" y="6221"/>
                  </a:lnTo>
                  <a:cubicBezTo>
                    <a:pt x="27648" y="691"/>
                    <a:pt x="22118" y="-1152"/>
                    <a:pt x="16589" y="691"/>
                  </a:cubicBezTo>
                  <a:cubicBezTo>
                    <a:pt x="11059" y="2534"/>
                    <a:pt x="7373" y="6221"/>
                    <a:pt x="7373" y="11750"/>
                  </a:cubicBezTo>
                  <a:lnTo>
                    <a:pt x="0" y="179482"/>
                  </a:lnTo>
                  <a:cubicBezTo>
                    <a:pt x="0" y="183168"/>
                    <a:pt x="1843" y="185012"/>
                    <a:pt x="3686" y="188698"/>
                  </a:cubicBezTo>
                  <a:cubicBezTo>
                    <a:pt x="213812" y="411725"/>
                    <a:pt x="735438" y="439373"/>
                    <a:pt x="1164904" y="439373"/>
                  </a:cubicBezTo>
                  <a:cubicBezTo>
                    <a:pt x="1225730" y="439373"/>
                    <a:pt x="1282869" y="439373"/>
                    <a:pt x="1336322" y="437530"/>
                  </a:cubicBezTo>
                  <a:cubicBezTo>
                    <a:pt x="1376873" y="437530"/>
                    <a:pt x="1415580" y="437530"/>
                    <a:pt x="1448758" y="437530"/>
                  </a:cubicBezTo>
                  <a:cubicBezTo>
                    <a:pt x="1481935" y="437530"/>
                    <a:pt x="1518799" y="437530"/>
                    <a:pt x="1561193" y="437530"/>
                  </a:cubicBezTo>
                  <a:cubicBezTo>
                    <a:pt x="1614646" y="437530"/>
                    <a:pt x="1671785" y="439373"/>
                    <a:pt x="1730768" y="439373"/>
                  </a:cubicBezTo>
                  <a:cubicBezTo>
                    <a:pt x="2162077" y="439373"/>
                    <a:pt x="2681860" y="411725"/>
                    <a:pt x="2893829" y="188698"/>
                  </a:cubicBezTo>
                  <a:cubicBezTo>
                    <a:pt x="2895672" y="186855"/>
                    <a:pt x="2897515" y="183168"/>
                    <a:pt x="2897515" y="179482"/>
                  </a:cubicBezTo>
                  <a:lnTo>
                    <a:pt x="2891986" y="11750"/>
                  </a:lnTo>
                  <a:close/>
                  <a:moveTo>
                    <a:pt x="27648" y="175796"/>
                  </a:moveTo>
                  <a:lnTo>
                    <a:pt x="33178" y="59674"/>
                  </a:lnTo>
                  <a:lnTo>
                    <a:pt x="33178" y="61517"/>
                  </a:lnTo>
                  <a:cubicBezTo>
                    <a:pt x="158515" y="315879"/>
                    <a:pt x="752027" y="343527"/>
                    <a:pt x="1187023" y="343527"/>
                  </a:cubicBezTo>
                  <a:cubicBezTo>
                    <a:pt x="1242319" y="343527"/>
                    <a:pt x="1293929" y="343527"/>
                    <a:pt x="1338165" y="343527"/>
                  </a:cubicBezTo>
                  <a:lnTo>
                    <a:pt x="1349225" y="343527"/>
                  </a:lnTo>
                  <a:cubicBezTo>
                    <a:pt x="1386089" y="343527"/>
                    <a:pt x="1421110" y="343527"/>
                    <a:pt x="1450601" y="343527"/>
                  </a:cubicBezTo>
                  <a:cubicBezTo>
                    <a:pt x="1481935" y="343527"/>
                    <a:pt x="1515113" y="343527"/>
                    <a:pt x="1551977" y="343527"/>
                  </a:cubicBezTo>
                  <a:lnTo>
                    <a:pt x="1563036" y="343527"/>
                  </a:lnTo>
                  <a:cubicBezTo>
                    <a:pt x="1607273" y="343527"/>
                    <a:pt x="1658883" y="343527"/>
                    <a:pt x="1714179" y="343527"/>
                  </a:cubicBezTo>
                  <a:cubicBezTo>
                    <a:pt x="2151018" y="343527"/>
                    <a:pt x="2744529" y="314036"/>
                    <a:pt x="2869867" y="61517"/>
                  </a:cubicBezTo>
                  <a:lnTo>
                    <a:pt x="2869867" y="59674"/>
                  </a:lnTo>
                  <a:lnTo>
                    <a:pt x="2873553" y="177639"/>
                  </a:lnTo>
                  <a:cubicBezTo>
                    <a:pt x="2667115" y="389607"/>
                    <a:pt x="2154705" y="417255"/>
                    <a:pt x="1732611" y="417255"/>
                  </a:cubicBezTo>
                  <a:cubicBezTo>
                    <a:pt x="1673628" y="417255"/>
                    <a:pt x="1616489" y="417255"/>
                    <a:pt x="1563036" y="415412"/>
                  </a:cubicBezTo>
                  <a:cubicBezTo>
                    <a:pt x="1522486" y="415412"/>
                    <a:pt x="1483778" y="415412"/>
                    <a:pt x="1450601" y="415412"/>
                  </a:cubicBezTo>
                  <a:cubicBezTo>
                    <a:pt x="1417423" y="415412"/>
                    <a:pt x="1380559" y="415412"/>
                    <a:pt x="1338165" y="415412"/>
                  </a:cubicBezTo>
                  <a:cubicBezTo>
                    <a:pt x="1284713" y="415412"/>
                    <a:pt x="1227573" y="417255"/>
                    <a:pt x="1166748" y="417255"/>
                  </a:cubicBezTo>
                  <a:cubicBezTo>
                    <a:pt x="746497" y="417255"/>
                    <a:pt x="234087" y="389607"/>
                    <a:pt x="27648" y="175796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9" name="任意多边形: 形状 8858">
              <a:extLst>
                <a:ext uri="{FF2B5EF4-FFF2-40B4-BE49-F238E27FC236}">
                  <a16:creationId xmlns:a16="http://schemas.microsoft.com/office/drawing/2014/main" xmlns="" id="{B1800436-2A04-43F6-98C8-D22F92EC3C35}"/>
                </a:ext>
              </a:extLst>
            </p:cNvPr>
            <p:cNvSpPr/>
            <p:nvPr/>
          </p:nvSpPr>
          <p:spPr>
            <a:xfrm>
              <a:off x="6031063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2902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0" name="任意多边形: 形状 8859">
              <a:extLst>
                <a:ext uri="{FF2B5EF4-FFF2-40B4-BE49-F238E27FC236}">
                  <a16:creationId xmlns:a16="http://schemas.microsoft.com/office/drawing/2014/main" xmlns="" id="{ED210B26-00B6-433A-A9AF-E09A4D241AA5}"/>
                </a:ext>
              </a:extLst>
            </p:cNvPr>
            <p:cNvSpPr/>
            <p:nvPr/>
          </p:nvSpPr>
          <p:spPr>
            <a:xfrm>
              <a:off x="6025533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8432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1" name="任意多边形: 形状 8860">
              <a:extLst>
                <a:ext uri="{FF2B5EF4-FFF2-40B4-BE49-F238E27FC236}">
                  <a16:creationId xmlns:a16="http://schemas.microsoft.com/office/drawing/2014/main" xmlns="" id="{212CEC0D-7006-4AE8-B73B-77B20852290B}"/>
                </a:ext>
              </a:extLst>
            </p:cNvPr>
            <p:cNvSpPr/>
            <p:nvPr/>
          </p:nvSpPr>
          <p:spPr>
            <a:xfrm>
              <a:off x="6130596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38707" y="25805"/>
                    <a:pt x="51610" y="20275"/>
                    <a:pt x="51610" y="12902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2" name="任意多边形: 形状 8861">
              <a:extLst>
                <a:ext uri="{FF2B5EF4-FFF2-40B4-BE49-F238E27FC236}">
                  <a16:creationId xmlns:a16="http://schemas.microsoft.com/office/drawing/2014/main" xmlns="" id="{0B030967-6C7A-4F63-B7BD-9BD4FE051425}"/>
                </a:ext>
              </a:extLst>
            </p:cNvPr>
            <p:cNvSpPr/>
            <p:nvPr/>
          </p:nvSpPr>
          <p:spPr>
            <a:xfrm>
              <a:off x="6125066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29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4745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29" y="27648"/>
                    <a:pt x="5529" y="20275"/>
                  </a:cubicBezTo>
                  <a:cubicBezTo>
                    <a:pt x="5529" y="12902"/>
                    <a:pt x="16589" y="7373"/>
                    <a:pt x="31334" y="7373"/>
                  </a:cubicBezTo>
                  <a:cubicBezTo>
                    <a:pt x="44237" y="7373"/>
                    <a:pt x="57139" y="12902"/>
                    <a:pt x="57139" y="20275"/>
                  </a:cubicBezTo>
                  <a:cubicBezTo>
                    <a:pt x="57139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3" name="任意多边形: 形状 8862">
              <a:extLst>
                <a:ext uri="{FF2B5EF4-FFF2-40B4-BE49-F238E27FC236}">
                  <a16:creationId xmlns:a16="http://schemas.microsoft.com/office/drawing/2014/main" xmlns="" id="{9F5FA827-F7E1-4BC1-8B91-5C22A9E06E50}"/>
                </a:ext>
              </a:extLst>
            </p:cNvPr>
            <p:cNvSpPr/>
            <p:nvPr/>
          </p:nvSpPr>
          <p:spPr>
            <a:xfrm>
              <a:off x="6230129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49766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4" name="任意多边形: 形状 8863">
              <a:extLst>
                <a:ext uri="{FF2B5EF4-FFF2-40B4-BE49-F238E27FC236}">
                  <a16:creationId xmlns:a16="http://schemas.microsoft.com/office/drawing/2014/main" xmlns="" id="{BD311115-E3E9-4568-B4E5-5EE3AA803F24}"/>
                </a:ext>
              </a:extLst>
            </p:cNvPr>
            <p:cNvSpPr/>
            <p:nvPr/>
          </p:nvSpPr>
          <p:spPr>
            <a:xfrm>
              <a:off x="6224599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7923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5296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5" name="任意多边形: 形状 8864">
              <a:extLst>
                <a:ext uri="{FF2B5EF4-FFF2-40B4-BE49-F238E27FC236}">
                  <a16:creationId xmlns:a16="http://schemas.microsoft.com/office/drawing/2014/main" xmlns="" id="{77A240E7-83D4-4F6C-AC02-A7D2DB5F7490}"/>
                </a:ext>
              </a:extLst>
            </p:cNvPr>
            <p:cNvSpPr/>
            <p:nvPr/>
          </p:nvSpPr>
          <p:spPr>
            <a:xfrm>
              <a:off x="6327819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09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09" y="20275"/>
                    <a:pt x="51609" y="12902"/>
                  </a:cubicBezTo>
                  <a:cubicBezTo>
                    <a:pt x="51609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6" name="任意多边形: 形状 8865">
              <a:extLst>
                <a:ext uri="{FF2B5EF4-FFF2-40B4-BE49-F238E27FC236}">
                  <a16:creationId xmlns:a16="http://schemas.microsoft.com/office/drawing/2014/main" xmlns="" id="{7A5CA89D-B454-456B-BC01-1690897E4D83}"/>
                </a:ext>
              </a:extLst>
            </p:cNvPr>
            <p:cNvSpPr/>
            <p:nvPr/>
          </p:nvSpPr>
          <p:spPr>
            <a:xfrm>
              <a:off x="6322289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4746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7" name="任意多边形: 形状 8866">
              <a:extLst>
                <a:ext uri="{FF2B5EF4-FFF2-40B4-BE49-F238E27FC236}">
                  <a16:creationId xmlns:a16="http://schemas.microsoft.com/office/drawing/2014/main" xmlns="" id="{98CA5BCB-5A12-44EF-97E2-B6074CE2560F}"/>
                </a:ext>
              </a:extLst>
            </p:cNvPr>
            <p:cNvSpPr/>
            <p:nvPr/>
          </p:nvSpPr>
          <p:spPr>
            <a:xfrm>
              <a:off x="6427352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8" name="任意多边形: 形状 8867">
              <a:extLst>
                <a:ext uri="{FF2B5EF4-FFF2-40B4-BE49-F238E27FC236}">
                  <a16:creationId xmlns:a16="http://schemas.microsoft.com/office/drawing/2014/main" xmlns="" id="{6B193CB3-A913-4EB7-8D1B-31D77AD5CFAF}"/>
                </a:ext>
              </a:extLst>
            </p:cNvPr>
            <p:cNvSpPr/>
            <p:nvPr/>
          </p:nvSpPr>
          <p:spPr>
            <a:xfrm>
              <a:off x="6421822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7923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9" name="任意多边形: 形状 8868">
              <a:extLst>
                <a:ext uri="{FF2B5EF4-FFF2-40B4-BE49-F238E27FC236}">
                  <a16:creationId xmlns:a16="http://schemas.microsoft.com/office/drawing/2014/main" xmlns="" id="{55925B20-EFB1-4C56-878B-904BDFC37BBC}"/>
                </a:ext>
              </a:extLst>
            </p:cNvPr>
            <p:cNvSpPr/>
            <p:nvPr/>
          </p:nvSpPr>
          <p:spPr>
            <a:xfrm>
              <a:off x="6525041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38707" y="25805"/>
                    <a:pt x="51610" y="20275"/>
                    <a:pt x="51610" y="12902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0" name="任意多边形: 形状 8869">
              <a:extLst>
                <a:ext uri="{FF2B5EF4-FFF2-40B4-BE49-F238E27FC236}">
                  <a16:creationId xmlns:a16="http://schemas.microsoft.com/office/drawing/2014/main" xmlns="" id="{063B70B6-C20B-4E9F-8CD8-4D5777EC1355}"/>
                </a:ext>
              </a:extLst>
            </p:cNvPr>
            <p:cNvSpPr/>
            <p:nvPr/>
          </p:nvSpPr>
          <p:spPr>
            <a:xfrm>
              <a:off x="6519512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4237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1" name="任意多边形: 形状 8870">
              <a:extLst>
                <a:ext uri="{FF2B5EF4-FFF2-40B4-BE49-F238E27FC236}">
                  <a16:creationId xmlns:a16="http://schemas.microsoft.com/office/drawing/2014/main" xmlns="" id="{55DEB63C-054B-474A-8802-176553E3F66E}"/>
                </a:ext>
              </a:extLst>
            </p:cNvPr>
            <p:cNvSpPr/>
            <p:nvPr/>
          </p:nvSpPr>
          <p:spPr>
            <a:xfrm>
              <a:off x="6624574" y="3196646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5530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2" name="任意多边形: 形状 8871">
              <a:extLst>
                <a:ext uri="{FF2B5EF4-FFF2-40B4-BE49-F238E27FC236}">
                  <a16:creationId xmlns:a16="http://schemas.microsoft.com/office/drawing/2014/main" xmlns="" id="{44A660FD-2993-410B-B894-00EC6CA5C568}"/>
                </a:ext>
              </a:extLst>
            </p:cNvPr>
            <p:cNvSpPr/>
            <p:nvPr/>
          </p:nvSpPr>
          <p:spPr>
            <a:xfrm>
              <a:off x="6619045" y="3191116"/>
              <a:ext cx="55296" cy="36864"/>
            </a:xfrm>
            <a:custGeom>
              <a:avLst/>
              <a:gdLst>
                <a:gd name="connsiteX0" fmla="*/ 31335 w 55296"/>
                <a:gd name="connsiteY0" fmla="*/ 0 h 36864"/>
                <a:gd name="connsiteX1" fmla="*/ 0 w 55296"/>
                <a:gd name="connsiteY1" fmla="*/ 18432 h 36864"/>
                <a:gd name="connsiteX2" fmla="*/ 31335 w 55296"/>
                <a:gd name="connsiteY2" fmla="*/ 36864 h 36864"/>
                <a:gd name="connsiteX3" fmla="*/ 62669 w 55296"/>
                <a:gd name="connsiteY3" fmla="*/ 18432 h 36864"/>
                <a:gd name="connsiteX4" fmla="*/ 31335 w 55296"/>
                <a:gd name="connsiteY4" fmla="*/ 0 h 36864"/>
                <a:gd name="connsiteX5" fmla="*/ 31335 w 55296"/>
                <a:gd name="connsiteY5" fmla="*/ 31334 h 36864"/>
                <a:gd name="connsiteX6" fmla="*/ 5530 w 55296"/>
                <a:gd name="connsiteY6" fmla="*/ 18432 h 36864"/>
                <a:gd name="connsiteX7" fmla="*/ 31335 w 55296"/>
                <a:gd name="connsiteY7" fmla="*/ 5530 h 36864"/>
                <a:gd name="connsiteX8" fmla="*/ 57139 w 55296"/>
                <a:gd name="connsiteY8" fmla="*/ 18432 h 36864"/>
                <a:gd name="connsiteX9" fmla="*/ 31335 w 55296"/>
                <a:gd name="connsiteY9" fmla="*/ 3133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5" y="0"/>
                  </a:moveTo>
                  <a:cubicBezTo>
                    <a:pt x="12903" y="0"/>
                    <a:pt x="0" y="9216"/>
                    <a:pt x="0" y="18432"/>
                  </a:cubicBezTo>
                  <a:cubicBezTo>
                    <a:pt x="0" y="29491"/>
                    <a:pt x="12903" y="36864"/>
                    <a:pt x="31335" y="36864"/>
                  </a:cubicBezTo>
                  <a:cubicBezTo>
                    <a:pt x="49767" y="36864"/>
                    <a:pt x="62669" y="27648"/>
                    <a:pt x="62669" y="18432"/>
                  </a:cubicBezTo>
                  <a:cubicBezTo>
                    <a:pt x="62669" y="7373"/>
                    <a:pt x="49767" y="0"/>
                    <a:pt x="31335" y="0"/>
                  </a:cubicBezTo>
                  <a:close/>
                  <a:moveTo>
                    <a:pt x="31335" y="31334"/>
                  </a:moveTo>
                  <a:cubicBezTo>
                    <a:pt x="16589" y="31334"/>
                    <a:pt x="5530" y="25805"/>
                    <a:pt x="5530" y="18432"/>
                  </a:cubicBezTo>
                  <a:cubicBezTo>
                    <a:pt x="5530" y="11059"/>
                    <a:pt x="16589" y="5530"/>
                    <a:pt x="31335" y="5530"/>
                  </a:cubicBezTo>
                  <a:cubicBezTo>
                    <a:pt x="46080" y="5530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5" y="3133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3" name="任意多边形: 形状 8872">
              <a:extLst>
                <a:ext uri="{FF2B5EF4-FFF2-40B4-BE49-F238E27FC236}">
                  <a16:creationId xmlns:a16="http://schemas.microsoft.com/office/drawing/2014/main" xmlns="" id="{046F2FAE-3863-4299-8608-56ADCA615DB1}"/>
                </a:ext>
              </a:extLst>
            </p:cNvPr>
            <p:cNvSpPr/>
            <p:nvPr/>
          </p:nvSpPr>
          <p:spPr>
            <a:xfrm>
              <a:off x="6724107" y="3183386"/>
              <a:ext cx="36864" cy="18432"/>
            </a:xfrm>
            <a:custGeom>
              <a:avLst/>
              <a:gdLst>
                <a:gd name="connsiteX0" fmla="*/ 23961 w 36864"/>
                <a:gd name="connsiteY0" fmla="*/ 357 h 18432"/>
                <a:gd name="connsiteX1" fmla="*/ 0 w 36864"/>
                <a:gd name="connsiteY1" fmla="*/ 15103 h 18432"/>
                <a:gd name="connsiteX2" fmla="*/ 25805 w 36864"/>
                <a:gd name="connsiteY2" fmla="*/ 26162 h 18432"/>
                <a:gd name="connsiteX3" fmla="*/ 49766 w 36864"/>
                <a:gd name="connsiteY3" fmla="*/ 11416 h 18432"/>
                <a:gd name="connsiteX4" fmla="*/ 23961 w 36864"/>
                <a:gd name="connsiteY4" fmla="*/ 35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3961" y="357"/>
                  </a:moveTo>
                  <a:cubicBezTo>
                    <a:pt x="11059" y="2200"/>
                    <a:pt x="0" y="7730"/>
                    <a:pt x="0" y="15103"/>
                  </a:cubicBezTo>
                  <a:cubicBezTo>
                    <a:pt x="0" y="22476"/>
                    <a:pt x="12902" y="28005"/>
                    <a:pt x="25805" y="26162"/>
                  </a:cubicBezTo>
                  <a:cubicBezTo>
                    <a:pt x="38707" y="24319"/>
                    <a:pt x="49766" y="18789"/>
                    <a:pt x="49766" y="11416"/>
                  </a:cubicBezTo>
                  <a:cubicBezTo>
                    <a:pt x="49766" y="4044"/>
                    <a:pt x="36864" y="-1486"/>
                    <a:pt x="23961" y="35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4" name="任意多边形: 形状 8873">
              <a:extLst>
                <a:ext uri="{FF2B5EF4-FFF2-40B4-BE49-F238E27FC236}">
                  <a16:creationId xmlns:a16="http://schemas.microsoft.com/office/drawing/2014/main" xmlns="" id="{EDDCDD04-F0CF-4BE1-BCB0-883B5380DEFF}"/>
                </a:ext>
              </a:extLst>
            </p:cNvPr>
            <p:cNvSpPr/>
            <p:nvPr/>
          </p:nvSpPr>
          <p:spPr>
            <a:xfrm>
              <a:off x="6718403" y="3177931"/>
              <a:ext cx="55296" cy="36864"/>
            </a:xfrm>
            <a:custGeom>
              <a:avLst/>
              <a:gdLst>
                <a:gd name="connsiteX0" fmla="*/ 29666 w 55296"/>
                <a:gd name="connsiteY0" fmla="*/ 282 h 36864"/>
                <a:gd name="connsiteX1" fmla="*/ 175 w 55296"/>
                <a:gd name="connsiteY1" fmla="*/ 22401 h 36864"/>
                <a:gd name="connsiteX2" fmla="*/ 33353 w 55296"/>
                <a:gd name="connsiteY2" fmla="*/ 38990 h 36864"/>
                <a:gd name="connsiteX3" fmla="*/ 62844 w 55296"/>
                <a:gd name="connsiteY3" fmla="*/ 16871 h 36864"/>
                <a:gd name="connsiteX4" fmla="*/ 29666 w 55296"/>
                <a:gd name="connsiteY4" fmla="*/ 282 h 36864"/>
                <a:gd name="connsiteX5" fmla="*/ 31510 w 55296"/>
                <a:gd name="connsiteY5" fmla="*/ 31617 h 36864"/>
                <a:gd name="connsiteX6" fmla="*/ 5705 w 55296"/>
                <a:gd name="connsiteY6" fmla="*/ 20558 h 36864"/>
                <a:gd name="connsiteX7" fmla="*/ 29666 w 55296"/>
                <a:gd name="connsiteY7" fmla="*/ 5812 h 36864"/>
                <a:gd name="connsiteX8" fmla="*/ 55471 w 55296"/>
                <a:gd name="connsiteY8" fmla="*/ 16871 h 36864"/>
                <a:gd name="connsiteX9" fmla="*/ 31510 w 55296"/>
                <a:gd name="connsiteY9" fmla="*/ 316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9666" y="282"/>
                  </a:moveTo>
                  <a:cubicBezTo>
                    <a:pt x="11234" y="2126"/>
                    <a:pt x="-1668" y="11342"/>
                    <a:pt x="175" y="22401"/>
                  </a:cubicBezTo>
                  <a:cubicBezTo>
                    <a:pt x="175" y="33460"/>
                    <a:pt x="14921" y="40833"/>
                    <a:pt x="33353" y="38990"/>
                  </a:cubicBezTo>
                  <a:cubicBezTo>
                    <a:pt x="51785" y="37146"/>
                    <a:pt x="64687" y="27930"/>
                    <a:pt x="62844" y="16871"/>
                  </a:cubicBezTo>
                  <a:cubicBezTo>
                    <a:pt x="61001" y="5812"/>
                    <a:pt x="46255" y="-1561"/>
                    <a:pt x="29666" y="282"/>
                  </a:cubicBezTo>
                  <a:close/>
                  <a:moveTo>
                    <a:pt x="31510" y="31617"/>
                  </a:moveTo>
                  <a:cubicBezTo>
                    <a:pt x="18607" y="33460"/>
                    <a:pt x="5705" y="27930"/>
                    <a:pt x="5705" y="20558"/>
                  </a:cubicBezTo>
                  <a:cubicBezTo>
                    <a:pt x="5705" y="13185"/>
                    <a:pt x="16764" y="5812"/>
                    <a:pt x="29666" y="5812"/>
                  </a:cubicBezTo>
                  <a:cubicBezTo>
                    <a:pt x="42569" y="3969"/>
                    <a:pt x="55471" y="9498"/>
                    <a:pt x="55471" y="16871"/>
                  </a:cubicBezTo>
                  <a:cubicBezTo>
                    <a:pt x="57314" y="24244"/>
                    <a:pt x="46255" y="31617"/>
                    <a:pt x="31510" y="316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5" name="任意多边形: 形状 8874">
              <a:extLst>
                <a:ext uri="{FF2B5EF4-FFF2-40B4-BE49-F238E27FC236}">
                  <a16:creationId xmlns:a16="http://schemas.microsoft.com/office/drawing/2014/main" xmlns="" id="{2407568D-6D56-4144-957F-BD782FF22470}"/>
                </a:ext>
              </a:extLst>
            </p:cNvPr>
            <p:cNvSpPr/>
            <p:nvPr/>
          </p:nvSpPr>
          <p:spPr>
            <a:xfrm>
              <a:off x="6823439" y="3169395"/>
              <a:ext cx="36864" cy="18432"/>
            </a:xfrm>
            <a:custGeom>
              <a:avLst/>
              <a:gdLst>
                <a:gd name="connsiteX0" fmla="*/ 22320 w 36864"/>
                <a:gd name="connsiteY0" fmla="*/ 1446 h 18432"/>
                <a:gd name="connsiteX1" fmla="*/ 202 w 36864"/>
                <a:gd name="connsiteY1" fmla="*/ 19878 h 18432"/>
                <a:gd name="connsiteX2" fmla="*/ 27850 w 36864"/>
                <a:gd name="connsiteY2" fmla="*/ 27251 h 18432"/>
                <a:gd name="connsiteX3" fmla="*/ 49968 w 36864"/>
                <a:gd name="connsiteY3" fmla="*/ 8819 h 18432"/>
                <a:gd name="connsiteX4" fmla="*/ 2232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20" y="1446"/>
                  </a:moveTo>
                  <a:cubicBezTo>
                    <a:pt x="9418" y="5133"/>
                    <a:pt x="-1642" y="12505"/>
                    <a:pt x="202" y="19878"/>
                  </a:cubicBezTo>
                  <a:cubicBezTo>
                    <a:pt x="2045" y="27251"/>
                    <a:pt x="14947" y="30937"/>
                    <a:pt x="27850" y="27251"/>
                  </a:cubicBezTo>
                  <a:cubicBezTo>
                    <a:pt x="40752" y="23565"/>
                    <a:pt x="51811" y="16192"/>
                    <a:pt x="49968" y="8819"/>
                  </a:cubicBezTo>
                  <a:cubicBezTo>
                    <a:pt x="48125" y="1446"/>
                    <a:pt x="35222" y="-2240"/>
                    <a:pt x="2232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6" name="任意多边形: 形状 8875">
              <a:extLst>
                <a:ext uri="{FF2B5EF4-FFF2-40B4-BE49-F238E27FC236}">
                  <a16:creationId xmlns:a16="http://schemas.microsoft.com/office/drawing/2014/main" xmlns="" id="{AC908808-46B4-4F8C-8D06-67607AD9A68C}"/>
                </a:ext>
              </a:extLst>
            </p:cNvPr>
            <p:cNvSpPr/>
            <p:nvPr/>
          </p:nvSpPr>
          <p:spPr>
            <a:xfrm>
              <a:off x="6817477" y="3164174"/>
              <a:ext cx="55296" cy="36864"/>
            </a:xfrm>
            <a:custGeom>
              <a:avLst/>
              <a:gdLst>
                <a:gd name="connsiteX0" fmla="*/ 26438 w 55296"/>
                <a:gd name="connsiteY0" fmla="*/ 1137 h 36864"/>
                <a:gd name="connsiteX1" fmla="*/ 633 w 55296"/>
                <a:gd name="connsiteY1" fmla="*/ 26942 h 36864"/>
                <a:gd name="connsiteX2" fmla="*/ 35654 w 55296"/>
                <a:gd name="connsiteY2" fmla="*/ 39844 h 36864"/>
                <a:gd name="connsiteX3" fmla="*/ 61459 w 55296"/>
                <a:gd name="connsiteY3" fmla="*/ 14040 h 36864"/>
                <a:gd name="connsiteX4" fmla="*/ 26438 w 55296"/>
                <a:gd name="connsiteY4" fmla="*/ 1137 h 36864"/>
                <a:gd name="connsiteX5" fmla="*/ 33811 w 55296"/>
                <a:gd name="connsiteY5" fmla="*/ 32472 h 36864"/>
                <a:gd name="connsiteX6" fmla="*/ 6163 w 55296"/>
                <a:gd name="connsiteY6" fmla="*/ 25099 h 36864"/>
                <a:gd name="connsiteX7" fmla="*/ 28281 w 55296"/>
                <a:gd name="connsiteY7" fmla="*/ 6667 h 36864"/>
                <a:gd name="connsiteX8" fmla="*/ 55929 w 55296"/>
                <a:gd name="connsiteY8" fmla="*/ 14040 h 36864"/>
                <a:gd name="connsiteX9" fmla="*/ 33811 w 55296"/>
                <a:gd name="connsiteY9" fmla="*/ 3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438" y="1137"/>
                  </a:moveTo>
                  <a:cubicBezTo>
                    <a:pt x="9849" y="4824"/>
                    <a:pt x="-3053" y="15883"/>
                    <a:pt x="633" y="26942"/>
                  </a:cubicBezTo>
                  <a:cubicBezTo>
                    <a:pt x="2477" y="38001"/>
                    <a:pt x="19065" y="43531"/>
                    <a:pt x="35654" y="39844"/>
                  </a:cubicBezTo>
                  <a:cubicBezTo>
                    <a:pt x="52243" y="36158"/>
                    <a:pt x="65145" y="25099"/>
                    <a:pt x="61459" y="14040"/>
                  </a:cubicBezTo>
                  <a:cubicBezTo>
                    <a:pt x="57773" y="2980"/>
                    <a:pt x="43027" y="-2549"/>
                    <a:pt x="26438" y="1137"/>
                  </a:cubicBezTo>
                  <a:close/>
                  <a:moveTo>
                    <a:pt x="33811" y="32472"/>
                  </a:moveTo>
                  <a:cubicBezTo>
                    <a:pt x="20909" y="36158"/>
                    <a:pt x="8006" y="32472"/>
                    <a:pt x="6163" y="25099"/>
                  </a:cubicBezTo>
                  <a:cubicBezTo>
                    <a:pt x="4320" y="17726"/>
                    <a:pt x="15379" y="10353"/>
                    <a:pt x="28281" y="6667"/>
                  </a:cubicBezTo>
                  <a:cubicBezTo>
                    <a:pt x="41184" y="2980"/>
                    <a:pt x="54086" y="6667"/>
                    <a:pt x="55929" y="14040"/>
                  </a:cubicBezTo>
                  <a:cubicBezTo>
                    <a:pt x="55929" y="21412"/>
                    <a:pt x="46713" y="28785"/>
                    <a:pt x="33811" y="3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7" name="任意多边形: 形状 8876">
              <a:extLst>
                <a:ext uri="{FF2B5EF4-FFF2-40B4-BE49-F238E27FC236}">
                  <a16:creationId xmlns:a16="http://schemas.microsoft.com/office/drawing/2014/main" xmlns="" id="{099902B9-1FAA-4117-87C7-52197DCECC71}"/>
                </a:ext>
              </a:extLst>
            </p:cNvPr>
            <p:cNvSpPr/>
            <p:nvPr/>
          </p:nvSpPr>
          <p:spPr>
            <a:xfrm>
              <a:off x="6921128" y="3156492"/>
              <a:ext cx="36864" cy="18432"/>
            </a:xfrm>
            <a:custGeom>
              <a:avLst/>
              <a:gdLst>
                <a:gd name="connsiteX0" fmla="*/ 22320 w 36864"/>
                <a:gd name="connsiteY0" fmla="*/ 1446 h 18432"/>
                <a:gd name="connsiteX1" fmla="*/ 202 w 36864"/>
                <a:gd name="connsiteY1" fmla="*/ 19878 h 18432"/>
                <a:gd name="connsiteX2" fmla="*/ 27850 w 36864"/>
                <a:gd name="connsiteY2" fmla="*/ 27251 h 18432"/>
                <a:gd name="connsiteX3" fmla="*/ 49968 w 36864"/>
                <a:gd name="connsiteY3" fmla="*/ 8819 h 18432"/>
                <a:gd name="connsiteX4" fmla="*/ 2232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20" y="1446"/>
                  </a:moveTo>
                  <a:cubicBezTo>
                    <a:pt x="9418" y="3289"/>
                    <a:pt x="-1642" y="12505"/>
                    <a:pt x="202" y="19878"/>
                  </a:cubicBezTo>
                  <a:cubicBezTo>
                    <a:pt x="2045" y="27251"/>
                    <a:pt x="14947" y="30938"/>
                    <a:pt x="27850" y="27251"/>
                  </a:cubicBezTo>
                  <a:cubicBezTo>
                    <a:pt x="40752" y="25408"/>
                    <a:pt x="51811" y="16192"/>
                    <a:pt x="49968" y="8819"/>
                  </a:cubicBezTo>
                  <a:cubicBezTo>
                    <a:pt x="48125" y="1446"/>
                    <a:pt x="37066" y="-2240"/>
                    <a:pt x="2232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8" name="任意多边形: 形状 8877">
              <a:extLst>
                <a:ext uri="{FF2B5EF4-FFF2-40B4-BE49-F238E27FC236}">
                  <a16:creationId xmlns:a16="http://schemas.microsoft.com/office/drawing/2014/main" xmlns="" id="{D818C0F8-7E1F-4FCB-BAF3-3736CEA076C7}"/>
                </a:ext>
              </a:extLst>
            </p:cNvPr>
            <p:cNvSpPr/>
            <p:nvPr/>
          </p:nvSpPr>
          <p:spPr>
            <a:xfrm>
              <a:off x="6915625" y="3151272"/>
              <a:ext cx="55296" cy="36864"/>
            </a:xfrm>
            <a:custGeom>
              <a:avLst/>
              <a:gdLst>
                <a:gd name="connsiteX0" fmla="*/ 27824 w 55296"/>
                <a:gd name="connsiteY0" fmla="*/ 1137 h 36864"/>
                <a:gd name="connsiteX1" fmla="*/ 176 w 55296"/>
                <a:gd name="connsiteY1" fmla="*/ 25099 h 36864"/>
                <a:gd name="connsiteX2" fmla="*/ 35196 w 55296"/>
                <a:gd name="connsiteY2" fmla="*/ 38001 h 36864"/>
                <a:gd name="connsiteX3" fmla="*/ 62844 w 55296"/>
                <a:gd name="connsiteY3" fmla="*/ 14040 h 36864"/>
                <a:gd name="connsiteX4" fmla="*/ 27824 w 55296"/>
                <a:gd name="connsiteY4" fmla="*/ 1137 h 36864"/>
                <a:gd name="connsiteX5" fmla="*/ 33353 w 55296"/>
                <a:gd name="connsiteY5" fmla="*/ 32472 h 36864"/>
                <a:gd name="connsiteX6" fmla="*/ 5705 w 55296"/>
                <a:gd name="connsiteY6" fmla="*/ 25099 h 36864"/>
                <a:gd name="connsiteX7" fmla="*/ 27824 w 55296"/>
                <a:gd name="connsiteY7" fmla="*/ 6667 h 36864"/>
                <a:gd name="connsiteX8" fmla="*/ 55472 w 55296"/>
                <a:gd name="connsiteY8" fmla="*/ 14040 h 36864"/>
                <a:gd name="connsiteX9" fmla="*/ 33353 w 55296"/>
                <a:gd name="connsiteY9" fmla="*/ 3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7824" y="1137"/>
                  </a:moveTo>
                  <a:cubicBezTo>
                    <a:pt x="11235" y="4824"/>
                    <a:pt x="-1668" y="15883"/>
                    <a:pt x="176" y="25099"/>
                  </a:cubicBezTo>
                  <a:cubicBezTo>
                    <a:pt x="2019" y="36158"/>
                    <a:pt x="16764" y="41688"/>
                    <a:pt x="35196" y="38001"/>
                  </a:cubicBezTo>
                  <a:cubicBezTo>
                    <a:pt x="51785" y="34315"/>
                    <a:pt x="64688" y="23256"/>
                    <a:pt x="62844" y="14040"/>
                  </a:cubicBezTo>
                  <a:cubicBezTo>
                    <a:pt x="59158" y="2980"/>
                    <a:pt x="44412" y="-2549"/>
                    <a:pt x="27824" y="1137"/>
                  </a:cubicBezTo>
                  <a:close/>
                  <a:moveTo>
                    <a:pt x="33353" y="32472"/>
                  </a:moveTo>
                  <a:cubicBezTo>
                    <a:pt x="20451" y="34315"/>
                    <a:pt x="7548" y="30629"/>
                    <a:pt x="5705" y="25099"/>
                  </a:cubicBezTo>
                  <a:cubicBezTo>
                    <a:pt x="3862" y="17726"/>
                    <a:pt x="14921" y="10353"/>
                    <a:pt x="27824" y="6667"/>
                  </a:cubicBezTo>
                  <a:cubicBezTo>
                    <a:pt x="40726" y="4824"/>
                    <a:pt x="53628" y="8510"/>
                    <a:pt x="55472" y="14040"/>
                  </a:cubicBezTo>
                  <a:cubicBezTo>
                    <a:pt x="57315" y="21413"/>
                    <a:pt x="46256" y="28785"/>
                    <a:pt x="33353" y="3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9" name="任意多边形: 形状 8878">
              <a:extLst>
                <a:ext uri="{FF2B5EF4-FFF2-40B4-BE49-F238E27FC236}">
                  <a16:creationId xmlns:a16="http://schemas.microsoft.com/office/drawing/2014/main" xmlns="" id="{0A84BD6B-FF46-4713-B2F6-17C76A91B6E9}"/>
                </a:ext>
              </a:extLst>
            </p:cNvPr>
            <p:cNvSpPr/>
            <p:nvPr/>
          </p:nvSpPr>
          <p:spPr>
            <a:xfrm>
              <a:off x="7020628" y="3135820"/>
              <a:ext cx="36864" cy="18432"/>
            </a:xfrm>
            <a:custGeom>
              <a:avLst/>
              <a:gdLst>
                <a:gd name="connsiteX0" fmla="*/ 20510 w 36864"/>
                <a:gd name="connsiteY0" fmla="*/ 1843 h 18432"/>
                <a:gd name="connsiteX1" fmla="*/ 235 w 36864"/>
                <a:gd name="connsiteY1" fmla="*/ 22118 h 18432"/>
                <a:gd name="connsiteX2" fmla="*/ 27883 w 36864"/>
                <a:gd name="connsiteY2" fmla="*/ 27648 h 18432"/>
                <a:gd name="connsiteX3" fmla="*/ 48158 w 36864"/>
                <a:gd name="connsiteY3" fmla="*/ 7373 h 18432"/>
                <a:gd name="connsiteX4" fmla="*/ 20510 w 36864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510" y="1843"/>
                  </a:moveTo>
                  <a:cubicBezTo>
                    <a:pt x="7608" y="5530"/>
                    <a:pt x="-1608" y="14746"/>
                    <a:pt x="235" y="22118"/>
                  </a:cubicBezTo>
                  <a:cubicBezTo>
                    <a:pt x="2078" y="29491"/>
                    <a:pt x="14980" y="31334"/>
                    <a:pt x="27883" y="27648"/>
                  </a:cubicBezTo>
                  <a:cubicBezTo>
                    <a:pt x="40785" y="23962"/>
                    <a:pt x="50001" y="14746"/>
                    <a:pt x="48158" y="7373"/>
                  </a:cubicBezTo>
                  <a:cubicBezTo>
                    <a:pt x="46315" y="0"/>
                    <a:pt x="33413" y="-1843"/>
                    <a:pt x="20510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0" name="任意多边形: 形状 8879">
              <a:extLst>
                <a:ext uri="{FF2B5EF4-FFF2-40B4-BE49-F238E27FC236}">
                  <a16:creationId xmlns:a16="http://schemas.microsoft.com/office/drawing/2014/main" xmlns="" id="{88CD269C-737F-4473-9D0F-99551EE85354}"/>
                </a:ext>
              </a:extLst>
            </p:cNvPr>
            <p:cNvSpPr/>
            <p:nvPr/>
          </p:nvSpPr>
          <p:spPr>
            <a:xfrm>
              <a:off x="7014623" y="3130721"/>
              <a:ext cx="55296" cy="36864"/>
            </a:xfrm>
            <a:custGeom>
              <a:avLst/>
              <a:gdLst>
                <a:gd name="connsiteX0" fmla="*/ 24672 w 55296"/>
                <a:gd name="connsiteY0" fmla="*/ 1413 h 36864"/>
                <a:gd name="connsiteX1" fmla="*/ 710 w 55296"/>
                <a:gd name="connsiteY1" fmla="*/ 29061 h 36864"/>
                <a:gd name="connsiteX2" fmla="*/ 35731 w 55296"/>
                <a:gd name="connsiteY2" fmla="*/ 38277 h 36864"/>
                <a:gd name="connsiteX3" fmla="*/ 59693 w 55296"/>
                <a:gd name="connsiteY3" fmla="*/ 10629 h 36864"/>
                <a:gd name="connsiteX4" fmla="*/ 24672 w 55296"/>
                <a:gd name="connsiteY4" fmla="*/ 1413 h 36864"/>
                <a:gd name="connsiteX5" fmla="*/ 33888 w 55296"/>
                <a:gd name="connsiteY5" fmla="*/ 32747 h 36864"/>
                <a:gd name="connsiteX6" fmla="*/ 6240 w 55296"/>
                <a:gd name="connsiteY6" fmla="*/ 27217 h 36864"/>
                <a:gd name="connsiteX7" fmla="*/ 26515 w 55296"/>
                <a:gd name="connsiteY7" fmla="*/ 6942 h 36864"/>
                <a:gd name="connsiteX8" fmla="*/ 54163 w 55296"/>
                <a:gd name="connsiteY8" fmla="*/ 12472 h 36864"/>
                <a:gd name="connsiteX9" fmla="*/ 33888 w 55296"/>
                <a:gd name="connsiteY9" fmla="*/ 3274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4672" y="1413"/>
                  </a:moveTo>
                  <a:cubicBezTo>
                    <a:pt x="8083" y="6942"/>
                    <a:pt x="-2976" y="18001"/>
                    <a:pt x="710" y="29061"/>
                  </a:cubicBezTo>
                  <a:cubicBezTo>
                    <a:pt x="4397" y="40120"/>
                    <a:pt x="19142" y="43806"/>
                    <a:pt x="35731" y="38277"/>
                  </a:cubicBezTo>
                  <a:cubicBezTo>
                    <a:pt x="52320" y="32747"/>
                    <a:pt x="63379" y="21688"/>
                    <a:pt x="59693" y="10629"/>
                  </a:cubicBezTo>
                  <a:cubicBezTo>
                    <a:pt x="57850" y="1413"/>
                    <a:pt x="41261" y="-2274"/>
                    <a:pt x="24672" y="1413"/>
                  </a:cubicBezTo>
                  <a:close/>
                  <a:moveTo>
                    <a:pt x="33888" y="32747"/>
                  </a:moveTo>
                  <a:cubicBezTo>
                    <a:pt x="20986" y="36433"/>
                    <a:pt x="8083" y="34590"/>
                    <a:pt x="6240" y="27217"/>
                  </a:cubicBezTo>
                  <a:cubicBezTo>
                    <a:pt x="4397" y="19845"/>
                    <a:pt x="13613" y="10629"/>
                    <a:pt x="26515" y="6942"/>
                  </a:cubicBezTo>
                  <a:cubicBezTo>
                    <a:pt x="39418" y="3256"/>
                    <a:pt x="52320" y="5099"/>
                    <a:pt x="54163" y="12472"/>
                  </a:cubicBezTo>
                  <a:cubicBezTo>
                    <a:pt x="57850" y="19845"/>
                    <a:pt x="48634" y="29061"/>
                    <a:pt x="33888" y="3274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1" name="任意多边形: 形状 8880">
              <a:extLst>
                <a:ext uri="{FF2B5EF4-FFF2-40B4-BE49-F238E27FC236}">
                  <a16:creationId xmlns:a16="http://schemas.microsoft.com/office/drawing/2014/main" xmlns="" id="{44A5DB8E-C329-47E1-96FF-3A8E48EDB78E}"/>
                </a:ext>
              </a:extLst>
            </p:cNvPr>
            <p:cNvSpPr/>
            <p:nvPr/>
          </p:nvSpPr>
          <p:spPr>
            <a:xfrm>
              <a:off x="7121290" y="3115084"/>
              <a:ext cx="36864" cy="18432"/>
            </a:xfrm>
            <a:custGeom>
              <a:avLst/>
              <a:gdLst>
                <a:gd name="connsiteX0" fmla="*/ 17538 w 36864"/>
                <a:gd name="connsiteY0" fmla="*/ 4147 h 18432"/>
                <a:gd name="connsiteX1" fmla="*/ 949 w 36864"/>
                <a:gd name="connsiteY1" fmla="*/ 28109 h 18432"/>
                <a:gd name="connsiteX2" fmla="*/ 30440 w 36864"/>
                <a:gd name="connsiteY2" fmla="*/ 28109 h 18432"/>
                <a:gd name="connsiteX3" fmla="*/ 47029 w 36864"/>
                <a:gd name="connsiteY3" fmla="*/ 4147 h 18432"/>
                <a:gd name="connsiteX4" fmla="*/ 17538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7538" y="4147"/>
                  </a:moveTo>
                  <a:cubicBezTo>
                    <a:pt x="4635" y="9677"/>
                    <a:pt x="-2737" y="20736"/>
                    <a:pt x="949" y="28109"/>
                  </a:cubicBezTo>
                  <a:cubicBezTo>
                    <a:pt x="4635" y="33638"/>
                    <a:pt x="17538" y="35482"/>
                    <a:pt x="30440" y="28109"/>
                  </a:cubicBezTo>
                  <a:cubicBezTo>
                    <a:pt x="43343" y="22579"/>
                    <a:pt x="50715" y="11520"/>
                    <a:pt x="47029" y="4147"/>
                  </a:cubicBezTo>
                  <a:cubicBezTo>
                    <a:pt x="41499" y="-1382"/>
                    <a:pt x="28597" y="-1382"/>
                    <a:pt x="17538" y="414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2" name="任意多边形: 形状 8881">
              <a:extLst>
                <a:ext uri="{FF2B5EF4-FFF2-40B4-BE49-F238E27FC236}">
                  <a16:creationId xmlns:a16="http://schemas.microsoft.com/office/drawing/2014/main" xmlns="" id="{8A2BE042-AEF4-425F-91A9-9C27F8FFEE02}"/>
                </a:ext>
              </a:extLst>
            </p:cNvPr>
            <p:cNvSpPr/>
            <p:nvPr/>
          </p:nvSpPr>
          <p:spPr>
            <a:xfrm>
              <a:off x="7114894" y="3109644"/>
              <a:ext cx="55296" cy="36864"/>
            </a:xfrm>
            <a:custGeom>
              <a:avLst/>
              <a:gdLst>
                <a:gd name="connsiteX0" fmla="*/ 20247 w 55296"/>
                <a:gd name="connsiteY0" fmla="*/ 5901 h 36864"/>
                <a:gd name="connsiteX1" fmla="*/ 1815 w 55296"/>
                <a:gd name="connsiteY1" fmla="*/ 37235 h 36864"/>
                <a:gd name="connsiteX2" fmla="*/ 38679 w 55296"/>
                <a:gd name="connsiteY2" fmla="*/ 40922 h 36864"/>
                <a:gd name="connsiteX3" fmla="*/ 57111 w 55296"/>
                <a:gd name="connsiteY3" fmla="*/ 9587 h 36864"/>
                <a:gd name="connsiteX4" fmla="*/ 20247 w 55296"/>
                <a:gd name="connsiteY4" fmla="*/ 5901 h 36864"/>
                <a:gd name="connsiteX5" fmla="*/ 34993 w 55296"/>
                <a:gd name="connsiteY5" fmla="*/ 33549 h 36864"/>
                <a:gd name="connsiteX6" fmla="*/ 5502 w 55296"/>
                <a:gd name="connsiteY6" fmla="*/ 33549 h 36864"/>
                <a:gd name="connsiteX7" fmla="*/ 22091 w 55296"/>
                <a:gd name="connsiteY7" fmla="*/ 9587 h 36864"/>
                <a:gd name="connsiteX8" fmla="*/ 51582 w 55296"/>
                <a:gd name="connsiteY8" fmla="*/ 9587 h 36864"/>
                <a:gd name="connsiteX9" fmla="*/ 34993 w 55296"/>
                <a:gd name="connsiteY9" fmla="*/ 3354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247" y="5901"/>
                  </a:moveTo>
                  <a:cubicBezTo>
                    <a:pt x="3659" y="13274"/>
                    <a:pt x="-3714" y="28019"/>
                    <a:pt x="1815" y="37235"/>
                  </a:cubicBezTo>
                  <a:cubicBezTo>
                    <a:pt x="7345" y="46451"/>
                    <a:pt x="22091" y="48294"/>
                    <a:pt x="38679" y="40922"/>
                  </a:cubicBezTo>
                  <a:cubicBezTo>
                    <a:pt x="53425" y="33549"/>
                    <a:pt x="62641" y="18803"/>
                    <a:pt x="57111" y="9587"/>
                  </a:cubicBezTo>
                  <a:cubicBezTo>
                    <a:pt x="51582" y="-1472"/>
                    <a:pt x="36836" y="-3315"/>
                    <a:pt x="20247" y="5901"/>
                  </a:cubicBezTo>
                  <a:close/>
                  <a:moveTo>
                    <a:pt x="34993" y="33549"/>
                  </a:moveTo>
                  <a:cubicBezTo>
                    <a:pt x="22091" y="39078"/>
                    <a:pt x="9188" y="39078"/>
                    <a:pt x="5502" y="33549"/>
                  </a:cubicBezTo>
                  <a:cubicBezTo>
                    <a:pt x="1815" y="28019"/>
                    <a:pt x="9188" y="16960"/>
                    <a:pt x="22091" y="9587"/>
                  </a:cubicBezTo>
                  <a:cubicBezTo>
                    <a:pt x="34993" y="4058"/>
                    <a:pt x="47895" y="4058"/>
                    <a:pt x="51582" y="9587"/>
                  </a:cubicBezTo>
                  <a:cubicBezTo>
                    <a:pt x="55268" y="16960"/>
                    <a:pt x="47895" y="28019"/>
                    <a:pt x="34993" y="3354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3" name="任意多边形: 形状 8882">
              <a:extLst>
                <a:ext uri="{FF2B5EF4-FFF2-40B4-BE49-F238E27FC236}">
                  <a16:creationId xmlns:a16="http://schemas.microsoft.com/office/drawing/2014/main" xmlns="" id="{111D3554-F17F-491B-9F4D-41EBD044908F}"/>
                </a:ext>
              </a:extLst>
            </p:cNvPr>
            <p:cNvSpPr/>
            <p:nvPr/>
          </p:nvSpPr>
          <p:spPr>
            <a:xfrm>
              <a:off x="7219649" y="3076582"/>
              <a:ext cx="36864" cy="18432"/>
            </a:xfrm>
            <a:custGeom>
              <a:avLst/>
              <a:gdLst>
                <a:gd name="connsiteX0" fmla="*/ 18712 w 36864"/>
                <a:gd name="connsiteY0" fmla="*/ 3942 h 18432"/>
                <a:gd name="connsiteX1" fmla="*/ 280 w 36864"/>
                <a:gd name="connsiteY1" fmla="*/ 26060 h 18432"/>
                <a:gd name="connsiteX2" fmla="*/ 29772 w 36864"/>
                <a:gd name="connsiteY2" fmla="*/ 27903 h 18432"/>
                <a:gd name="connsiteX3" fmla="*/ 48204 w 36864"/>
                <a:gd name="connsiteY3" fmla="*/ 5785 h 18432"/>
                <a:gd name="connsiteX4" fmla="*/ 18712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8712" y="3942"/>
                  </a:moveTo>
                  <a:cubicBezTo>
                    <a:pt x="5810" y="9471"/>
                    <a:pt x="-1563" y="20531"/>
                    <a:pt x="280" y="26060"/>
                  </a:cubicBezTo>
                  <a:cubicBezTo>
                    <a:pt x="3967" y="33433"/>
                    <a:pt x="16869" y="33433"/>
                    <a:pt x="29772" y="27903"/>
                  </a:cubicBezTo>
                  <a:cubicBezTo>
                    <a:pt x="42674" y="22374"/>
                    <a:pt x="50047" y="11315"/>
                    <a:pt x="48204" y="5785"/>
                  </a:cubicBezTo>
                  <a:cubicBezTo>
                    <a:pt x="44517" y="-1588"/>
                    <a:pt x="29772" y="-1588"/>
                    <a:pt x="18712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4" name="任意多边形: 形状 8883">
              <a:extLst>
                <a:ext uri="{FF2B5EF4-FFF2-40B4-BE49-F238E27FC236}">
                  <a16:creationId xmlns:a16="http://schemas.microsoft.com/office/drawing/2014/main" xmlns="" id="{69A42F1C-AC9F-4729-9316-E43A568E8DC6}"/>
                </a:ext>
              </a:extLst>
            </p:cNvPr>
            <p:cNvSpPr/>
            <p:nvPr/>
          </p:nvSpPr>
          <p:spPr>
            <a:xfrm>
              <a:off x="7212792" y="3070571"/>
              <a:ext cx="55296" cy="36864"/>
            </a:xfrm>
            <a:custGeom>
              <a:avLst/>
              <a:gdLst>
                <a:gd name="connsiteX0" fmla="*/ 21883 w 55296"/>
                <a:gd name="connsiteY0" fmla="*/ 4424 h 36864"/>
                <a:gd name="connsiteX1" fmla="*/ 1608 w 55296"/>
                <a:gd name="connsiteY1" fmla="*/ 33915 h 36864"/>
                <a:gd name="connsiteX2" fmla="*/ 38472 w 55296"/>
                <a:gd name="connsiteY2" fmla="*/ 39445 h 36864"/>
                <a:gd name="connsiteX3" fmla="*/ 58747 w 55296"/>
                <a:gd name="connsiteY3" fmla="*/ 9953 h 36864"/>
                <a:gd name="connsiteX4" fmla="*/ 21883 w 55296"/>
                <a:gd name="connsiteY4" fmla="*/ 4424 h 36864"/>
                <a:gd name="connsiteX5" fmla="*/ 34785 w 55296"/>
                <a:gd name="connsiteY5" fmla="*/ 33915 h 36864"/>
                <a:gd name="connsiteX6" fmla="*/ 5294 w 55296"/>
                <a:gd name="connsiteY6" fmla="*/ 32072 h 36864"/>
                <a:gd name="connsiteX7" fmla="*/ 23726 w 55296"/>
                <a:gd name="connsiteY7" fmla="*/ 9953 h 36864"/>
                <a:gd name="connsiteX8" fmla="*/ 53217 w 55296"/>
                <a:gd name="connsiteY8" fmla="*/ 11797 h 36864"/>
                <a:gd name="connsiteX9" fmla="*/ 34785 w 55296"/>
                <a:gd name="connsiteY9" fmla="*/ 3391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4424"/>
                  </a:moveTo>
                  <a:cubicBezTo>
                    <a:pt x="5294" y="11797"/>
                    <a:pt x="-3922" y="24699"/>
                    <a:pt x="1608" y="33915"/>
                  </a:cubicBezTo>
                  <a:cubicBezTo>
                    <a:pt x="5294" y="43131"/>
                    <a:pt x="21883" y="46817"/>
                    <a:pt x="38472" y="39445"/>
                  </a:cubicBezTo>
                  <a:cubicBezTo>
                    <a:pt x="55061" y="32072"/>
                    <a:pt x="64277" y="19169"/>
                    <a:pt x="58747" y="9953"/>
                  </a:cubicBezTo>
                  <a:cubicBezTo>
                    <a:pt x="55061" y="-1106"/>
                    <a:pt x="38472" y="-2949"/>
                    <a:pt x="21883" y="4424"/>
                  </a:cubicBezTo>
                  <a:close/>
                  <a:moveTo>
                    <a:pt x="34785" y="33915"/>
                  </a:moveTo>
                  <a:cubicBezTo>
                    <a:pt x="21883" y="39445"/>
                    <a:pt x="8980" y="39445"/>
                    <a:pt x="5294" y="32072"/>
                  </a:cubicBezTo>
                  <a:cubicBezTo>
                    <a:pt x="1608" y="24699"/>
                    <a:pt x="10824" y="15483"/>
                    <a:pt x="23726" y="9953"/>
                  </a:cubicBezTo>
                  <a:cubicBezTo>
                    <a:pt x="36628" y="4424"/>
                    <a:pt x="49531" y="4424"/>
                    <a:pt x="53217" y="11797"/>
                  </a:cubicBezTo>
                  <a:cubicBezTo>
                    <a:pt x="56904" y="17326"/>
                    <a:pt x="47688" y="28385"/>
                    <a:pt x="34785" y="3391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5" name="任意多边形: 形状 8884">
              <a:extLst>
                <a:ext uri="{FF2B5EF4-FFF2-40B4-BE49-F238E27FC236}">
                  <a16:creationId xmlns:a16="http://schemas.microsoft.com/office/drawing/2014/main" xmlns="" id="{38527193-4733-4ACF-A62B-2AC2DFB4D6B5}"/>
                </a:ext>
              </a:extLst>
            </p:cNvPr>
            <p:cNvSpPr/>
            <p:nvPr/>
          </p:nvSpPr>
          <p:spPr>
            <a:xfrm>
              <a:off x="7316800" y="3040445"/>
              <a:ext cx="36864" cy="18432"/>
            </a:xfrm>
            <a:custGeom>
              <a:avLst/>
              <a:gdLst>
                <a:gd name="connsiteX0" fmla="*/ 19251 w 36864"/>
                <a:gd name="connsiteY0" fmla="*/ 3215 h 18432"/>
                <a:gd name="connsiteX1" fmla="*/ 819 w 36864"/>
                <a:gd name="connsiteY1" fmla="*/ 25334 h 18432"/>
                <a:gd name="connsiteX2" fmla="*/ 28467 w 36864"/>
                <a:gd name="connsiteY2" fmla="*/ 29020 h 18432"/>
                <a:gd name="connsiteX3" fmla="*/ 46899 w 36864"/>
                <a:gd name="connsiteY3" fmla="*/ 6902 h 18432"/>
                <a:gd name="connsiteX4" fmla="*/ 19251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215"/>
                  </a:moveTo>
                  <a:cubicBezTo>
                    <a:pt x="6349" y="8745"/>
                    <a:pt x="-2867" y="17961"/>
                    <a:pt x="819" y="25334"/>
                  </a:cubicBezTo>
                  <a:cubicBezTo>
                    <a:pt x="2662" y="32707"/>
                    <a:pt x="15565" y="34550"/>
                    <a:pt x="28467" y="29020"/>
                  </a:cubicBezTo>
                  <a:cubicBezTo>
                    <a:pt x="41370" y="23491"/>
                    <a:pt x="50586" y="14274"/>
                    <a:pt x="46899" y="6902"/>
                  </a:cubicBezTo>
                  <a:cubicBezTo>
                    <a:pt x="46899" y="-471"/>
                    <a:pt x="33997" y="-2314"/>
                    <a:pt x="19251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6" name="任意多边形: 形状 8885">
              <a:extLst>
                <a:ext uri="{FF2B5EF4-FFF2-40B4-BE49-F238E27FC236}">
                  <a16:creationId xmlns:a16="http://schemas.microsoft.com/office/drawing/2014/main" xmlns="" id="{AA2B9464-B52B-48C1-ACA0-CDD963C51FFF}"/>
                </a:ext>
              </a:extLst>
            </p:cNvPr>
            <p:cNvSpPr/>
            <p:nvPr/>
          </p:nvSpPr>
          <p:spPr>
            <a:xfrm>
              <a:off x="7311282" y="3033689"/>
              <a:ext cx="55296" cy="36864"/>
            </a:xfrm>
            <a:custGeom>
              <a:avLst/>
              <a:gdLst>
                <a:gd name="connsiteX0" fmla="*/ 22926 w 55296"/>
                <a:gd name="connsiteY0" fmla="*/ 2598 h 36864"/>
                <a:gd name="connsiteX1" fmla="*/ 807 w 55296"/>
                <a:gd name="connsiteY1" fmla="*/ 32089 h 36864"/>
                <a:gd name="connsiteX2" fmla="*/ 37671 w 55296"/>
                <a:gd name="connsiteY2" fmla="*/ 39462 h 36864"/>
                <a:gd name="connsiteX3" fmla="*/ 59790 w 55296"/>
                <a:gd name="connsiteY3" fmla="*/ 9971 h 36864"/>
                <a:gd name="connsiteX4" fmla="*/ 22926 w 55296"/>
                <a:gd name="connsiteY4" fmla="*/ 2598 h 36864"/>
                <a:gd name="connsiteX5" fmla="*/ 35828 w 55296"/>
                <a:gd name="connsiteY5" fmla="*/ 33933 h 36864"/>
                <a:gd name="connsiteX6" fmla="*/ 8180 w 55296"/>
                <a:gd name="connsiteY6" fmla="*/ 30246 h 36864"/>
                <a:gd name="connsiteX7" fmla="*/ 26612 w 55296"/>
                <a:gd name="connsiteY7" fmla="*/ 8128 h 36864"/>
                <a:gd name="connsiteX8" fmla="*/ 54260 w 55296"/>
                <a:gd name="connsiteY8" fmla="*/ 11814 h 36864"/>
                <a:gd name="connsiteX9" fmla="*/ 35828 w 55296"/>
                <a:gd name="connsiteY9" fmla="*/ 339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926" y="2598"/>
                  </a:moveTo>
                  <a:cubicBezTo>
                    <a:pt x="6336" y="8128"/>
                    <a:pt x="-2880" y="21030"/>
                    <a:pt x="807" y="32089"/>
                  </a:cubicBezTo>
                  <a:cubicBezTo>
                    <a:pt x="4494" y="41305"/>
                    <a:pt x="21082" y="44992"/>
                    <a:pt x="37671" y="39462"/>
                  </a:cubicBezTo>
                  <a:cubicBezTo>
                    <a:pt x="54260" y="33933"/>
                    <a:pt x="63476" y="21030"/>
                    <a:pt x="59790" y="9971"/>
                  </a:cubicBezTo>
                  <a:cubicBezTo>
                    <a:pt x="56103" y="755"/>
                    <a:pt x="39514" y="-2932"/>
                    <a:pt x="22926" y="2598"/>
                  </a:cubicBezTo>
                  <a:close/>
                  <a:moveTo>
                    <a:pt x="35828" y="33933"/>
                  </a:moveTo>
                  <a:cubicBezTo>
                    <a:pt x="22926" y="39462"/>
                    <a:pt x="10023" y="37619"/>
                    <a:pt x="8180" y="30246"/>
                  </a:cubicBezTo>
                  <a:cubicBezTo>
                    <a:pt x="6336" y="22873"/>
                    <a:pt x="13710" y="13657"/>
                    <a:pt x="26612" y="8128"/>
                  </a:cubicBezTo>
                  <a:cubicBezTo>
                    <a:pt x="39514" y="2598"/>
                    <a:pt x="52416" y="4441"/>
                    <a:pt x="54260" y="11814"/>
                  </a:cubicBezTo>
                  <a:cubicBezTo>
                    <a:pt x="56103" y="19187"/>
                    <a:pt x="48730" y="28403"/>
                    <a:pt x="35828" y="339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7" name="任意多边形: 形状 8886">
              <a:extLst>
                <a:ext uri="{FF2B5EF4-FFF2-40B4-BE49-F238E27FC236}">
                  <a16:creationId xmlns:a16="http://schemas.microsoft.com/office/drawing/2014/main" xmlns="" id="{36BFE17E-9CA5-45FE-83CB-AE294F07A97A}"/>
                </a:ext>
              </a:extLst>
            </p:cNvPr>
            <p:cNvSpPr/>
            <p:nvPr/>
          </p:nvSpPr>
          <p:spPr>
            <a:xfrm>
              <a:off x="7416333" y="2998051"/>
              <a:ext cx="36864" cy="18432"/>
            </a:xfrm>
            <a:custGeom>
              <a:avLst/>
              <a:gdLst>
                <a:gd name="connsiteX0" fmla="*/ 19251 w 36864"/>
                <a:gd name="connsiteY0" fmla="*/ 3215 h 18432"/>
                <a:gd name="connsiteX1" fmla="*/ 819 w 36864"/>
                <a:gd name="connsiteY1" fmla="*/ 25334 h 18432"/>
                <a:gd name="connsiteX2" fmla="*/ 28467 w 36864"/>
                <a:gd name="connsiteY2" fmla="*/ 29020 h 18432"/>
                <a:gd name="connsiteX3" fmla="*/ 46899 w 36864"/>
                <a:gd name="connsiteY3" fmla="*/ 6902 h 18432"/>
                <a:gd name="connsiteX4" fmla="*/ 19251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215"/>
                  </a:moveTo>
                  <a:cubicBezTo>
                    <a:pt x="6349" y="8745"/>
                    <a:pt x="-2867" y="17961"/>
                    <a:pt x="819" y="25334"/>
                  </a:cubicBezTo>
                  <a:cubicBezTo>
                    <a:pt x="2662" y="32706"/>
                    <a:pt x="17408" y="32706"/>
                    <a:pt x="28467" y="29020"/>
                  </a:cubicBezTo>
                  <a:cubicBezTo>
                    <a:pt x="41369" y="23490"/>
                    <a:pt x="50585" y="14274"/>
                    <a:pt x="46899" y="6902"/>
                  </a:cubicBezTo>
                  <a:cubicBezTo>
                    <a:pt x="45056" y="-471"/>
                    <a:pt x="32153" y="-2314"/>
                    <a:pt x="19251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8" name="任意多边形: 形状 8887">
              <a:extLst>
                <a:ext uri="{FF2B5EF4-FFF2-40B4-BE49-F238E27FC236}">
                  <a16:creationId xmlns:a16="http://schemas.microsoft.com/office/drawing/2014/main" xmlns="" id="{9CD368A1-0853-4DED-9482-036A50C88830}"/>
                </a:ext>
              </a:extLst>
            </p:cNvPr>
            <p:cNvSpPr/>
            <p:nvPr/>
          </p:nvSpPr>
          <p:spPr>
            <a:xfrm>
              <a:off x="7410815" y="2991815"/>
              <a:ext cx="55296" cy="36864"/>
            </a:xfrm>
            <a:custGeom>
              <a:avLst/>
              <a:gdLst>
                <a:gd name="connsiteX0" fmla="*/ 22925 w 55296"/>
                <a:gd name="connsiteY0" fmla="*/ 3922 h 36864"/>
                <a:gd name="connsiteX1" fmla="*/ 807 w 55296"/>
                <a:gd name="connsiteY1" fmla="*/ 33413 h 36864"/>
                <a:gd name="connsiteX2" fmla="*/ 37671 w 55296"/>
                <a:gd name="connsiteY2" fmla="*/ 38943 h 36864"/>
                <a:gd name="connsiteX3" fmla="*/ 59789 w 55296"/>
                <a:gd name="connsiteY3" fmla="*/ 9452 h 36864"/>
                <a:gd name="connsiteX4" fmla="*/ 22925 w 55296"/>
                <a:gd name="connsiteY4" fmla="*/ 3922 h 36864"/>
                <a:gd name="connsiteX5" fmla="*/ 33985 w 55296"/>
                <a:gd name="connsiteY5" fmla="*/ 33413 h 36864"/>
                <a:gd name="connsiteX6" fmla="*/ 6337 w 55296"/>
                <a:gd name="connsiteY6" fmla="*/ 29727 h 36864"/>
                <a:gd name="connsiteX7" fmla="*/ 24769 w 55296"/>
                <a:gd name="connsiteY7" fmla="*/ 7609 h 36864"/>
                <a:gd name="connsiteX8" fmla="*/ 54260 w 55296"/>
                <a:gd name="connsiteY8" fmla="*/ 11295 h 36864"/>
                <a:gd name="connsiteX9" fmla="*/ 33985 w 55296"/>
                <a:gd name="connsiteY9" fmla="*/ 3341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925" y="3922"/>
                  </a:moveTo>
                  <a:cubicBezTo>
                    <a:pt x="6337" y="9452"/>
                    <a:pt x="-2879" y="24197"/>
                    <a:pt x="807" y="33413"/>
                  </a:cubicBezTo>
                  <a:cubicBezTo>
                    <a:pt x="4493" y="42629"/>
                    <a:pt x="21082" y="46316"/>
                    <a:pt x="37671" y="38943"/>
                  </a:cubicBezTo>
                  <a:cubicBezTo>
                    <a:pt x="54260" y="31570"/>
                    <a:pt x="63476" y="18668"/>
                    <a:pt x="59789" y="9452"/>
                  </a:cubicBezTo>
                  <a:cubicBezTo>
                    <a:pt x="54260" y="236"/>
                    <a:pt x="39514" y="-3451"/>
                    <a:pt x="22925" y="3922"/>
                  </a:cubicBezTo>
                  <a:close/>
                  <a:moveTo>
                    <a:pt x="33985" y="33413"/>
                  </a:moveTo>
                  <a:cubicBezTo>
                    <a:pt x="21082" y="38943"/>
                    <a:pt x="8179" y="37100"/>
                    <a:pt x="6337" y="29727"/>
                  </a:cubicBezTo>
                  <a:cubicBezTo>
                    <a:pt x="4493" y="22354"/>
                    <a:pt x="11866" y="13138"/>
                    <a:pt x="24769" y="7609"/>
                  </a:cubicBezTo>
                  <a:cubicBezTo>
                    <a:pt x="37671" y="2079"/>
                    <a:pt x="50573" y="3922"/>
                    <a:pt x="54260" y="11295"/>
                  </a:cubicBezTo>
                  <a:cubicBezTo>
                    <a:pt x="56103" y="18668"/>
                    <a:pt x="46887" y="27884"/>
                    <a:pt x="33985" y="3341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9" name="任意多边形: 形状 8888">
              <a:extLst>
                <a:ext uri="{FF2B5EF4-FFF2-40B4-BE49-F238E27FC236}">
                  <a16:creationId xmlns:a16="http://schemas.microsoft.com/office/drawing/2014/main" xmlns="" id="{6F568FFB-A376-4F20-B777-D12CB3022A2A}"/>
                </a:ext>
              </a:extLst>
            </p:cNvPr>
            <p:cNvSpPr/>
            <p:nvPr/>
          </p:nvSpPr>
          <p:spPr>
            <a:xfrm>
              <a:off x="5933373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0" name="任意多边形: 形状 8889">
              <a:extLst>
                <a:ext uri="{FF2B5EF4-FFF2-40B4-BE49-F238E27FC236}">
                  <a16:creationId xmlns:a16="http://schemas.microsoft.com/office/drawing/2014/main" xmlns="" id="{D7B39A56-E53A-44D4-B751-9AA51E52E818}"/>
                </a:ext>
              </a:extLst>
            </p:cNvPr>
            <p:cNvSpPr/>
            <p:nvPr/>
          </p:nvSpPr>
          <p:spPr>
            <a:xfrm>
              <a:off x="5927843" y="3198489"/>
              <a:ext cx="55296" cy="36864"/>
            </a:xfrm>
            <a:custGeom>
              <a:avLst/>
              <a:gdLst>
                <a:gd name="connsiteX0" fmla="*/ 0 w 55296"/>
                <a:gd name="connsiteY0" fmla="*/ 18432 h 36864"/>
                <a:gd name="connsiteX1" fmla="*/ 31335 w 55296"/>
                <a:gd name="connsiteY1" fmla="*/ 36864 h 36864"/>
                <a:gd name="connsiteX2" fmla="*/ 62669 w 55296"/>
                <a:gd name="connsiteY2" fmla="*/ 18432 h 36864"/>
                <a:gd name="connsiteX3" fmla="*/ 31335 w 55296"/>
                <a:gd name="connsiteY3" fmla="*/ 0 h 36864"/>
                <a:gd name="connsiteX4" fmla="*/ 0 w 55296"/>
                <a:gd name="connsiteY4" fmla="*/ 18432 h 36864"/>
                <a:gd name="connsiteX5" fmla="*/ 5530 w 55296"/>
                <a:gd name="connsiteY5" fmla="*/ 18432 h 36864"/>
                <a:gd name="connsiteX6" fmla="*/ 31335 w 55296"/>
                <a:gd name="connsiteY6" fmla="*/ 5529 h 36864"/>
                <a:gd name="connsiteX7" fmla="*/ 57139 w 55296"/>
                <a:gd name="connsiteY7" fmla="*/ 18432 h 36864"/>
                <a:gd name="connsiteX8" fmla="*/ 31335 w 55296"/>
                <a:gd name="connsiteY8" fmla="*/ 31334 h 36864"/>
                <a:gd name="connsiteX9" fmla="*/ 5530 w 55296"/>
                <a:gd name="connsiteY9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432"/>
                  </a:moveTo>
                  <a:cubicBezTo>
                    <a:pt x="0" y="29491"/>
                    <a:pt x="14746" y="36864"/>
                    <a:pt x="31335" y="36864"/>
                  </a:cubicBezTo>
                  <a:cubicBezTo>
                    <a:pt x="47923" y="36864"/>
                    <a:pt x="62669" y="27648"/>
                    <a:pt x="62669" y="18432"/>
                  </a:cubicBezTo>
                  <a:cubicBezTo>
                    <a:pt x="62669" y="7373"/>
                    <a:pt x="49767" y="0"/>
                    <a:pt x="31335" y="0"/>
                  </a:cubicBezTo>
                  <a:cubicBezTo>
                    <a:pt x="12903" y="0"/>
                    <a:pt x="0" y="7373"/>
                    <a:pt x="0" y="18432"/>
                  </a:cubicBezTo>
                  <a:close/>
                  <a:moveTo>
                    <a:pt x="5530" y="18432"/>
                  </a:moveTo>
                  <a:cubicBezTo>
                    <a:pt x="5530" y="11059"/>
                    <a:pt x="16589" y="5529"/>
                    <a:pt x="31335" y="5529"/>
                  </a:cubicBezTo>
                  <a:cubicBezTo>
                    <a:pt x="44237" y="5529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5" y="31334"/>
                  </a:cubicBezTo>
                  <a:cubicBezTo>
                    <a:pt x="16589" y="31334"/>
                    <a:pt x="5530" y="23961"/>
                    <a:pt x="5530" y="184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1" name="任意多边形: 形状 8890">
              <a:extLst>
                <a:ext uri="{FF2B5EF4-FFF2-40B4-BE49-F238E27FC236}">
                  <a16:creationId xmlns:a16="http://schemas.microsoft.com/office/drawing/2014/main" xmlns="" id="{42AA1950-BA94-4A20-BD4E-2BF071FF8CB6}"/>
                </a:ext>
              </a:extLst>
            </p:cNvPr>
            <p:cNvSpPr/>
            <p:nvPr/>
          </p:nvSpPr>
          <p:spPr>
            <a:xfrm>
              <a:off x="5833840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7373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2" name="任意多边形: 形状 8891">
              <a:extLst>
                <a:ext uri="{FF2B5EF4-FFF2-40B4-BE49-F238E27FC236}">
                  <a16:creationId xmlns:a16="http://schemas.microsoft.com/office/drawing/2014/main" xmlns="" id="{E147B5EA-0105-4BCC-912E-8B653A089621}"/>
                </a:ext>
              </a:extLst>
            </p:cNvPr>
            <p:cNvSpPr/>
            <p:nvPr/>
          </p:nvSpPr>
          <p:spPr>
            <a:xfrm>
              <a:off x="5828311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5530 w 55296"/>
                <a:gd name="connsiteY5" fmla="*/ 18668 h 36864"/>
                <a:gd name="connsiteX6" fmla="*/ 31334 w 55296"/>
                <a:gd name="connsiteY6" fmla="*/ 5765 h 36864"/>
                <a:gd name="connsiteX7" fmla="*/ 57139 w 55296"/>
                <a:gd name="connsiteY7" fmla="*/ 18668 h 36864"/>
                <a:gd name="connsiteX8" fmla="*/ 31334 w 55296"/>
                <a:gd name="connsiteY8" fmla="*/ 31570 h 36864"/>
                <a:gd name="connsiteX9" fmla="*/ 5530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4746" y="-1607"/>
                    <a:pt x="0" y="7609"/>
                    <a:pt x="0" y="18668"/>
                  </a:cubicBezTo>
                  <a:close/>
                  <a:moveTo>
                    <a:pt x="5530" y="18668"/>
                  </a:moveTo>
                  <a:cubicBezTo>
                    <a:pt x="5530" y="11295"/>
                    <a:pt x="16589" y="5765"/>
                    <a:pt x="31334" y="5765"/>
                  </a:cubicBezTo>
                  <a:cubicBezTo>
                    <a:pt x="44237" y="5765"/>
                    <a:pt x="57139" y="11295"/>
                    <a:pt x="57139" y="18668"/>
                  </a:cubicBezTo>
                  <a:cubicBezTo>
                    <a:pt x="57139" y="26041"/>
                    <a:pt x="46080" y="31570"/>
                    <a:pt x="31334" y="31570"/>
                  </a:cubicBezTo>
                  <a:cubicBezTo>
                    <a:pt x="18432" y="31570"/>
                    <a:pt x="5530" y="24197"/>
                    <a:pt x="5530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3" name="任意多边形: 形状 8892">
              <a:extLst>
                <a:ext uri="{FF2B5EF4-FFF2-40B4-BE49-F238E27FC236}">
                  <a16:creationId xmlns:a16="http://schemas.microsoft.com/office/drawing/2014/main" xmlns="" id="{40CF9B8A-3ACE-47E2-9108-B51CCC7C3ECA}"/>
                </a:ext>
              </a:extLst>
            </p:cNvPr>
            <p:cNvSpPr/>
            <p:nvPr/>
          </p:nvSpPr>
          <p:spPr>
            <a:xfrm>
              <a:off x="5736150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4" name="任意多边形: 形状 8893">
              <a:extLst>
                <a:ext uri="{FF2B5EF4-FFF2-40B4-BE49-F238E27FC236}">
                  <a16:creationId xmlns:a16="http://schemas.microsoft.com/office/drawing/2014/main" xmlns="" id="{F51E9BA7-FDAB-464D-A08B-79C56F0459A7}"/>
                </a:ext>
              </a:extLst>
            </p:cNvPr>
            <p:cNvSpPr/>
            <p:nvPr/>
          </p:nvSpPr>
          <p:spPr>
            <a:xfrm>
              <a:off x="5728778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7373 w 55296"/>
                <a:gd name="connsiteY5" fmla="*/ 18668 h 36864"/>
                <a:gd name="connsiteX6" fmla="*/ 33177 w 55296"/>
                <a:gd name="connsiteY6" fmla="*/ 5765 h 36864"/>
                <a:gd name="connsiteX7" fmla="*/ 58982 w 55296"/>
                <a:gd name="connsiteY7" fmla="*/ 18668 h 36864"/>
                <a:gd name="connsiteX8" fmla="*/ 33177 w 55296"/>
                <a:gd name="connsiteY8" fmla="*/ 31570 h 36864"/>
                <a:gd name="connsiteX9" fmla="*/ 7373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4745" y="-1607"/>
                    <a:pt x="0" y="7609"/>
                    <a:pt x="0" y="18668"/>
                  </a:cubicBezTo>
                  <a:close/>
                  <a:moveTo>
                    <a:pt x="7373" y="18668"/>
                  </a:moveTo>
                  <a:cubicBezTo>
                    <a:pt x="7373" y="11295"/>
                    <a:pt x="18432" y="5765"/>
                    <a:pt x="33177" y="5765"/>
                  </a:cubicBezTo>
                  <a:cubicBezTo>
                    <a:pt x="46080" y="5765"/>
                    <a:pt x="58982" y="11295"/>
                    <a:pt x="58982" y="18668"/>
                  </a:cubicBezTo>
                  <a:cubicBezTo>
                    <a:pt x="58982" y="26041"/>
                    <a:pt x="47923" y="31570"/>
                    <a:pt x="33177" y="31570"/>
                  </a:cubicBezTo>
                  <a:cubicBezTo>
                    <a:pt x="18432" y="31570"/>
                    <a:pt x="7373" y="24197"/>
                    <a:pt x="7373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5" name="任意多边形: 形状 8894">
              <a:extLst>
                <a:ext uri="{FF2B5EF4-FFF2-40B4-BE49-F238E27FC236}">
                  <a16:creationId xmlns:a16="http://schemas.microsoft.com/office/drawing/2014/main" xmlns="" id="{0E38AF52-A77F-4AC4-906F-FE9E42A968E7}"/>
                </a:ext>
              </a:extLst>
            </p:cNvPr>
            <p:cNvSpPr/>
            <p:nvPr/>
          </p:nvSpPr>
          <p:spPr>
            <a:xfrm>
              <a:off x="5636618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09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09" y="5530"/>
                    <a:pt x="51609" y="12902"/>
                  </a:cubicBezTo>
                  <a:cubicBezTo>
                    <a:pt x="51609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6" name="任意多边形: 形状 8895">
              <a:extLst>
                <a:ext uri="{FF2B5EF4-FFF2-40B4-BE49-F238E27FC236}">
                  <a16:creationId xmlns:a16="http://schemas.microsoft.com/office/drawing/2014/main" xmlns="" id="{7FD5C336-E0BB-481C-B6B0-14E6394885D0}"/>
                </a:ext>
              </a:extLst>
            </p:cNvPr>
            <p:cNvSpPr/>
            <p:nvPr/>
          </p:nvSpPr>
          <p:spPr>
            <a:xfrm>
              <a:off x="5631088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5530 w 55296"/>
                <a:gd name="connsiteY5" fmla="*/ 18668 h 36864"/>
                <a:gd name="connsiteX6" fmla="*/ 31334 w 55296"/>
                <a:gd name="connsiteY6" fmla="*/ 5765 h 36864"/>
                <a:gd name="connsiteX7" fmla="*/ 57139 w 55296"/>
                <a:gd name="connsiteY7" fmla="*/ 18668 h 36864"/>
                <a:gd name="connsiteX8" fmla="*/ 31334 w 55296"/>
                <a:gd name="connsiteY8" fmla="*/ 31570 h 36864"/>
                <a:gd name="connsiteX9" fmla="*/ 5530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2902" y="-1607"/>
                    <a:pt x="0" y="7609"/>
                    <a:pt x="0" y="18668"/>
                  </a:cubicBezTo>
                  <a:close/>
                  <a:moveTo>
                    <a:pt x="5530" y="18668"/>
                  </a:moveTo>
                  <a:cubicBezTo>
                    <a:pt x="5530" y="11295"/>
                    <a:pt x="16589" y="5765"/>
                    <a:pt x="31334" y="5765"/>
                  </a:cubicBezTo>
                  <a:cubicBezTo>
                    <a:pt x="46080" y="5765"/>
                    <a:pt x="57139" y="11295"/>
                    <a:pt x="57139" y="18668"/>
                  </a:cubicBezTo>
                  <a:cubicBezTo>
                    <a:pt x="57139" y="26041"/>
                    <a:pt x="46080" y="31570"/>
                    <a:pt x="31334" y="31570"/>
                  </a:cubicBezTo>
                  <a:cubicBezTo>
                    <a:pt x="16589" y="31570"/>
                    <a:pt x="5530" y="24197"/>
                    <a:pt x="5530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7" name="任意多边形: 形状 8896">
              <a:extLst>
                <a:ext uri="{FF2B5EF4-FFF2-40B4-BE49-F238E27FC236}">
                  <a16:creationId xmlns:a16="http://schemas.microsoft.com/office/drawing/2014/main" xmlns="" id="{5C2888D5-01DB-4A01-BF10-9E565EEC6D28}"/>
                </a:ext>
              </a:extLst>
            </p:cNvPr>
            <p:cNvSpPr/>
            <p:nvPr/>
          </p:nvSpPr>
          <p:spPr>
            <a:xfrm>
              <a:off x="5537084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1843" y="7373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8" name="任意多边形: 形状 8897">
              <a:extLst>
                <a:ext uri="{FF2B5EF4-FFF2-40B4-BE49-F238E27FC236}">
                  <a16:creationId xmlns:a16="http://schemas.microsoft.com/office/drawing/2014/main" xmlns="" id="{6FC7D433-3021-4A27-B996-FAA0C6C23ACE}"/>
                </a:ext>
              </a:extLst>
            </p:cNvPr>
            <p:cNvSpPr/>
            <p:nvPr/>
          </p:nvSpPr>
          <p:spPr>
            <a:xfrm>
              <a:off x="5531555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5 w 55296"/>
                <a:gd name="connsiteY1" fmla="*/ 37100 h 36864"/>
                <a:gd name="connsiteX2" fmla="*/ 62669 w 55296"/>
                <a:gd name="connsiteY2" fmla="*/ 18668 h 36864"/>
                <a:gd name="connsiteX3" fmla="*/ 31335 w 55296"/>
                <a:gd name="connsiteY3" fmla="*/ 236 h 36864"/>
                <a:gd name="connsiteX4" fmla="*/ 0 w 55296"/>
                <a:gd name="connsiteY4" fmla="*/ 18668 h 36864"/>
                <a:gd name="connsiteX5" fmla="*/ 7373 w 55296"/>
                <a:gd name="connsiteY5" fmla="*/ 18668 h 36864"/>
                <a:gd name="connsiteX6" fmla="*/ 33178 w 55296"/>
                <a:gd name="connsiteY6" fmla="*/ 5765 h 36864"/>
                <a:gd name="connsiteX7" fmla="*/ 58983 w 55296"/>
                <a:gd name="connsiteY7" fmla="*/ 18668 h 36864"/>
                <a:gd name="connsiteX8" fmla="*/ 33178 w 55296"/>
                <a:gd name="connsiteY8" fmla="*/ 31570 h 36864"/>
                <a:gd name="connsiteX9" fmla="*/ 7373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4746" y="37100"/>
                    <a:pt x="31335" y="37100"/>
                  </a:cubicBezTo>
                  <a:cubicBezTo>
                    <a:pt x="49767" y="37100"/>
                    <a:pt x="62669" y="27884"/>
                    <a:pt x="62669" y="18668"/>
                  </a:cubicBezTo>
                  <a:cubicBezTo>
                    <a:pt x="62669" y="7609"/>
                    <a:pt x="49767" y="236"/>
                    <a:pt x="31335" y="236"/>
                  </a:cubicBezTo>
                  <a:cubicBezTo>
                    <a:pt x="14746" y="-1607"/>
                    <a:pt x="0" y="7609"/>
                    <a:pt x="0" y="18668"/>
                  </a:cubicBezTo>
                  <a:close/>
                  <a:moveTo>
                    <a:pt x="7373" y="18668"/>
                  </a:moveTo>
                  <a:cubicBezTo>
                    <a:pt x="7373" y="11295"/>
                    <a:pt x="18432" y="5765"/>
                    <a:pt x="33178" y="5765"/>
                  </a:cubicBezTo>
                  <a:cubicBezTo>
                    <a:pt x="47923" y="5765"/>
                    <a:pt x="58983" y="11295"/>
                    <a:pt x="58983" y="18668"/>
                  </a:cubicBezTo>
                  <a:cubicBezTo>
                    <a:pt x="58983" y="26041"/>
                    <a:pt x="47923" y="31570"/>
                    <a:pt x="33178" y="31570"/>
                  </a:cubicBezTo>
                  <a:cubicBezTo>
                    <a:pt x="18432" y="31570"/>
                    <a:pt x="7373" y="24197"/>
                    <a:pt x="7373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9" name="任意多边形: 形状 8898">
              <a:extLst>
                <a:ext uri="{FF2B5EF4-FFF2-40B4-BE49-F238E27FC236}">
                  <a16:creationId xmlns:a16="http://schemas.microsoft.com/office/drawing/2014/main" xmlns="" id="{AC5D48F4-8743-45C6-BFD8-9BB1AFF084C3}"/>
                </a:ext>
              </a:extLst>
            </p:cNvPr>
            <p:cNvSpPr/>
            <p:nvPr/>
          </p:nvSpPr>
          <p:spPr>
            <a:xfrm>
              <a:off x="5437552" y="3196646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5530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0" name="任意多边形: 形状 8899">
              <a:extLst>
                <a:ext uri="{FF2B5EF4-FFF2-40B4-BE49-F238E27FC236}">
                  <a16:creationId xmlns:a16="http://schemas.microsoft.com/office/drawing/2014/main" xmlns="" id="{A3F5D699-059C-47E1-9A44-D7B3CD3C6B9C}"/>
                </a:ext>
              </a:extLst>
            </p:cNvPr>
            <p:cNvSpPr/>
            <p:nvPr/>
          </p:nvSpPr>
          <p:spPr>
            <a:xfrm>
              <a:off x="5432022" y="3191116"/>
              <a:ext cx="55296" cy="36864"/>
            </a:xfrm>
            <a:custGeom>
              <a:avLst/>
              <a:gdLst>
                <a:gd name="connsiteX0" fmla="*/ 0 w 55296"/>
                <a:gd name="connsiteY0" fmla="*/ 18432 h 36864"/>
                <a:gd name="connsiteX1" fmla="*/ 31334 w 55296"/>
                <a:gd name="connsiteY1" fmla="*/ 36864 h 36864"/>
                <a:gd name="connsiteX2" fmla="*/ 62669 w 55296"/>
                <a:gd name="connsiteY2" fmla="*/ 18432 h 36864"/>
                <a:gd name="connsiteX3" fmla="*/ 31334 w 55296"/>
                <a:gd name="connsiteY3" fmla="*/ 0 h 36864"/>
                <a:gd name="connsiteX4" fmla="*/ 0 w 55296"/>
                <a:gd name="connsiteY4" fmla="*/ 18432 h 36864"/>
                <a:gd name="connsiteX5" fmla="*/ 5530 w 55296"/>
                <a:gd name="connsiteY5" fmla="*/ 18432 h 36864"/>
                <a:gd name="connsiteX6" fmla="*/ 31334 w 55296"/>
                <a:gd name="connsiteY6" fmla="*/ 5530 h 36864"/>
                <a:gd name="connsiteX7" fmla="*/ 57139 w 55296"/>
                <a:gd name="connsiteY7" fmla="*/ 18432 h 36864"/>
                <a:gd name="connsiteX8" fmla="*/ 31334 w 55296"/>
                <a:gd name="connsiteY8" fmla="*/ 31334 h 36864"/>
                <a:gd name="connsiteX9" fmla="*/ 5530 w 55296"/>
                <a:gd name="connsiteY9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432"/>
                  </a:move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7373"/>
                    <a:pt x="47923" y="0"/>
                    <a:pt x="31334" y="0"/>
                  </a:cubicBezTo>
                  <a:cubicBezTo>
                    <a:pt x="14746" y="0"/>
                    <a:pt x="0" y="7373"/>
                    <a:pt x="0" y="18432"/>
                  </a:cubicBezTo>
                  <a:close/>
                  <a:moveTo>
                    <a:pt x="5530" y="18432"/>
                  </a:moveTo>
                  <a:cubicBezTo>
                    <a:pt x="5530" y="11059"/>
                    <a:pt x="16589" y="5530"/>
                    <a:pt x="31334" y="5530"/>
                  </a:cubicBezTo>
                  <a:cubicBezTo>
                    <a:pt x="46080" y="5530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4" y="31334"/>
                  </a:cubicBezTo>
                  <a:cubicBezTo>
                    <a:pt x="18432" y="31334"/>
                    <a:pt x="5530" y="25805"/>
                    <a:pt x="5530" y="184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1" name="任意多边形: 形状 8900">
              <a:extLst>
                <a:ext uri="{FF2B5EF4-FFF2-40B4-BE49-F238E27FC236}">
                  <a16:creationId xmlns:a16="http://schemas.microsoft.com/office/drawing/2014/main" xmlns="" id="{00379A02-CB6A-47EB-95A8-4E13C66F6751}"/>
                </a:ext>
              </a:extLst>
            </p:cNvPr>
            <p:cNvSpPr/>
            <p:nvPr/>
          </p:nvSpPr>
          <p:spPr>
            <a:xfrm>
              <a:off x="5341705" y="3183386"/>
              <a:ext cx="36864" cy="18432"/>
            </a:xfrm>
            <a:custGeom>
              <a:avLst/>
              <a:gdLst>
                <a:gd name="connsiteX0" fmla="*/ 25805 w 36864"/>
                <a:gd name="connsiteY0" fmla="*/ 357 h 18432"/>
                <a:gd name="connsiteX1" fmla="*/ 49766 w 36864"/>
                <a:gd name="connsiteY1" fmla="*/ 15103 h 18432"/>
                <a:gd name="connsiteX2" fmla="*/ 23961 w 36864"/>
                <a:gd name="connsiteY2" fmla="*/ 26162 h 18432"/>
                <a:gd name="connsiteX3" fmla="*/ 0 w 36864"/>
                <a:gd name="connsiteY3" fmla="*/ 11416 h 18432"/>
                <a:gd name="connsiteX4" fmla="*/ 25805 w 36864"/>
                <a:gd name="connsiteY4" fmla="*/ 35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357"/>
                  </a:moveTo>
                  <a:cubicBezTo>
                    <a:pt x="38707" y="2200"/>
                    <a:pt x="49766" y="7730"/>
                    <a:pt x="49766" y="15103"/>
                  </a:cubicBezTo>
                  <a:cubicBezTo>
                    <a:pt x="49766" y="22476"/>
                    <a:pt x="36864" y="28005"/>
                    <a:pt x="23961" y="26162"/>
                  </a:cubicBezTo>
                  <a:cubicBezTo>
                    <a:pt x="11059" y="24319"/>
                    <a:pt x="0" y="18789"/>
                    <a:pt x="0" y="11416"/>
                  </a:cubicBezTo>
                  <a:cubicBezTo>
                    <a:pt x="0" y="4044"/>
                    <a:pt x="11059" y="-1486"/>
                    <a:pt x="25805" y="35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2" name="任意多边形: 形状 8901">
              <a:extLst>
                <a:ext uri="{FF2B5EF4-FFF2-40B4-BE49-F238E27FC236}">
                  <a16:creationId xmlns:a16="http://schemas.microsoft.com/office/drawing/2014/main" xmlns="" id="{88198E0E-629D-42B2-8538-0AA7DE2A4E70}"/>
                </a:ext>
              </a:extLst>
            </p:cNvPr>
            <p:cNvSpPr/>
            <p:nvPr/>
          </p:nvSpPr>
          <p:spPr>
            <a:xfrm>
              <a:off x="5334176" y="3177931"/>
              <a:ext cx="55296" cy="36864"/>
            </a:xfrm>
            <a:custGeom>
              <a:avLst/>
              <a:gdLst>
                <a:gd name="connsiteX0" fmla="*/ 156 w 55296"/>
                <a:gd name="connsiteY0" fmla="*/ 16871 h 36864"/>
                <a:gd name="connsiteX1" fmla="*/ 29648 w 55296"/>
                <a:gd name="connsiteY1" fmla="*/ 38990 h 36864"/>
                <a:gd name="connsiteX2" fmla="*/ 62825 w 55296"/>
                <a:gd name="connsiteY2" fmla="*/ 22401 h 36864"/>
                <a:gd name="connsiteX3" fmla="*/ 33334 w 55296"/>
                <a:gd name="connsiteY3" fmla="*/ 282 h 36864"/>
                <a:gd name="connsiteX4" fmla="*/ 156 w 55296"/>
                <a:gd name="connsiteY4" fmla="*/ 16871 h 36864"/>
                <a:gd name="connsiteX5" fmla="*/ 5686 w 55296"/>
                <a:gd name="connsiteY5" fmla="*/ 16871 h 36864"/>
                <a:gd name="connsiteX6" fmla="*/ 31491 w 55296"/>
                <a:gd name="connsiteY6" fmla="*/ 5812 h 36864"/>
                <a:gd name="connsiteX7" fmla="*/ 55452 w 55296"/>
                <a:gd name="connsiteY7" fmla="*/ 20558 h 36864"/>
                <a:gd name="connsiteX8" fmla="*/ 29648 w 55296"/>
                <a:gd name="connsiteY8" fmla="*/ 31617 h 36864"/>
                <a:gd name="connsiteX9" fmla="*/ 5686 w 55296"/>
                <a:gd name="connsiteY9" fmla="*/ 168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56" y="16871"/>
                  </a:moveTo>
                  <a:cubicBezTo>
                    <a:pt x="-1687" y="27930"/>
                    <a:pt x="13059" y="37146"/>
                    <a:pt x="29648" y="38990"/>
                  </a:cubicBezTo>
                  <a:cubicBezTo>
                    <a:pt x="48080" y="40833"/>
                    <a:pt x="60982" y="33460"/>
                    <a:pt x="62825" y="22401"/>
                  </a:cubicBezTo>
                  <a:cubicBezTo>
                    <a:pt x="64668" y="11342"/>
                    <a:pt x="49923" y="2126"/>
                    <a:pt x="33334" y="282"/>
                  </a:cubicBezTo>
                  <a:cubicBezTo>
                    <a:pt x="16745" y="-1561"/>
                    <a:pt x="2000" y="5812"/>
                    <a:pt x="156" y="16871"/>
                  </a:cubicBezTo>
                  <a:close/>
                  <a:moveTo>
                    <a:pt x="5686" y="16871"/>
                  </a:moveTo>
                  <a:cubicBezTo>
                    <a:pt x="5686" y="9498"/>
                    <a:pt x="18588" y="3969"/>
                    <a:pt x="31491" y="5812"/>
                  </a:cubicBezTo>
                  <a:cubicBezTo>
                    <a:pt x="44393" y="7655"/>
                    <a:pt x="55452" y="13185"/>
                    <a:pt x="55452" y="20558"/>
                  </a:cubicBezTo>
                  <a:cubicBezTo>
                    <a:pt x="55452" y="27930"/>
                    <a:pt x="42550" y="33460"/>
                    <a:pt x="29648" y="31617"/>
                  </a:cubicBezTo>
                  <a:cubicBezTo>
                    <a:pt x="16745" y="31617"/>
                    <a:pt x="5686" y="24244"/>
                    <a:pt x="5686" y="1687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3" name="任意多边形: 形状 8902">
              <a:extLst>
                <a:ext uri="{FF2B5EF4-FFF2-40B4-BE49-F238E27FC236}">
                  <a16:creationId xmlns:a16="http://schemas.microsoft.com/office/drawing/2014/main" xmlns="" id="{8F1817D2-7A50-494D-A380-5A5218D411FD}"/>
                </a:ext>
              </a:extLst>
            </p:cNvPr>
            <p:cNvSpPr/>
            <p:nvPr/>
          </p:nvSpPr>
          <p:spPr>
            <a:xfrm>
              <a:off x="5241970" y="3169395"/>
              <a:ext cx="36864" cy="18432"/>
            </a:xfrm>
            <a:custGeom>
              <a:avLst/>
              <a:gdLst>
                <a:gd name="connsiteX0" fmla="*/ 27850 w 36864"/>
                <a:gd name="connsiteY0" fmla="*/ 1446 h 18432"/>
                <a:gd name="connsiteX1" fmla="*/ 49968 w 36864"/>
                <a:gd name="connsiteY1" fmla="*/ 19878 h 18432"/>
                <a:gd name="connsiteX2" fmla="*/ 22320 w 36864"/>
                <a:gd name="connsiteY2" fmla="*/ 27251 h 18432"/>
                <a:gd name="connsiteX3" fmla="*/ 202 w 36864"/>
                <a:gd name="connsiteY3" fmla="*/ 8819 h 18432"/>
                <a:gd name="connsiteX4" fmla="*/ 2785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50" y="1446"/>
                  </a:moveTo>
                  <a:cubicBezTo>
                    <a:pt x="40752" y="5133"/>
                    <a:pt x="51811" y="12505"/>
                    <a:pt x="49968" y="19878"/>
                  </a:cubicBezTo>
                  <a:cubicBezTo>
                    <a:pt x="48125" y="27251"/>
                    <a:pt x="35223" y="30937"/>
                    <a:pt x="22320" y="27251"/>
                  </a:cubicBezTo>
                  <a:cubicBezTo>
                    <a:pt x="9418" y="23565"/>
                    <a:pt x="-1641" y="16192"/>
                    <a:pt x="202" y="8819"/>
                  </a:cubicBezTo>
                  <a:cubicBezTo>
                    <a:pt x="2045" y="1446"/>
                    <a:pt x="14947" y="-2240"/>
                    <a:pt x="2785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4" name="任意多边形: 形状 8903">
              <a:extLst>
                <a:ext uri="{FF2B5EF4-FFF2-40B4-BE49-F238E27FC236}">
                  <a16:creationId xmlns:a16="http://schemas.microsoft.com/office/drawing/2014/main" xmlns="" id="{97C989AE-FA9E-49AA-A8F1-C645C42DEB8A}"/>
                </a:ext>
              </a:extLst>
            </p:cNvPr>
            <p:cNvSpPr/>
            <p:nvPr/>
          </p:nvSpPr>
          <p:spPr>
            <a:xfrm>
              <a:off x="5236442" y="3163115"/>
              <a:ext cx="55296" cy="36864"/>
            </a:xfrm>
            <a:custGeom>
              <a:avLst/>
              <a:gdLst>
                <a:gd name="connsiteX0" fmla="*/ 200 w 55296"/>
                <a:gd name="connsiteY0" fmla="*/ 13255 h 36864"/>
                <a:gd name="connsiteX1" fmla="*/ 26005 w 55296"/>
                <a:gd name="connsiteY1" fmla="*/ 39060 h 36864"/>
                <a:gd name="connsiteX2" fmla="*/ 61026 w 55296"/>
                <a:gd name="connsiteY2" fmla="*/ 26158 h 36864"/>
                <a:gd name="connsiteX3" fmla="*/ 35221 w 55296"/>
                <a:gd name="connsiteY3" fmla="*/ 353 h 36864"/>
                <a:gd name="connsiteX4" fmla="*/ 200 w 55296"/>
                <a:gd name="connsiteY4" fmla="*/ 13255 h 36864"/>
                <a:gd name="connsiteX5" fmla="*/ 5730 w 55296"/>
                <a:gd name="connsiteY5" fmla="*/ 15099 h 36864"/>
                <a:gd name="connsiteX6" fmla="*/ 33378 w 55296"/>
                <a:gd name="connsiteY6" fmla="*/ 7726 h 36864"/>
                <a:gd name="connsiteX7" fmla="*/ 55496 w 55296"/>
                <a:gd name="connsiteY7" fmla="*/ 26158 h 36864"/>
                <a:gd name="connsiteX8" fmla="*/ 27848 w 55296"/>
                <a:gd name="connsiteY8" fmla="*/ 33531 h 36864"/>
                <a:gd name="connsiteX9" fmla="*/ 5730 w 55296"/>
                <a:gd name="connsiteY9" fmla="*/ 150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0" y="13255"/>
                  </a:moveTo>
                  <a:cubicBezTo>
                    <a:pt x="-1643" y="24315"/>
                    <a:pt x="9416" y="35374"/>
                    <a:pt x="26005" y="39060"/>
                  </a:cubicBezTo>
                  <a:cubicBezTo>
                    <a:pt x="42594" y="42747"/>
                    <a:pt x="59183" y="37217"/>
                    <a:pt x="61026" y="26158"/>
                  </a:cubicBezTo>
                  <a:cubicBezTo>
                    <a:pt x="62869" y="15099"/>
                    <a:pt x="51810" y="4039"/>
                    <a:pt x="35221" y="353"/>
                  </a:cubicBezTo>
                  <a:cubicBezTo>
                    <a:pt x="16789" y="-1490"/>
                    <a:pt x="2044" y="4039"/>
                    <a:pt x="200" y="13255"/>
                  </a:cubicBezTo>
                  <a:close/>
                  <a:moveTo>
                    <a:pt x="5730" y="15099"/>
                  </a:moveTo>
                  <a:cubicBezTo>
                    <a:pt x="7573" y="7726"/>
                    <a:pt x="20476" y="4039"/>
                    <a:pt x="33378" y="7726"/>
                  </a:cubicBezTo>
                  <a:cubicBezTo>
                    <a:pt x="46280" y="11412"/>
                    <a:pt x="57340" y="18785"/>
                    <a:pt x="55496" y="26158"/>
                  </a:cubicBezTo>
                  <a:cubicBezTo>
                    <a:pt x="53653" y="33531"/>
                    <a:pt x="40751" y="37217"/>
                    <a:pt x="27848" y="33531"/>
                  </a:cubicBezTo>
                  <a:cubicBezTo>
                    <a:pt x="14946" y="29844"/>
                    <a:pt x="3887" y="22471"/>
                    <a:pt x="5730" y="150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5" name="任意多边形: 形状 8904">
              <a:extLst>
                <a:ext uri="{FF2B5EF4-FFF2-40B4-BE49-F238E27FC236}">
                  <a16:creationId xmlns:a16="http://schemas.microsoft.com/office/drawing/2014/main" xmlns="" id="{86EDFB1A-C063-4324-B16C-CF14F9DA5EF1}"/>
                </a:ext>
              </a:extLst>
            </p:cNvPr>
            <p:cNvSpPr/>
            <p:nvPr/>
          </p:nvSpPr>
          <p:spPr>
            <a:xfrm>
              <a:off x="5142437" y="3156492"/>
              <a:ext cx="36864" cy="18432"/>
            </a:xfrm>
            <a:custGeom>
              <a:avLst/>
              <a:gdLst>
                <a:gd name="connsiteX0" fmla="*/ 27850 w 36864"/>
                <a:gd name="connsiteY0" fmla="*/ 1446 h 18432"/>
                <a:gd name="connsiteX1" fmla="*/ 49968 w 36864"/>
                <a:gd name="connsiteY1" fmla="*/ 19878 h 18432"/>
                <a:gd name="connsiteX2" fmla="*/ 22320 w 36864"/>
                <a:gd name="connsiteY2" fmla="*/ 27251 h 18432"/>
                <a:gd name="connsiteX3" fmla="*/ 202 w 36864"/>
                <a:gd name="connsiteY3" fmla="*/ 8819 h 18432"/>
                <a:gd name="connsiteX4" fmla="*/ 2785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50" y="1446"/>
                  </a:moveTo>
                  <a:cubicBezTo>
                    <a:pt x="40752" y="3289"/>
                    <a:pt x="51811" y="12505"/>
                    <a:pt x="49968" y="19878"/>
                  </a:cubicBezTo>
                  <a:cubicBezTo>
                    <a:pt x="48125" y="27251"/>
                    <a:pt x="35222" y="30938"/>
                    <a:pt x="22320" y="27251"/>
                  </a:cubicBezTo>
                  <a:cubicBezTo>
                    <a:pt x="9418" y="25408"/>
                    <a:pt x="-1642" y="16192"/>
                    <a:pt x="202" y="8819"/>
                  </a:cubicBezTo>
                  <a:cubicBezTo>
                    <a:pt x="2045" y="1446"/>
                    <a:pt x="14947" y="-2240"/>
                    <a:pt x="2785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6" name="任意多边形: 形状 8905">
              <a:extLst>
                <a:ext uri="{FF2B5EF4-FFF2-40B4-BE49-F238E27FC236}">
                  <a16:creationId xmlns:a16="http://schemas.microsoft.com/office/drawing/2014/main" xmlns="" id="{3E96DF56-14DB-4FC6-8DAE-42A2C0D3EF7B}"/>
                </a:ext>
              </a:extLst>
            </p:cNvPr>
            <p:cNvSpPr/>
            <p:nvPr/>
          </p:nvSpPr>
          <p:spPr>
            <a:xfrm>
              <a:off x="5136910" y="3150212"/>
              <a:ext cx="55296" cy="36864"/>
            </a:xfrm>
            <a:custGeom>
              <a:avLst/>
              <a:gdLst>
                <a:gd name="connsiteX0" fmla="*/ 200 w 55296"/>
                <a:gd name="connsiteY0" fmla="*/ 13256 h 36864"/>
                <a:gd name="connsiteX1" fmla="*/ 27848 w 55296"/>
                <a:gd name="connsiteY1" fmla="*/ 37217 h 36864"/>
                <a:gd name="connsiteX2" fmla="*/ 62868 w 55296"/>
                <a:gd name="connsiteY2" fmla="*/ 24315 h 36864"/>
                <a:gd name="connsiteX3" fmla="*/ 35220 w 55296"/>
                <a:gd name="connsiteY3" fmla="*/ 353 h 36864"/>
                <a:gd name="connsiteX4" fmla="*/ 200 w 55296"/>
                <a:gd name="connsiteY4" fmla="*/ 13256 h 36864"/>
                <a:gd name="connsiteX5" fmla="*/ 5729 w 55296"/>
                <a:gd name="connsiteY5" fmla="*/ 15099 h 36864"/>
                <a:gd name="connsiteX6" fmla="*/ 33377 w 55296"/>
                <a:gd name="connsiteY6" fmla="*/ 7726 h 36864"/>
                <a:gd name="connsiteX7" fmla="*/ 55496 w 55296"/>
                <a:gd name="connsiteY7" fmla="*/ 26158 h 36864"/>
                <a:gd name="connsiteX8" fmla="*/ 27848 w 55296"/>
                <a:gd name="connsiteY8" fmla="*/ 33531 h 36864"/>
                <a:gd name="connsiteX9" fmla="*/ 5729 w 55296"/>
                <a:gd name="connsiteY9" fmla="*/ 150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0" y="13256"/>
                  </a:moveTo>
                  <a:cubicBezTo>
                    <a:pt x="-1644" y="24315"/>
                    <a:pt x="9416" y="35374"/>
                    <a:pt x="27848" y="37217"/>
                  </a:cubicBezTo>
                  <a:cubicBezTo>
                    <a:pt x="44436" y="40904"/>
                    <a:pt x="61025" y="35374"/>
                    <a:pt x="62868" y="24315"/>
                  </a:cubicBezTo>
                  <a:cubicBezTo>
                    <a:pt x="64712" y="13256"/>
                    <a:pt x="53652" y="2197"/>
                    <a:pt x="35220" y="353"/>
                  </a:cubicBezTo>
                  <a:cubicBezTo>
                    <a:pt x="18632" y="-1490"/>
                    <a:pt x="2043" y="4040"/>
                    <a:pt x="200" y="13256"/>
                  </a:cubicBezTo>
                  <a:close/>
                  <a:moveTo>
                    <a:pt x="5729" y="15099"/>
                  </a:moveTo>
                  <a:cubicBezTo>
                    <a:pt x="7572" y="7726"/>
                    <a:pt x="20475" y="4040"/>
                    <a:pt x="33377" y="7726"/>
                  </a:cubicBezTo>
                  <a:cubicBezTo>
                    <a:pt x="46280" y="9569"/>
                    <a:pt x="57339" y="18785"/>
                    <a:pt x="55496" y="26158"/>
                  </a:cubicBezTo>
                  <a:cubicBezTo>
                    <a:pt x="53652" y="33531"/>
                    <a:pt x="40750" y="37217"/>
                    <a:pt x="27848" y="33531"/>
                  </a:cubicBezTo>
                  <a:cubicBezTo>
                    <a:pt x="14945" y="29845"/>
                    <a:pt x="5729" y="22472"/>
                    <a:pt x="5729" y="150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7" name="任意多边形: 形状 8906">
              <a:extLst>
                <a:ext uri="{FF2B5EF4-FFF2-40B4-BE49-F238E27FC236}">
                  <a16:creationId xmlns:a16="http://schemas.microsoft.com/office/drawing/2014/main" xmlns="" id="{95EFA6BB-DB68-4777-8BAE-6A986DF7C20D}"/>
                </a:ext>
              </a:extLst>
            </p:cNvPr>
            <p:cNvSpPr/>
            <p:nvPr/>
          </p:nvSpPr>
          <p:spPr>
            <a:xfrm>
              <a:off x="5046558" y="3135820"/>
              <a:ext cx="36864" cy="18432"/>
            </a:xfrm>
            <a:custGeom>
              <a:avLst/>
              <a:gdLst>
                <a:gd name="connsiteX0" fmla="*/ 27883 w 36864"/>
                <a:gd name="connsiteY0" fmla="*/ 1843 h 18432"/>
                <a:gd name="connsiteX1" fmla="*/ 48158 w 36864"/>
                <a:gd name="connsiteY1" fmla="*/ 22118 h 18432"/>
                <a:gd name="connsiteX2" fmla="*/ 20510 w 36864"/>
                <a:gd name="connsiteY2" fmla="*/ 27648 h 18432"/>
                <a:gd name="connsiteX3" fmla="*/ 235 w 36864"/>
                <a:gd name="connsiteY3" fmla="*/ 7373 h 18432"/>
                <a:gd name="connsiteX4" fmla="*/ 27883 w 36864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83" y="1843"/>
                  </a:moveTo>
                  <a:cubicBezTo>
                    <a:pt x="40785" y="5530"/>
                    <a:pt x="50001" y="14746"/>
                    <a:pt x="48158" y="22118"/>
                  </a:cubicBezTo>
                  <a:cubicBezTo>
                    <a:pt x="46315" y="29491"/>
                    <a:pt x="33412" y="31334"/>
                    <a:pt x="20510" y="27648"/>
                  </a:cubicBezTo>
                  <a:cubicBezTo>
                    <a:pt x="7608" y="23962"/>
                    <a:pt x="-1608" y="14746"/>
                    <a:pt x="235" y="7373"/>
                  </a:cubicBezTo>
                  <a:cubicBezTo>
                    <a:pt x="235" y="0"/>
                    <a:pt x="13137" y="-1843"/>
                    <a:pt x="27883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8" name="任意多边形: 形状 8907">
              <a:extLst>
                <a:ext uri="{FF2B5EF4-FFF2-40B4-BE49-F238E27FC236}">
                  <a16:creationId xmlns:a16="http://schemas.microsoft.com/office/drawing/2014/main" xmlns="" id="{71307DE4-49EE-4DC8-8B51-A0AEA7EE42FE}"/>
                </a:ext>
              </a:extLst>
            </p:cNvPr>
            <p:cNvSpPr/>
            <p:nvPr/>
          </p:nvSpPr>
          <p:spPr>
            <a:xfrm>
              <a:off x="5038709" y="3130721"/>
              <a:ext cx="55296" cy="36864"/>
            </a:xfrm>
            <a:custGeom>
              <a:avLst/>
              <a:gdLst>
                <a:gd name="connsiteX0" fmla="*/ 710 w 55296"/>
                <a:gd name="connsiteY0" fmla="*/ 10629 h 36864"/>
                <a:gd name="connsiteX1" fmla="*/ 24672 w 55296"/>
                <a:gd name="connsiteY1" fmla="*/ 38277 h 36864"/>
                <a:gd name="connsiteX2" fmla="*/ 59693 w 55296"/>
                <a:gd name="connsiteY2" fmla="*/ 29061 h 36864"/>
                <a:gd name="connsiteX3" fmla="*/ 35731 w 55296"/>
                <a:gd name="connsiteY3" fmla="*/ 1413 h 36864"/>
                <a:gd name="connsiteX4" fmla="*/ 710 w 55296"/>
                <a:gd name="connsiteY4" fmla="*/ 10629 h 36864"/>
                <a:gd name="connsiteX5" fmla="*/ 6240 w 55296"/>
                <a:gd name="connsiteY5" fmla="*/ 12472 h 36864"/>
                <a:gd name="connsiteX6" fmla="*/ 33888 w 55296"/>
                <a:gd name="connsiteY6" fmla="*/ 6942 h 36864"/>
                <a:gd name="connsiteX7" fmla="*/ 54163 w 55296"/>
                <a:gd name="connsiteY7" fmla="*/ 27217 h 36864"/>
                <a:gd name="connsiteX8" fmla="*/ 26515 w 55296"/>
                <a:gd name="connsiteY8" fmla="*/ 32747 h 36864"/>
                <a:gd name="connsiteX9" fmla="*/ 6240 w 55296"/>
                <a:gd name="connsiteY9" fmla="*/ 1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10" y="10629"/>
                  </a:moveTo>
                  <a:cubicBezTo>
                    <a:pt x="-2976" y="21688"/>
                    <a:pt x="8083" y="32747"/>
                    <a:pt x="24672" y="38277"/>
                  </a:cubicBezTo>
                  <a:cubicBezTo>
                    <a:pt x="41261" y="43806"/>
                    <a:pt x="57850" y="40120"/>
                    <a:pt x="59693" y="29061"/>
                  </a:cubicBezTo>
                  <a:cubicBezTo>
                    <a:pt x="63379" y="18001"/>
                    <a:pt x="52320" y="6942"/>
                    <a:pt x="35731" y="1413"/>
                  </a:cubicBezTo>
                  <a:cubicBezTo>
                    <a:pt x="19142" y="-2274"/>
                    <a:pt x="4397" y="1413"/>
                    <a:pt x="710" y="10629"/>
                  </a:cubicBezTo>
                  <a:close/>
                  <a:moveTo>
                    <a:pt x="6240" y="12472"/>
                  </a:moveTo>
                  <a:cubicBezTo>
                    <a:pt x="8083" y="5099"/>
                    <a:pt x="20986" y="3256"/>
                    <a:pt x="33888" y="6942"/>
                  </a:cubicBezTo>
                  <a:cubicBezTo>
                    <a:pt x="46790" y="10629"/>
                    <a:pt x="56006" y="19845"/>
                    <a:pt x="54163" y="27217"/>
                  </a:cubicBezTo>
                  <a:cubicBezTo>
                    <a:pt x="52320" y="34590"/>
                    <a:pt x="39418" y="36433"/>
                    <a:pt x="26515" y="32747"/>
                  </a:cubicBezTo>
                  <a:cubicBezTo>
                    <a:pt x="13613" y="29061"/>
                    <a:pt x="4397" y="19845"/>
                    <a:pt x="6240" y="1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9" name="任意多边形: 形状 8908">
              <a:extLst>
                <a:ext uri="{FF2B5EF4-FFF2-40B4-BE49-F238E27FC236}">
                  <a16:creationId xmlns:a16="http://schemas.microsoft.com/office/drawing/2014/main" xmlns="" id="{58A03299-DD0D-43C9-9A83-6972CEA43D48}"/>
                </a:ext>
              </a:extLst>
            </p:cNvPr>
            <p:cNvSpPr/>
            <p:nvPr/>
          </p:nvSpPr>
          <p:spPr>
            <a:xfrm>
              <a:off x="4946311" y="3115084"/>
              <a:ext cx="36864" cy="18432"/>
            </a:xfrm>
            <a:custGeom>
              <a:avLst/>
              <a:gdLst>
                <a:gd name="connsiteX0" fmla="*/ 30440 w 36864"/>
                <a:gd name="connsiteY0" fmla="*/ 4147 h 18432"/>
                <a:gd name="connsiteX1" fmla="*/ 47029 w 36864"/>
                <a:gd name="connsiteY1" fmla="*/ 28109 h 18432"/>
                <a:gd name="connsiteX2" fmla="*/ 17538 w 36864"/>
                <a:gd name="connsiteY2" fmla="*/ 28109 h 18432"/>
                <a:gd name="connsiteX3" fmla="*/ 949 w 36864"/>
                <a:gd name="connsiteY3" fmla="*/ 4147 h 18432"/>
                <a:gd name="connsiteX4" fmla="*/ 3044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0440" y="4147"/>
                  </a:moveTo>
                  <a:cubicBezTo>
                    <a:pt x="43343" y="9677"/>
                    <a:pt x="50715" y="20736"/>
                    <a:pt x="47029" y="28109"/>
                  </a:cubicBezTo>
                  <a:cubicBezTo>
                    <a:pt x="43343" y="33638"/>
                    <a:pt x="30440" y="35482"/>
                    <a:pt x="17538" y="28109"/>
                  </a:cubicBezTo>
                  <a:cubicBezTo>
                    <a:pt x="4635" y="22579"/>
                    <a:pt x="-2737" y="11520"/>
                    <a:pt x="949" y="4147"/>
                  </a:cubicBezTo>
                  <a:cubicBezTo>
                    <a:pt x="4635" y="-1382"/>
                    <a:pt x="17538" y="-1382"/>
                    <a:pt x="30440" y="414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0" name="任意多边形: 形状 8909">
              <a:extLst>
                <a:ext uri="{FF2B5EF4-FFF2-40B4-BE49-F238E27FC236}">
                  <a16:creationId xmlns:a16="http://schemas.microsoft.com/office/drawing/2014/main" xmlns="" id="{C40A1DAA-EF2D-48AB-A30E-5F9238FBCECD}"/>
                </a:ext>
              </a:extLst>
            </p:cNvPr>
            <p:cNvSpPr/>
            <p:nvPr/>
          </p:nvSpPr>
          <p:spPr>
            <a:xfrm>
              <a:off x="4941951" y="3109152"/>
              <a:ext cx="55296" cy="36864"/>
            </a:xfrm>
            <a:custGeom>
              <a:avLst/>
              <a:gdLst>
                <a:gd name="connsiteX0" fmla="*/ 1622 w 55296"/>
                <a:gd name="connsiteY0" fmla="*/ 8236 h 36864"/>
                <a:gd name="connsiteX1" fmla="*/ 20054 w 55296"/>
                <a:gd name="connsiteY1" fmla="*/ 39570 h 36864"/>
                <a:gd name="connsiteX2" fmla="*/ 56918 w 55296"/>
                <a:gd name="connsiteY2" fmla="*/ 35884 h 36864"/>
                <a:gd name="connsiteX3" fmla="*/ 38486 w 55296"/>
                <a:gd name="connsiteY3" fmla="*/ 4549 h 36864"/>
                <a:gd name="connsiteX4" fmla="*/ 1622 w 55296"/>
                <a:gd name="connsiteY4" fmla="*/ 8236 h 36864"/>
                <a:gd name="connsiteX5" fmla="*/ 5308 w 55296"/>
                <a:gd name="connsiteY5" fmla="*/ 11922 h 36864"/>
                <a:gd name="connsiteX6" fmla="*/ 34800 w 55296"/>
                <a:gd name="connsiteY6" fmla="*/ 11922 h 36864"/>
                <a:gd name="connsiteX7" fmla="*/ 51388 w 55296"/>
                <a:gd name="connsiteY7" fmla="*/ 35884 h 36864"/>
                <a:gd name="connsiteX8" fmla="*/ 21897 w 55296"/>
                <a:gd name="connsiteY8" fmla="*/ 35884 h 36864"/>
                <a:gd name="connsiteX9" fmla="*/ 5308 w 55296"/>
                <a:gd name="connsiteY9" fmla="*/ 119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22" y="8236"/>
                  </a:moveTo>
                  <a:cubicBezTo>
                    <a:pt x="-3908" y="17452"/>
                    <a:pt x="5308" y="32197"/>
                    <a:pt x="20054" y="39570"/>
                  </a:cubicBezTo>
                  <a:cubicBezTo>
                    <a:pt x="36643" y="46943"/>
                    <a:pt x="51388" y="46943"/>
                    <a:pt x="56918" y="35884"/>
                  </a:cubicBezTo>
                  <a:cubicBezTo>
                    <a:pt x="62448" y="26668"/>
                    <a:pt x="53232" y="11922"/>
                    <a:pt x="38486" y="4549"/>
                  </a:cubicBezTo>
                  <a:cubicBezTo>
                    <a:pt x="21897" y="-2823"/>
                    <a:pt x="5308" y="-980"/>
                    <a:pt x="1622" y="8236"/>
                  </a:cubicBezTo>
                  <a:close/>
                  <a:moveTo>
                    <a:pt x="5308" y="11922"/>
                  </a:moveTo>
                  <a:cubicBezTo>
                    <a:pt x="8995" y="6393"/>
                    <a:pt x="21897" y="4549"/>
                    <a:pt x="34800" y="11922"/>
                  </a:cubicBezTo>
                  <a:cubicBezTo>
                    <a:pt x="47702" y="17452"/>
                    <a:pt x="55075" y="28511"/>
                    <a:pt x="51388" y="35884"/>
                  </a:cubicBezTo>
                  <a:cubicBezTo>
                    <a:pt x="47702" y="41413"/>
                    <a:pt x="34800" y="43257"/>
                    <a:pt x="21897" y="35884"/>
                  </a:cubicBezTo>
                  <a:cubicBezTo>
                    <a:pt x="10838" y="28511"/>
                    <a:pt x="3465" y="17452"/>
                    <a:pt x="5308" y="11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1" name="任意多边形: 形状 8910">
              <a:extLst>
                <a:ext uri="{FF2B5EF4-FFF2-40B4-BE49-F238E27FC236}">
                  <a16:creationId xmlns:a16="http://schemas.microsoft.com/office/drawing/2014/main" xmlns="" id="{CBDB7A8D-C5DB-40A6-A62B-0009F5130E44}"/>
                </a:ext>
              </a:extLst>
            </p:cNvPr>
            <p:cNvSpPr/>
            <p:nvPr/>
          </p:nvSpPr>
          <p:spPr>
            <a:xfrm>
              <a:off x="4847446" y="3076582"/>
              <a:ext cx="36864" cy="18432"/>
            </a:xfrm>
            <a:custGeom>
              <a:avLst/>
              <a:gdLst>
                <a:gd name="connsiteX0" fmla="*/ 29771 w 36864"/>
                <a:gd name="connsiteY0" fmla="*/ 3942 h 18432"/>
                <a:gd name="connsiteX1" fmla="*/ 48203 w 36864"/>
                <a:gd name="connsiteY1" fmla="*/ 26060 h 18432"/>
                <a:gd name="connsiteX2" fmla="*/ 18712 w 36864"/>
                <a:gd name="connsiteY2" fmla="*/ 27903 h 18432"/>
                <a:gd name="connsiteX3" fmla="*/ 280 w 36864"/>
                <a:gd name="connsiteY3" fmla="*/ 5785 h 18432"/>
                <a:gd name="connsiteX4" fmla="*/ 29771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771" y="3942"/>
                  </a:moveTo>
                  <a:cubicBezTo>
                    <a:pt x="42674" y="9471"/>
                    <a:pt x="50047" y="20531"/>
                    <a:pt x="48203" y="26060"/>
                  </a:cubicBezTo>
                  <a:cubicBezTo>
                    <a:pt x="44517" y="33433"/>
                    <a:pt x="31615" y="33433"/>
                    <a:pt x="18712" y="27903"/>
                  </a:cubicBezTo>
                  <a:cubicBezTo>
                    <a:pt x="5810" y="22374"/>
                    <a:pt x="-1563" y="11315"/>
                    <a:pt x="280" y="5785"/>
                  </a:cubicBezTo>
                  <a:cubicBezTo>
                    <a:pt x="3967" y="-1588"/>
                    <a:pt x="16869" y="-1588"/>
                    <a:pt x="29771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2" name="任意多边形: 形状 8911">
              <a:extLst>
                <a:ext uri="{FF2B5EF4-FFF2-40B4-BE49-F238E27FC236}">
                  <a16:creationId xmlns:a16="http://schemas.microsoft.com/office/drawing/2014/main" xmlns="" id="{D0C25D0D-A34A-46B7-BD56-D06A4E2C5116}"/>
                </a:ext>
              </a:extLst>
            </p:cNvPr>
            <p:cNvSpPr/>
            <p:nvPr/>
          </p:nvSpPr>
          <p:spPr>
            <a:xfrm>
              <a:off x="4843227" y="3070041"/>
              <a:ext cx="55296" cy="36864"/>
            </a:xfrm>
            <a:custGeom>
              <a:avLst/>
              <a:gdLst>
                <a:gd name="connsiteX0" fmla="*/ 813 w 55296"/>
                <a:gd name="connsiteY0" fmla="*/ 8640 h 36864"/>
                <a:gd name="connsiteX1" fmla="*/ 21088 w 55296"/>
                <a:gd name="connsiteY1" fmla="*/ 38131 h 36864"/>
                <a:gd name="connsiteX2" fmla="*/ 57952 w 55296"/>
                <a:gd name="connsiteY2" fmla="*/ 32601 h 36864"/>
                <a:gd name="connsiteX3" fmla="*/ 37677 w 55296"/>
                <a:gd name="connsiteY3" fmla="*/ 3110 h 36864"/>
                <a:gd name="connsiteX4" fmla="*/ 813 w 55296"/>
                <a:gd name="connsiteY4" fmla="*/ 8640 h 36864"/>
                <a:gd name="connsiteX5" fmla="*/ 6342 w 55296"/>
                <a:gd name="connsiteY5" fmla="*/ 12326 h 36864"/>
                <a:gd name="connsiteX6" fmla="*/ 35834 w 55296"/>
                <a:gd name="connsiteY6" fmla="*/ 10483 h 36864"/>
                <a:gd name="connsiteX7" fmla="*/ 54266 w 55296"/>
                <a:gd name="connsiteY7" fmla="*/ 32601 h 36864"/>
                <a:gd name="connsiteX8" fmla="*/ 24774 w 55296"/>
                <a:gd name="connsiteY8" fmla="*/ 34445 h 36864"/>
                <a:gd name="connsiteX9" fmla="*/ 6342 w 55296"/>
                <a:gd name="connsiteY9" fmla="*/ 1232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13" y="8640"/>
                  </a:moveTo>
                  <a:cubicBezTo>
                    <a:pt x="-2874" y="17856"/>
                    <a:pt x="6342" y="32601"/>
                    <a:pt x="21088" y="38131"/>
                  </a:cubicBezTo>
                  <a:cubicBezTo>
                    <a:pt x="37677" y="45504"/>
                    <a:pt x="52422" y="43661"/>
                    <a:pt x="57952" y="32601"/>
                  </a:cubicBezTo>
                  <a:cubicBezTo>
                    <a:pt x="61638" y="23385"/>
                    <a:pt x="52422" y="8640"/>
                    <a:pt x="37677" y="3110"/>
                  </a:cubicBezTo>
                  <a:cubicBezTo>
                    <a:pt x="21088" y="-2419"/>
                    <a:pt x="4499" y="-576"/>
                    <a:pt x="813" y="8640"/>
                  </a:cubicBezTo>
                  <a:close/>
                  <a:moveTo>
                    <a:pt x="6342" y="12326"/>
                  </a:moveTo>
                  <a:cubicBezTo>
                    <a:pt x="10029" y="4953"/>
                    <a:pt x="22931" y="4953"/>
                    <a:pt x="35834" y="10483"/>
                  </a:cubicBezTo>
                  <a:cubicBezTo>
                    <a:pt x="48736" y="16013"/>
                    <a:pt x="56109" y="27072"/>
                    <a:pt x="54266" y="32601"/>
                  </a:cubicBezTo>
                  <a:cubicBezTo>
                    <a:pt x="50579" y="39974"/>
                    <a:pt x="37677" y="39974"/>
                    <a:pt x="24774" y="34445"/>
                  </a:cubicBezTo>
                  <a:cubicBezTo>
                    <a:pt x="10029" y="28915"/>
                    <a:pt x="2656" y="17856"/>
                    <a:pt x="6342" y="1232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3" name="任意多边形: 形状 8912">
              <a:extLst>
                <a:ext uri="{FF2B5EF4-FFF2-40B4-BE49-F238E27FC236}">
                  <a16:creationId xmlns:a16="http://schemas.microsoft.com/office/drawing/2014/main" xmlns="" id="{369020C3-5856-4C62-984C-7271F77649B4}"/>
                </a:ext>
              </a:extLst>
            </p:cNvPr>
            <p:cNvSpPr/>
            <p:nvPr/>
          </p:nvSpPr>
          <p:spPr>
            <a:xfrm>
              <a:off x="4749218" y="3040445"/>
              <a:ext cx="36864" cy="18432"/>
            </a:xfrm>
            <a:custGeom>
              <a:avLst/>
              <a:gdLst>
                <a:gd name="connsiteX0" fmla="*/ 28467 w 36864"/>
                <a:gd name="connsiteY0" fmla="*/ 3215 h 18432"/>
                <a:gd name="connsiteX1" fmla="*/ 46899 w 36864"/>
                <a:gd name="connsiteY1" fmla="*/ 25334 h 18432"/>
                <a:gd name="connsiteX2" fmla="*/ 19251 w 36864"/>
                <a:gd name="connsiteY2" fmla="*/ 29020 h 18432"/>
                <a:gd name="connsiteX3" fmla="*/ 819 w 36864"/>
                <a:gd name="connsiteY3" fmla="*/ 6902 h 18432"/>
                <a:gd name="connsiteX4" fmla="*/ 28467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8467" y="3215"/>
                  </a:moveTo>
                  <a:cubicBezTo>
                    <a:pt x="41369" y="8745"/>
                    <a:pt x="50586" y="17961"/>
                    <a:pt x="46899" y="25334"/>
                  </a:cubicBezTo>
                  <a:cubicBezTo>
                    <a:pt x="45056" y="32707"/>
                    <a:pt x="32153" y="34550"/>
                    <a:pt x="19251" y="29020"/>
                  </a:cubicBezTo>
                  <a:cubicBezTo>
                    <a:pt x="6349" y="23491"/>
                    <a:pt x="-2867" y="14274"/>
                    <a:pt x="819" y="6902"/>
                  </a:cubicBezTo>
                  <a:cubicBezTo>
                    <a:pt x="2662" y="-471"/>
                    <a:pt x="15565" y="-2314"/>
                    <a:pt x="28467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4" name="任意多边形: 形状 8913">
              <a:extLst>
                <a:ext uri="{FF2B5EF4-FFF2-40B4-BE49-F238E27FC236}">
                  <a16:creationId xmlns:a16="http://schemas.microsoft.com/office/drawing/2014/main" xmlns="" id="{83728568-3F1C-4BBF-A71F-AC30BCF8CAD0}"/>
                </a:ext>
              </a:extLst>
            </p:cNvPr>
            <p:cNvSpPr/>
            <p:nvPr/>
          </p:nvSpPr>
          <p:spPr>
            <a:xfrm>
              <a:off x="4743700" y="3033689"/>
              <a:ext cx="55296" cy="36864"/>
            </a:xfrm>
            <a:custGeom>
              <a:avLst/>
              <a:gdLst>
                <a:gd name="connsiteX0" fmla="*/ 807 w 55296"/>
                <a:gd name="connsiteY0" fmla="*/ 9971 h 36864"/>
                <a:gd name="connsiteX1" fmla="*/ 22925 w 55296"/>
                <a:gd name="connsiteY1" fmla="*/ 39462 h 36864"/>
                <a:gd name="connsiteX2" fmla="*/ 59789 w 55296"/>
                <a:gd name="connsiteY2" fmla="*/ 32089 h 36864"/>
                <a:gd name="connsiteX3" fmla="*/ 37671 w 55296"/>
                <a:gd name="connsiteY3" fmla="*/ 2598 h 36864"/>
                <a:gd name="connsiteX4" fmla="*/ 807 w 55296"/>
                <a:gd name="connsiteY4" fmla="*/ 9971 h 36864"/>
                <a:gd name="connsiteX5" fmla="*/ 6336 w 55296"/>
                <a:gd name="connsiteY5" fmla="*/ 11814 h 36864"/>
                <a:gd name="connsiteX6" fmla="*/ 33985 w 55296"/>
                <a:gd name="connsiteY6" fmla="*/ 8128 h 36864"/>
                <a:gd name="connsiteX7" fmla="*/ 52417 w 55296"/>
                <a:gd name="connsiteY7" fmla="*/ 30246 h 36864"/>
                <a:gd name="connsiteX8" fmla="*/ 24769 w 55296"/>
                <a:gd name="connsiteY8" fmla="*/ 33933 h 36864"/>
                <a:gd name="connsiteX9" fmla="*/ 6336 w 55296"/>
                <a:gd name="connsiteY9" fmla="*/ 1181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07" y="9971"/>
                  </a:moveTo>
                  <a:cubicBezTo>
                    <a:pt x="-2880" y="19187"/>
                    <a:pt x="6336" y="32089"/>
                    <a:pt x="22925" y="39462"/>
                  </a:cubicBezTo>
                  <a:cubicBezTo>
                    <a:pt x="39514" y="44992"/>
                    <a:pt x="56103" y="43149"/>
                    <a:pt x="59789" y="32089"/>
                  </a:cubicBezTo>
                  <a:cubicBezTo>
                    <a:pt x="63476" y="22873"/>
                    <a:pt x="54260" y="9971"/>
                    <a:pt x="37671" y="2598"/>
                  </a:cubicBezTo>
                  <a:cubicBezTo>
                    <a:pt x="19239" y="-2932"/>
                    <a:pt x="4493" y="755"/>
                    <a:pt x="807" y="9971"/>
                  </a:cubicBezTo>
                  <a:close/>
                  <a:moveTo>
                    <a:pt x="6336" y="11814"/>
                  </a:moveTo>
                  <a:cubicBezTo>
                    <a:pt x="8180" y="4441"/>
                    <a:pt x="21082" y="2598"/>
                    <a:pt x="33985" y="8128"/>
                  </a:cubicBezTo>
                  <a:cubicBezTo>
                    <a:pt x="46887" y="13657"/>
                    <a:pt x="56103" y="22873"/>
                    <a:pt x="52417" y="30246"/>
                  </a:cubicBezTo>
                  <a:cubicBezTo>
                    <a:pt x="50573" y="37619"/>
                    <a:pt x="37671" y="39462"/>
                    <a:pt x="24769" y="33933"/>
                  </a:cubicBezTo>
                  <a:cubicBezTo>
                    <a:pt x="11866" y="28403"/>
                    <a:pt x="2650" y="19187"/>
                    <a:pt x="6336" y="1181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5" name="任意多边形: 形状 8914">
              <a:extLst>
                <a:ext uri="{FF2B5EF4-FFF2-40B4-BE49-F238E27FC236}">
                  <a16:creationId xmlns:a16="http://schemas.microsoft.com/office/drawing/2014/main" xmlns="" id="{498346AE-3814-4195-B761-93DE3A740D42}"/>
                </a:ext>
              </a:extLst>
            </p:cNvPr>
            <p:cNvSpPr/>
            <p:nvPr/>
          </p:nvSpPr>
          <p:spPr>
            <a:xfrm>
              <a:off x="4651528" y="2998051"/>
              <a:ext cx="36864" cy="18432"/>
            </a:xfrm>
            <a:custGeom>
              <a:avLst/>
              <a:gdLst>
                <a:gd name="connsiteX0" fmla="*/ 28467 w 36864"/>
                <a:gd name="connsiteY0" fmla="*/ 3215 h 18432"/>
                <a:gd name="connsiteX1" fmla="*/ 46899 w 36864"/>
                <a:gd name="connsiteY1" fmla="*/ 25334 h 18432"/>
                <a:gd name="connsiteX2" fmla="*/ 19251 w 36864"/>
                <a:gd name="connsiteY2" fmla="*/ 29020 h 18432"/>
                <a:gd name="connsiteX3" fmla="*/ 819 w 36864"/>
                <a:gd name="connsiteY3" fmla="*/ 6902 h 18432"/>
                <a:gd name="connsiteX4" fmla="*/ 28467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8467" y="3215"/>
                  </a:moveTo>
                  <a:cubicBezTo>
                    <a:pt x="41370" y="8745"/>
                    <a:pt x="50586" y="17961"/>
                    <a:pt x="46899" y="25334"/>
                  </a:cubicBezTo>
                  <a:cubicBezTo>
                    <a:pt x="45056" y="32706"/>
                    <a:pt x="30310" y="32706"/>
                    <a:pt x="19251" y="29020"/>
                  </a:cubicBezTo>
                  <a:cubicBezTo>
                    <a:pt x="6349" y="23490"/>
                    <a:pt x="-2867" y="14274"/>
                    <a:pt x="819" y="6902"/>
                  </a:cubicBezTo>
                  <a:cubicBezTo>
                    <a:pt x="2662" y="-471"/>
                    <a:pt x="15565" y="-2314"/>
                    <a:pt x="28467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6" name="任意多边形: 形状 8915">
              <a:extLst>
                <a:ext uri="{FF2B5EF4-FFF2-40B4-BE49-F238E27FC236}">
                  <a16:creationId xmlns:a16="http://schemas.microsoft.com/office/drawing/2014/main" xmlns="" id="{1DD54E68-FF08-4A49-9B6F-707A2615F8F6}"/>
                </a:ext>
              </a:extLst>
            </p:cNvPr>
            <p:cNvSpPr/>
            <p:nvPr/>
          </p:nvSpPr>
          <p:spPr>
            <a:xfrm>
              <a:off x="4644167" y="2991815"/>
              <a:ext cx="55296" cy="36864"/>
            </a:xfrm>
            <a:custGeom>
              <a:avLst/>
              <a:gdLst>
                <a:gd name="connsiteX0" fmla="*/ 807 w 55296"/>
                <a:gd name="connsiteY0" fmla="*/ 9452 h 36864"/>
                <a:gd name="connsiteX1" fmla="*/ 22925 w 55296"/>
                <a:gd name="connsiteY1" fmla="*/ 38943 h 36864"/>
                <a:gd name="connsiteX2" fmla="*/ 59789 w 55296"/>
                <a:gd name="connsiteY2" fmla="*/ 33413 h 36864"/>
                <a:gd name="connsiteX3" fmla="*/ 37671 w 55296"/>
                <a:gd name="connsiteY3" fmla="*/ 3922 h 36864"/>
                <a:gd name="connsiteX4" fmla="*/ 807 w 55296"/>
                <a:gd name="connsiteY4" fmla="*/ 9452 h 36864"/>
                <a:gd name="connsiteX5" fmla="*/ 6336 w 55296"/>
                <a:gd name="connsiteY5" fmla="*/ 11295 h 36864"/>
                <a:gd name="connsiteX6" fmla="*/ 33984 w 55296"/>
                <a:gd name="connsiteY6" fmla="*/ 7609 h 36864"/>
                <a:gd name="connsiteX7" fmla="*/ 52416 w 55296"/>
                <a:gd name="connsiteY7" fmla="*/ 29727 h 36864"/>
                <a:gd name="connsiteX8" fmla="*/ 24768 w 55296"/>
                <a:gd name="connsiteY8" fmla="*/ 33413 h 36864"/>
                <a:gd name="connsiteX9" fmla="*/ 6336 w 55296"/>
                <a:gd name="connsiteY9" fmla="*/ 1129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07" y="9452"/>
                  </a:moveTo>
                  <a:cubicBezTo>
                    <a:pt x="-2880" y="18668"/>
                    <a:pt x="6336" y="31570"/>
                    <a:pt x="22925" y="38943"/>
                  </a:cubicBezTo>
                  <a:cubicBezTo>
                    <a:pt x="39514" y="46316"/>
                    <a:pt x="56103" y="42629"/>
                    <a:pt x="59789" y="33413"/>
                  </a:cubicBezTo>
                  <a:cubicBezTo>
                    <a:pt x="63476" y="24197"/>
                    <a:pt x="54260" y="11295"/>
                    <a:pt x="37671" y="3922"/>
                  </a:cubicBezTo>
                  <a:cubicBezTo>
                    <a:pt x="21082" y="-3451"/>
                    <a:pt x="4493" y="236"/>
                    <a:pt x="807" y="9452"/>
                  </a:cubicBezTo>
                  <a:close/>
                  <a:moveTo>
                    <a:pt x="6336" y="11295"/>
                  </a:moveTo>
                  <a:cubicBezTo>
                    <a:pt x="8180" y="3922"/>
                    <a:pt x="22925" y="3922"/>
                    <a:pt x="33984" y="7609"/>
                  </a:cubicBezTo>
                  <a:cubicBezTo>
                    <a:pt x="46887" y="13138"/>
                    <a:pt x="56103" y="22354"/>
                    <a:pt x="52416" y="29727"/>
                  </a:cubicBezTo>
                  <a:cubicBezTo>
                    <a:pt x="50573" y="37100"/>
                    <a:pt x="35828" y="37100"/>
                    <a:pt x="24768" y="33413"/>
                  </a:cubicBezTo>
                  <a:cubicBezTo>
                    <a:pt x="11866" y="27884"/>
                    <a:pt x="4493" y="18668"/>
                    <a:pt x="6336" y="1129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7" name="任意多边形: 形状 8916">
              <a:extLst>
                <a:ext uri="{FF2B5EF4-FFF2-40B4-BE49-F238E27FC236}">
                  <a16:creationId xmlns:a16="http://schemas.microsoft.com/office/drawing/2014/main" xmlns="" id="{3E234B6D-209C-4888-A4BC-B7807BD6DAE2}"/>
                </a:ext>
              </a:extLst>
            </p:cNvPr>
            <p:cNvSpPr/>
            <p:nvPr/>
          </p:nvSpPr>
          <p:spPr>
            <a:xfrm>
              <a:off x="5915993" y="3011404"/>
              <a:ext cx="110592" cy="55296"/>
            </a:xfrm>
            <a:custGeom>
              <a:avLst/>
              <a:gdLst>
                <a:gd name="connsiteX0" fmla="*/ 57931 w 110592"/>
                <a:gd name="connsiteY0" fmla="*/ 67277 h 55296"/>
                <a:gd name="connsiteX1" fmla="*/ 113227 w 110592"/>
                <a:gd name="connsiteY1" fmla="*/ 19354 h 55296"/>
                <a:gd name="connsiteX2" fmla="*/ 792 w 110592"/>
                <a:gd name="connsiteY2" fmla="*/ 19354 h 55296"/>
                <a:gd name="connsiteX3" fmla="*/ 57931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31" y="67277"/>
                  </a:moveTo>
                  <a:cubicBezTo>
                    <a:pt x="76363" y="67277"/>
                    <a:pt x="120600" y="35942"/>
                    <a:pt x="113227" y="19354"/>
                  </a:cubicBezTo>
                  <a:cubicBezTo>
                    <a:pt x="100325" y="-6451"/>
                    <a:pt x="10008" y="-6451"/>
                    <a:pt x="792" y="19354"/>
                  </a:cubicBezTo>
                  <a:cubicBezTo>
                    <a:pt x="-6581" y="37786"/>
                    <a:pt x="39499" y="69120"/>
                    <a:pt x="57931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8" name="任意多边形: 形状 8917">
              <a:extLst>
                <a:ext uri="{FF2B5EF4-FFF2-40B4-BE49-F238E27FC236}">
                  <a16:creationId xmlns:a16="http://schemas.microsoft.com/office/drawing/2014/main" xmlns="" id="{F0B0218C-8B79-43E5-B76C-6F4D63A757EA}"/>
                </a:ext>
              </a:extLst>
            </p:cNvPr>
            <p:cNvSpPr/>
            <p:nvPr/>
          </p:nvSpPr>
          <p:spPr>
            <a:xfrm>
              <a:off x="593521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9" name="任意多边形: 形状 8918">
              <a:extLst>
                <a:ext uri="{FF2B5EF4-FFF2-40B4-BE49-F238E27FC236}">
                  <a16:creationId xmlns:a16="http://schemas.microsoft.com/office/drawing/2014/main" xmlns="" id="{CF606A8C-D2C2-4B51-9A29-8FCA3D193D97}"/>
                </a:ext>
              </a:extLst>
            </p:cNvPr>
            <p:cNvSpPr/>
            <p:nvPr/>
          </p:nvSpPr>
          <p:spPr>
            <a:xfrm>
              <a:off x="5975767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0" name="任意多边形: 形状 8919">
              <a:extLst>
                <a:ext uri="{FF2B5EF4-FFF2-40B4-BE49-F238E27FC236}">
                  <a16:creationId xmlns:a16="http://schemas.microsoft.com/office/drawing/2014/main" xmlns="" id="{797216E4-D935-4D2B-A473-E8D1756CED49}"/>
                </a:ext>
              </a:extLst>
            </p:cNvPr>
            <p:cNvSpPr/>
            <p:nvPr/>
          </p:nvSpPr>
          <p:spPr>
            <a:xfrm>
              <a:off x="5955492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119"/>
                    <a:pt x="25805" y="29491"/>
                    <a:pt x="16589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5530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1" name="任意多边形: 形状 8920">
              <a:extLst>
                <a:ext uri="{FF2B5EF4-FFF2-40B4-BE49-F238E27FC236}">
                  <a16:creationId xmlns:a16="http://schemas.microsoft.com/office/drawing/2014/main" xmlns="" id="{4537BB09-0C67-4CB1-A394-C546B51B7E3B}"/>
                </a:ext>
              </a:extLst>
            </p:cNvPr>
            <p:cNvSpPr/>
            <p:nvPr/>
          </p:nvSpPr>
          <p:spPr>
            <a:xfrm>
              <a:off x="5731989" y="3011404"/>
              <a:ext cx="110592" cy="55296"/>
            </a:xfrm>
            <a:custGeom>
              <a:avLst/>
              <a:gdLst>
                <a:gd name="connsiteX0" fmla="*/ 57614 w 110592"/>
                <a:gd name="connsiteY0" fmla="*/ 67277 h 55296"/>
                <a:gd name="connsiteX1" fmla="*/ 112910 w 110592"/>
                <a:gd name="connsiteY1" fmla="*/ 19354 h 55296"/>
                <a:gd name="connsiteX2" fmla="*/ 475 w 110592"/>
                <a:gd name="connsiteY2" fmla="*/ 19354 h 55296"/>
                <a:gd name="connsiteX3" fmla="*/ 57614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614" y="67277"/>
                  </a:moveTo>
                  <a:cubicBezTo>
                    <a:pt x="76046" y="67277"/>
                    <a:pt x="120283" y="35942"/>
                    <a:pt x="112910" y="19354"/>
                  </a:cubicBezTo>
                  <a:cubicBezTo>
                    <a:pt x="100008" y="-6451"/>
                    <a:pt x="9691" y="-6451"/>
                    <a:pt x="475" y="19354"/>
                  </a:cubicBezTo>
                  <a:cubicBezTo>
                    <a:pt x="-5055" y="37786"/>
                    <a:pt x="39182" y="69120"/>
                    <a:pt x="57614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2" name="任意多边形: 形状 8921">
              <a:extLst>
                <a:ext uri="{FF2B5EF4-FFF2-40B4-BE49-F238E27FC236}">
                  <a16:creationId xmlns:a16="http://schemas.microsoft.com/office/drawing/2014/main" xmlns="" id="{B4107D70-1A0B-4DC7-9EAA-E0C10905E12F}"/>
                </a:ext>
              </a:extLst>
            </p:cNvPr>
            <p:cNvSpPr/>
            <p:nvPr/>
          </p:nvSpPr>
          <p:spPr>
            <a:xfrm>
              <a:off x="575089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3" name="任意多边形: 形状 8922">
              <a:extLst>
                <a:ext uri="{FF2B5EF4-FFF2-40B4-BE49-F238E27FC236}">
                  <a16:creationId xmlns:a16="http://schemas.microsoft.com/office/drawing/2014/main" xmlns="" id="{82BAB71F-C227-4A7F-808F-7E7D6A510EED}"/>
                </a:ext>
              </a:extLst>
            </p:cNvPr>
            <p:cNvSpPr/>
            <p:nvPr/>
          </p:nvSpPr>
          <p:spPr>
            <a:xfrm>
              <a:off x="5791447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4" name="任意多边形: 形状 8923">
              <a:extLst>
                <a:ext uri="{FF2B5EF4-FFF2-40B4-BE49-F238E27FC236}">
                  <a16:creationId xmlns:a16="http://schemas.microsoft.com/office/drawing/2014/main" xmlns="" id="{0A7D4881-63EC-4C43-930A-B4510D7F9148}"/>
                </a:ext>
              </a:extLst>
            </p:cNvPr>
            <p:cNvSpPr/>
            <p:nvPr/>
          </p:nvSpPr>
          <p:spPr>
            <a:xfrm>
              <a:off x="5771171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889"/>
                    <a:pt x="25751" y="29491"/>
                    <a:pt x="16589" y="29491"/>
                  </a:cubicBezTo>
                  <a:cubicBezTo>
                    <a:pt x="7427" y="29491"/>
                    <a:pt x="0" y="22889"/>
                    <a:pt x="0" y="14746"/>
                  </a:cubicBezTo>
                  <a:cubicBezTo>
                    <a:pt x="0" y="6602"/>
                    <a:pt x="7427" y="0"/>
                    <a:pt x="16589" y="0"/>
                  </a:cubicBezTo>
                  <a:cubicBezTo>
                    <a:pt x="25751" y="0"/>
                    <a:pt x="33178" y="6602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5" name="任意多边形: 形状 8924">
              <a:extLst>
                <a:ext uri="{FF2B5EF4-FFF2-40B4-BE49-F238E27FC236}">
                  <a16:creationId xmlns:a16="http://schemas.microsoft.com/office/drawing/2014/main" xmlns="" id="{AA6477C1-8FBD-42D6-B012-157426F34C26}"/>
                </a:ext>
              </a:extLst>
            </p:cNvPr>
            <p:cNvSpPr/>
            <p:nvPr/>
          </p:nvSpPr>
          <p:spPr>
            <a:xfrm>
              <a:off x="5552854" y="3011404"/>
              <a:ext cx="110592" cy="55296"/>
            </a:xfrm>
            <a:custGeom>
              <a:avLst/>
              <a:gdLst>
                <a:gd name="connsiteX0" fmla="*/ 57959 w 110592"/>
                <a:gd name="connsiteY0" fmla="*/ 67277 h 55296"/>
                <a:gd name="connsiteX1" fmla="*/ 113255 w 110592"/>
                <a:gd name="connsiteY1" fmla="*/ 19354 h 55296"/>
                <a:gd name="connsiteX2" fmla="*/ 820 w 110592"/>
                <a:gd name="connsiteY2" fmla="*/ 19354 h 55296"/>
                <a:gd name="connsiteX3" fmla="*/ 57959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59" y="67277"/>
                  </a:moveTo>
                  <a:cubicBezTo>
                    <a:pt x="76391" y="67277"/>
                    <a:pt x="120628" y="35942"/>
                    <a:pt x="113255" y="19354"/>
                  </a:cubicBezTo>
                  <a:cubicBezTo>
                    <a:pt x="100353" y="-6451"/>
                    <a:pt x="10036" y="-6451"/>
                    <a:pt x="820" y="19354"/>
                  </a:cubicBezTo>
                  <a:cubicBezTo>
                    <a:pt x="-6553" y="37786"/>
                    <a:pt x="37684" y="69120"/>
                    <a:pt x="57959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6" name="任意多边形: 形状 8925">
              <a:extLst>
                <a:ext uri="{FF2B5EF4-FFF2-40B4-BE49-F238E27FC236}">
                  <a16:creationId xmlns:a16="http://schemas.microsoft.com/office/drawing/2014/main" xmlns="" id="{B22682E9-BDFC-48E8-B871-7A29FDB7BA55}"/>
                </a:ext>
              </a:extLst>
            </p:cNvPr>
            <p:cNvSpPr/>
            <p:nvPr/>
          </p:nvSpPr>
          <p:spPr>
            <a:xfrm>
              <a:off x="5572105" y="3016012"/>
              <a:ext cx="18432" cy="18432"/>
            </a:xfrm>
            <a:custGeom>
              <a:avLst/>
              <a:gdLst>
                <a:gd name="connsiteX0" fmla="*/ 33177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7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7" y="16589"/>
                  </a:moveTo>
                  <a:cubicBezTo>
                    <a:pt x="33177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7" y="7373"/>
                    <a:pt x="33177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7" name="任意多边形: 形状 8926">
              <a:extLst>
                <a:ext uri="{FF2B5EF4-FFF2-40B4-BE49-F238E27FC236}">
                  <a16:creationId xmlns:a16="http://schemas.microsoft.com/office/drawing/2014/main" xmlns="" id="{BEA07F84-8995-44B9-9E5F-AA901088559A}"/>
                </a:ext>
              </a:extLst>
            </p:cNvPr>
            <p:cNvSpPr/>
            <p:nvPr/>
          </p:nvSpPr>
          <p:spPr>
            <a:xfrm>
              <a:off x="561265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8" name="任意多边形: 形状 8927">
              <a:extLst>
                <a:ext uri="{FF2B5EF4-FFF2-40B4-BE49-F238E27FC236}">
                  <a16:creationId xmlns:a16="http://schemas.microsoft.com/office/drawing/2014/main" xmlns="" id="{887612F9-C54A-40CC-97BF-F894CB2E127F}"/>
                </a:ext>
              </a:extLst>
            </p:cNvPr>
            <p:cNvSpPr/>
            <p:nvPr/>
          </p:nvSpPr>
          <p:spPr>
            <a:xfrm>
              <a:off x="5592381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119"/>
                    <a:pt x="25805" y="29491"/>
                    <a:pt x="16589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5530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9" name="任意多边形: 形状 8928">
              <a:extLst>
                <a:ext uri="{FF2B5EF4-FFF2-40B4-BE49-F238E27FC236}">
                  <a16:creationId xmlns:a16="http://schemas.microsoft.com/office/drawing/2014/main" xmlns="" id="{D6FA2965-0CC2-4EAC-8689-D4CC0B31CC00}"/>
                </a:ext>
              </a:extLst>
            </p:cNvPr>
            <p:cNvSpPr/>
            <p:nvPr/>
          </p:nvSpPr>
          <p:spPr>
            <a:xfrm>
              <a:off x="5386965" y="2998501"/>
              <a:ext cx="110592" cy="55296"/>
            </a:xfrm>
            <a:custGeom>
              <a:avLst/>
              <a:gdLst>
                <a:gd name="connsiteX0" fmla="*/ 57959 w 110592"/>
                <a:gd name="connsiteY0" fmla="*/ 67277 h 55296"/>
                <a:gd name="connsiteX1" fmla="*/ 113255 w 110592"/>
                <a:gd name="connsiteY1" fmla="*/ 19354 h 55296"/>
                <a:gd name="connsiteX2" fmla="*/ 820 w 110592"/>
                <a:gd name="connsiteY2" fmla="*/ 19354 h 55296"/>
                <a:gd name="connsiteX3" fmla="*/ 57959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59" y="67277"/>
                  </a:moveTo>
                  <a:cubicBezTo>
                    <a:pt x="76391" y="67277"/>
                    <a:pt x="120628" y="35942"/>
                    <a:pt x="113255" y="19354"/>
                  </a:cubicBezTo>
                  <a:cubicBezTo>
                    <a:pt x="100353" y="-6451"/>
                    <a:pt x="10036" y="-6451"/>
                    <a:pt x="820" y="19354"/>
                  </a:cubicBezTo>
                  <a:cubicBezTo>
                    <a:pt x="-6553" y="37786"/>
                    <a:pt x="37684" y="67277"/>
                    <a:pt x="57959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0" name="任意多边形: 形状 8929">
              <a:extLst>
                <a:ext uri="{FF2B5EF4-FFF2-40B4-BE49-F238E27FC236}">
                  <a16:creationId xmlns:a16="http://schemas.microsoft.com/office/drawing/2014/main" xmlns="" id="{2332714B-02E9-43B3-86E5-1601773E91FA}"/>
                </a:ext>
              </a:extLst>
            </p:cNvPr>
            <p:cNvSpPr/>
            <p:nvPr/>
          </p:nvSpPr>
          <p:spPr>
            <a:xfrm>
              <a:off x="5406217" y="3003109"/>
              <a:ext cx="18432" cy="18432"/>
            </a:xfrm>
            <a:custGeom>
              <a:avLst/>
              <a:gdLst>
                <a:gd name="connsiteX0" fmla="*/ 33177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7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7" y="16589"/>
                  </a:moveTo>
                  <a:cubicBezTo>
                    <a:pt x="33177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7" y="7373"/>
                    <a:pt x="33177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1" name="任意多边形: 形状 8930">
              <a:extLst>
                <a:ext uri="{FF2B5EF4-FFF2-40B4-BE49-F238E27FC236}">
                  <a16:creationId xmlns:a16="http://schemas.microsoft.com/office/drawing/2014/main" xmlns="" id="{20A845F4-E04A-4866-82B2-12BDA64F5267}"/>
                </a:ext>
              </a:extLst>
            </p:cNvPr>
            <p:cNvSpPr/>
            <p:nvPr/>
          </p:nvSpPr>
          <p:spPr>
            <a:xfrm>
              <a:off x="5446768" y="3003109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2" name="任意多边形: 形状 8931">
              <a:extLst>
                <a:ext uri="{FF2B5EF4-FFF2-40B4-BE49-F238E27FC236}">
                  <a16:creationId xmlns:a16="http://schemas.microsoft.com/office/drawing/2014/main" xmlns="" id="{BB0D99A7-0A1D-40D3-BB73-FD0ED9F784A5}"/>
                </a:ext>
              </a:extLst>
            </p:cNvPr>
            <p:cNvSpPr/>
            <p:nvPr/>
          </p:nvSpPr>
          <p:spPr>
            <a:xfrm>
              <a:off x="5426492" y="3032601"/>
              <a:ext cx="18432" cy="18432"/>
            </a:xfrm>
            <a:custGeom>
              <a:avLst/>
              <a:gdLst>
                <a:gd name="connsiteX0" fmla="*/ 33178 w 18432"/>
                <a:gd name="connsiteY0" fmla="*/ 14745 h 18432"/>
                <a:gd name="connsiteX1" fmla="*/ 16589 w 18432"/>
                <a:gd name="connsiteY1" fmla="*/ 29491 h 18432"/>
                <a:gd name="connsiteX2" fmla="*/ 0 w 18432"/>
                <a:gd name="connsiteY2" fmla="*/ 14745 h 18432"/>
                <a:gd name="connsiteX3" fmla="*/ 16589 w 18432"/>
                <a:gd name="connsiteY3" fmla="*/ 0 h 18432"/>
                <a:gd name="connsiteX4" fmla="*/ 33178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5"/>
                  </a:moveTo>
                  <a:cubicBezTo>
                    <a:pt x="33178" y="22118"/>
                    <a:pt x="25805" y="29491"/>
                    <a:pt x="16589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3" name="任意多边形: 形状 8932">
              <a:extLst>
                <a:ext uri="{FF2B5EF4-FFF2-40B4-BE49-F238E27FC236}">
                  <a16:creationId xmlns:a16="http://schemas.microsoft.com/office/drawing/2014/main" xmlns="" id="{94745343-F78D-41E9-AC97-63A687FC4922}"/>
                </a:ext>
              </a:extLst>
            </p:cNvPr>
            <p:cNvSpPr/>
            <p:nvPr/>
          </p:nvSpPr>
          <p:spPr>
            <a:xfrm>
              <a:off x="5220440" y="2963100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2283" y="73187"/>
                    <a:pt x="113892" y="56598"/>
                    <a:pt x="110206" y="38166"/>
                  </a:cubicBezTo>
                  <a:cubicBezTo>
                    <a:pt x="104676" y="10518"/>
                    <a:pt x="16203" y="-13443"/>
                    <a:pt x="1457" y="8675"/>
                  </a:cubicBezTo>
                  <a:cubicBezTo>
                    <a:pt x="-7759" y="23421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4" name="任意多边形: 形状 8933">
              <a:extLst>
                <a:ext uri="{FF2B5EF4-FFF2-40B4-BE49-F238E27FC236}">
                  <a16:creationId xmlns:a16="http://schemas.microsoft.com/office/drawing/2014/main" xmlns="" id="{1DE9B760-C5CB-4B26-B82C-C5CE1A93B264}"/>
                </a:ext>
              </a:extLst>
            </p:cNvPr>
            <p:cNvSpPr/>
            <p:nvPr/>
          </p:nvSpPr>
          <p:spPr>
            <a:xfrm>
              <a:off x="5242861" y="2962206"/>
              <a:ext cx="18432" cy="18432"/>
            </a:xfrm>
            <a:custGeom>
              <a:avLst/>
              <a:gdLst>
                <a:gd name="connsiteX0" fmla="*/ 32489 w 18432"/>
                <a:gd name="connsiteY0" fmla="*/ 22472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2472"/>
                  </a:moveTo>
                  <a:cubicBezTo>
                    <a:pt x="30646" y="31688"/>
                    <a:pt x="21430" y="37217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28803" y="5883"/>
                    <a:pt x="34332" y="15099"/>
                    <a:pt x="32489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5" name="任意多边形: 形状 8934">
              <a:extLst>
                <a:ext uri="{FF2B5EF4-FFF2-40B4-BE49-F238E27FC236}">
                  <a16:creationId xmlns:a16="http://schemas.microsoft.com/office/drawing/2014/main" xmlns="" id="{A22DBF40-AE15-427B-90A2-589A77FE4D7F}"/>
                </a:ext>
              </a:extLst>
            </p:cNvPr>
            <p:cNvSpPr/>
            <p:nvPr/>
          </p:nvSpPr>
          <p:spPr>
            <a:xfrm>
              <a:off x="5280526" y="2974307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6" name="任意多边形: 形状 8935">
              <a:extLst>
                <a:ext uri="{FF2B5EF4-FFF2-40B4-BE49-F238E27FC236}">
                  <a16:creationId xmlns:a16="http://schemas.microsoft.com/office/drawing/2014/main" xmlns="" id="{A8EF1F05-C127-4011-9ADF-95CD56D2C3E6}"/>
                </a:ext>
              </a:extLst>
            </p:cNvPr>
            <p:cNvSpPr/>
            <p:nvPr/>
          </p:nvSpPr>
          <p:spPr>
            <a:xfrm>
              <a:off x="5252878" y="2998250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6"/>
                    <a:pt x="11412" y="-2513"/>
                    <a:pt x="20628" y="1173"/>
                  </a:cubicBezTo>
                  <a:cubicBezTo>
                    <a:pt x="29844" y="4860"/>
                    <a:pt x="35374" y="12232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7" name="任意多边形: 形状 8936">
              <a:extLst>
                <a:ext uri="{FF2B5EF4-FFF2-40B4-BE49-F238E27FC236}">
                  <a16:creationId xmlns:a16="http://schemas.microsoft.com/office/drawing/2014/main" xmlns="" id="{F094ED97-E4EC-4CEF-89CE-90653B7A0B00}"/>
                </a:ext>
              </a:extLst>
            </p:cNvPr>
            <p:cNvSpPr/>
            <p:nvPr/>
          </p:nvSpPr>
          <p:spPr>
            <a:xfrm>
              <a:off x="5047118" y="2898588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7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7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8" name="任意多边形: 形状 8937">
              <a:extLst>
                <a:ext uri="{FF2B5EF4-FFF2-40B4-BE49-F238E27FC236}">
                  <a16:creationId xmlns:a16="http://schemas.microsoft.com/office/drawing/2014/main" xmlns="" id="{F4F767D2-24B8-4B56-B828-3E2948B1B71E}"/>
                </a:ext>
              </a:extLst>
            </p:cNvPr>
            <p:cNvSpPr/>
            <p:nvPr/>
          </p:nvSpPr>
          <p:spPr>
            <a:xfrm>
              <a:off x="5066715" y="2902422"/>
              <a:ext cx="18432" cy="18432"/>
            </a:xfrm>
            <a:custGeom>
              <a:avLst/>
              <a:gdLst>
                <a:gd name="connsiteX0" fmla="*/ 33531 w 18432"/>
                <a:gd name="connsiteY0" fmla="*/ 19587 h 18432"/>
                <a:gd name="connsiteX1" fmla="*/ 13255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1958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587"/>
                  </a:moveTo>
                  <a:cubicBezTo>
                    <a:pt x="31688" y="28803"/>
                    <a:pt x="22471" y="34332"/>
                    <a:pt x="13255" y="32489"/>
                  </a:cubicBezTo>
                  <a:cubicBezTo>
                    <a:pt x="4039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1155"/>
                    <a:pt x="35374" y="10371"/>
                    <a:pt x="33531" y="1958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9" name="任意多边形: 形状 8938">
              <a:extLst>
                <a:ext uri="{FF2B5EF4-FFF2-40B4-BE49-F238E27FC236}">
                  <a16:creationId xmlns:a16="http://schemas.microsoft.com/office/drawing/2014/main" xmlns="" id="{A90F92B1-149E-4818-865B-40E8E9CC8643}"/>
                </a:ext>
              </a:extLst>
            </p:cNvPr>
            <p:cNvSpPr/>
            <p:nvPr/>
          </p:nvSpPr>
          <p:spPr>
            <a:xfrm>
              <a:off x="5106463" y="2912439"/>
              <a:ext cx="18432" cy="18432"/>
            </a:xfrm>
            <a:custGeom>
              <a:avLst/>
              <a:gdLst>
                <a:gd name="connsiteX0" fmla="*/ 32489 w 18432"/>
                <a:gd name="connsiteY0" fmla="*/ 20628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062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0628"/>
                  </a:moveTo>
                  <a:cubicBezTo>
                    <a:pt x="30646" y="29844"/>
                    <a:pt x="21430" y="35374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30646" y="2196"/>
                    <a:pt x="34332" y="11412"/>
                    <a:pt x="32489" y="2062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0" name="任意多边形: 形状 8939">
              <a:extLst>
                <a:ext uri="{FF2B5EF4-FFF2-40B4-BE49-F238E27FC236}">
                  <a16:creationId xmlns:a16="http://schemas.microsoft.com/office/drawing/2014/main" xmlns="" id="{A1D61B13-CED8-43D9-9B7E-E59F9C36617E}"/>
                </a:ext>
              </a:extLst>
            </p:cNvPr>
            <p:cNvSpPr/>
            <p:nvPr/>
          </p:nvSpPr>
          <p:spPr>
            <a:xfrm>
              <a:off x="5077774" y="293558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1" name="任意多边形: 形状 8940">
              <a:extLst>
                <a:ext uri="{FF2B5EF4-FFF2-40B4-BE49-F238E27FC236}">
                  <a16:creationId xmlns:a16="http://schemas.microsoft.com/office/drawing/2014/main" xmlns="" id="{FB734539-99A0-4330-A124-79D71E76FBEC}"/>
                </a:ext>
              </a:extLst>
            </p:cNvPr>
            <p:cNvSpPr/>
            <p:nvPr/>
          </p:nvSpPr>
          <p:spPr>
            <a:xfrm>
              <a:off x="4855425" y="281564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3421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2" name="任意多边形: 形状 8941">
              <a:extLst>
                <a:ext uri="{FF2B5EF4-FFF2-40B4-BE49-F238E27FC236}">
                  <a16:creationId xmlns:a16="http://schemas.microsoft.com/office/drawing/2014/main" xmlns="" id="{D56E5E8D-8718-4695-8EF6-C217F15CBAA0}"/>
                </a:ext>
              </a:extLst>
            </p:cNvPr>
            <p:cNvSpPr/>
            <p:nvPr/>
          </p:nvSpPr>
          <p:spPr>
            <a:xfrm>
              <a:off x="4875021" y="281763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3" name="任意多边形: 形状 8942">
              <a:extLst>
                <a:ext uri="{FF2B5EF4-FFF2-40B4-BE49-F238E27FC236}">
                  <a16:creationId xmlns:a16="http://schemas.microsoft.com/office/drawing/2014/main" xmlns="" id="{F7C74462-2AF5-494B-90EE-33EC47FBFCC6}"/>
                </a:ext>
              </a:extLst>
            </p:cNvPr>
            <p:cNvSpPr/>
            <p:nvPr/>
          </p:nvSpPr>
          <p:spPr>
            <a:xfrm>
              <a:off x="4915572" y="282685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9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7" y="2998"/>
                    <a:pt x="11413" y="-2532"/>
                    <a:pt x="20629" y="1155"/>
                  </a:cubicBezTo>
                  <a:cubicBezTo>
                    <a:pt x="29845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4" name="任意多边形: 形状 8943">
              <a:extLst>
                <a:ext uri="{FF2B5EF4-FFF2-40B4-BE49-F238E27FC236}">
                  <a16:creationId xmlns:a16="http://schemas.microsoft.com/office/drawing/2014/main" xmlns="" id="{4A8788B8-B091-47BD-8F24-16A2FE0ECCF7}"/>
                </a:ext>
              </a:extLst>
            </p:cNvPr>
            <p:cNvSpPr/>
            <p:nvPr/>
          </p:nvSpPr>
          <p:spPr>
            <a:xfrm>
              <a:off x="4887924" y="285263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9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7" y="3017"/>
                    <a:pt x="11413" y="-2513"/>
                    <a:pt x="20629" y="1173"/>
                  </a:cubicBezTo>
                  <a:cubicBezTo>
                    <a:pt x="29845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5" name="任意多边形: 形状 8944">
              <a:extLst>
                <a:ext uri="{FF2B5EF4-FFF2-40B4-BE49-F238E27FC236}">
                  <a16:creationId xmlns:a16="http://schemas.microsoft.com/office/drawing/2014/main" xmlns="" id="{23BCCAC4-BCC5-4BFB-91CF-16D99ED6BFEE}"/>
                </a:ext>
              </a:extLst>
            </p:cNvPr>
            <p:cNvSpPr/>
            <p:nvPr/>
          </p:nvSpPr>
          <p:spPr>
            <a:xfrm>
              <a:off x="4695066" y="2756661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6" name="任意多边形: 形状 8945">
              <a:extLst>
                <a:ext uri="{FF2B5EF4-FFF2-40B4-BE49-F238E27FC236}">
                  <a16:creationId xmlns:a16="http://schemas.microsoft.com/office/drawing/2014/main" xmlns="" id="{2A2257A4-966C-43A7-8606-D40D038EA933}"/>
                </a:ext>
              </a:extLst>
            </p:cNvPr>
            <p:cNvSpPr/>
            <p:nvPr/>
          </p:nvSpPr>
          <p:spPr>
            <a:xfrm>
              <a:off x="4715704" y="2758652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7" name="任意多边形: 形状 8946">
              <a:extLst>
                <a:ext uri="{FF2B5EF4-FFF2-40B4-BE49-F238E27FC236}">
                  <a16:creationId xmlns:a16="http://schemas.microsoft.com/office/drawing/2014/main" xmlns="" id="{735EE40B-3700-47FF-9BCD-14CBA6147EEC}"/>
                </a:ext>
              </a:extLst>
            </p:cNvPr>
            <p:cNvSpPr/>
            <p:nvPr/>
          </p:nvSpPr>
          <p:spPr>
            <a:xfrm>
              <a:off x="4753370" y="276971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8" name="任意多边形: 形状 8947">
              <a:extLst>
                <a:ext uri="{FF2B5EF4-FFF2-40B4-BE49-F238E27FC236}">
                  <a16:creationId xmlns:a16="http://schemas.microsoft.com/office/drawing/2014/main" xmlns="" id="{804417C4-D4CE-4C7A-A42A-EDFCE9D3DB9B}"/>
                </a:ext>
              </a:extLst>
            </p:cNvPr>
            <p:cNvSpPr/>
            <p:nvPr/>
          </p:nvSpPr>
          <p:spPr>
            <a:xfrm>
              <a:off x="4727565" y="2793654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9" name="任意多边形: 形状 8948">
              <a:extLst>
                <a:ext uri="{FF2B5EF4-FFF2-40B4-BE49-F238E27FC236}">
                  <a16:creationId xmlns:a16="http://schemas.microsoft.com/office/drawing/2014/main" xmlns="" id="{E06DCE04-654A-427D-AD9A-1CF6DC6A6DDF}"/>
                </a:ext>
              </a:extLst>
            </p:cNvPr>
            <p:cNvSpPr/>
            <p:nvPr/>
          </p:nvSpPr>
          <p:spPr>
            <a:xfrm>
              <a:off x="5992110" y="2967391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5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0" name="任意多边形: 形状 8949">
              <a:extLst>
                <a:ext uri="{FF2B5EF4-FFF2-40B4-BE49-F238E27FC236}">
                  <a16:creationId xmlns:a16="http://schemas.microsoft.com/office/drawing/2014/main" xmlns="" id="{91D867AB-D03C-494D-9438-76CA8A39C5F2}"/>
                </a:ext>
              </a:extLst>
            </p:cNvPr>
            <p:cNvSpPr/>
            <p:nvPr/>
          </p:nvSpPr>
          <p:spPr>
            <a:xfrm>
              <a:off x="6010788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9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9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1" name="任意多边形: 形状 8950">
              <a:extLst>
                <a:ext uri="{FF2B5EF4-FFF2-40B4-BE49-F238E27FC236}">
                  <a16:creationId xmlns:a16="http://schemas.microsoft.com/office/drawing/2014/main" xmlns="" id="{01E88A91-D1DB-48DC-9949-23BE3DC10774}"/>
                </a:ext>
              </a:extLst>
            </p:cNvPr>
            <p:cNvSpPr/>
            <p:nvPr/>
          </p:nvSpPr>
          <p:spPr>
            <a:xfrm>
              <a:off x="6045809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2" name="任意多边形: 形状 8951">
              <a:extLst>
                <a:ext uri="{FF2B5EF4-FFF2-40B4-BE49-F238E27FC236}">
                  <a16:creationId xmlns:a16="http://schemas.microsoft.com/office/drawing/2014/main" xmlns="" id="{7F5E73A2-95CA-4D49-AE85-AA50A320F611}"/>
                </a:ext>
              </a:extLst>
            </p:cNvPr>
            <p:cNvSpPr/>
            <p:nvPr/>
          </p:nvSpPr>
          <p:spPr>
            <a:xfrm>
              <a:off x="6027377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3962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3" name="任意多边形: 形状 8952">
              <a:extLst>
                <a:ext uri="{FF2B5EF4-FFF2-40B4-BE49-F238E27FC236}">
                  <a16:creationId xmlns:a16="http://schemas.microsoft.com/office/drawing/2014/main" xmlns="" id="{B9A9B862-93F2-490E-81EC-FF237429E12F}"/>
                </a:ext>
              </a:extLst>
            </p:cNvPr>
            <p:cNvSpPr/>
            <p:nvPr/>
          </p:nvSpPr>
          <p:spPr>
            <a:xfrm>
              <a:off x="5824378" y="2967391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4" name="任意多边形: 形状 8953">
              <a:extLst>
                <a:ext uri="{FF2B5EF4-FFF2-40B4-BE49-F238E27FC236}">
                  <a16:creationId xmlns:a16="http://schemas.microsoft.com/office/drawing/2014/main" xmlns="" id="{7D4370BA-8097-4AE4-98F1-7C0127B3CA38}"/>
                </a:ext>
              </a:extLst>
            </p:cNvPr>
            <p:cNvSpPr/>
            <p:nvPr/>
          </p:nvSpPr>
          <p:spPr>
            <a:xfrm>
              <a:off x="584305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5" name="任意多边形: 形状 8954">
              <a:extLst>
                <a:ext uri="{FF2B5EF4-FFF2-40B4-BE49-F238E27FC236}">
                  <a16:creationId xmlns:a16="http://schemas.microsoft.com/office/drawing/2014/main" xmlns="" id="{62E6E8DB-D271-41AE-BAFB-3B97DAD1BCC7}"/>
                </a:ext>
              </a:extLst>
            </p:cNvPr>
            <p:cNvSpPr/>
            <p:nvPr/>
          </p:nvSpPr>
          <p:spPr>
            <a:xfrm>
              <a:off x="5878077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6" name="任意多边形: 形状 8955">
              <a:extLst>
                <a:ext uri="{FF2B5EF4-FFF2-40B4-BE49-F238E27FC236}">
                  <a16:creationId xmlns:a16="http://schemas.microsoft.com/office/drawing/2014/main" xmlns="" id="{08BB4F84-8F0E-4E8D-87E1-AB689A81D661}"/>
                </a:ext>
              </a:extLst>
            </p:cNvPr>
            <p:cNvSpPr/>
            <p:nvPr/>
          </p:nvSpPr>
          <p:spPr>
            <a:xfrm>
              <a:off x="5861488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2118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7" name="任意多边形: 形状 8956">
              <a:extLst>
                <a:ext uri="{FF2B5EF4-FFF2-40B4-BE49-F238E27FC236}">
                  <a16:creationId xmlns:a16="http://schemas.microsoft.com/office/drawing/2014/main" xmlns="" id="{A7FE71BD-0B7C-4845-9244-25C18FEA10A5}"/>
                </a:ext>
              </a:extLst>
            </p:cNvPr>
            <p:cNvSpPr/>
            <p:nvPr/>
          </p:nvSpPr>
          <p:spPr>
            <a:xfrm>
              <a:off x="5645588" y="2967391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8" name="任意多边形: 形状 8957">
              <a:extLst>
                <a:ext uri="{FF2B5EF4-FFF2-40B4-BE49-F238E27FC236}">
                  <a16:creationId xmlns:a16="http://schemas.microsoft.com/office/drawing/2014/main" xmlns="" id="{0E91697C-5E05-4151-8690-DDA80DE97B30}"/>
                </a:ext>
              </a:extLst>
            </p:cNvPr>
            <p:cNvSpPr/>
            <p:nvPr/>
          </p:nvSpPr>
          <p:spPr>
            <a:xfrm>
              <a:off x="566426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5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9" name="任意多边形: 形状 8958">
              <a:extLst>
                <a:ext uri="{FF2B5EF4-FFF2-40B4-BE49-F238E27FC236}">
                  <a16:creationId xmlns:a16="http://schemas.microsoft.com/office/drawing/2014/main" xmlns="" id="{AE671520-41C3-4675-B64C-07098D1B450A}"/>
                </a:ext>
              </a:extLst>
            </p:cNvPr>
            <p:cNvSpPr/>
            <p:nvPr/>
          </p:nvSpPr>
          <p:spPr>
            <a:xfrm>
              <a:off x="569928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0" name="任意多边形: 形状 8959">
              <a:extLst>
                <a:ext uri="{FF2B5EF4-FFF2-40B4-BE49-F238E27FC236}">
                  <a16:creationId xmlns:a16="http://schemas.microsoft.com/office/drawing/2014/main" xmlns="" id="{EF37FB7D-7107-4D10-AA70-26EE2D256CC1}"/>
                </a:ext>
              </a:extLst>
            </p:cNvPr>
            <p:cNvSpPr/>
            <p:nvPr/>
          </p:nvSpPr>
          <p:spPr>
            <a:xfrm>
              <a:off x="5680854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3962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1" name="任意多边形: 形状 8960">
              <a:extLst>
                <a:ext uri="{FF2B5EF4-FFF2-40B4-BE49-F238E27FC236}">
                  <a16:creationId xmlns:a16="http://schemas.microsoft.com/office/drawing/2014/main" xmlns="" id="{37A0EE6E-4F65-4554-96EF-146B1ABA28B6}"/>
                </a:ext>
              </a:extLst>
            </p:cNvPr>
            <p:cNvSpPr/>
            <p:nvPr/>
          </p:nvSpPr>
          <p:spPr>
            <a:xfrm>
              <a:off x="5479699" y="2954488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2" name="任意多边形: 形状 8961">
              <a:extLst>
                <a:ext uri="{FF2B5EF4-FFF2-40B4-BE49-F238E27FC236}">
                  <a16:creationId xmlns:a16="http://schemas.microsoft.com/office/drawing/2014/main" xmlns="" id="{F414ABB4-D260-47BC-AD51-BF2949F8E090}"/>
                </a:ext>
              </a:extLst>
            </p:cNvPr>
            <p:cNvSpPr/>
            <p:nvPr/>
          </p:nvSpPr>
          <p:spPr>
            <a:xfrm>
              <a:off x="5498377" y="2958873"/>
              <a:ext cx="18432" cy="18432"/>
            </a:xfrm>
            <a:custGeom>
              <a:avLst/>
              <a:gdLst>
                <a:gd name="connsiteX0" fmla="*/ 29491 w 18432"/>
                <a:gd name="connsiteY0" fmla="*/ 14745 h 18432"/>
                <a:gd name="connsiteX1" fmla="*/ 14745 w 18432"/>
                <a:gd name="connsiteY1" fmla="*/ 29491 h 18432"/>
                <a:gd name="connsiteX2" fmla="*/ 0 w 18432"/>
                <a:gd name="connsiteY2" fmla="*/ 14745 h 18432"/>
                <a:gd name="connsiteX3" fmla="*/ 14745 w 18432"/>
                <a:gd name="connsiteY3" fmla="*/ 0 h 18432"/>
                <a:gd name="connsiteX4" fmla="*/ 29491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5"/>
                  </a:moveTo>
                  <a:cubicBezTo>
                    <a:pt x="29491" y="22118"/>
                    <a:pt x="22118" y="29491"/>
                    <a:pt x="14745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5529"/>
                    <a:pt x="29491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3" name="任意多边形: 形状 8962">
              <a:extLst>
                <a:ext uri="{FF2B5EF4-FFF2-40B4-BE49-F238E27FC236}">
                  <a16:creationId xmlns:a16="http://schemas.microsoft.com/office/drawing/2014/main" xmlns="" id="{64ED558A-9835-420C-B1EB-0E62973E7DA7}"/>
                </a:ext>
              </a:extLst>
            </p:cNvPr>
            <p:cNvSpPr/>
            <p:nvPr/>
          </p:nvSpPr>
          <p:spPr>
            <a:xfrm>
              <a:off x="5533398" y="2958873"/>
              <a:ext cx="18432" cy="18432"/>
            </a:xfrm>
            <a:custGeom>
              <a:avLst/>
              <a:gdLst>
                <a:gd name="connsiteX0" fmla="*/ 29491 w 18432"/>
                <a:gd name="connsiteY0" fmla="*/ 14745 h 18432"/>
                <a:gd name="connsiteX1" fmla="*/ 14746 w 18432"/>
                <a:gd name="connsiteY1" fmla="*/ 29491 h 18432"/>
                <a:gd name="connsiteX2" fmla="*/ 0 w 18432"/>
                <a:gd name="connsiteY2" fmla="*/ 14745 h 18432"/>
                <a:gd name="connsiteX3" fmla="*/ 14746 w 18432"/>
                <a:gd name="connsiteY3" fmla="*/ 0 h 18432"/>
                <a:gd name="connsiteX4" fmla="*/ 29491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5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5529"/>
                    <a:pt x="29491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4" name="任意多边形: 形状 8963">
              <a:extLst>
                <a:ext uri="{FF2B5EF4-FFF2-40B4-BE49-F238E27FC236}">
                  <a16:creationId xmlns:a16="http://schemas.microsoft.com/office/drawing/2014/main" xmlns="" id="{5818AAED-0945-464C-9C04-E21AD2355B49}"/>
                </a:ext>
              </a:extLst>
            </p:cNvPr>
            <p:cNvSpPr/>
            <p:nvPr/>
          </p:nvSpPr>
          <p:spPr>
            <a:xfrm>
              <a:off x="5514966" y="2986521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29"/>
                    <a:pt x="7373" y="0"/>
                    <a:pt x="14746" y="0"/>
                  </a:cubicBezTo>
                  <a:cubicBezTo>
                    <a:pt x="23962" y="0"/>
                    <a:pt x="29491" y="5529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5" name="任意多边形: 形状 8964">
              <a:extLst>
                <a:ext uri="{FF2B5EF4-FFF2-40B4-BE49-F238E27FC236}">
                  <a16:creationId xmlns:a16="http://schemas.microsoft.com/office/drawing/2014/main" xmlns="" id="{BCDAAD20-375C-4BE1-B459-CDC92AB84309}"/>
                </a:ext>
              </a:extLst>
            </p:cNvPr>
            <p:cNvSpPr/>
            <p:nvPr/>
          </p:nvSpPr>
          <p:spPr>
            <a:xfrm>
              <a:off x="5316737" y="2943230"/>
              <a:ext cx="92160" cy="55296"/>
            </a:xfrm>
            <a:custGeom>
              <a:avLst/>
              <a:gdLst>
                <a:gd name="connsiteX0" fmla="*/ 45243 w 92160"/>
                <a:gd name="connsiteY0" fmla="*/ 59879 h 55296"/>
                <a:gd name="connsiteX1" fmla="*/ 98696 w 92160"/>
                <a:gd name="connsiteY1" fmla="*/ 24858 h 55296"/>
                <a:gd name="connsiteX2" fmla="*/ 1006 w 92160"/>
                <a:gd name="connsiteY2" fmla="*/ 11956 h 55296"/>
                <a:gd name="connsiteX3" fmla="*/ 45243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59879"/>
                  </a:moveTo>
                  <a:cubicBezTo>
                    <a:pt x="61832" y="61722"/>
                    <a:pt x="104225" y="39604"/>
                    <a:pt x="98696" y="24858"/>
                  </a:cubicBezTo>
                  <a:cubicBezTo>
                    <a:pt x="91323" y="897"/>
                    <a:pt x="12065" y="-10163"/>
                    <a:pt x="1006" y="11956"/>
                  </a:cubicBezTo>
                  <a:cubicBezTo>
                    <a:pt x="-6367" y="26701"/>
                    <a:pt x="28654" y="58036"/>
                    <a:pt x="45243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6" name="任意多边形: 形状 8965">
              <a:extLst>
                <a:ext uri="{FF2B5EF4-FFF2-40B4-BE49-F238E27FC236}">
                  <a16:creationId xmlns:a16="http://schemas.microsoft.com/office/drawing/2014/main" xmlns="" id="{E482E45E-4A62-41BE-A2AC-17B5053CCAF7}"/>
                </a:ext>
              </a:extLst>
            </p:cNvPr>
            <p:cNvSpPr/>
            <p:nvPr/>
          </p:nvSpPr>
          <p:spPr>
            <a:xfrm>
              <a:off x="5334332" y="2945684"/>
              <a:ext cx="18432" cy="18432"/>
            </a:xfrm>
            <a:custGeom>
              <a:avLst/>
              <a:gdLst>
                <a:gd name="connsiteX0" fmla="*/ 29491 w 18432"/>
                <a:gd name="connsiteY0" fmla="*/ 16875 h 18432"/>
                <a:gd name="connsiteX1" fmla="*/ 12902 w 18432"/>
                <a:gd name="connsiteY1" fmla="*/ 29778 h 18432"/>
                <a:gd name="connsiteX2" fmla="*/ 0 w 18432"/>
                <a:gd name="connsiteY2" fmla="*/ 13189 h 18432"/>
                <a:gd name="connsiteX3" fmla="*/ 16589 w 18432"/>
                <a:gd name="connsiteY3" fmla="*/ 286 h 18432"/>
                <a:gd name="connsiteX4" fmla="*/ 29491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875"/>
                  </a:moveTo>
                  <a:cubicBezTo>
                    <a:pt x="27648" y="24248"/>
                    <a:pt x="20275" y="31621"/>
                    <a:pt x="12902" y="29778"/>
                  </a:cubicBezTo>
                  <a:cubicBezTo>
                    <a:pt x="5530" y="27934"/>
                    <a:pt x="0" y="20562"/>
                    <a:pt x="0" y="13189"/>
                  </a:cubicBezTo>
                  <a:cubicBezTo>
                    <a:pt x="1843" y="5816"/>
                    <a:pt x="9216" y="-1557"/>
                    <a:pt x="16589" y="286"/>
                  </a:cubicBezTo>
                  <a:cubicBezTo>
                    <a:pt x="23962" y="2130"/>
                    <a:pt x="29491" y="9502"/>
                    <a:pt x="29491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7" name="任意多边形: 形状 8966">
              <a:extLst>
                <a:ext uri="{FF2B5EF4-FFF2-40B4-BE49-F238E27FC236}">
                  <a16:creationId xmlns:a16="http://schemas.microsoft.com/office/drawing/2014/main" xmlns="" id="{09AA82D4-A472-4C32-9FD1-2F3195A444A2}"/>
                </a:ext>
              </a:extLst>
            </p:cNvPr>
            <p:cNvSpPr/>
            <p:nvPr/>
          </p:nvSpPr>
          <p:spPr>
            <a:xfrm>
              <a:off x="5369353" y="2951213"/>
              <a:ext cx="18432" cy="18432"/>
            </a:xfrm>
            <a:custGeom>
              <a:avLst/>
              <a:gdLst>
                <a:gd name="connsiteX0" fmla="*/ 29491 w 18432"/>
                <a:gd name="connsiteY0" fmla="*/ 16875 h 18432"/>
                <a:gd name="connsiteX1" fmla="*/ 12902 w 18432"/>
                <a:gd name="connsiteY1" fmla="*/ 29778 h 18432"/>
                <a:gd name="connsiteX2" fmla="*/ 0 w 18432"/>
                <a:gd name="connsiteY2" fmla="*/ 13189 h 18432"/>
                <a:gd name="connsiteX3" fmla="*/ 16589 w 18432"/>
                <a:gd name="connsiteY3" fmla="*/ 286 h 18432"/>
                <a:gd name="connsiteX4" fmla="*/ 29491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875"/>
                  </a:moveTo>
                  <a:cubicBezTo>
                    <a:pt x="27648" y="24248"/>
                    <a:pt x="20275" y="31621"/>
                    <a:pt x="12902" y="29778"/>
                  </a:cubicBezTo>
                  <a:cubicBezTo>
                    <a:pt x="5529" y="27934"/>
                    <a:pt x="0" y="20562"/>
                    <a:pt x="0" y="13189"/>
                  </a:cubicBezTo>
                  <a:cubicBezTo>
                    <a:pt x="1843" y="5816"/>
                    <a:pt x="9216" y="-1557"/>
                    <a:pt x="16589" y="286"/>
                  </a:cubicBezTo>
                  <a:cubicBezTo>
                    <a:pt x="23961" y="286"/>
                    <a:pt x="29491" y="7659"/>
                    <a:pt x="29491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8" name="任意多边形: 形状 8967">
              <a:extLst>
                <a:ext uri="{FF2B5EF4-FFF2-40B4-BE49-F238E27FC236}">
                  <a16:creationId xmlns:a16="http://schemas.microsoft.com/office/drawing/2014/main" xmlns="" id="{7D00C7DB-DFE4-491F-B2AE-69B00CF0F765}"/>
                </a:ext>
              </a:extLst>
            </p:cNvPr>
            <p:cNvSpPr/>
            <p:nvPr/>
          </p:nvSpPr>
          <p:spPr>
            <a:xfrm>
              <a:off x="5346948" y="2975104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4" y="22476"/>
                    <a:pt x="20562" y="28005"/>
                    <a:pt x="13189" y="26162"/>
                  </a:cubicBezTo>
                  <a:cubicBezTo>
                    <a:pt x="5816" y="24319"/>
                    <a:pt x="-1557" y="18789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6091" y="2201"/>
                    <a:pt x="31621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9" name="任意多边形: 形状 8968">
              <a:extLst>
                <a:ext uri="{FF2B5EF4-FFF2-40B4-BE49-F238E27FC236}">
                  <a16:creationId xmlns:a16="http://schemas.microsoft.com/office/drawing/2014/main" xmlns="" id="{6AD1AA2D-83D3-4DFC-A098-00600C9E783D}"/>
                </a:ext>
              </a:extLst>
            </p:cNvPr>
            <p:cNvSpPr/>
            <p:nvPr/>
          </p:nvSpPr>
          <p:spPr>
            <a:xfrm>
              <a:off x="5161079" y="2900231"/>
              <a:ext cx="92160" cy="55296"/>
            </a:xfrm>
            <a:custGeom>
              <a:avLst/>
              <a:gdLst>
                <a:gd name="connsiteX0" fmla="*/ 36856 w 92160"/>
                <a:gd name="connsiteY0" fmla="*/ 62328 h 55296"/>
                <a:gd name="connsiteX1" fmla="*/ 95839 w 92160"/>
                <a:gd name="connsiteY1" fmla="*/ 38366 h 55296"/>
                <a:gd name="connsiteX2" fmla="*/ 1835 w 92160"/>
                <a:gd name="connsiteY2" fmla="*/ 7032 h 55296"/>
                <a:gd name="connsiteX3" fmla="*/ 36856 w 92160"/>
                <a:gd name="connsiteY3" fmla="*/ 6232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6856" y="62328"/>
                  </a:moveTo>
                  <a:cubicBezTo>
                    <a:pt x="51602" y="67858"/>
                    <a:pt x="97682" y="54955"/>
                    <a:pt x="95839" y="38366"/>
                  </a:cubicBezTo>
                  <a:cubicBezTo>
                    <a:pt x="92152" y="14405"/>
                    <a:pt x="16581" y="-13244"/>
                    <a:pt x="1835" y="7032"/>
                  </a:cubicBezTo>
                  <a:cubicBezTo>
                    <a:pt x="-7381" y="19934"/>
                    <a:pt x="20267" y="56798"/>
                    <a:pt x="36856" y="62328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0" name="任意多边形: 形状 8969">
              <a:extLst>
                <a:ext uri="{FF2B5EF4-FFF2-40B4-BE49-F238E27FC236}">
                  <a16:creationId xmlns:a16="http://schemas.microsoft.com/office/drawing/2014/main" xmlns="" id="{63308003-C759-483E-BF8D-DF68E29529BA}"/>
                </a:ext>
              </a:extLst>
            </p:cNvPr>
            <p:cNvSpPr/>
            <p:nvPr/>
          </p:nvSpPr>
          <p:spPr>
            <a:xfrm>
              <a:off x="5178330" y="2902403"/>
              <a:ext cx="18432" cy="18432"/>
            </a:xfrm>
            <a:custGeom>
              <a:avLst/>
              <a:gdLst>
                <a:gd name="connsiteX0" fmla="*/ 28821 w 18432"/>
                <a:gd name="connsiteY0" fmla="*/ 19606 h 18432"/>
                <a:gd name="connsiteX1" fmla="*/ 10389 w 18432"/>
                <a:gd name="connsiteY1" fmla="*/ 28822 h 18432"/>
                <a:gd name="connsiteX2" fmla="*/ 1173 w 18432"/>
                <a:gd name="connsiteY2" fmla="*/ 10390 h 18432"/>
                <a:gd name="connsiteX3" fmla="*/ 19605 w 18432"/>
                <a:gd name="connsiteY3" fmla="*/ 1173 h 18432"/>
                <a:gd name="connsiteX4" fmla="*/ 2882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6"/>
                  </a:moveTo>
                  <a:cubicBezTo>
                    <a:pt x="26978" y="26978"/>
                    <a:pt x="17762" y="32508"/>
                    <a:pt x="10389" y="28822"/>
                  </a:cubicBezTo>
                  <a:cubicBezTo>
                    <a:pt x="3016" y="26978"/>
                    <a:pt x="-2513" y="17762"/>
                    <a:pt x="1173" y="10390"/>
                  </a:cubicBezTo>
                  <a:cubicBezTo>
                    <a:pt x="3016" y="3017"/>
                    <a:pt x="12232" y="-2513"/>
                    <a:pt x="19605" y="1173"/>
                  </a:cubicBezTo>
                  <a:cubicBezTo>
                    <a:pt x="26978" y="3017"/>
                    <a:pt x="30664" y="12233"/>
                    <a:pt x="2882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1" name="任意多边形: 形状 8970">
              <a:extLst>
                <a:ext uri="{FF2B5EF4-FFF2-40B4-BE49-F238E27FC236}">
                  <a16:creationId xmlns:a16="http://schemas.microsoft.com/office/drawing/2014/main" xmlns="" id="{E531868E-9ABF-4176-8632-09114B0D3AE1}"/>
                </a:ext>
              </a:extLst>
            </p:cNvPr>
            <p:cNvSpPr/>
            <p:nvPr/>
          </p:nvSpPr>
          <p:spPr>
            <a:xfrm>
              <a:off x="5212211" y="2914166"/>
              <a:ext cx="18432" cy="18432"/>
            </a:xfrm>
            <a:custGeom>
              <a:avLst/>
              <a:gdLst>
                <a:gd name="connsiteX0" fmla="*/ 28118 w 18432"/>
                <a:gd name="connsiteY0" fmla="*/ 18902 h 18432"/>
                <a:gd name="connsiteX1" fmla="*/ 9686 w 18432"/>
                <a:gd name="connsiteY1" fmla="*/ 28118 h 18432"/>
                <a:gd name="connsiteX2" fmla="*/ 470 w 18432"/>
                <a:gd name="connsiteY2" fmla="*/ 9686 h 18432"/>
                <a:gd name="connsiteX3" fmla="*/ 18902 w 18432"/>
                <a:gd name="connsiteY3" fmla="*/ 470 h 18432"/>
                <a:gd name="connsiteX4" fmla="*/ 28118 w 18432"/>
                <a:gd name="connsiteY4" fmla="*/ 18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118" y="18902"/>
                  </a:moveTo>
                  <a:cubicBezTo>
                    <a:pt x="26274" y="26275"/>
                    <a:pt x="17058" y="31804"/>
                    <a:pt x="9686" y="28118"/>
                  </a:cubicBezTo>
                  <a:cubicBezTo>
                    <a:pt x="2313" y="26275"/>
                    <a:pt x="-1374" y="17059"/>
                    <a:pt x="470" y="9686"/>
                  </a:cubicBezTo>
                  <a:cubicBezTo>
                    <a:pt x="2313" y="2313"/>
                    <a:pt x="11529" y="-1373"/>
                    <a:pt x="18902" y="470"/>
                  </a:cubicBezTo>
                  <a:cubicBezTo>
                    <a:pt x="26274" y="2313"/>
                    <a:pt x="31804" y="11529"/>
                    <a:pt x="28118" y="18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2" name="任意多边形: 形状 8971">
              <a:extLst>
                <a:ext uri="{FF2B5EF4-FFF2-40B4-BE49-F238E27FC236}">
                  <a16:creationId xmlns:a16="http://schemas.microsoft.com/office/drawing/2014/main" xmlns="" id="{22E512B2-D2A6-47BD-B098-60FB38F412A6}"/>
                </a:ext>
              </a:extLst>
            </p:cNvPr>
            <p:cNvSpPr/>
            <p:nvPr/>
          </p:nvSpPr>
          <p:spPr>
            <a:xfrm>
              <a:off x="5187546" y="2933465"/>
              <a:ext cx="18432" cy="18432"/>
            </a:xfrm>
            <a:custGeom>
              <a:avLst/>
              <a:gdLst>
                <a:gd name="connsiteX0" fmla="*/ 28821 w 18432"/>
                <a:gd name="connsiteY0" fmla="*/ 18035 h 18432"/>
                <a:gd name="connsiteX1" fmla="*/ 10389 w 18432"/>
                <a:gd name="connsiteY1" fmla="*/ 25408 h 18432"/>
                <a:gd name="connsiteX2" fmla="*/ 1173 w 18432"/>
                <a:gd name="connsiteY2" fmla="*/ 8819 h 18432"/>
                <a:gd name="connsiteX3" fmla="*/ 19605 w 18432"/>
                <a:gd name="connsiteY3" fmla="*/ 1446 h 18432"/>
                <a:gd name="connsiteX4" fmla="*/ 28821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8035"/>
                  </a:moveTo>
                  <a:cubicBezTo>
                    <a:pt x="26978" y="25408"/>
                    <a:pt x="17762" y="29094"/>
                    <a:pt x="10389" y="25408"/>
                  </a:cubicBezTo>
                  <a:cubicBezTo>
                    <a:pt x="3016" y="23565"/>
                    <a:pt x="-2513" y="14349"/>
                    <a:pt x="1173" y="8819"/>
                  </a:cubicBezTo>
                  <a:cubicBezTo>
                    <a:pt x="3016" y="1446"/>
                    <a:pt x="12232" y="-2240"/>
                    <a:pt x="19605" y="1446"/>
                  </a:cubicBezTo>
                  <a:cubicBezTo>
                    <a:pt x="26978" y="3289"/>
                    <a:pt x="30664" y="10662"/>
                    <a:pt x="28821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3" name="任意多边形: 形状 8972">
              <a:extLst>
                <a:ext uri="{FF2B5EF4-FFF2-40B4-BE49-F238E27FC236}">
                  <a16:creationId xmlns:a16="http://schemas.microsoft.com/office/drawing/2014/main" xmlns="" id="{F3DD586C-1CBB-4C54-AA85-C506F7FA68B1}"/>
                </a:ext>
              </a:extLst>
            </p:cNvPr>
            <p:cNvSpPr/>
            <p:nvPr/>
          </p:nvSpPr>
          <p:spPr>
            <a:xfrm>
              <a:off x="4986664" y="2826872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4" name="任意多边形: 形状 8973">
              <a:extLst>
                <a:ext uri="{FF2B5EF4-FFF2-40B4-BE49-F238E27FC236}">
                  <a16:creationId xmlns:a16="http://schemas.microsoft.com/office/drawing/2014/main" xmlns="" id="{17DE3C6A-2D1D-432E-85B1-CC15FBEECD0C}"/>
                </a:ext>
              </a:extLst>
            </p:cNvPr>
            <p:cNvSpPr/>
            <p:nvPr/>
          </p:nvSpPr>
          <p:spPr>
            <a:xfrm>
              <a:off x="5001109" y="2830245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5" name="任意多边形: 形状 8974">
              <a:extLst>
                <a:ext uri="{FF2B5EF4-FFF2-40B4-BE49-F238E27FC236}">
                  <a16:creationId xmlns:a16="http://schemas.microsoft.com/office/drawing/2014/main" xmlns="" id="{7B7726A1-7925-4661-BA63-48E96AAD1474}"/>
                </a:ext>
              </a:extLst>
            </p:cNvPr>
            <p:cNvSpPr/>
            <p:nvPr/>
          </p:nvSpPr>
          <p:spPr>
            <a:xfrm>
              <a:off x="5034287" y="2846834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6" name="任意多边形: 形状 8975">
              <a:extLst>
                <a:ext uri="{FF2B5EF4-FFF2-40B4-BE49-F238E27FC236}">
                  <a16:creationId xmlns:a16="http://schemas.microsoft.com/office/drawing/2014/main" xmlns="" id="{A6232E10-BE6F-49BD-A40D-4018D1DAEB65}"/>
                </a:ext>
              </a:extLst>
            </p:cNvPr>
            <p:cNvSpPr/>
            <p:nvPr/>
          </p:nvSpPr>
          <p:spPr>
            <a:xfrm>
              <a:off x="5008482" y="2863385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7" name="任意多边形: 形状 8976">
              <a:extLst>
                <a:ext uri="{FF2B5EF4-FFF2-40B4-BE49-F238E27FC236}">
                  <a16:creationId xmlns:a16="http://schemas.microsoft.com/office/drawing/2014/main" xmlns="" id="{56F333B5-1C1F-4824-B095-1A05790CBC70}"/>
                </a:ext>
              </a:extLst>
            </p:cNvPr>
            <p:cNvSpPr/>
            <p:nvPr/>
          </p:nvSpPr>
          <p:spPr>
            <a:xfrm>
              <a:off x="4799803" y="2743928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4035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8" name="任意多边形: 形状 8977">
              <a:extLst>
                <a:ext uri="{FF2B5EF4-FFF2-40B4-BE49-F238E27FC236}">
                  <a16:creationId xmlns:a16="http://schemas.microsoft.com/office/drawing/2014/main" xmlns="" id="{30E99025-FECD-4EF1-8263-657117601333}"/>
                </a:ext>
              </a:extLst>
            </p:cNvPr>
            <p:cNvSpPr/>
            <p:nvPr/>
          </p:nvSpPr>
          <p:spPr>
            <a:xfrm>
              <a:off x="4814946" y="2747301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9" name="任意多边形: 形状 8978">
              <a:extLst>
                <a:ext uri="{FF2B5EF4-FFF2-40B4-BE49-F238E27FC236}">
                  <a16:creationId xmlns:a16="http://schemas.microsoft.com/office/drawing/2014/main" xmlns="" id="{24C56585-AC6A-4A53-A024-F1432BBDEEA8}"/>
                </a:ext>
              </a:extLst>
            </p:cNvPr>
            <p:cNvSpPr/>
            <p:nvPr/>
          </p:nvSpPr>
          <p:spPr>
            <a:xfrm>
              <a:off x="4846280" y="2762047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6976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0" name="任意多边形: 形状 8979">
              <a:extLst>
                <a:ext uri="{FF2B5EF4-FFF2-40B4-BE49-F238E27FC236}">
                  <a16:creationId xmlns:a16="http://schemas.microsoft.com/office/drawing/2014/main" xmlns="" id="{5EE4C914-C52B-48C6-BC05-1C0ED0F60E81}"/>
                </a:ext>
              </a:extLst>
            </p:cNvPr>
            <p:cNvSpPr/>
            <p:nvPr/>
          </p:nvSpPr>
          <p:spPr>
            <a:xfrm>
              <a:off x="4822319" y="2778598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6" y="-2203"/>
                    <a:pt x="19878" y="1484"/>
                  </a:cubicBezTo>
                  <a:cubicBezTo>
                    <a:pt x="27251" y="5170"/>
                    <a:pt x="29094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1" name="任意多边形: 形状 8980">
              <a:extLst>
                <a:ext uri="{FF2B5EF4-FFF2-40B4-BE49-F238E27FC236}">
                  <a16:creationId xmlns:a16="http://schemas.microsoft.com/office/drawing/2014/main" xmlns="" id="{FE85B064-D95C-4A83-A5FB-3E3AB1FBF166}"/>
                </a:ext>
              </a:extLst>
            </p:cNvPr>
            <p:cNvSpPr/>
            <p:nvPr/>
          </p:nvSpPr>
          <p:spPr>
            <a:xfrm>
              <a:off x="6074479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2" name="任意多边形: 形状 8981">
              <a:extLst>
                <a:ext uri="{FF2B5EF4-FFF2-40B4-BE49-F238E27FC236}">
                  <a16:creationId xmlns:a16="http://schemas.microsoft.com/office/drawing/2014/main" xmlns="" id="{8753B600-9D2F-4BA8-AF17-0145760318F7}"/>
                </a:ext>
              </a:extLst>
            </p:cNvPr>
            <p:cNvSpPr/>
            <p:nvPr/>
          </p:nvSpPr>
          <p:spPr>
            <a:xfrm>
              <a:off x="6136125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3" name="任意多边形: 形状 8982">
              <a:extLst>
                <a:ext uri="{FF2B5EF4-FFF2-40B4-BE49-F238E27FC236}">
                  <a16:creationId xmlns:a16="http://schemas.microsoft.com/office/drawing/2014/main" xmlns="" id="{AC03814C-5746-4883-8530-920F61180C95}"/>
                </a:ext>
              </a:extLst>
            </p:cNvPr>
            <p:cNvSpPr/>
            <p:nvPr/>
          </p:nvSpPr>
          <p:spPr>
            <a:xfrm>
              <a:off x="6095575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4" name="任意多边形: 形状 8983">
              <a:extLst>
                <a:ext uri="{FF2B5EF4-FFF2-40B4-BE49-F238E27FC236}">
                  <a16:creationId xmlns:a16="http://schemas.microsoft.com/office/drawing/2014/main" xmlns="" id="{97A98F3C-D089-4732-928E-E8A592B16516}"/>
                </a:ext>
              </a:extLst>
            </p:cNvPr>
            <p:cNvSpPr/>
            <p:nvPr/>
          </p:nvSpPr>
          <p:spPr>
            <a:xfrm>
              <a:off x="6115850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7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7" y="22119"/>
                    <a:pt x="33177" y="14746"/>
                  </a:cubicBezTo>
                  <a:cubicBezTo>
                    <a:pt x="33177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5" name="任意多边形: 形状 8984">
              <a:extLst>
                <a:ext uri="{FF2B5EF4-FFF2-40B4-BE49-F238E27FC236}">
                  <a16:creationId xmlns:a16="http://schemas.microsoft.com/office/drawing/2014/main" xmlns="" id="{95049F7B-7051-4A70-913E-3DC09D888A3A}"/>
                </a:ext>
              </a:extLst>
            </p:cNvPr>
            <p:cNvSpPr/>
            <p:nvPr/>
          </p:nvSpPr>
          <p:spPr>
            <a:xfrm>
              <a:off x="6258799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18786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6" name="任意多边形: 形状 8985">
              <a:extLst>
                <a:ext uri="{FF2B5EF4-FFF2-40B4-BE49-F238E27FC236}">
                  <a16:creationId xmlns:a16="http://schemas.microsoft.com/office/drawing/2014/main" xmlns="" id="{899C149D-0FC2-4D12-A039-45D056864F9A}"/>
                </a:ext>
              </a:extLst>
            </p:cNvPr>
            <p:cNvSpPr/>
            <p:nvPr/>
          </p:nvSpPr>
          <p:spPr>
            <a:xfrm>
              <a:off x="632044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7" name="任意多边形: 形状 8986">
              <a:extLst>
                <a:ext uri="{FF2B5EF4-FFF2-40B4-BE49-F238E27FC236}">
                  <a16:creationId xmlns:a16="http://schemas.microsoft.com/office/drawing/2014/main" xmlns="" id="{F6F3986B-384E-4CDD-969E-B14AB64F9169}"/>
                </a:ext>
              </a:extLst>
            </p:cNvPr>
            <p:cNvSpPr/>
            <p:nvPr/>
          </p:nvSpPr>
          <p:spPr>
            <a:xfrm>
              <a:off x="6278052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9216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8" name="任意多边形: 形状 8987">
              <a:extLst>
                <a:ext uri="{FF2B5EF4-FFF2-40B4-BE49-F238E27FC236}">
                  <a16:creationId xmlns:a16="http://schemas.microsoft.com/office/drawing/2014/main" xmlns="" id="{1DE9835D-85D0-4B8C-9EE1-8685AD5C3E90}"/>
                </a:ext>
              </a:extLst>
            </p:cNvPr>
            <p:cNvSpPr/>
            <p:nvPr/>
          </p:nvSpPr>
          <p:spPr>
            <a:xfrm>
              <a:off x="6298327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9216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9" name="任意多边形: 形状 8988">
              <a:extLst>
                <a:ext uri="{FF2B5EF4-FFF2-40B4-BE49-F238E27FC236}">
                  <a16:creationId xmlns:a16="http://schemas.microsoft.com/office/drawing/2014/main" xmlns="" id="{F7473ABC-E75C-4496-9AB6-F125FF0DE99B}"/>
                </a:ext>
              </a:extLst>
            </p:cNvPr>
            <p:cNvSpPr/>
            <p:nvPr/>
          </p:nvSpPr>
          <p:spPr>
            <a:xfrm>
              <a:off x="6437590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0" name="任意多边形: 形状 8989">
              <a:extLst>
                <a:ext uri="{FF2B5EF4-FFF2-40B4-BE49-F238E27FC236}">
                  <a16:creationId xmlns:a16="http://schemas.microsoft.com/office/drawing/2014/main" xmlns="" id="{D46B203E-FBA2-41D8-B9EF-C1BFCC2FE615}"/>
                </a:ext>
              </a:extLst>
            </p:cNvPr>
            <p:cNvSpPr/>
            <p:nvPr/>
          </p:nvSpPr>
          <p:spPr>
            <a:xfrm>
              <a:off x="649923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1" name="任意多边形: 形状 8990">
              <a:extLst>
                <a:ext uri="{FF2B5EF4-FFF2-40B4-BE49-F238E27FC236}">
                  <a16:creationId xmlns:a16="http://schemas.microsoft.com/office/drawing/2014/main" xmlns="" id="{1F6A1303-EA0D-40CB-97B6-C87F805C18E9}"/>
                </a:ext>
              </a:extLst>
            </p:cNvPr>
            <p:cNvSpPr/>
            <p:nvPr/>
          </p:nvSpPr>
          <p:spPr>
            <a:xfrm>
              <a:off x="645868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2" name="任意多边形: 形状 8991">
              <a:extLst>
                <a:ext uri="{FF2B5EF4-FFF2-40B4-BE49-F238E27FC236}">
                  <a16:creationId xmlns:a16="http://schemas.microsoft.com/office/drawing/2014/main" xmlns="" id="{F4FFFDA1-EC9F-41EA-8F00-9CC5CD6F744E}"/>
                </a:ext>
              </a:extLst>
            </p:cNvPr>
            <p:cNvSpPr/>
            <p:nvPr/>
          </p:nvSpPr>
          <p:spPr>
            <a:xfrm>
              <a:off x="6478961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3" name="任意多边形: 形状 8992">
              <a:extLst>
                <a:ext uri="{FF2B5EF4-FFF2-40B4-BE49-F238E27FC236}">
                  <a16:creationId xmlns:a16="http://schemas.microsoft.com/office/drawing/2014/main" xmlns="" id="{9ED7CAAE-7957-47F2-9B77-63E8A2943C6B}"/>
                </a:ext>
              </a:extLst>
            </p:cNvPr>
            <p:cNvSpPr/>
            <p:nvPr/>
          </p:nvSpPr>
          <p:spPr>
            <a:xfrm>
              <a:off x="6603478" y="2998501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4" name="任意多边形: 形状 8993">
              <a:extLst>
                <a:ext uri="{FF2B5EF4-FFF2-40B4-BE49-F238E27FC236}">
                  <a16:creationId xmlns:a16="http://schemas.microsoft.com/office/drawing/2014/main" xmlns="" id="{4F9D2F60-0B93-4753-A6B6-0758B92B90D6}"/>
                </a:ext>
              </a:extLst>
            </p:cNvPr>
            <p:cNvSpPr/>
            <p:nvPr/>
          </p:nvSpPr>
          <p:spPr>
            <a:xfrm>
              <a:off x="6665125" y="3003109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5" name="任意多边形: 形状 8994">
              <a:extLst>
                <a:ext uri="{FF2B5EF4-FFF2-40B4-BE49-F238E27FC236}">
                  <a16:creationId xmlns:a16="http://schemas.microsoft.com/office/drawing/2014/main" xmlns="" id="{B1E8A7FA-5E24-4773-AA9A-C699596B9D8F}"/>
                </a:ext>
              </a:extLst>
            </p:cNvPr>
            <p:cNvSpPr/>
            <p:nvPr/>
          </p:nvSpPr>
          <p:spPr>
            <a:xfrm>
              <a:off x="6624574" y="3003109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6" name="任意多边形: 形状 8995">
              <a:extLst>
                <a:ext uri="{FF2B5EF4-FFF2-40B4-BE49-F238E27FC236}">
                  <a16:creationId xmlns:a16="http://schemas.microsoft.com/office/drawing/2014/main" xmlns="" id="{85380FD0-4C2E-43FA-9B1C-D54787562939}"/>
                </a:ext>
              </a:extLst>
            </p:cNvPr>
            <p:cNvSpPr/>
            <p:nvPr/>
          </p:nvSpPr>
          <p:spPr>
            <a:xfrm>
              <a:off x="6644850" y="3032601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6589 w 18432"/>
                <a:gd name="connsiteY1" fmla="*/ 29491 h 18432"/>
                <a:gd name="connsiteX2" fmla="*/ 33178 w 18432"/>
                <a:gd name="connsiteY2" fmla="*/ 14745 h 18432"/>
                <a:gd name="connsiteX3" fmla="*/ 16589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6589" y="29491"/>
                  </a:cubicBezTo>
                  <a:cubicBezTo>
                    <a:pt x="25805" y="29491"/>
                    <a:pt x="33178" y="22118"/>
                    <a:pt x="33178" y="14745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7" name="任意多边形: 形状 8996">
              <a:extLst>
                <a:ext uri="{FF2B5EF4-FFF2-40B4-BE49-F238E27FC236}">
                  <a16:creationId xmlns:a16="http://schemas.microsoft.com/office/drawing/2014/main" xmlns="" id="{48EE4432-73B0-40E8-ABEB-FAA361AECC53}"/>
                </a:ext>
              </a:extLst>
            </p:cNvPr>
            <p:cNvSpPr/>
            <p:nvPr/>
          </p:nvSpPr>
          <p:spPr>
            <a:xfrm>
              <a:off x="6773686" y="2963100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9" y="56598"/>
                    <a:pt x="188" y="38166"/>
                  </a:cubicBezTo>
                  <a:cubicBezTo>
                    <a:pt x="5717" y="10518"/>
                    <a:pt x="94191" y="-13443"/>
                    <a:pt x="108937" y="8675"/>
                  </a:cubicBezTo>
                  <a:cubicBezTo>
                    <a:pt x="118153" y="23421"/>
                    <a:pt x="81289" y="63971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8" name="任意多边形: 形状 8997">
              <a:extLst>
                <a:ext uri="{FF2B5EF4-FFF2-40B4-BE49-F238E27FC236}">
                  <a16:creationId xmlns:a16="http://schemas.microsoft.com/office/drawing/2014/main" xmlns="" id="{E84C53B6-9C7E-48BB-8399-A179D48629F9}"/>
                </a:ext>
              </a:extLst>
            </p:cNvPr>
            <p:cNvSpPr/>
            <p:nvPr/>
          </p:nvSpPr>
          <p:spPr>
            <a:xfrm>
              <a:off x="6828813" y="2962206"/>
              <a:ext cx="18432" cy="18432"/>
            </a:xfrm>
            <a:custGeom>
              <a:avLst/>
              <a:gdLst>
                <a:gd name="connsiteX0" fmla="*/ 357 w 18432"/>
                <a:gd name="connsiteY0" fmla="*/ 22472 h 18432"/>
                <a:gd name="connsiteX1" fmla="*/ 20632 w 18432"/>
                <a:gd name="connsiteY1" fmla="*/ 33531 h 18432"/>
                <a:gd name="connsiteX2" fmla="*/ 31692 w 18432"/>
                <a:gd name="connsiteY2" fmla="*/ 13256 h 18432"/>
                <a:gd name="connsiteX3" fmla="*/ 11416 w 18432"/>
                <a:gd name="connsiteY3" fmla="*/ 353 h 18432"/>
                <a:gd name="connsiteX4" fmla="*/ 35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2472"/>
                  </a:moveTo>
                  <a:cubicBezTo>
                    <a:pt x="2200" y="31688"/>
                    <a:pt x="11416" y="37217"/>
                    <a:pt x="20632" y="33531"/>
                  </a:cubicBezTo>
                  <a:cubicBezTo>
                    <a:pt x="29848" y="31688"/>
                    <a:pt x="35378" y="22472"/>
                    <a:pt x="31692" y="13256"/>
                  </a:cubicBezTo>
                  <a:cubicBezTo>
                    <a:pt x="29848" y="4040"/>
                    <a:pt x="20632" y="-1490"/>
                    <a:pt x="11416" y="353"/>
                  </a:cubicBezTo>
                  <a:cubicBezTo>
                    <a:pt x="4044" y="5883"/>
                    <a:pt x="-1486" y="15099"/>
                    <a:pt x="35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9" name="任意多边形: 形状 8998">
              <a:extLst>
                <a:ext uri="{FF2B5EF4-FFF2-40B4-BE49-F238E27FC236}">
                  <a16:creationId xmlns:a16="http://schemas.microsoft.com/office/drawing/2014/main" xmlns="" id="{1151F903-3BD7-4939-9B70-82DF34FAAFD6}"/>
                </a:ext>
              </a:extLst>
            </p:cNvPr>
            <p:cNvSpPr/>
            <p:nvPr/>
          </p:nvSpPr>
          <p:spPr>
            <a:xfrm>
              <a:off x="6790105" y="2974307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3 w 18432"/>
                <a:gd name="connsiteY1" fmla="*/ 32489 h 18432"/>
                <a:gd name="connsiteX2" fmla="*/ 31692 w 18432"/>
                <a:gd name="connsiteY2" fmla="*/ 12214 h 18432"/>
                <a:gd name="connsiteX3" fmla="*/ 11417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1" y="30646"/>
                    <a:pt x="11417" y="36175"/>
                    <a:pt x="20633" y="32489"/>
                  </a:cubicBezTo>
                  <a:cubicBezTo>
                    <a:pt x="29849" y="30646"/>
                    <a:pt x="35378" y="21430"/>
                    <a:pt x="31692" y="12214"/>
                  </a:cubicBezTo>
                  <a:cubicBezTo>
                    <a:pt x="29849" y="2998"/>
                    <a:pt x="20633" y="-2532"/>
                    <a:pt x="11417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0" name="任意多边形: 形状 8999">
              <a:extLst>
                <a:ext uri="{FF2B5EF4-FFF2-40B4-BE49-F238E27FC236}">
                  <a16:creationId xmlns:a16="http://schemas.microsoft.com/office/drawing/2014/main" xmlns="" id="{518CFDBD-000F-4734-A0D0-14AE261C07A8}"/>
                </a:ext>
              </a:extLst>
            </p:cNvPr>
            <p:cNvSpPr/>
            <p:nvPr/>
          </p:nvSpPr>
          <p:spPr>
            <a:xfrm>
              <a:off x="6817758" y="2998250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6"/>
                    <a:pt x="22471" y="-2513"/>
                    <a:pt x="13255" y="1173"/>
                  </a:cubicBezTo>
                  <a:cubicBezTo>
                    <a:pt x="4039" y="4860"/>
                    <a:pt x="-1490" y="12232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1" name="任意多边形: 形状 9000">
              <a:extLst>
                <a:ext uri="{FF2B5EF4-FFF2-40B4-BE49-F238E27FC236}">
                  <a16:creationId xmlns:a16="http://schemas.microsoft.com/office/drawing/2014/main" xmlns="" id="{2921E64E-ED07-4EB2-9D68-136902F92798}"/>
                </a:ext>
              </a:extLst>
            </p:cNvPr>
            <p:cNvSpPr/>
            <p:nvPr/>
          </p:nvSpPr>
          <p:spPr>
            <a:xfrm>
              <a:off x="6946941" y="2898588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2" name="任意多边形: 形状 9001">
              <a:extLst>
                <a:ext uri="{FF2B5EF4-FFF2-40B4-BE49-F238E27FC236}">
                  <a16:creationId xmlns:a16="http://schemas.microsoft.com/office/drawing/2014/main" xmlns="" id="{EEFE4D0D-FFCA-4FF3-B411-8DB18DB40C04}"/>
                </a:ext>
              </a:extLst>
            </p:cNvPr>
            <p:cNvSpPr/>
            <p:nvPr/>
          </p:nvSpPr>
          <p:spPr>
            <a:xfrm>
              <a:off x="7003921" y="2902422"/>
              <a:ext cx="18432" cy="18432"/>
            </a:xfrm>
            <a:custGeom>
              <a:avLst/>
              <a:gdLst>
                <a:gd name="connsiteX0" fmla="*/ 353 w 18432"/>
                <a:gd name="connsiteY0" fmla="*/ 19587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1958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587"/>
                  </a:moveTo>
                  <a:cubicBezTo>
                    <a:pt x="2196" y="28803"/>
                    <a:pt x="11412" y="34332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1155"/>
                    <a:pt x="-1490" y="10371"/>
                    <a:pt x="353" y="1958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3" name="任意多边形: 形状 9002">
              <a:extLst>
                <a:ext uri="{FF2B5EF4-FFF2-40B4-BE49-F238E27FC236}">
                  <a16:creationId xmlns:a16="http://schemas.microsoft.com/office/drawing/2014/main" xmlns="" id="{888BC4B8-F906-42D5-9218-7DAC4B3F00AD}"/>
                </a:ext>
              </a:extLst>
            </p:cNvPr>
            <p:cNvSpPr/>
            <p:nvPr/>
          </p:nvSpPr>
          <p:spPr>
            <a:xfrm>
              <a:off x="6965114" y="2912439"/>
              <a:ext cx="18432" cy="18432"/>
            </a:xfrm>
            <a:custGeom>
              <a:avLst/>
              <a:gdLst>
                <a:gd name="connsiteX0" fmla="*/ 453 w 18432"/>
                <a:gd name="connsiteY0" fmla="*/ 20628 h 18432"/>
                <a:gd name="connsiteX1" fmla="*/ 20728 w 18432"/>
                <a:gd name="connsiteY1" fmla="*/ 33531 h 18432"/>
                <a:gd name="connsiteX2" fmla="*/ 33630 w 18432"/>
                <a:gd name="connsiteY2" fmla="*/ 13256 h 18432"/>
                <a:gd name="connsiteX3" fmla="*/ 13355 w 18432"/>
                <a:gd name="connsiteY3" fmla="*/ 353 h 18432"/>
                <a:gd name="connsiteX4" fmla="*/ 453 w 18432"/>
                <a:gd name="connsiteY4" fmla="*/ 2062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3" y="20628"/>
                  </a:moveTo>
                  <a:cubicBezTo>
                    <a:pt x="2296" y="29844"/>
                    <a:pt x="11512" y="35374"/>
                    <a:pt x="20728" y="33531"/>
                  </a:cubicBezTo>
                  <a:cubicBezTo>
                    <a:pt x="29944" y="31688"/>
                    <a:pt x="35474" y="22472"/>
                    <a:pt x="33630" y="13256"/>
                  </a:cubicBezTo>
                  <a:cubicBezTo>
                    <a:pt x="31787" y="4040"/>
                    <a:pt x="22571" y="-1490"/>
                    <a:pt x="13355" y="353"/>
                  </a:cubicBezTo>
                  <a:cubicBezTo>
                    <a:pt x="2296" y="2196"/>
                    <a:pt x="-1390" y="11412"/>
                    <a:pt x="453" y="2062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4" name="任意多边形: 形状 9003">
              <a:extLst>
                <a:ext uri="{FF2B5EF4-FFF2-40B4-BE49-F238E27FC236}">
                  <a16:creationId xmlns:a16="http://schemas.microsoft.com/office/drawing/2014/main" xmlns="" id="{DA22DC15-5898-4E5C-8E41-656290FEA68A}"/>
                </a:ext>
              </a:extLst>
            </p:cNvPr>
            <p:cNvSpPr/>
            <p:nvPr/>
          </p:nvSpPr>
          <p:spPr>
            <a:xfrm>
              <a:off x="6991019" y="2935581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5" name="任意多边形: 形状 9004">
              <a:extLst>
                <a:ext uri="{FF2B5EF4-FFF2-40B4-BE49-F238E27FC236}">
                  <a16:creationId xmlns:a16="http://schemas.microsoft.com/office/drawing/2014/main" xmlns="" id="{39D3F6FB-AC17-49DF-A643-F45ED08AEDAA}"/>
                </a:ext>
              </a:extLst>
            </p:cNvPr>
            <p:cNvSpPr/>
            <p:nvPr/>
          </p:nvSpPr>
          <p:spPr>
            <a:xfrm>
              <a:off x="7138640" y="2815644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9" y="56598"/>
                    <a:pt x="188" y="38166"/>
                  </a:cubicBezTo>
                  <a:cubicBezTo>
                    <a:pt x="5717" y="10518"/>
                    <a:pt x="94191" y="-13444"/>
                    <a:pt x="108937" y="8675"/>
                  </a:cubicBezTo>
                  <a:cubicBezTo>
                    <a:pt x="118153" y="23421"/>
                    <a:pt x="81289" y="63971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6" name="任意多边形: 形状 9005">
              <a:extLst>
                <a:ext uri="{FF2B5EF4-FFF2-40B4-BE49-F238E27FC236}">
                  <a16:creationId xmlns:a16="http://schemas.microsoft.com/office/drawing/2014/main" xmlns="" id="{9FD88DF3-CEB5-451D-AAA6-5B53A6DDCA9A}"/>
                </a:ext>
              </a:extLst>
            </p:cNvPr>
            <p:cNvSpPr/>
            <p:nvPr/>
          </p:nvSpPr>
          <p:spPr>
            <a:xfrm>
              <a:off x="7194830" y="281763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2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0" y="30646"/>
                    <a:pt x="12196" y="36176"/>
                    <a:pt x="21412" y="32489"/>
                  </a:cubicBezTo>
                  <a:cubicBezTo>
                    <a:pt x="30628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0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7" name="任意多边形: 形状 9006">
              <a:extLst>
                <a:ext uri="{FF2B5EF4-FFF2-40B4-BE49-F238E27FC236}">
                  <a16:creationId xmlns:a16="http://schemas.microsoft.com/office/drawing/2014/main" xmlns="" id="{687656F8-BB57-44CF-B3E2-476A4B49A671}"/>
                </a:ext>
              </a:extLst>
            </p:cNvPr>
            <p:cNvSpPr/>
            <p:nvPr/>
          </p:nvSpPr>
          <p:spPr>
            <a:xfrm>
              <a:off x="7155064" y="2826851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8" name="任意多边形: 形状 9007">
              <a:extLst>
                <a:ext uri="{FF2B5EF4-FFF2-40B4-BE49-F238E27FC236}">
                  <a16:creationId xmlns:a16="http://schemas.microsoft.com/office/drawing/2014/main" xmlns="" id="{94554C3A-92CA-419E-B3D3-CB97F31E9A9B}"/>
                </a:ext>
              </a:extLst>
            </p:cNvPr>
            <p:cNvSpPr/>
            <p:nvPr/>
          </p:nvSpPr>
          <p:spPr>
            <a:xfrm>
              <a:off x="7182712" y="285263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7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9" name="任意多边形: 形状 9008">
              <a:extLst>
                <a:ext uri="{FF2B5EF4-FFF2-40B4-BE49-F238E27FC236}">
                  <a16:creationId xmlns:a16="http://schemas.microsoft.com/office/drawing/2014/main" xmlns="" id="{2E15D916-24F8-4418-BA1E-E88481FA2224}"/>
                </a:ext>
              </a:extLst>
            </p:cNvPr>
            <p:cNvSpPr/>
            <p:nvPr/>
          </p:nvSpPr>
          <p:spPr>
            <a:xfrm>
              <a:off x="7298999" y="2756661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8" y="56598"/>
                    <a:pt x="188" y="38166"/>
                  </a:cubicBezTo>
                  <a:cubicBezTo>
                    <a:pt x="5718" y="10518"/>
                    <a:pt x="94191" y="-13443"/>
                    <a:pt x="108937" y="8675"/>
                  </a:cubicBezTo>
                  <a:cubicBezTo>
                    <a:pt x="118153" y="25264"/>
                    <a:pt x="83132" y="65814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0" name="任意多边形: 形状 9009">
              <a:extLst>
                <a:ext uri="{FF2B5EF4-FFF2-40B4-BE49-F238E27FC236}">
                  <a16:creationId xmlns:a16="http://schemas.microsoft.com/office/drawing/2014/main" xmlns="" id="{2616E794-B808-4FAD-9471-021165D705AD}"/>
                </a:ext>
              </a:extLst>
            </p:cNvPr>
            <p:cNvSpPr/>
            <p:nvPr/>
          </p:nvSpPr>
          <p:spPr>
            <a:xfrm>
              <a:off x="7355973" y="275865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5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1" name="任意多边形: 形状 9010">
              <a:extLst>
                <a:ext uri="{FF2B5EF4-FFF2-40B4-BE49-F238E27FC236}">
                  <a16:creationId xmlns:a16="http://schemas.microsoft.com/office/drawing/2014/main" xmlns="" id="{34A4BA3F-524A-4084-925D-5B36ABE2A8A4}"/>
                </a:ext>
              </a:extLst>
            </p:cNvPr>
            <p:cNvSpPr/>
            <p:nvPr/>
          </p:nvSpPr>
          <p:spPr>
            <a:xfrm>
              <a:off x="7316464" y="2769711"/>
              <a:ext cx="18432" cy="18432"/>
            </a:xfrm>
            <a:custGeom>
              <a:avLst/>
              <a:gdLst>
                <a:gd name="connsiteX0" fmla="*/ 1155 w 18432"/>
                <a:gd name="connsiteY0" fmla="*/ 21430 h 18432"/>
                <a:gd name="connsiteX1" fmla="*/ 21430 w 18432"/>
                <a:gd name="connsiteY1" fmla="*/ 32489 h 18432"/>
                <a:gd name="connsiteX2" fmla="*/ 32489 w 18432"/>
                <a:gd name="connsiteY2" fmla="*/ 12214 h 18432"/>
                <a:gd name="connsiteX3" fmla="*/ 12214 w 18432"/>
                <a:gd name="connsiteY3" fmla="*/ 1155 h 18432"/>
                <a:gd name="connsiteX4" fmla="*/ 1155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1430"/>
                  </a:moveTo>
                  <a:cubicBezTo>
                    <a:pt x="2998" y="30646"/>
                    <a:pt x="12214" y="36176"/>
                    <a:pt x="21430" y="32489"/>
                  </a:cubicBezTo>
                  <a:cubicBezTo>
                    <a:pt x="30646" y="30646"/>
                    <a:pt x="36176" y="21430"/>
                    <a:pt x="32489" y="12214"/>
                  </a:cubicBezTo>
                  <a:cubicBezTo>
                    <a:pt x="30646" y="2998"/>
                    <a:pt x="21430" y="-2532"/>
                    <a:pt x="12214" y="1155"/>
                  </a:cubicBezTo>
                  <a:cubicBezTo>
                    <a:pt x="2998" y="2998"/>
                    <a:pt x="-2532" y="12214"/>
                    <a:pt x="1155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2" name="任意多边形: 形状 9011">
              <a:extLst>
                <a:ext uri="{FF2B5EF4-FFF2-40B4-BE49-F238E27FC236}">
                  <a16:creationId xmlns:a16="http://schemas.microsoft.com/office/drawing/2014/main" xmlns="" id="{C994E2F7-1778-4B4E-AB3C-CA62C1A7DCA8}"/>
                </a:ext>
              </a:extLst>
            </p:cNvPr>
            <p:cNvSpPr/>
            <p:nvPr/>
          </p:nvSpPr>
          <p:spPr>
            <a:xfrm>
              <a:off x="7343071" y="2793654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3" name="任意多边形: 形状 9012">
              <a:extLst>
                <a:ext uri="{FF2B5EF4-FFF2-40B4-BE49-F238E27FC236}">
                  <a16:creationId xmlns:a16="http://schemas.microsoft.com/office/drawing/2014/main" xmlns="" id="{5A5A19F2-1611-4369-B82B-5F556FB48338}"/>
                </a:ext>
              </a:extLst>
            </p:cNvPr>
            <p:cNvSpPr/>
            <p:nvPr/>
          </p:nvSpPr>
          <p:spPr>
            <a:xfrm>
              <a:off x="6179439" y="2967391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4" name="任意多边形: 形状 9013">
              <a:extLst>
                <a:ext uri="{FF2B5EF4-FFF2-40B4-BE49-F238E27FC236}">
                  <a16:creationId xmlns:a16="http://schemas.microsoft.com/office/drawing/2014/main" xmlns="" id="{C999D12B-E5EA-4E43-8F83-88764D6090E0}"/>
                </a:ext>
              </a:extLst>
            </p:cNvPr>
            <p:cNvSpPr/>
            <p:nvPr/>
          </p:nvSpPr>
          <p:spPr>
            <a:xfrm>
              <a:off x="6231972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9" y="29491"/>
                    <a:pt x="29491" y="22118"/>
                    <a:pt x="29491" y="14746"/>
                  </a:cubicBezTo>
                  <a:cubicBezTo>
                    <a:pt x="29491" y="7373"/>
                    <a:pt x="22119" y="0"/>
                    <a:pt x="14746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5" name="任意多边形: 形状 9014">
              <a:extLst>
                <a:ext uri="{FF2B5EF4-FFF2-40B4-BE49-F238E27FC236}">
                  <a16:creationId xmlns:a16="http://schemas.microsoft.com/office/drawing/2014/main" xmlns="" id="{A6850199-6163-4B2A-9521-106BA12D92F8}"/>
                </a:ext>
              </a:extLst>
            </p:cNvPr>
            <p:cNvSpPr/>
            <p:nvPr/>
          </p:nvSpPr>
          <p:spPr>
            <a:xfrm>
              <a:off x="6195108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9" y="29491"/>
                    <a:pt x="29491" y="22118"/>
                    <a:pt x="29491" y="14746"/>
                  </a:cubicBezTo>
                  <a:cubicBezTo>
                    <a:pt x="29491" y="7373"/>
                    <a:pt x="22119" y="0"/>
                    <a:pt x="14746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6" name="任意多边形: 形状 9015">
              <a:extLst>
                <a:ext uri="{FF2B5EF4-FFF2-40B4-BE49-F238E27FC236}">
                  <a16:creationId xmlns:a16="http://schemas.microsoft.com/office/drawing/2014/main" xmlns="" id="{72DF4517-4A76-45C1-A4F9-98CE4C28C688}"/>
                </a:ext>
              </a:extLst>
            </p:cNvPr>
            <p:cNvSpPr/>
            <p:nvPr/>
          </p:nvSpPr>
          <p:spPr>
            <a:xfrm>
              <a:off x="6213540" y="2997580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6 w 18432"/>
                <a:gd name="connsiteY1" fmla="*/ 25805 h 18432"/>
                <a:gd name="connsiteX2" fmla="*/ 29491 w 18432"/>
                <a:gd name="connsiteY2" fmla="*/ 12902 h 18432"/>
                <a:gd name="connsiteX3" fmla="*/ 14746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9" y="25805"/>
                    <a:pt x="29491" y="20275"/>
                    <a:pt x="29491" y="12902"/>
                  </a:cubicBezTo>
                  <a:cubicBezTo>
                    <a:pt x="29491" y="5530"/>
                    <a:pt x="22119" y="0"/>
                    <a:pt x="14746" y="0"/>
                  </a:cubicBezTo>
                  <a:cubicBezTo>
                    <a:pt x="7373" y="0"/>
                    <a:pt x="0" y="5530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7" name="任意多边形: 形状 9016">
              <a:extLst>
                <a:ext uri="{FF2B5EF4-FFF2-40B4-BE49-F238E27FC236}">
                  <a16:creationId xmlns:a16="http://schemas.microsoft.com/office/drawing/2014/main" xmlns="" id="{775490DC-4B87-4286-98BD-E355FF3885D2}"/>
                </a:ext>
              </a:extLst>
            </p:cNvPr>
            <p:cNvSpPr/>
            <p:nvPr/>
          </p:nvSpPr>
          <p:spPr>
            <a:xfrm>
              <a:off x="6358230" y="2967391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8" name="任意多边形: 形状 9017">
              <a:extLst>
                <a:ext uri="{FF2B5EF4-FFF2-40B4-BE49-F238E27FC236}">
                  <a16:creationId xmlns:a16="http://schemas.microsoft.com/office/drawing/2014/main" xmlns="" id="{E1452C8D-B6B8-4FE7-91C1-615218BE8DD4}"/>
                </a:ext>
              </a:extLst>
            </p:cNvPr>
            <p:cNvSpPr/>
            <p:nvPr/>
          </p:nvSpPr>
          <p:spPr>
            <a:xfrm>
              <a:off x="6410763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5 w 18432"/>
                <a:gd name="connsiteY1" fmla="*/ 29491 h 18432"/>
                <a:gd name="connsiteX2" fmla="*/ 29491 w 18432"/>
                <a:gd name="connsiteY2" fmla="*/ 14746 h 18432"/>
                <a:gd name="connsiteX3" fmla="*/ 14745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5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5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9" name="任意多边形: 形状 9018">
              <a:extLst>
                <a:ext uri="{FF2B5EF4-FFF2-40B4-BE49-F238E27FC236}">
                  <a16:creationId xmlns:a16="http://schemas.microsoft.com/office/drawing/2014/main" xmlns="" id="{7B7EF549-3777-400A-A61A-9DC2382E0F57}"/>
                </a:ext>
              </a:extLst>
            </p:cNvPr>
            <p:cNvSpPr/>
            <p:nvPr/>
          </p:nvSpPr>
          <p:spPr>
            <a:xfrm>
              <a:off x="6375742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0" name="任意多边形: 形状 9019">
              <a:extLst>
                <a:ext uri="{FF2B5EF4-FFF2-40B4-BE49-F238E27FC236}">
                  <a16:creationId xmlns:a16="http://schemas.microsoft.com/office/drawing/2014/main" xmlns="" id="{DC14B276-6F6F-493B-91CF-7CC0EE717878}"/>
                </a:ext>
              </a:extLst>
            </p:cNvPr>
            <p:cNvSpPr/>
            <p:nvPr/>
          </p:nvSpPr>
          <p:spPr>
            <a:xfrm>
              <a:off x="6392331" y="2997580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5 w 18432"/>
                <a:gd name="connsiteY1" fmla="*/ 25805 h 18432"/>
                <a:gd name="connsiteX2" fmla="*/ 29491 w 18432"/>
                <a:gd name="connsiteY2" fmla="*/ 12902 h 18432"/>
                <a:gd name="connsiteX3" fmla="*/ 14745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5" y="25805"/>
                  </a:cubicBezTo>
                  <a:cubicBezTo>
                    <a:pt x="22118" y="25805"/>
                    <a:pt x="29491" y="20275"/>
                    <a:pt x="29491" y="12902"/>
                  </a:cubicBezTo>
                  <a:cubicBezTo>
                    <a:pt x="29491" y="5530"/>
                    <a:pt x="22118" y="0"/>
                    <a:pt x="14745" y="0"/>
                  </a:cubicBezTo>
                  <a:cubicBezTo>
                    <a:pt x="7373" y="0"/>
                    <a:pt x="0" y="5530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1" name="任意多边形: 形状 9020">
              <a:extLst>
                <a:ext uri="{FF2B5EF4-FFF2-40B4-BE49-F238E27FC236}">
                  <a16:creationId xmlns:a16="http://schemas.microsoft.com/office/drawing/2014/main" xmlns="" id="{10A5CF22-463A-46A8-9F25-D3C4CBD69FEC}"/>
                </a:ext>
              </a:extLst>
            </p:cNvPr>
            <p:cNvSpPr/>
            <p:nvPr/>
          </p:nvSpPr>
          <p:spPr>
            <a:xfrm>
              <a:off x="6524118" y="2954488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2" name="任意多边形: 形状 9021">
              <a:extLst>
                <a:ext uri="{FF2B5EF4-FFF2-40B4-BE49-F238E27FC236}">
                  <a16:creationId xmlns:a16="http://schemas.microsoft.com/office/drawing/2014/main" xmlns="" id="{A861E352-0C99-4B76-A24A-48502B077F8B}"/>
                </a:ext>
              </a:extLst>
            </p:cNvPr>
            <p:cNvSpPr/>
            <p:nvPr/>
          </p:nvSpPr>
          <p:spPr>
            <a:xfrm>
              <a:off x="6576651" y="2958873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4745 w 18432"/>
                <a:gd name="connsiteY1" fmla="*/ 29491 h 18432"/>
                <a:gd name="connsiteX2" fmla="*/ 29491 w 18432"/>
                <a:gd name="connsiteY2" fmla="*/ 14745 h 18432"/>
                <a:gd name="connsiteX3" fmla="*/ 14745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4745" y="29491"/>
                  </a:cubicBezTo>
                  <a:cubicBezTo>
                    <a:pt x="22118" y="29491"/>
                    <a:pt x="29491" y="22118"/>
                    <a:pt x="29491" y="14745"/>
                  </a:cubicBezTo>
                  <a:cubicBezTo>
                    <a:pt x="29491" y="7373"/>
                    <a:pt x="22118" y="0"/>
                    <a:pt x="14745" y="0"/>
                  </a:cubicBezTo>
                  <a:cubicBezTo>
                    <a:pt x="7373" y="0"/>
                    <a:pt x="0" y="5529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3" name="任意多边形: 形状 9022">
              <a:extLst>
                <a:ext uri="{FF2B5EF4-FFF2-40B4-BE49-F238E27FC236}">
                  <a16:creationId xmlns:a16="http://schemas.microsoft.com/office/drawing/2014/main" xmlns="" id="{496F6643-9158-41D2-AF25-15AB0B9C02C1}"/>
                </a:ext>
              </a:extLst>
            </p:cNvPr>
            <p:cNvSpPr/>
            <p:nvPr/>
          </p:nvSpPr>
          <p:spPr>
            <a:xfrm>
              <a:off x="6541630" y="2958873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4746 w 18432"/>
                <a:gd name="connsiteY1" fmla="*/ 29491 h 18432"/>
                <a:gd name="connsiteX2" fmla="*/ 29491 w 18432"/>
                <a:gd name="connsiteY2" fmla="*/ 14745 h 18432"/>
                <a:gd name="connsiteX3" fmla="*/ 14746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5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5529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4" name="任意多边形: 形状 9023">
              <a:extLst>
                <a:ext uri="{FF2B5EF4-FFF2-40B4-BE49-F238E27FC236}">
                  <a16:creationId xmlns:a16="http://schemas.microsoft.com/office/drawing/2014/main" xmlns="" id="{A5D7694F-65E7-4E3C-9457-0B9599E813C5}"/>
                </a:ext>
              </a:extLst>
            </p:cNvPr>
            <p:cNvSpPr/>
            <p:nvPr/>
          </p:nvSpPr>
          <p:spPr>
            <a:xfrm>
              <a:off x="6560062" y="2986521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6 w 18432"/>
                <a:gd name="connsiteY1" fmla="*/ 25805 h 18432"/>
                <a:gd name="connsiteX2" fmla="*/ 29491 w 18432"/>
                <a:gd name="connsiteY2" fmla="*/ 12902 h 18432"/>
                <a:gd name="connsiteX3" fmla="*/ 14746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8" y="25805"/>
                    <a:pt x="29491" y="20275"/>
                    <a:pt x="29491" y="12902"/>
                  </a:cubicBezTo>
                  <a:cubicBezTo>
                    <a:pt x="29491" y="5529"/>
                    <a:pt x="22118" y="0"/>
                    <a:pt x="14746" y="0"/>
                  </a:cubicBezTo>
                  <a:cubicBezTo>
                    <a:pt x="5530" y="0"/>
                    <a:pt x="0" y="5529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5" name="任意多边形: 形状 9024">
              <a:extLst>
                <a:ext uri="{FF2B5EF4-FFF2-40B4-BE49-F238E27FC236}">
                  <a16:creationId xmlns:a16="http://schemas.microsoft.com/office/drawing/2014/main" xmlns="" id="{BAC25FC9-45DA-49B6-A21C-4AE8E600735E}"/>
                </a:ext>
              </a:extLst>
            </p:cNvPr>
            <p:cNvSpPr/>
            <p:nvPr/>
          </p:nvSpPr>
          <p:spPr>
            <a:xfrm>
              <a:off x="6688593" y="2943230"/>
              <a:ext cx="92160" cy="55296"/>
            </a:xfrm>
            <a:custGeom>
              <a:avLst/>
              <a:gdLst>
                <a:gd name="connsiteX0" fmla="*/ 53947 w 92160"/>
                <a:gd name="connsiteY0" fmla="*/ 59879 h 55296"/>
                <a:gd name="connsiteX1" fmla="*/ 494 w 92160"/>
                <a:gd name="connsiteY1" fmla="*/ 24858 h 55296"/>
                <a:gd name="connsiteX2" fmla="*/ 98184 w 92160"/>
                <a:gd name="connsiteY2" fmla="*/ 11956 h 55296"/>
                <a:gd name="connsiteX3" fmla="*/ 53947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3947" y="59879"/>
                  </a:moveTo>
                  <a:cubicBezTo>
                    <a:pt x="37358" y="61722"/>
                    <a:pt x="-5036" y="39604"/>
                    <a:pt x="494" y="24858"/>
                  </a:cubicBezTo>
                  <a:cubicBezTo>
                    <a:pt x="7867" y="897"/>
                    <a:pt x="87124" y="-10163"/>
                    <a:pt x="98184" y="11956"/>
                  </a:cubicBezTo>
                  <a:cubicBezTo>
                    <a:pt x="105556" y="26701"/>
                    <a:pt x="70536" y="58036"/>
                    <a:pt x="53947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6" name="任意多边形: 形状 9025">
              <a:extLst>
                <a:ext uri="{FF2B5EF4-FFF2-40B4-BE49-F238E27FC236}">
                  <a16:creationId xmlns:a16="http://schemas.microsoft.com/office/drawing/2014/main" xmlns="" id="{F86154AF-CA01-4D75-9E5F-3AA6F8DC7A96}"/>
                </a:ext>
              </a:extLst>
            </p:cNvPr>
            <p:cNvSpPr/>
            <p:nvPr/>
          </p:nvSpPr>
          <p:spPr>
            <a:xfrm>
              <a:off x="6740696" y="2945684"/>
              <a:ext cx="18432" cy="18432"/>
            </a:xfrm>
            <a:custGeom>
              <a:avLst/>
              <a:gdLst>
                <a:gd name="connsiteX0" fmla="*/ 0 w 18432"/>
                <a:gd name="connsiteY0" fmla="*/ 16875 h 18432"/>
                <a:gd name="connsiteX1" fmla="*/ 16589 w 18432"/>
                <a:gd name="connsiteY1" fmla="*/ 29778 h 18432"/>
                <a:gd name="connsiteX2" fmla="*/ 29491 w 18432"/>
                <a:gd name="connsiteY2" fmla="*/ 13189 h 18432"/>
                <a:gd name="connsiteX3" fmla="*/ 12902 w 18432"/>
                <a:gd name="connsiteY3" fmla="*/ 286 h 18432"/>
                <a:gd name="connsiteX4" fmla="*/ 0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5"/>
                  </a:moveTo>
                  <a:cubicBezTo>
                    <a:pt x="1843" y="24248"/>
                    <a:pt x="9216" y="31621"/>
                    <a:pt x="16589" y="29778"/>
                  </a:cubicBezTo>
                  <a:cubicBezTo>
                    <a:pt x="23962" y="27934"/>
                    <a:pt x="31334" y="20562"/>
                    <a:pt x="29491" y="13189"/>
                  </a:cubicBezTo>
                  <a:cubicBezTo>
                    <a:pt x="27648" y="5816"/>
                    <a:pt x="20275" y="-1557"/>
                    <a:pt x="12902" y="286"/>
                  </a:cubicBezTo>
                  <a:cubicBezTo>
                    <a:pt x="5530" y="2130"/>
                    <a:pt x="0" y="9502"/>
                    <a:pt x="0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7" name="任意多边形: 形状 9026">
              <a:extLst>
                <a:ext uri="{FF2B5EF4-FFF2-40B4-BE49-F238E27FC236}">
                  <a16:creationId xmlns:a16="http://schemas.microsoft.com/office/drawing/2014/main" xmlns="" id="{785F3290-DDA9-434E-A0D2-C5EDEC3A7DDA}"/>
                </a:ext>
              </a:extLst>
            </p:cNvPr>
            <p:cNvSpPr/>
            <p:nvPr/>
          </p:nvSpPr>
          <p:spPr>
            <a:xfrm>
              <a:off x="6705675" y="2951213"/>
              <a:ext cx="18432" cy="18432"/>
            </a:xfrm>
            <a:custGeom>
              <a:avLst/>
              <a:gdLst>
                <a:gd name="connsiteX0" fmla="*/ 0 w 18432"/>
                <a:gd name="connsiteY0" fmla="*/ 16875 h 18432"/>
                <a:gd name="connsiteX1" fmla="*/ 16589 w 18432"/>
                <a:gd name="connsiteY1" fmla="*/ 29778 h 18432"/>
                <a:gd name="connsiteX2" fmla="*/ 29491 w 18432"/>
                <a:gd name="connsiteY2" fmla="*/ 13189 h 18432"/>
                <a:gd name="connsiteX3" fmla="*/ 12902 w 18432"/>
                <a:gd name="connsiteY3" fmla="*/ 286 h 18432"/>
                <a:gd name="connsiteX4" fmla="*/ 0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5"/>
                  </a:moveTo>
                  <a:cubicBezTo>
                    <a:pt x="1843" y="24248"/>
                    <a:pt x="9216" y="31621"/>
                    <a:pt x="16589" y="29778"/>
                  </a:cubicBezTo>
                  <a:cubicBezTo>
                    <a:pt x="23961" y="27934"/>
                    <a:pt x="31334" y="20562"/>
                    <a:pt x="29491" y="13189"/>
                  </a:cubicBezTo>
                  <a:cubicBezTo>
                    <a:pt x="27648" y="5816"/>
                    <a:pt x="20275" y="-1557"/>
                    <a:pt x="12902" y="286"/>
                  </a:cubicBezTo>
                  <a:cubicBezTo>
                    <a:pt x="5529" y="286"/>
                    <a:pt x="0" y="7659"/>
                    <a:pt x="0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8" name="任意多边形: 形状 9027">
              <a:extLst>
                <a:ext uri="{FF2B5EF4-FFF2-40B4-BE49-F238E27FC236}">
                  <a16:creationId xmlns:a16="http://schemas.microsoft.com/office/drawing/2014/main" xmlns="" id="{33EABE6B-FEB8-46B3-B986-8236E5804BB9}"/>
                </a:ext>
              </a:extLst>
            </p:cNvPr>
            <p:cNvSpPr/>
            <p:nvPr/>
          </p:nvSpPr>
          <p:spPr>
            <a:xfrm>
              <a:off x="6727441" y="2975104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4 w 18432"/>
                <a:gd name="connsiteY2" fmla="*/ 11417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8789"/>
                    <a:pt x="29844" y="11417"/>
                  </a:cubicBezTo>
                  <a:cubicBezTo>
                    <a:pt x="28001" y="4044"/>
                    <a:pt x="20628" y="-1486"/>
                    <a:pt x="13256" y="357"/>
                  </a:cubicBezTo>
                  <a:cubicBezTo>
                    <a:pt x="4040" y="2201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9" name="任意多边形: 形状 9028">
              <a:extLst>
                <a:ext uri="{FF2B5EF4-FFF2-40B4-BE49-F238E27FC236}">
                  <a16:creationId xmlns:a16="http://schemas.microsoft.com/office/drawing/2014/main" xmlns="" id="{04D9BE2F-B222-4763-8526-3180C6452BE3}"/>
                </a:ext>
              </a:extLst>
            </p:cNvPr>
            <p:cNvSpPr/>
            <p:nvPr/>
          </p:nvSpPr>
          <p:spPr>
            <a:xfrm>
              <a:off x="6847548" y="2900231"/>
              <a:ext cx="92160" cy="55296"/>
            </a:xfrm>
            <a:custGeom>
              <a:avLst/>
              <a:gdLst>
                <a:gd name="connsiteX0" fmla="*/ 59036 w 92160"/>
                <a:gd name="connsiteY0" fmla="*/ 62328 h 55296"/>
                <a:gd name="connsiteX1" fmla="*/ 54 w 92160"/>
                <a:gd name="connsiteY1" fmla="*/ 38366 h 55296"/>
                <a:gd name="connsiteX2" fmla="*/ 94057 w 92160"/>
                <a:gd name="connsiteY2" fmla="*/ 7032 h 55296"/>
                <a:gd name="connsiteX3" fmla="*/ 59036 w 92160"/>
                <a:gd name="connsiteY3" fmla="*/ 6232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9036" y="62328"/>
                  </a:moveTo>
                  <a:cubicBezTo>
                    <a:pt x="44291" y="67858"/>
                    <a:pt x="-1790" y="54955"/>
                    <a:pt x="54" y="38366"/>
                  </a:cubicBezTo>
                  <a:cubicBezTo>
                    <a:pt x="3740" y="14405"/>
                    <a:pt x="79312" y="-13244"/>
                    <a:pt x="94057" y="7032"/>
                  </a:cubicBezTo>
                  <a:cubicBezTo>
                    <a:pt x="103273" y="19934"/>
                    <a:pt x="75625" y="56798"/>
                    <a:pt x="59036" y="62328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0" name="任意多边形: 形状 9029">
              <a:extLst>
                <a:ext uri="{FF2B5EF4-FFF2-40B4-BE49-F238E27FC236}">
                  <a16:creationId xmlns:a16="http://schemas.microsoft.com/office/drawing/2014/main" xmlns="" id="{9935D779-4AB2-414F-BF09-BF3BBD463659}"/>
                </a:ext>
              </a:extLst>
            </p:cNvPr>
            <p:cNvSpPr/>
            <p:nvPr/>
          </p:nvSpPr>
          <p:spPr>
            <a:xfrm>
              <a:off x="6896899" y="2902403"/>
              <a:ext cx="18432" cy="18432"/>
            </a:xfrm>
            <a:custGeom>
              <a:avLst/>
              <a:gdLst>
                <a:gd name="connsiteX0" fmla="*/ 470 w 18432"/>
                <a:gd name="connsiteY0" fmla="*/ 19606 h 18432"/>
                <a:gd name="connsiteX1" fmla="*/ 18902 w 18432"/>
                <a:gd name="connsiteY1" fmla="*/ 28822 h 18432"/>
                <a:gd name="connsiteX2" fmla="*/ 28118 w 18432"/>
                <a:gd name="connsiteY2" fmla="*/ 10390 h 18432"/>
                <a:gd name="connsiteX3" fmla="*/ 9686 w 18432"/>
                <a:gd name="connsiteY3" fmla="*/ 1173 h 18432"/>
                <a:gd name="connsiteX4" fmla="*/ 470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9606"/>
                  </a:moveTo>
                  <a:cubicBezTo>
                    <a:pt x="2313" y="26978"/>
                    <a:pt x="11529" y="32508"/>
                    <a:pt x="18902" y="28822"/>
                  </a:cubicBezTo>
                  <a:cubicBezTo>
                    <a:pt x="26274" y="26978"/>
                    <a:pt x="31804" y="17762"/>
                    <a:pt x="28118" y="10390"/>
                  </a:cubicBezTo>
                  <a:cubicBezTo>
                    <a:pt x="26274" y="3017"/>
                    <a:pt x="17058" y="-2513"/>
                    <a:pt x="9686" y="1173"/>
                  </a:cubicBezTo>
                  <a:cubicBezTo>
                    <a:pt x="2313" y="3017"/>
                    <a:pt x="-1374" y="12233"/>
                    <a:pt x="470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1" name="任意多边形: 形状 9030">
              <a:extLst>
                <a:ext uri="{FF2B5EF4-FFF2-40B4-BE49-F238E27FC236}">
                  <a16:creationId xmlns:a16="http://schemas.microsoft.com/office/drawing/2014/main" xmlns="" id="{E4A54541-25CF-48C9-9072-A466D2101824}"/>
                </a:ext>
              </a:extLst>
            </p:cNvPr>
            <p:cNvSpPr/>
            <p:nvPr/>
          </p:nvSpPr>
          <p:spPr>
            <a:xfrm>
              <a:off x="6863017" y="2914166"/>
              <a:ext cx="18432" cy="18432"/>
            </a:xfrm>
            <a:custGeom>
              <a:avLst/>
              <a:gdLst>
                <a:gd name="connsiteX0" fmla="*/ 1173 w 18432"/>
                <a:gd name="connsiteY0" fmla="*/ 18902 h 18432"/>
                <a:gd name="connsiteX1" fmla="*/ 19605 w 18432"/>
                <a:gd name="connsiteY1" fmla="*/ 28118 h 18432"/>
                <a:gd name="connsiteX2" fmla="*/ 28821 w 18432"/>
                <a:gd name="connsiteY2" fmla="*/ 9686 h 18432"/>
                <a:gd name="connsiteX3" fmla="*/ 10389 w 18432"/>
                <a:gd name="connsiteY3" fmla="*/ 470 h 18432"/>
                <a:gd name="connsiteX4" fmla="*/ 1173 w 18432"/>
                <a:gd name="connsiteY4" fmla="*/ 18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3" y="18902"/>
                  </a:moveTo>
                  <a:cubicBezTo>
                    <a:pt x="3017" y="26275"/>
                    <a:pt x="12233" y="31804"/>
                    <a:pt x="19605" y="28118"/>
                  </a:cubicBezTo>
                  <a:cubicBezTo>
                    <a:pt x="26978" y="26275"/>
                    <a:pt x="30665" y="17059"/>
                    <a:pt x="28821" y="9686"/>
                  </a:cubicBezTo>
                  <a:cubicBezTo>
                    <a:pt x="26978" y="2313"/>
                    <a:pt x="17762" y="-1373"/>
                    <a:pt x="10389" y="470"/>
                  </a:cubicBezTo>
                  <a:cubicBezTo>
                    <a:pt x="3017" y="2313"/>
                    <a:pt x="-2513" y="11529"/>
                    <a:pt x="1173" y="18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2" name="任意多边形: 形状 9031">
              <a:extLst>
                <a:ext uri="{FF2B5EF4-FFF2-40B4-BE49-F238E27FC236}">
                  <a16:creationId xmlns:a16="http://schemas.microsoft.com/office/drawing/2014/main" xmlns="" id="{862775FB-2ED8-47AD-961B-6B27F1EEB6E6}"/>
                </a:ext>
              </a:extLst>
            </p:cNvPr>
            <p:cNvSpPr/>
            <p:nvPr/>
          </p:nvSpPr>
          <p:spPr>
            <a:xfrm>
              <a:off x="6887683" y="2933465"/>
              <a:ext cx="18432" cy="18432"/>
            </a:xfrm>
            <a:custGeom>
              <a:avLst/>
              <a:gdLst>
                <a:gd name="connsiteX0" fmla="*/ 470 w 18432"/>
                <a:gd name="connsiteY0" fmla="*/ 18035 h 18432"/>
                <a:gd name="connsiteX1" fmla="*/ 18902 w 18432"/>
                <a:gd name="connsiteY1" fmla="*/ 25408 h 18432"/>
                <a:gd name="connsiteX2" fmla="*/ 28118 w 18432"/>
                <a:gd name="connsiteY2" fmla="*/ 8819 h 18432"/>
                <a:gd name="connsiteX3" fmla="*/ 9686 w 18432"/>
                <a:gd name="connsiteY3" fmla="*/ 1446 h 18432"/>
                <a:gd name="connsiteX4" fmla="*/ 470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8035"/>
                  </a:moveTo>
                  <a:cubicBezTo>
                    <a:pt x="2313" y="25408"/>
                    <a:pt x="11529" y="29094"/>
                    <a:pt x="18902" y="25408"/>
                  </a:cubicBezTo>
                  <a:cubicBezTo>
                    <a:pt x="26274" y="23565"/>
                    <a:pt x="31804" y="14349"/>
                    <a:pt x="28118" y="8819"/>
                  </a:cubicBezTo>
                  <a:cubicBezTo>
                    <a:pt x="26274" y="1446"/>
                    <a:pt x="17058" y="-2240"/>
                    <a:pt x="9686" y="1446"/>
                  </a:cubicBezTo>
                  <a:cubicBezTo>
                    <a:pt x="2313" y="3289"/>
                    <a:pt x="-1374" y="10662"/>
                    <a:pt x="470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3" name="任意多边形: 形状 9032">
              <a:extLst>
                <a:ext uri="{FF2B5EF4-FFF2-40B4-BE49-F238E27FC236}">
                  <a16:creationId xmlns:a16="http://schemas.microsoft.com/office/drawing/2014/main" xmlns="" id="{F71BE2E7-87AC-4E43-B86A-411321A65417}"/>
                </a:ext>
              </a:extLst>
            </p:cNvPr>
            <p:cNvSpPr/>
            <p:nvPr/>
          </p:nvSpPr>
          <p:spPr>
            <a:xfrm>
              <a:off x="7026393" y="2826872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2" y="-13613"/>
                    <a:pt x="88474" y="4819"/>
                  </a:cubicBezTo>
                  <a:cubicBezTo>
                    <a:pt x="99533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4" name="任意多边形: 形状 9033">
              <a:extLst>
                <a:ext uri="{FF2B5EF4-FFF2-40B4-BE49-F238E27FC236}">
                  <a16:creationId xmlns:a16="http://schemas.microsoft.com/office/drawing/2014/main" xmlns="" id="{8C3AE91E-3E5B-44C2-AFFD-D04307D1122C}"/>
                </a:ext>
              </a:extLst>
            </p:cNvPr>
            <p:cNvSpPr/>
            <p:nvPr/>
          </p:nvSpPr>
          <p:spPr>
            <a:xfrm>
              <a:off x="7072536" y="2830245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5" name="任意多边形: 形状 9034">
              <a:extLst>
                <a:ext uri="{FF2B5EF4-FFF2-40B4-BE49-F238E27FC236}">
                  <a16:creationId xmlns:a16="http://schemas.microsoft.com/office/drawing/2014/main" xmlns="" id="{9557839B-71A7-4D6C-9E8D-7DF2B4EFFBB5}"/>
                </a:ext>
              </a:extLst>
            </p:cNvPr>
            <p:cNvSpPr/>
            <p:nvPr/>
          </p:nvSpPr>
          <p:spPr>
            <a:xfrm>
              <a:off x="7039692" y="2846834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6" name="任意多边形: 形状 9035">
              <a:extLst>
                <a:ext uri="{FF2B5EF4-FFF2-40B4-BE49-F238E27FC236}">
                  <a16:creationId xmlns:a16="http://schemas.microsoft.com/office/drawing/2014/main" xmlns="" id="{74234EB7-3322-4B6E-B445-D75DC405A25B}"/>
                </a:ext>
              </a:extLst>
            </p:cNvPr>
            <p:cNvSpPr/>
            <p:nvPr/>
          </p:nvSpPr>
          <p:spPr>
            <a:xfrm>
              <a:off x="7067340" y="2863385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7" name="任意多边形: 形状 9036">
              <a:extLst>
                <a:ext uri="{FF2B5EF4-FFF2-40B4-BE49-F238E27FC236}">
                  <a16:creationId xmlns:a16="http://schemas.microsoft.com/office/drawing/2014/main" xmlns="" id="{AC2DFC0E-369E-4DC0-A495-DCFF9FCD0564}"/>
                </a:ext>
              </a:extLst>
            </p:cNvPr>
            <p:cNvSpPr/>
            <p:nvPr/>
          </p:nvSpPr>
          <p:spPr>
            <a:xfrm>
              <a:off x="7218086" y="2736556"/>
              <a:ext cx="92160" cy="55296"/>
            </a:xfrm>
            <a:custGeom>
              <a:avLst/>
              <a:gdLst>
                <a:gd name="connsiteX0" fmla="*/ 62669 w 92160"/>
                <a:gd name="connsiteY0" fmla="*/ 63802 h 55296"/>
                <a:gd name="connsiteX1" fmla="*/ 0 w 92160"/>
                <a:gd name="connsiteY1" fmla="*/ 49056 h 55296"/>
                <a:gd name="connsiteX2" fmla="*/ 88474 w 92160"/>
                <a:gd name="connsiteY2" fmla="*/ 4819 h 55296"/>
                <a:gd name="connsiteX3" fmla="*/ 62669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101376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8" name="任意多边形: 形状 9037">
              <a:extLst>
                <a:ext uri="{FF2B5EF4-FFF2-40B4-BE49-F238E27FC236}">
                  <a16:creationId xmlns:a16="http://schemas.microsoft.com/office/drawing/2014/main" xmlns="" id="{DB070DF9-035F-49E0-BCD9-1BF207038481}"/>
                </a:ext>
              </a:extLst>
            </p:cNvPr>
            <p:cNvSpPr/>
            <p:nvPr/>
          </p:nvSpPr>
          <p:spPr>
            <a:xfrm>
              <a:off x="7264229" y="273992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6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9" name="任意多边形: 形状 9038">
              <a:extLst>
                <a:ext uri="{FF2B5EF4-FFF2-40B4-BE49-F238E27FC236}">
                  <a16:creationId xmlns:a16="http://schemas.microsoft.com/office/drawing/2014/main" xmlns="" id="{CF3E6578-2979-44A1-86EB-701137CDB825}"/>
                </a:ext>
              </a:extLst>
            </p:cNvPr>
            <p:cNvSpPr/>
            <p:nvPr/>
          </p:nvSpPr>
          <p:spPr>
            <a:xfrm>
              <a:off x="7231385" y="2756517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0" name="任意多边形: 形状 9039">
              <a:extLst>
                <a:ext uri="{FF2B5EF4-FFF2-40B4-BE49-F238E27FC236}">
                  <a16:creationId xmlns:a16="http://schemas.microsoft.com/office/drawing/2014/main" xmlns="" id="{C877194B-24A2-45FA-B1DB-FA770DC87C7E}"/>
                </a:ext>
              </a:extLst>
            </p:cNvPr>
            <p:cNvSpPr/>
            <p:nvPr/>
          </p:nvSpPr>
          <p:spPr>
            <a:xfrm>
              <a:off x="7259815" y="2773068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1" name="任意多边形: 形状 9040">
              <a:extLst>
                <a:ext uri="{FF2B5EF4-FFF2-40B4-BE49-F238E27FC236}">
                  <a16:creationId xmlns:a16="http://schemas.microsoft.com/office/drawing/2014/main" xmlns="" id="{4CB1EFFA-A9F5-4FC9-B143-407BC96DB4AB}"/>
                </a:ext>
              </a:extLst>
            </p:cNvPr>
            <p:cNvSpPr/>
            <p:nvPr/>
          </p:nvSpPr>
          <p:spPr>
            <a:xfrm>
              <a:off x="3940871" y="1115670"/>
              <a:ext cx="4220935" cy="995329"/>
            </a:xfrm>
            <a:custGeom>
              <a:avLst/>
              <a:gdLst>
                <a:gd name="connsiteX0" fmla="*/ 4224622 w 4220935"/>
                <a:gd name="connsiteY0" fmla="*/ 112435 h 995329"/>
                <a:gd name="connsiteX1" fmla="*/ 4224622 w 4220935"/>
                <a:gd name="connsiteY1" fmla="*/ 112435 h 995329"/>
                <a:gd name="connsiteX2" fmla="*/ 4136148 w 4220935"/>
                <a:gd name="connsiteY2" fmla="*/ 0 h 995329"/>
                <a:gd name="connsiteX3" fmla="*/ 2637624 w 4220935"/>
                <a:gd name="connsiteY3" fmla="*/ 451585 h 995329"/>
                <a:gd name="connsiteX4" fmla="*/ 2619192 w 4220935"/>
                <a:gd name="connsiteY4" fmla="*/ 447898 h 995329"/>
                <a:gd name="connsiteX5" fmla="*/ 2597073 w 4220935"/>
                <a:gd name="connsiteY5" fmla="*/ 521626 h 995329"/>
                <a:gd name="connsiteX6" fmla="*/ 1627548 w 4220935"/>
                <a:gd name="connsiteY6" fmla="*/ 521626 h 995329"/>
                <a:gd name="connsiteX7" fmla="*/ 1605430 w 4220935"/>
                <a:gd name="connsiteY7" fmla="*/ 447898 h 995329"/>
                <a:gd name="connsiteX8" fmla="*/ 1586998 w 4220935"/>
                <a:gd name="connsiteY8" fmla="*/ 451585 h 995329"/>
                <a:gd name="connsiteX9" fmla="*/ 88474 w 4220935"/>
                <a:gd name="connsiteY9" fmla="*/ 0 h 995329"/>
                <a:gd name="connsiteX10" fmla="*/ 0 w 4220935"/>
                <a:gd name="connsiteY10" fmla="*/ 112435 h 995329"/>
                <a:gd name="connsiteX11" fmla="*/ 0 w 4220935"/>
                <a:gd name="connsiteY11" fmla="*/ 112435 h 995329"/>
                <a:gd name="connsiteX12" fmla="*/ 0 w 4220935"/>
                <a:gd name="connsiteY12" fmla="*/ 112435 h 995329"/>
                <a:gd name="connsiteX13" fmla="*/ 147456 w 4220935"/>
                <a:gd name="connsiteY13" fmla="*/ 283853 h 995329"/>
                <a:gd name="connsiteX14" fmla="*/ 158515 w 4220935"/>
                <a:gd name="connsiteY14" fmla="*/ 549274 h 995329"/>
                <a:gd name="connsiteX15" fmla="*/ 1463503 w 4220935"/>
                <a:gd name="connsiteY15" fmla="*/ 1008232 h 995329"/>
                <a:gd name="connsiteX16" fmla="*/ 1463503 w 4220935"/>
                <a:gd name="connsiteY16" fmla="*/ 1010075 h 995329"/>
                <a:gd name="connsiteX17" fmla="*/ 2687390 w 4220935"/>
                <a:gd name="connsiteY17" fmla="*/ 1010075 h 995329"/>
                <a:gd name="connsiteX18" fmla="*/ 4067949 w 4220935"/>
                <a:gd name="connsiteY18" fmla="*/ 551118 h 995329"/>
                <a:gd name="connsiteX19" fmla="*/ 4079008 w 4220935"/>
                <a:gd name="connsiteY19" fmla="*/ 285696 h 995329"/>
                <a:gd name="connsiteX20" fmla="*/ 4224622 w 4220935"/>
                <a:gd name="connsiteY20" fmla="*/ 112435 h 995329"/>
                <a:gd name="connsiteX21" fmla="*/ 4224622 w 4220935"/>
                <a:gd name="connsiteY21" fmla="*/ 112435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20935" h="995329">
                  <a:moveTo>
                    <a:pt x="4224622" y="112435"/>
                  </a:moveTo>
                  <a:cubicBezTo>
                    <a:pt x="4224622" y="112435"/>
                    <a:pt x="4224622" y="112435"/>
                    <a:pt x="4224622" y="112435"/>
                  </a:cubicBezTo>
                  <a:lnTo>
                    <a:pt x="4136148" y="0"/>
                  </a:lnTo>
                  <a:cubicBezTo>
                    <a:pt x="4128775" y="5530"/>
                    <a:pt x="3478124" y="536372"/>
                    <a:pt x="2637624" y="451585"/>
                  </a:cubicBezTo>
                  <a:lnTo>
                    <a:pt x="2619192" y="447898"/>
                  </a:lnTo>
                  <a:lnTo>
                    <a:pt x="2597073" y="521626"/>
                  </a:lnTo>
                  <a:lnTo>
                    <a:pt x="1627548" y="521626"/>
                  </a:lnTo>
                  <a:lnTo>
                    <a:pt x="1605430" y="447898"/>
                  </a:lnTo>
                  <a:lnTo>
                    <a:pt x="1586998" y="451585"/>
                  </a:lnTo>
                  <a:cubicBezTo>
                    <a:pt x="748340" y="536372"/>
                    <a:pt x="95847" y="5530"/>
                    <a:pt x="88474" y="0"/>
                  </a:cubicBezTo>
                  <a:lnTo>
                    <a:pt x="0" y="112435"/>
                  </a:lnTo>
                  <a:cubicBezTo>
                    <a:pt x="0" y="112435"/>
                    <a:pt x="0" y="112435"/>
                    <a:pt x="0" y="112435"/>
                  </a:cubicBezTo>
                  <a:lnTo>
                    <a:pt x="0" y="112435"/>
                  </a:lnTo>
                  <a:lnTo>
                    <a:pt x="147456" y="283853"/>
                  </a:lnTo>
                  <a:cubicBezTo>
                    <a:pt x="147456" y="283853"/>
                    <a:pt x="103219" y="517940"/>
                    <a:pt x="158515" y="549274"/>
                  </a:cubicBezTo>
                  <a:cubicBezTo>
                    <a:pt x="241460" y="611943"/>
                    <a:pt x="757556" y="982427"/>
                    <a:pt x="1463503" y="1008232"/>
                  </a:cubicBezTo>
                  <a:lnTo>
                    <a:pt x="1463503" y="1010075"/>
                  </a:lnTo>
                  <a:lnTo>
                    <a:pt x="2687390" y="1010075"/>
                  </a:lnTo>
                  <a:cubicBezTo>
                    <a:pt x="3432044" y="1010075"/>
                    <a:pt x="3983162" y="615630"/>
                    <a:pt x="4067949" y="551118"/>
                  </a:cubicBezTo>
                  <a:cubicBezTo>
                    <a:pt x="4123245" y="519783"/>
                    <a:pt x="4079008" y="285696"/>
                    <a:pt x="4079008" y="285696"/>
                  </a:cubicBezTo>
                  <a:lnTo>
                    <a:pt x="4224622" y="112435"/>
                  </a:lnTo>
                  <a:lnTo>
                    <a:pt x="4224622" y="112435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2" name="任意多边形: 形状 9041">
              <a:extLst>
                <a:ext uri="{FF2B5EF4-FFF2-40B4-BE49-F238E27FC236}">
                  <a16:creationId xmlns:a16="http://schemas.microsoft.com/office/drawing/2014/main" xmlns="" id="{F623389C-14A8-4973-868E-160E8ED70392}"/>
                </a:ext>
              </a:extLst>
            </p:cNvPr>
            <p:cNvSpPr/>
            <p:nvPr/>
          </p:nvSpPr>
          <p:spPr>
            <a:xfrm>
              <a:off x="5509436" y="1624394"/>
              <a:ext cx="165888" cy="294912"/>
            </a:xfrm>
            <a:custGeom>
              <a:avLst/>
              <a:gdLst>
                <a:gd name="connsiteX0" fmla="*/ 64512 w 165888"/>
                <a:gd name="connsiteY0" fmla="*/ 296756 h 294912"/>
                <a:gd name="connsiteX1" fmla="*/ 0 w 165888"/>
                <a:gd name="connsiteY1" fmla="*/ 267264 h 294912"/>
                <a:gd name="connsiteX2" fmla="*/ 110592 w 165888"/>
                <a:gd name="connsiteY2" fmla="*/ 0 h 294912"/>
                <a:gd name="connsiteX3" fmla="*/ 180634 w 165888"/>
                <a:gd name="connsiteY3" fmla="*/ 11059 h 294912"/>
                <a:gd name="connsiteX4" fmla="*/ 64512 w 165888"/>
                <a:gd name="connsiteY4" fmla="*/ 296756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64512" y="296756"/>
                  </a:moveTo>
                  <a:lnTo>
                    <a:pt x="0" y="267264"/>
                  </a:lnTo>
                  <a:cubicBezTo>
                    <a:pt x="51610" y="154829"/>
                    <a:pt x="106906" y="23962"/>
                    <a:pt x="110592" y="0"/>
                  </a:cubicBezTo>
                  <a:lnTo>
                    <a:pt x="180634" y="11059"/>
                  </a:lnTo>
                  <a:cubicBezTo>
                    <a:pt x="173261" y="55296"/>
                    <a:pt x="81101" y="256205"/>
                    <a:pt x="64512" y="296756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3" name="任意多边形: 形状 9042">
              <a:extLst>
                <a:ext uri="{FF2B5EF4-FFF2-40B4-BE49-F238E27FC236}">
                  <a16:creationId xmlns:a16="http://schemas.microsoft.com/office/drawing/2014/main" xmlns="" id="{4B096F70-570B-415A-98EB-317CE70EA220}"/>
                </a:ext>
              </a:extLst>
            </p:cNvPr>
            <p:cNvSpPr/>
            <p:nvPr/>
          </p:nvSpPr>
          <p:spPr>
            <a:xfrm>
              <a:off x="5365667" y="1593060"/>
              <a:ext cx="202752" cy="313344"/>
            </a:xfrm>
            <a:custGeom>
              <a:avLst/>
              <a:gdLst>
                <a:gd name="connsiteX0" fmla="*/ 57139 w 202752"/>
                <a:gd name="connsiteY0" fmla="*/ 320717 h 313344"/>
                <a:gd name="connsiteX1" fmla="*/ 0 w 202752"/>
                <a:gd name="connsiteY1" fmla="*/ 278324 h 313344"/>
                <a:gd name="connsiteX2" fmla="*/ 134554 w 202752"/>
                <a:gd name="connsiteY2" fmla="*/ 0 h 313344"/>
                <a:gd name="connsiteX3" fmla="*/ 206439 w 202752"/>
                <a:gd name="connsiteY3" fmla="*/ 5530 h 313344"/>
                <a:gd name="connsiteX4" fmla="*/ 57139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57139" y="320717"/>
                  </a:moveTo>
                  <a:lnTo>
                    <a:pt x="0" y="278324"/>
                  </a:lnTo>
                  <a:cubicBezTo>
                    <a:pt x="35021" y="232244"/>
                    <a:pt x="127181" y="90317"/>
                    <a:pt x="134554" y="0"/>
                  </a:cubicBezTo>
                  <a:lnTo>
                    <a:pt x="206439" y="5530"/>
                  </a:lnTo>
                  <a:cubicBezTo>
                    <a:pt x="195380" y="134554"/>
                    <a:pt x="62669" y="313344"/>
                    <a:pt x="57139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4" name="任意多边形: 形状 9043">
              <a:extLst>
                <a:ext uri="{FF2B5EF4-FFF2-40B4-BE49-F238E27FC236}">
                  <a16:creationId xmlns:a16="http://schemas.microsoft.com/office/drawing/2014/main" xmlns="" id="{FBD9B14C-AC0D-4A4F-A491-AEB9C9CA7A28}"/>
                </a:ext>
              </a:extLst>
            </p:cNvPr>
            <p:cNvSpPr/>
            <p:nvPr/>
          </p:nvSpPr>
          <p:spPr>
            <a:xfrm>
              <a:off x="5210838" y="1652042"/>
              <a:ext cx="184320" cy="239616"/>
            </a:xfrm>
            <a:custGeom>
              <a:avLst/>
              <a:gdLst>
                <a:gd name="connsiteX0" fmla="*/ 57139 w 184320"/>
                <a:gd name="connsiteY0" fmla="*/ 248832 h 239616"/>
                <a:gd name="connsiteX1" fmla="*/ 0 w 184320"/>
                <a:gd name="connsiteY1" fmla="*/ 204596 h 239616"/>
                <a:gd name="connsiteX2" fmla="*/ 125338 w 184320"/>
                <a:gd name="connsiteY2" fmla="*/ 0 h 239616"/>
                <a:gd name="connsiteX3" fmla="*/ 197223 w 184320"/>
                <a:gd name="connsiteY3" fmla="*/ 0 h 239616"/>
                <a:gd name="connsiteX4" fmla="*/ 57139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57139" y="248832"/>
                  </a:moveTo>
                  <a:lnTo>
                    <a:pt x="0" y="204596"/>
                  </a:lnTo>
                  <a:cubicBezTo>
                    <a:pt x="68198" y="117965"/>
                    <a:pt x="125338" y="23962"/>
                    <a:pt x="125338" y="0"/>
                  </a:cubicBezTo>
                  <a:lnTo>
                    <a:pt x="197223" y="0"/>
                  </a:lnTo>
                  <a:cubicBezTo>
                    <a:pt x="197223" y="64512"/>
                    <a:pt x="90317" y="206439"/>
                    <a:pt x="57139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5" name="任意多边形: 形状 9044">
              <a:extLst>
                <a:ext uri="{FF2B5EF4-FFF2-40B4-BE49-F238E27FC236}">
                  <a16:creationId xmlns:a16="http://schemas.microsoft.com/office/drawing/2014/main" xmlns="" id="{EC03CC2E-4E80-4092-B4A7-5361A5422C42}"/>
                </a:ext>
              </a:extLst>
            </p:cNvPr>
            <p:cNvSpPr/>
            <p:nvPr/>
          </p:nvSpPr>
          <p:spPr>
            <a:xfrm>
              <a:off x="5041263" y="1653885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9808"/>
                    <a:pt x="53453" y="230400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6" name="任意多边形: 形状 9045">
              <a:extLst>
                <a:ext uri="{FF2B5EF4-FFF2-40B4-BE49-F238E27FC236}">
                  <a16:creationId xmlns:a16="http://schemas.microsoft.com/office/drawing/2014/main" xmlns="" id="{0832D320-B6F1-4F76-AD6A-6A76EEFF0028}"/>
                </a:ext>
              </a:extLst>
            </p:cNvPr>
            <p:cNvSpPr/>
            <p:nvPr/>
          </p:nvSpPr>
          <p:spPr>
            <a:xfrm>
              <a:off x="4888277" y="1626237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7965"/>
                    <a:pt x="53453" y="228557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7" name="任意多边形: 形状 9046">
              <a:extLst>
                <a:ext uri="{FF2B5EF4-FFF2-40B4-BE49-F238E27FC236}">
                  <a16:creationId xmlns:a16="http://schemas.microsoft.com/office/drawing/2014/main" xmlns="" id="{36ACEBF8-E81B-49C5-BBD1-0BFD7D7746DB}"/>
                </a:ext>
              </a:extLst>
            </p:cNvPr>
            <p:cNvSpPr/>
            <p:nvPr/>
          </p:nvSpPr>
          <p:spPr>
            <a:xfrm>
              <a:off x="4744507" y="1556195"/>
              <a:ext cx="202752" cy="239616"/>
            </a:xfrm>
            <a:custGeom>
              <a:avLst/>
              <a:gdLst>
                <a:gd name="connsiteX0" fmla="*/ 47923 w 202752"/>
                <a:gd name="connsiteY0" fmla="*/ 239616 h 239616"/>
                <a:gd name="connsiteX1" fmla="*/ 0 w 202752"/>
                <a:gd name="connsiteY1" fmla="*/ 186163 h 239616"/>
                <a:gd name="connsiteX2" fmla="*/ 25805 w 202752"/>
                <a:gd name="connsiteY2" fmla="*/ 162202 h 239616"/>
                <a:gd name="connsiteX3" fmla="*/ 140084 w 202752"/>
                <a:gd name="connsiteY3" fmla="*/ 35021 h 239616"/>
                <a:gd name="connsiteX4" fmla="*/ 145613 w 202752"/>
                <a:gd name="connsiteY4" fmla="*/ 0 h 239616"/>
                <a:gd name="connsiteX5" fmla="*/ 215655 w 202752"/>
                <a:gd name="connsiteY5" fmla="*/ 12902 h 239616"/>
                <a:gd name="connsiteX6" fmla="*/ 210125 w 202752"/>
                <a:gd name="connsiteY6" fmla="*/ 47923 h 239616"/>
                <a:gd name="connsiteX7" fmla="*/ 73728 w 202752"/>
                <a:gd name="connsiteY7" fmla="*/ 215655 h 239616"/>
                <a:gd name="connsiteX8" fmla="*/ 47923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47923" y="239616"/>
                  </a:moveTo>
                  <a:lnTo>
                    <a:pt x="0" y="186163"/>
                  </a:lnTo>
                  <a:lnTo>
                    <a:pt x="25805" y="162202"/>
                  </a:lnTo>
                  <a:cubicBezTo>
                    <a:pt x="81101" y="112435"/>
                    <a:pt x="134554" y="51610"/>
                    <a:pt x="140084" y="35021"/>
                  </a:cubicBezTo>
                  <a:lnTo>
                    <a:pt x="145613" y="0"/>
                  </a:lnTo>
                  <a:lnTo>
                    <a:pt x="215655" y="12902"/>
                  </a:lnTo>
                  <a:lnTo>
                    <a:pt x="210125" y="47923"/>
                  </a:lnTo>
                  <a:cubicBezTo>
                    <a:pt x="202752" y="92160"/>
                    <a:pt x="121652" y="171418"/>
                    <a:pt x="73728" y="215655"/>
                  </a:cubicBezTo>
                  <a:lnTo>
                    <a:pt x="47923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8" name="任意多边形: 形状 9047">
              <a:extLst>
                <a:ext uri="{FF2B5EF4-FFF2-40B4-BE49-F238E27FC236}">
                  <a16:creationId xmlns:a16="http://schemas.microsoft.com/office/drawing/2014/main" xmlns="" id="{C39CD05D-8654-4C63-9A92-45ECD201F370}"/>
                </a:ext>
              </a:extLst>
            </p:cNvPr>
            <p:cNvSpPr/>
            <p:nvPr/>
          </p:nvSpPr>
          <p:spPr>
            <a:xfrm>
              <a:off x="4580462" y="1539607"/>
              <a:ext cx="165888" cy="184320"/>
            </a:xfrm>
            <a:custGeom>
              <a:avLst/>
              <a:gdLst>
                <a:gd name="connsiteX0" fmla="*/ 27648 w 165888"/>
                <a:gd name="connsiteY0" fmla="*/ 195379 h 184320"/>
                <a:gd name="connsiteX1" fmla="*/ 0 w 165888"/>
                <a:gd name="connsiteY1" fmla="*/ 147456 h 184320"/>
                <a:gd name="connsiteX2" fmla="*/ 27648 w 165888"/>
                <a:gd name="connsiteY2" fmla="*/ 130867 h 184320"/>
                <a:gd name="connsiteX3" fmla="*/ 101376 w 165888"/>
                <a:gd name="connsiteY3" fmla="*/ 35021 h 184320"/>
                <a:gd name="connsiteX4" fmla="*/ 110592 w 165888"/>
                <a:gd name="connsiteY4" fmla="*/ 0 h 184320"/>
                <a:gd name="connsiteX5" fmla="*/ 178791 w 165888"/>
                <a:gd name="connsiteY5" fmla="*/ 20275 h 184320"/>
                <a:gd name="connsiteX6" fmla="*/ 169575 w 165888"/>
                <a:gd name="connsiteY6" fmla="*/ 55296 h 184320"/>
                <a:gd name="connsiteX7" fmla="*/ 66355 w 165888"/>
                <a:gd name="connsiteY7" fmla="*/ 195379 h 184320"/>
                <a:gd name="connsiteX8" fmla="*/ 27648 w 165888"/>
                <a:gd name="connsiteY8" fmla="*/ 195379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27648" y="195379"/>
                  </a:moveTo>
                  <a:lnTo>
                    <a:pt x="0" y="147456"/>
                  </a:lnTo>
                  <a:lnTo>
                    <a:pt x="27648" y="130867"/>
                  </a:lnTo>
                  <a:cubicBezTo>
                    <a:pt x="29491" y="130867"/>
                    <a:pt x="86630" y="88474"/>
                    <a:pt x="101376" y="35021"/>
                  </a:cubicBezTo>
                  <a:lnTo>
                    <a:pt x="110592" y="0"/>
                  </a:lnTo>
                  <a:lnTo>
                    <a:pt x="178791" y="20275"/>
                  </a:lnTo>
                  <a:lnTo>
                    <a:pt x="169575" y="55296"/>
                  </a:lnTo>
                  <a:cubicBezTo>
                    <a:pt x="143770" y="143770"/>
                    <a:pt x="70042" y="193536"/>
                    <a:pt x="66355" y="195379"/>
                  </a:cubicBezTo>
                  <a:lnTo>
                    <a:pt x="27648" y="19537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9" name="任意多边形: 形状 9048">
              <a:extLst>
                <a:ext uri="{FF2B5EF4-FFF2-40B4-BE49-F238E27FC236}">
                  <a16:creationId xmlns:a16="http://schemas.microsoft.com/office/drawing/2014/main" xmlns="" id="{D0EBD171-3A74-4824-9A74-B51C7A18181D}"/>
                </a:ext>
              </a:extLst>
            </p:cNvPr>
            <p:cNvSpPr/>
            <p:nvPr/>
          </p:nvSpPr>
          <p:spPr>
            <a:xfrm>
              <a:off x="4416417" y="1484311"/>
              <a:ext cx="129024" cy="129024"/>
            </a:xfrm>
            <a:custGeom>
              <a:avLst/>
              <a:gdLst>
                <a:gd name="connsiteX0" fmla="*/ 46080 w 129024"/>
                <a:gd name="connsiteY0" fmla="*/ 143770 h 129024"/>
                <a:gd name="connsiteX1" fmla="*/ 0 w 129024"/>
                <a:gd name="connsiteY1" fmla="*/ 88474 h 129024"/>
                <a:gd name="connsiteX2" fmla="*/ 81101 w 129024"/>
                <a:gd name="connsiteY2" fmla="*/ 0 h 129024"/>
                <a:gd name="connsiteX3" fmla="*/ 145613 w 129024"/>
                <a:gd name="connsiteY3" fmla="*/ 31334 h 129024"/>
                <a:gd name="connsiteX4" fmla="*/ 46080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46080" y="143770"/>
                  </a:moveTo>
                  <a:lnTo>
                    <a:pt x="0" y="88474"/>
                  </a:lnTo>
                  <a:cubicBezTo>
                    <a:pt x="23962" y="68199"/>
                    <a:pt x="68198" y="25805"/>
                    <a:pt x="81101" y="0"/>
                  </a:cubicBezTo>
                  <a:lnTo>
                    <a:pt x="145613" y="31334"/>
                  </a:lnTo>
                  <a:cubicBezTo>
                    <a:pt x="121651" y="79258"/>
                    <a:pt x="53453" y="136397"/>
                    <a:pt x="46080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0" name="任意多边形: 形状 9049">
              <a:extLst>
                <a:ext uri="{FF2B5EF4-FFF2-40B4-BE49-F238E27FC236}">
                  <a16:creationId xmlns:a16="http://schemas.microsoft.com/office/drawing/2014/main" xmlns="" id="{CB0C7C4B-C90B-4B38-AF24-897C6FFBB9AD}"/>
                </a:ext>
              </a:extLst>
            </p:cNvPr>
            <p:cNvSpPr/>
            <p:nvPr/>
          </p:nvSpPr>
          <p:spPr>
            <a:xfrm>
              <a:off x="6416292" y="1624394"/>
              <a:ext cx="165888" cy="294912"/>
            </a:xfrm>
            <a:custGeom>
              <a:avLst/>
              <a:gdLst>
                <a:gd name="connsiteX0" fmla="*/ 116122 w 165888"/>
                <a:gd name="connsiteY0" fmla="*/ 296756 h 294912"/>
                <a:gd name="connsiteX1" fmla="*/ 180634 w 165888"/>
                <a:gd name="connsiteY1" fmla="*/ 267264 h 294912"/>
                <a:gd name="connsiteX2" fmla="*/ 70042 w 165888"/>
                <a:gd name="connsiteY2" fmla="*/ 0 h 294912"/>
                <a:gd name="connsiteX3" fmla="*/ 0 w 165888"/>
                <a:gd name="connsiteY3" fmla="*/ 11059 h 294912"/>
                <a:gd name="connsiteX4" fmla="*/ 116122 w 165888"/>
                <a:gd name="connsiteY4" fmla="*/ 296756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116122" y="296756"/>
                  </a:moveTo>
                  <a:lnTo>
                    <a:pt x="180634" y="267264"/>
                  </a:lnTo>
                  <a:cubicBezTo>
                    <a:pt x="129024" y="154829"/>
                    <a:pt x="73728" y="23962"/>
                    <a:pt x="70042" y="0"/>
                  </a:cubicBezTo>
                  <a:lnTo>
                    <a:pt x="0" y="11059"/>
                  </a:lnTo>
                  <a:cubicBezTo>
                    <a:pt x="7373" y="55296"/>
                    <a:pt x="97690" y="256205"/>
                    <a:pt x="116122" y="296756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1" name="任意多边形: 形状 9050">
              <a:extLst>
                <a:ext uri="{FF2B5EF4-FFF2-40B4-BE49-F238E27FC236}">
                  <a16:creationId xmlns:a16="http://schemas.microsoft.com/office/drawing/2014/main" xmlns="" id="{B7EDF72E-9A93-4A17-A131-006EDE6F8219}"/>
                </a:ext>
              </a:extLst>
            </p:cNvPr>
            <p:cNvSpPr/>
            <p:nvPr/>
          </p:nvSpPr>
          <p:spPr>
            <a:xfrm>
              <a:off x="6530571" y="1593060"/>
              <a:ext cx="202752" cy="313344"/>
            </a:xfrm>
            <a:custGeom>
              <a:avLst/>
              <a:gdLst>
                <a:gd name="connsiteX0" fmla="*/ 151143 w 202752"/>
                <a:gd name="connsiteY0" fmla="*/ 320717 h 313344"/>
                <a:gd name="connsiteX1" fmla="*/ 208282 w 202752"/>
                <a:gd name="connsiteY1" fmla="*/ 278324 h 313344"/>
                <a:gd name="connsiteX2" fmla="*/ 71885 w 202752"/>
                <a:gd name="connsiteY2" fmla="*/ 0 h 313344"/>
                <a:gd name="connsiteX3" fmla="*/ 0 w 202752"/>
                <a:gd name="connsiteY3" fmla="*/ 5530 h 313344"/>
                <a:gd name="connsiteX4" fmla="*/ 151143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151143" y="320717"/>
                  </a:moveTo>
                  <a:lnTo>
                    <a:pt x="208282" y="278324"/>
                  </a:lnTo>
                  <a:cubicBezTo>
                    <a:pt x="173261" y="232244"/>
                    <a:pt x="81101" y="90317"/>
                    <a:pt x="71885" y="0"/>
                  </a:cubicBezTo>
                  <a:lnTo>
                    <a:pt x="0" y="5530"/>
                  </a:lnTo>
                  <a:cubicBezTo>
                    <a:pt x="12902" y="134554"/>
                    <a:pt x="145613" y="313344"/>
                    <a:pt x="151143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2" name="任意多边形: 形状 9051">
              <a:extLst>
                <a:ext uri="{FF2B5EF4-FFF2-40B4-BE49-F238E27FC236}">
                  <a16:creationId xmlns:a16="http://schemas.microsoft.com/office/drawing/2014/main" xmlns="" id="{DD07625F-583A-4CB8-9C54-709DEA8717AF}"/>
                </a:ext>
              </a:extLst>
            </p:cNvPr>
            <p:cNvSpPr/>
            <p:nvPr/>
          </p:nvSpPr>
          <p:spPr>
            <a:xfrm>
              <a:off x="6698302" y="1652042"/>
              <a:ext cx="184320" cy="239616"/>
            </a:xfrm>
            <a:custGeom>
              <a:avLst/>
              <a:gdLst>
                <a:gd name="connsiteX0" fmla="*/ 140084 w 184320"/>
                <a:gd name="connsiteY0" fmla="*/ 248832 h 239616"/>
                <a:gd name="connsiteX1" fmla="*/ 197223 w 184320"/>
                <a:gd name="connsiteY1" fmla="*/ 204596 h 239616"/>
                <a:gd name="connsiteX2" fmla="*/ 71885 w 184320"/>
                <a:gd name="connsiteY2" fmla="*/ 0 h 239616"/>
                <a:gd name="connsiteX3" fmla="*/ 0 w 184320"/>
                <a:gd name="connsiteY3" fmla="*/ 0 h 239616"/>
                <a:gd name="connsiteX4" fmla="*/ 140084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140084" y="248832"/>
                  </a:moveTo>
                  <a:lnTo>
                    <a:pt x="197223" y="204596"/>
                  </a:lnTo>
                  <a:cubicBezTo>
                    <a:pt x="129024" y="117965"/>
                    <a:pt x="71885" y="23962"/>
                    <a:pt x="71885" y="0"/>
                  </a:cubicBezTo>
                  <a:lnTo>
                    <a:pt x="0" y="0"/>
                  </a:lnTo>
                  <a:cubicBezTo>
                    <a:pt x="0" y="64512"/>
                    <a:pt x="106906" y="206439"/>
                    <a:pt x="140084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3" name="任意多边形: 形状 9052">
              <a:extLst>
                <a:ext uri="{FF2B5EF4-FFF2-40B4-BE49-F238E27FC236}">
                  <a16:creationId xmlns:a16="http://schemas.microsoft.com/office/drawing/2014/main" xmlns="" id="{E15EFB1C-3AA7-4DFA-85AB-C996E8E0AEE5}"/>
                </a:ext>
              </a:extLst>
            </p:cNvPr>
            <p:cNvSpPr/>
            <p:nvPr/>
          </p:nvSpPr>
          <p:spPr>
            <a:xfrm>
              <a:off x="6880780" y="1653885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4" y="70042"/>
                    <a:pt x="71885" y="0"/>
                  </a:cubicBezTo>
                  <a:lnTo>
                    <a:pt x="0" y="5530"/>
                  </a:lnTo>
                  <a:cubicBezTo>
                    <a:pt x="9216" y="119808"/>
                    <a:pt x="130867" y="230400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4" name="任意多边形: 形状 9053">
              <a:extLst>
                <a:ext uri="{FF2B5EF4-FFF2-40B4-BE49-F238E27FC236}">
                  <a16:creationId xmlns:a16="http://schemas.microsoft.com/office/drawing/2014/main" xmlns="" id="{52F824EC-D315-454E-A645-235AC4CAED5B}"/>
                </a:ext>
              </a:extLst>
            </p:cNvPr>
            <p:cNvSpPr/>
            <p:nvPr/>
          </p:nvSpPr>
          <p:spPr>
            <a:xfrm>
              <a:off x="7033765" y="1626237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9216" y="117965"/>
                    <a:pt x="129024" y="228557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5" name="任意多边形: 形状 9054">
              <a:extLst>
                <a:ext uri="{FF2B5EF4-FFF2-40B4-BE49-F238E27FC236}">
                  <a16:creationId xmlns:a16="http://schemas.microsoft.com/office/drawing/2014/main" xmlns="" id="{14640B22-23A7-45C6-825D-1D83425D5560}"/>
                </a:ext>
              </a:extLst>
            </p:cNvPr>
            <p:cNvSpPr/>
            <p:nvPr/>
          </p:nvSpPr>
          <p:spPr>
            <a:xfrm>
              <a:off x="7146201" y="1556195"/>
              <a:ext cx="202752" cy="239616"/>
            </a:xfrm>
            <a:custGeom>
              <a:avLst/>
              <a:gdLst>
                <a:gd name="connsiteX0" fmla="*/ 167732 w 202752"/>
                <a:gd name="connsiteY0" fmla="*/ 239616 h 239616"/>
                <a:gd name="connsiteX1" fmla="*/ 215655 w 202752"/>
                <a:gd name="connsiteY1" fmla="*/ 186163 h 239616"/>
                <a:gd name="connsiteX2" fmla="*/ 189850 w 202752"/>
                <a:gd name="connsiteY2" fmla="*/ 162202 h 239616"/>
                <a:gd name="connsiteX3" fmla="*/ 75571 w 202752"/>
                <a:gd name="connsiteY3" fmla="*/ 35021 h 239616"/>
                <a:gd name="connsiteX4" fmla="*/ 70041 w 202752"/>
                <a:gd name="connsiteY4" fmla="*/ 0 h 239616"/>
                <a:gd name="connsiteX5" fmla="*/ 0 w 202752"/>
                <a:gd name="connsiteY5" fmla="*/ 12902 h 239616"/>
                <a:gd name="connsiteX6" fmla="*/ 5530 w 202752"/>
                <a:gd name="connsiteY6" fmla="*/ 47923 h 239616"/>
                <a:gd name="connsiteX7" fmla="*/ 141927 w 202752"/>
                <a:gd name="connsiteY7" fmla="*/ 215655 h 239616"/>
                <a:gd name="connsiteX8" fmla="*/ 167732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167732" y="239616"/>
                  </a:moveTo>
                  <a:lnTo>
                    <a:pt x="215655" y="186163"/>
                  </a:lnTo>
                  <a:lnTo>
                    <a:pt x="189850" y="162202"/>
                  </a:lnTo>
                  <a:cubicBezTo>
                    <a:pt x="134554" y="112435"/>
                    <a:pt x="81101" y="51610"/>
                    <a:pt x="75571" y="35021"/>
                  </a:cubicBezTo>
                  <a:lnTo>
                    <a:pt x="70041" y="0"/>
                  </a:lnTo>
                  <a:lnTo>
                    <a:pt x="0" y="12902"/>
                  </a:lnTo>
                  <a:lnTo>
                    <a:pt x="5530" y="47923"/>
                  </a:lnTo>
                  <a:cubicBezTo>
                    <a:pt x="12902" y="92160"/>
                    <a:pt x="94003" y="171418"/>
                    <a:pt x="141927" y="215655"/>
                  </a:cubicBezTo>
                  <a:lnTo>
                    <a:pt x="167732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6" name="任意多边形: 形状 9055">
              <a:extLst>
                <a:ext uri="{FF2B5EF4-FFF2-40B4-BE49-F238E27FC236}">
                  <a16:creationId xmlns:a16="http://schemas.microsoft.com/office/drawing/2014/main" xmlns="" id="{4B6FBB94-EAA2-4CB7-B50A-CBD173C820C4}"/>
                </a:ext>
              </a:extLst>
            </p:cNvPr>
            <p:cNvSpPr/>
            <p:nvPr/>
          </p:nvSpPr>
          <p:spPr>
            <a:xfrm>
              <a:off x="7347110" y="1539607"/>
              <a:ext cx="165888" cy="184320"/>
            </a:xfrm>
            <a:custGeom>
              <a:avLst/>
              <a:gdLst>
                <a:gd name="connsiteX0" fmla="*/ 151143 w 165888"/>
                <a:gd name="connsiteY0" fmla="*/ 195379 h 184320"/>
                <a:gd name="connsiteX1" fmla="*/ 178791 w 165888"/>
                <a:gd name="connsiteY1" fmla="*/ 147456 h 184320"/>
                <a:gd name="connsiteX2" fmla="*/ 151143 w 165888"/>
                <a:gd name="connsiteY2" fmla="*/ 130867 h 184320"/>
                <a:gd name="connsiteX3" fmla="*/ 77415 w 165888"/>
                <a:gd name="connsiteY3" fmla="*/ 35021 h 184320"/>
                <a:gd name="connsiteX4" fmla="*/ 68199 w 165888"/>
                <a:gd name="connsiteY4" fmla="*/ 0 h 184320"/>
                <a:gd name="connsiteX5" fmla="*/ 0 w 165888"/>
                <a:gd name="connsiteY5" fmla="*/ 20275 h 184320"/>
                <a:gd name="connsiteX6" fmla="*/ 9216 w 165888"/>
                <a:gd name="connsiteY6" fmla="*/ 55296 h 184320"/>
                <a:gd name="connsiteX7" fmla="*/ 112436 w 165888"/>
                <a:gd name="connsiteY7" fmla="*/ 195379 h 184320"/>
                <a:gd name="connsiteX8" fmla="*/ 151143 w 165888"/>
                <a:gd name="connsiteY8" fmla="*/ 195379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151143" y="195379"/>
                  </a:moveTo>
                  <a:lnTo>
                    <a:pt x="178791" y="147456"/>
                  </a:lnTo>
                  <a:lnTo>
                    <a:pt x="151143" y="130867"/>
                  </a:lnTo>
                  <a:cubicBezTo>
                    <a:pt x="149300" y="130867"/>
                    <a:pt x="92160" y="88474"/>
                    <a:pt x="77415" y="35021"/>
                  </a:cubicBezTo>
                  <a:lnTo>
                    <a:pt x="68199" y="0"/>
                  </a:lnTo>
                  <a:lnTo>
                    <a:pt x="0" y="20275"/>
                  </a:lnTo>
                  <a:lnTo>
                    <a:pt x="9216" y="55296"/>
                  </a:lnTo>
                  <a:cubicBezTo>
                    <a:pt x="35021" y="143770"/>
                    <a:pt x="108749" y="193536"/>
                    <a:pt x="112436" y="195379"/>
                  </a:cubicBezTo>
                  <a:lnTo>
                    <a:pt x="151143" y="19537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7" name="任意多边形: 形状 9056">
              <a:extLst>
                <a:ext uri="{FF2B5EF4-FFF2-40B4-BE49-F238E27FC236}">
                  <a16:creationId xmlns:a16="http://schemas.microsoft.com/office/drawing/2014/main" xmlns="" id="{F1C9F4E0-CE5F-4AEC-98EC-D31EDF76B781}"/>
                </a:ext>
              </a:extLst>
            </p:cNvPr>
            <p:cNvSpPr/>
            <p:nvPr/>
          </p:nvSpPr>
          <p:spPr>
            <a:xfrm>
              <a:off x="7544333" y="1484311"/>
              <a:ext cx="129024" cy="129024"/>
            </a:xfrm>
            <a:custGeom>
              <a:avLst/>
              <a:gdLst>
                <a:gd name="connsiteX0" fmla="*/ 99533 w 129024"/>
                <a:gd name="connsiteY0" fmla="*/ 143770 h 129024"/>
                <a:gd name="connsiteX1" fmla="*/ 145613 w 129024"/>
                <a:gd name="connsiteY1" fmla="*/ 88474 h 129024"/>
                <a:gd name="connsiteX2" fmla="*/ 64512 w 129024"/>
                <a:gd name="connsiteY2" fmla="*/ 0 h 129024"/>
                <a:gd name="connsiteX3" fmla="*/ 0 w 129024"/>
                <a:gd name="connsiteY3" fmla="*/ 31334 h 129024"/>
                <a:gd name="connsiteX4" fmla="*/ 99533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99533" y="143770"/>
                  </a:moveTo>
                  <a:lnTo>
                    <a:pt x="145613" y="88474"/>
                  </a:lnTo>
                  <a:cubicBezTo>
                    <a:pt x="121652" y="68199"/>
                    <a:pt x="77414" y="25805"/>
                    <a:pt x="64512" y="0"/>
                  </a:cubicBezTo>
                  <a:lnTo>
                    <a:pt x="0" y="31334"/>
                  </a:lnTo>
                  <a:cubicBezTo>
                    <a:pt x="23961" y="79258"/>
                    <a:pt x="92160" y="136397"/>
                    <a:pt x="99533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8" name="任意多边形: 形状 9057">
              <a:extLst>
                <a:ext uri="{FF2B5EF4-FFF2-40B4-BE49-F238E27FC236}">
                  <a16:creationId xmlns:a16="http://schemas.microsoft.com/office/drawing/2014/main" xmlns="" id="{A706493A-747D-475E-B045-781FB5DA66F6}"/>
                </a:ext>
              </a:extLst>
            </p:cNvPr>
            <p:cNvSpPr/>
            <p:nvPr/>
          </p:nvSpPr>
          <p:spPr>
            <a:xfrm>
              <a:off x="6119537" y="1617021"/>
              <a:ext cx="165888" cy="331776"/>
            </a:xfrm>
            <a:custGeom>
              <a:avLst/>
              <a:gdLst>
                <a:gd name="connsiteX0" fmla="*/ 73728 w 165888"/>
                <a:gd name="connsiteY0" fmla="*/ 11059 h 331776"/>
                <a:gd name="connsiteX1" fmla="*/ 71885 w 165888"/>
                <a:gd name="connsiteY1" fmla="*/ 0 h 331776"/>
                <a:gd name="connsiteX2" fmla="*/ 0 w 165888"/>
                <a:gd name="connsiteY2" fmla="*/ 5530 h 331776"/>
                <a:gd name="connsiteX3" fmla="*/ 0 w 165888"/>
                <a:gd name="connsiteY3" fmla="*/ 16589 h 331776"/>
                <a:gd name="connsiteX4" fmla="*/ 3686 w 165888"/>
                <a:gd name="connsiteY4" fmla="*/ 82944 h 331776"/>
                <a:gd name="connsiteX5" fmla="*/ 108749 w 165888"/>
                <a:gd name="connsiteY5" fmla="*/ 342836 h 331776"/>
                <a:gd name="connsiteX6" fmla="*/ 112435 w 165888"/>
                <a:gd name="connsiteY6" fmla="*/ 344679 h 331776"/>
                <a:gd name="connsiteX7" fmla="*/ 175104 w 165888"/>
                <a:gd name="connsiteY7" fmla="*/ 328090 h 331776"/>
                <a:gd name="connsiteX8" fmla="*/ 169575 w 165888"/>
                <a:gd name="connsiteY8" fmla="*/ 309658 h 331776"/>
                <a:gd name="connsiteX9" fmla="*/ 73728 w 165888"/>
                <a:gd name="connsiteY9" fmla="*/ 11059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88" h="331776">
                  <a:moveTo>
                    <a:pt x="73728" y="11059"/>
                  </a:moveTo>
                  <a:lnTo>
                    <a:pt x="71885" y="0"/>
                  </a:lnTo>
                  <a:lnTo>
                    <a:pt x="0" y="5530"/>
                  </a:lnTo>
                  <a:lnTo>
                    <a:pt x="0" y="16589"/>
                  </a:lnTo>
                  <a:cubicBezTo>
                    <a:pt x="1843" y="33178"/>
                    <a:pt x="3686" y="57139"/>
                    <a:pt x="3686" y="82944"/>
                  </a:cubicBezTo>
                  <a:cubicBezTo>
                    <a:pt x="18432" y="324404"/>
                    <a:pt x="40550" y="300442"/>
                    <a:pt x="108749" y="342836"/>
                  </a:cubicBezTo>
                  <a:lnTo>
                    <a:pt x="112435" y="344679"/>
                  </a:lnTo>
                  <a:lnTo>
                    <a:pt x="175104" y="328090"/>
                  </a:lnTo>
                  <a:lnTo>
                    <a:pt x="169575" y="309658"/>
                  </a:lnTo>
                  <a:cubicBezTo>
                    <a:pt x="141927" y="289383"/>
                    <a:pt x="95847" y="296756"/>
                    <a:pt x="73728" y="11059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9" name="任意多边形: 形状 9058">
              <a:extLst>
                <a:ext uri="{FF2B5EF4-FFF2-40B4-BE49-F238E27FC236}">
                  <a16:creationId xmlns:a16="http://schemas.microsoft.com/office/drawing/2014/main" xmlns="" id="{A7F28232-09C4-4049-805B-038B91FF0537}"/>
                </a:ext>
              </a:extLst>
            </p:cNvPr>
            <p:cNvSpPr/>
            <p:nvPr/>
          </p:nvSpPr>
          <p:spPr>
            <a:xfrm>
              <a:off x="6278052" y="1617021"/>
              <a:ext cx="202752" cy="331776"/>
            </a:xfrm>
            <a:custGeom>
              <a:avLst/>
              <a:gdLst>
                <a:gd name="connsiteX0" fmla="*/ 195380 w 202752"/>
                <a:gd name="connsiteY0" fmla="*/ 305972 h 331776"/>
                <a:gd name="connsiteX1" fmla="*/ 71885 w 202752"/>
                <a:gd name="connsiteY1" fmla="*/ 11059 h 331776"/>
                <a:gd name="connsiteX2" fmla="*/ 71885 w 202752"/>
                <a:gd name="connsiteY2" fmla="*/ 0 h 331776"/>
                <a:gd name="connsiteX3" fmla="*/ 0 w 202752"/>
                <a:gd name="connsiteY3" fmla="*/ 5530 h 331776"/>
                <a:gd name="connsiteX4" fmla="*/ 0 w 202752"/>
                <a:gd name="connsiteY4" fmla="*/ 16589 h 331776"/>
                <a:gd name="connsiteX5" fmla="*/ 132711 w 202752"/>
                <a:gd name="connsiteY5" fmla="*/ 342836 h 331776"/>
                <a:gd name="connsiteX6" fmla="*/ 138240 w 202752"/>
                <a:gd name="connsiteY6" fmla="*/ 346522 h 331776"/>
                <a:gd name="connsiteX7" fmla="*/ 215655 w 202752"/>
                <a:gd name="connsiteY7" fmla="*/ 320717 h 331776"/>
                <a:gd name="connsiteX8" fmla="*/ 195380 w 202752"/>
                <a:gd name="connsiteY8" fmla="*/ 305972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331776">
                  <a:moveTo>
                    <a:pt x="195380" y="305972"/>
                  </a:moveTo>
                  <a:cubicBezTo>
                    <a:pt x="164045" y="287540"/>
                    <a:pt x="94003" y="283853"/>
                    <a:pt x="71885" y="11059"/>
                  </a:cubicBezTo>
                  <a:lnTo>
                    <a:pt x="71885" y="0"/>
                  </a:lnTo>
                  <a:lnTo>
                    <a:pt x="0" y="5530"/>
                  </a:lnTo>
                  <a:lnTo>
                    <a:pt x="0" y="16589"/>
                  </a:lnTo>
                  <a:cubicBezTo>
                    <a:pt x="12903" y="184320"/>
                    <a:pt x="51610" y="293069"/>
                    <a:pt x="132711" y="342836"/>
                  </a:cubicBezTo>
                  <a:lnTo>
                    <a:pt x="138240" y="346522"/>
                  </a:lnTo>
                  <a:lnTo>
                    <a:pt x="215655" y="320717"/>
                  </a:lnTo>
                  <a:lnTo>
                    <a:pt x="195380" y="305972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0" name="任意多边形: 形状 9059">
              <a:extLst>
                <a:ext uri="{FF2B5EF4-FFF2-40B4-BE49-F238E27FC236}">
                  <a16:creationId xmlns:a16="http://schemas.microsoft.com/office/drawing/2014/main" xmlns="" id="{616B51EC-5659-4089-B0C9-0F95DF7FB878}"/>
                </a:ext>
              </a:extLst>
            </p:cNvPr>
            <p:cNvSpPr/>
            <p:nvPr/>
          </p:nvSpPr>
          <p:spPr>
            <a:xfrm>
              <a:off x="5793290" y="1617021"/>
              <a:ext cx="165888" cy="331776"/>
            </a:xfrm>
            <a:custGeom>
              <a:avLst/>
              <a:gdLst>
                <a:gd name="connsiteX0" fmla="*/ 106906 w 165888"/>
                <a:gd name="connsiteY0" fmla="*/ 11059 h 331776"/>
                <a:gd name="connsiteX1" fmla="*/ 7373 w 165888"/>
                <a:gd name="connsiteY1" fmla="*/ 309658 h 331776"/>
                <a:gd name="connsiteX2" fmla="*/ 0 w 165888"/>
                <a:gd name="connsiteY2" fmla="*/ 328090 h 331776"/>
                <a:gd name="connsiteX3" fmla="*/ 64512 w 165888"/>
                <a:gd name="connsiteY3" fmla="*/ 346522 h 331776"/>
                <a:gd name="connsiteX4" fmla="*/ 68198 w 165888"/>
                <a:gd name="connsiteY4" fmla="*/ 342836 h 331776"/>
                <a:gd name="connsiteX5" fmla="*/ 173261 w 165888"/>
                <a:gd name="connsiteY5" fmla="*/ 82944 h 331776"/>
                <a:gd name="connsiteX6" fmla="*/ 176947 w 165888"/>
                <a:gd name="connsiteY6" fmla="*/ 16589 h 331776"/>
                <a:gd name="connsiteX7" fmla="*/ 178791 w 165888"/>
                <a:gd name="connsiteY7" fmla="*/ 5530 h 331776"/>
                <a:gd name="connsiteX8" fmla="*/ 106906 w 165888"/>
                <a:gd name="connsiteY8" fmla="*/ 0 h 331776"/>
                <a:gd name="connsiteX9" fmla="*/ 106906 w 165888"/>
                <a:gd name="connsiteY9" fmla="*/ 11059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88" h="331776">
                  <a:moveTo>
                    <a:pt x="106906" y="11059"/>
                  </a:moveTo>
                  <a:cubicBezTo>
                    <a:pt x="84787" y="296756"/>
                    <a:pt x="38707" y="289383"/>
                    <a:pt x="7373" y="309658"/>
                  </a:cubicBezTo>
                  <a:lnTo>
                    <a:pt x="0" y="328090"/>
                  </a:lnTo>
                  <a:lnTo>
                    <a:pt x="64512" y="346522"/>
                  </a:lnTo>
                  <a:lnTo>
                    <a:pt x="68198" y="342836"/>
                  </a:lnTo>
                  <a:cubicBezTo>
                    <a:pt x="136397" y="300442"/>
                    <a:pt x="158515" y="324404"/>
                    <a:pt x="173261" y="82944"/>
                  </a:cubicBezTo>
                  <a:cubicBezTo>
                    <a:pt x="175104" y="57139"/>
                    <a:pt x="176947" y="33178"/>
                    <a:pt x="176947" y="16589"/>
                  </a:cubicBezTo>
                  <a:lnTo>
                    <a:pt x="178791" y="5530"/>
                  </a:lnTo>
                  <a:lnTo>
                    <a:pt x="106906" y="0"/>
                  </a:lnTo>
                  <a:lnTo>
                    <a:pt x="106906" y="1105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1" name="任意多边形: 形状 9060">
              <a:extLst>
                <a:ext uri="{FF2B5EF4-FFF2-40B4-BE49-F238E27FC236}">
                  <a16:creationId xmlns:a16="http://schemas.microsoft.com/office/drawing/2014/main" xmlns="" id="{CC9F0D57-65EB-40E5-9096-10801F3B9457}"/>
                </a:ext>
              </a:extLst>
            </p:cNvPr>
            <p:cNvSpPr/>
            <p:nvPr/>
          </p:nvSpPr>
          <p:spPr>
            <a:xfrm>
              <a:off x="5597910" y="1615178"/>
              <a:ext cx="202752" cy="331776"/>
            </a:xfrm>
            <a:custGeom>
              <a:avLst/>
              <a:gdLst>
                <a:gd name="connsiteX0" fmla="*/ 145613 w 202752"/>
                <a:gd name="connsiteY0" fmla="*/ 0 h 331776"/>
                <a:gd name="connsiteX1" fmla="*/ 145613 w 202752"/>
                <a:gd name="connsiteY1" fmla="*/ 11059 h 331776"/>
                <a:gd name="connsiteX2" fmla="*/ 22118 w 202752"/>
                <a:gd name="connsiteY2" fmla="*/ 305972 h 331776"/>
                <a:gd name="connsiteX3" fmla="*/ 0 w 202752"/>
                <a:gd name="connsiteY3" fmla="*/ 318874 h 331776"/>
                <a:gd name="connsiteX4" fmla="*/ 77414 w 202752"/>
                <a:gd name="connsiteY4" fmla="*/ 344679 h 331776"/>
                <a:gd name="connsiteX5" fmla="*/ 82944 w 202752"/>
                <a:gd name="connsiteY5" fmla="*/ 340992 h 331776"/>
                <a:gd name="connsiteX6" fmla="*/ 215655 w 202752"/>
                <a:gd name="connsiteY6" fmla="*/ 14746 h 331776"/>
                <a:gd name="connsiteX7" fmla="*/ 217498 w 202752"/>
                <a:gd name="connsiteY7" fmla="*/ 3686 h 331776"/>
                <a:gd name="connsiteX8" fmla="*/ 145613 w 202752"/>
                <a:gd name="connsiteY8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331776">
                  <a:moveTo>
                    <a:pt x="145613" y="0"/>
                  </a:moveTo>
                  <a:lnTo>
                    <a:pt x="145613" y="11059"/>
                  </a:lnTo>
                  <a:cubicBezTo>
                    <a:pt x="125338" y="283853"/>
                    <a:pt x="53453" y="287540"/>
                    <a:pt x="22118" y="305972"/>
                  </a:cubicBezTo>
                  <a:lnTo>
                    <a:pt x="0" y="318874"/>
                  </a:lnTo>
                  <a:lnTo>
                    <a:pt x="77414" y="344679"/>
                  </a:lnTo>
                  <a:lnTo>
                    <a:pt x="82944" y="340992"/>
                  </a:lnTo>
                  <a:cubicBezTo>
                    <a:pt x="164045" y="291226"/>
                    <a:pt x="202752" y="182477"/>
                    <a:pt x="215655" y="14746"/>
                  </a:cubicBezTo>
                  <a:lnTo>
                    <a:pt x="217498" y="3686"/>
                  </a:lnTo>
                  <a:lnTo>
                    <a:pt x="145613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2" name="任意多边形: 形状 9061">
              <a:extLst>
                <a:ext uri="{FF2B5EF4-FFF2-40B4-BE49-F238E27FC236}">
                  <a16:creationId xmlns:a16="http://schemas.microsoft.com/office/drawing/2014/main" xmlns="" id="{BF614FBB-42B2-4714-AD32-3718D3E46535}"/>
                </a:ext>
              </a:extLst>
            </p:cNvPr>
            <p:cNvSpPr/>
            <p:nvPr/>
          </p:nvSpPr>
          <p:spPr>
            <a:xfrm>
              <a:off x="5997885" y="1629924"/>
              <a:ext cx="92160" cy="313344"/>
            </a:xfrm>
            <a:custGeom>
              <a:avLst/>
              <a:gdLst>
                <a:gd name="connsiteX0" fmla="*/ 0 w 92160"/>
                <a:gd name="connsiteY0" fmla="*/ 313344 h 313344"/>
                <a:gd name="connsiteX1" fmla="*/ 95847 w 92160"/>
                <a:gd name="connsiteY1" fmla="*/ 313344 h 313344"/>
                <a:gd name="connsiteX2" fmla="*/ 71885 w 92160"/>
                <a:gd name="connsiteY2" fmla="*/ 0 h 313344"/>
                <a:gd name="connsiteX3" fmla="*/ 23962 w 92160"/>
                <a:gd name="connsiteY3" fmla="*/ 0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313344">
                  <a:moveTo>
                    <a:pt x="0" y="313344"/>
                  </a:moveTo>
                  <a:lnTo>
                    <a:pt x="95847" y="313344"/>
                  </a:lnTo>
                  <a:lnTo>
                    <a:pt x="71885" y="0"/>
                  </a:lnTo>
                  <a:lnTo>
                    <a:pt x="23962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3" name="任意多边形: 形状 9062">
              <a:extLst>
                <a:ext uri="{FF2B5EF4-FFF2-40B4-BE49-F238E27FC236}">
                  <a16:creationId xmlns:a16="http://schemas.microsoft.com/office/drawing/2014/main" xmlns="" id="{BFB57F71-2D85-4CE0-A060-2D2878E64F5E}"/>
                </a:ext>
              </a:extLst>
            </p:cNvPr>
            <p:cNvSpPr/>
            <p:nvPr/>
          </p:nvSpPr>
          <p:spPr>
            <a:xfrm>
              <a:off x="4067604" y="1465879"/>
              <a:ext cx="3962887" cy="645121"/>
            </a:xfrm>
            <a:custGeom>
              <a:avLst/>
              <a:gdLst>
                <a:gd name="connsiteX0" fmla="*/ 3967021 w 3962886"/>
                <a:gd name="connsiteY0" fmla="*/ 84787 h 645120"/>
                <a:gd name="connsiteX1" fmla="*/ 3959648 w 3962886"/>
                <a:gd name="connsiteY1" fmla="*/ 0 h 645120"/>
                <a:gd name="connsiteX2" fmla="*/ 2660190 w 3962886"/>
                <a:gd name="connsiteY2" fmla="*/ 517940 h 645120"/>
                <a:gd name="connsiteX3" fmla="*/ 2632542 w 3962886"/>
                <a:gd name="connsiteY3" fmla="*/ 517940 h 645120"/>
                <a:gd name="connsiteX4" fmla="*/ 2466654 w 3962886"/>
                <a:gd name="connsiteY4" fmla="*/ 517940 h 645120"/>
                <a:gd name="connsiteX5" fmla="*/ 1502659 w 3962886"/>
                <a:gd name="connsiteY5" fmla="*/ 517940 h 645120"/>
                <a:gd name="connsiteX6" fmla="*/ 1358889 w 3962886"/>
                <a:gd name="connsiteY6" fmla="*/ 517940 h 645120"/>
                <a:gd name="connsiteX7" fmla="*/ 1277788 w 3962886"/>
                <a:gd name="connsiteY7" fmla="*/ 517940 h 645120"/>
                <a:gd name="connsiteX8" fmla="*/ 7821 w 3962886"/>
                <a:gd name="connsiteY8" fmla="*/ 1843 h 645120"/>
                <a:gd name="connsiteX9" fmla="*/ 448 w 3962886"/>
                <a:gd name="connsiteY9" fmla="*/ 86631 h 645120"/>
                <a:gd name="connsiteX10" fmla="*/ 17037 w 3962886"/>
                <a:gd name="connsiteY10" fmla="*/ 191693 h 645120"/>
                <a:gd name="connsiteX11" fmla="*/ 1382850 w 3962886"/>
                <a:gd name="connsiteY11" fmla="*/ 659867 h 645120"/>
                <a:gd name="connsiteX12" fmla="*/ 1382850 w 3962886"/>
                <a:gd name="connsiteY12" fmla="*/ 659867 h 645120"/>
                <a:gd name="connsiteX13" fmla="*/ 1408655 w 3962886"/>
                <a:gd name="connsiteY13" fmla="*/ 659867 h 645120"/>
                <a:gd name="connsiteX14" fmla="*/ 2555128 w 3962886"/>
                <a:gd name="connsiteY14" fmla="*/ 659867 h 645120"/>
                <a:gd name="connsiteX15" fmla="*/ 3946746 w 3962886"/>
                <a:gd name="connsiteY15" fmla="*/ 191693 h 645120"/>
                <a:gd name="connsiteX16" fmla="*/ 3967021 w 3962886"/>
                <a:gd name="connsiteY16" fmla="*/ 84787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62886" h="645120">
                  <a:moveTo>
                    <a:pt x="3967021" y="84787"/>
                  </a:moveTo>
                  <a:cubicBezTo>
                    <a:pt x="3967021" y="31334"/>
                    <a:pt x="3959648" y="0"/>
                    <a:pt x="3959648" y="0"/>
                  </a:cubicBezTo>
                  <a:cubicBezTo>
                    <a:pt x="3954119" y="5530"/>
                    <a:pt x="3408531" y="510567"/>
                    <a:pt x="2660190" y="517940"/>
                  </a:cubicBezTo>
                  <a:lnTo>
                    <a:pt x="2632542" y="517940"/>
                  </a:lnTo>
                  <a:lnTo>
                    <a:pt x="2466654" y="517940"/>
                  </a:lnTo>
                  <a:lnTo>
                    <a:pt x="1502659" y="517940"/>
                  </a:lnTo>
                  <a:lnTo>
                    <a:pt x="1358889" y="517940"/>
                  </a:lnTo>
                  <a:lnTo>
                    <a:pt x="1277788" y="517940"/>
                  </a:lnTo>
                  <a:cubicBezTo>
                    <a:pt x="544193" y="497665"/>
                    <a:pt x="15194" y="5530"/>
                    <a:pt x="7821" y="1843"/>
                  </a:cubicBezTo>
                  <a:cubicBezTo>
                    <a:pt x="7821" y="1843"/>
                    <a:pt x="2291" y="33178"/>
                    <a:pt x="448" y="86631"/>
                  </a:cubicBezTo>
                  <a:cubicBezTo>
                    <a:pt x="-3238" y="162202"/>
                    <a:pt x="17037" y="191693"/>
                    <a:pt x="17037" y="191693"/>
                  </a:cubicBezTo>
                  <a:cubicBezTo>
                    <a:pt x="42842" y="211968"/>
                    <a:pt x="605019" y="650651"/>
                    <a:pt x="1382850" y="659867"/>
                  </a:cubicBezTo>
                  <a:lnTo>
                    <a:pt x="1382850" y="659867"/>
                  </a:lnTo>
                  <a:lnTo>
                    <a:pt x="1408655" y="659867"/>
                  </a:lnTo>
                  <a:lnTo>
                    <a:pt x="2555128" y="659867"/>
                  </a:lnTo>
                  <a:cubicBezTo>
                    <a:pt x="3347705" y="659867"/>
                    <a:pt x="3920941" y="211968"/>
                    <a:pt x="3946746" y="191693"/>
                  </a:cubicBezTo>
                  <a:cubicBezTo>
                    <a:pt x="3950432" y="189850"/>
                    <a:pt x="3970707" y="160359"/>
                    <a:pt x="3967021" y="84787"/>
                  </a:cubicBezTo>
                  <a:close/>
                </a:path>
              </a:pathLst>
            </a:custGeom>
            <a:solidFill>
              <a:srgbClr val="BC5347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4" name="任意多边形: 形状 9063">
              <a:extLst>
                <a:ext uri="{FF2B5EF4-FFF2-40B4-BE49-F238E27FC236}">
                  <a16:creationId xmlns:a16="http://schemas.microsoft.com/office/drawing/2014/main" xmlns="" id="{5BB8EE38-CB28-4CD9-9060-1F8055F42E6F}"/>
                </a:ext>
              </a:extLst>
            </p:cNvPr>
            <p:cNvSpPr/>
            <p:nvPr/>
          </p:nvSpPr>
          <p:spPr>
            <a:xfrm>
              <a:off x="4093115" y="1511959"/>
              <a:ext cx="3907591" cy="589825"/>
            </a:xfrm>
            <a:custGeom>
              <a:avLst/>
              <a:gdLst>
                <a:gd name="connsiteX0" fmla="*/ 3917549 w 3907590"/>
                <a:gd name="connsiteY0" fmla="*/ 38707 h 589824"/>
                <a:gd name="connsiteX1" fmla="*/ 3915705 w 3907590"/>
                <a:gd name="connsiteY1" fmla="*/ 0 h 589824"/>
                <a:gd name="connsiteX2" fmla="*/ 2619934 w 3907590"/>
                <a:gd name="connsiteY2" fmla="*/ 495822 h 589824"/>
                <a:gd name="connsiteX3" fmla="*/ 2548049 w 3907590"/>
                <a:gd name="connsiteY3" fmla="*/ 493978 h 589824"/>
                <a:gd name="connsiteX4" fmla="*/ 2544362 w 3907590"/>
                <a:gd name="connsiteY4" fmla="*/ 493978 h 589824"/>
                <a:gd name="connsiteX5" fmla="*/ 2470634 w 3907590"/>
                <a:gd name="connsiteY5" fmla="*/ 493978 h 589824"/>
                <a:gd name="connsiteX6" fmla="*/ 1447656 w 3907590"/>
                <a:gd name="connsiteY6" fmla="*/ 493978 h 589824"/>
                <a:gd name="connsiteX7" fmla="*/ 1373928 w 3907590"/>
                <a:gd name="connsiteY7" fmla="*/ 493978 h 589824"/>
                <a:gd name="connsiteX8" fmla="*/ 1373928 w 3907590"/>
                <a:gd name="connsiteY8" fmla="*/ 493978 h 589824"/>
                <a:gd name="connsiteX9" fmla="*/ 1298357 w 3907590"/>
                <a:gd name="connsiteY9" fmla="*/ 495822 h 589824"/>
                <a:gd name="connsiteX10" fmla="*/ 2585 w 3907590"/>
                <a:gd name="connsiteY10" fmla="*/ 1843 h 589824"/>
                <a:gd name="connsiteX11" fmla="*/ 742 w 3907590"/>
                <a:gd name="connsiteY11" fmla="*/ 40550 h 589824"/>
                <a:gd name="connsiteX12" fmla="*/ 11801 w 3907590"/>
                <a:gd name="connsiteY12" fmla="*/ 129024 h 589824"/>
                <a:gd name="connsiteX13" fmla="*/ 1373928 w 3907590"/>
                <a:gd name="connsiteY13" fmla="*/ 589825 h 589824"/>
                <a:gd name="connsiteX14" fmla="*/ 1384988 w 3907590"/>
                <a:gd name="connsiteY14" fmla="*/ 589825 h 589824"/>
                <a:gd name="connsiteX15" fmla="*/ 2531460 w 3907590"/>
                <a:gd name="connsiteY15" fmla="*/ 589825 h 589824"/>
                <a:gd name="connsiteX16" fmla="*/ 2546206 w 3907590"/>
                <a:gd name="connsiteY16" fmla="*/ 589825 h 589824"/>
                <a:gd name="connsiteX17" fmla="*/ 3904646 w 3907590"/>
                <a:gd name="connsiteY17" fmla="*/ 129024 h 589824"/>
                <a:gd name="connsiteX18" fmla="*/ 3917549 w 3907590"/>
                <a:gd name="connsiteY18" fmla="*/ 38707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7590" h="589824">
                  <a:moveTo>
                    <a:pt x="3917549" y="38707"/>
                  </a:moveTo>
                  <a:cubicBezTo>
                    <a:pt x="3917549" y="23962"/>
                    <a:pt x="3917549" y="11059"/>
                    <a:pt x="3915705" y="0"/>
                  </a:cubicBezTo>
                  <a:cubicBezTo>
                    <a:pt x="3777465" y="116122"/>
                    <a:pt x="3270584" y="495822"/>
                    <a:pt x="2619934" y="495822"/>
                  </a:cubicBezTo>
                  <a:cubicBezTo>
                    <a:pt x="2595972" y="495822"/>
                    <a:pt x="2572010" y="495822"/>
                    <a:pt x="2548049" y="493978"/>
                  </a:cubicBezTo>
                  <a:cubicBezTo>
                    <a:pt x="2546206" y="493978"/>
                    <a:pt x="2546206" y="493978"/>
                    <a:pt x="2544362" y="493978"/>
                  </a:cubicBezTo>
                  <a:lnTo>
                    <a:pt x="2470634" y="493978"/>
                  </a:lnTo>
                  <a:lnTo>
                    <a:pt x="1447656" y="493978"/>
                  </a:lnTo>
                  <a:lnTo>
                    <a:pt x="1373928" y="493978"/>
                  </a:lnTo>
                  <a:cubicBezTo>
                    <a:pt x="1373928" y="493978"/>
                    <a:pt x="1373928" y="493978"/>
                    <a:pt x="1373928" y="493978"/>
                  </a:cubicBezTo>
                  <a:cubicBezTo>
                    <a:pt x="1348123" y="495822"/>
                    <a:pt x="1324162" y="495822"/>
                    <a:pt x="1298357" y="495822"/>
                  </a:cubicBezTo>
                  <a:cubicBezTo>
                    <a:pt x="649549" y="495822"/>
                    <a:pt x="142669" y="116122"/>
                    <a:pt x="2585" y="1843"/>
                  </a:cubicBezTo>
                  <a:cubicBezTo>
                    <a:pt x="2585" y="12902"/>
                    <a:pt x="742" y="25805"/>
                    <a:pt x="742" y="40550"/>
                  </a:cubicBezTo>
                  <a:cubicBezTo>
                    <a:pt x="-2945" y="94003"/>
                    <a:pt x="8115" y="121651"/>
                    <a:pt x="11801" y="129024"/>
                  </a:cubicBezTo>
                  <a:cubicBezTo>
                    <a:pt x="65254" y="171418"/>
                    <a:pt x="618215" y="584295"/>
                    <a:pt x="1373928" y="589825"/>
                  </a:cubicBezTo>
                  <a:cubicBezTo>
                    <a:pt x="1377615" y="589825"/>
                    <a:pt x="1381301" y="589825"/>
                    <a:pt x="1384988" y="589825"/>
                  </a:cubicBezTo>
                  <a:lnTo>
                    <a:pt x="2531460" y="589825"/>
                  </a:lnTo>
                  <a:cubicBezTo>
                    <a:pt x="2536990" y="589825"/>
                    <a:pt x="2540676" y="589825"/>
                    <a:pt x="2546206" y="589825"/>
                  </a:cubicBezTo>
                  <a:cubicBezTo>
                    <a:pt x="3300075" y="584295"/>
                    <a:pt x="3851193" y="171418"/>
                    <a:pt x="3904646" y="129024"/>
                  </a:cubicBezTo>
                  <a:cubicBezTo>
                    <a:pt x="3910176" y="119808"/>
                    <a:pt x="3921235" y="94003"/>
                    <a:pt x="3917549" y="38707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5" name="任意多边形: 形状 9064">
              <a:extLst>
                <a:ext uri="{FF2B5EF4-FFF2-40B4-BE49-F238E27FC236}">
                  <a16:creationId xmlns:a16="http://schemas.microsoft.com/office/drawing/2014/main" xmlns="" id="{AC087AE7-DF6B-4C8A-957A-4383D639C95D}"/>
                </a:ext>
              </a:extLst>
            </p:cNvPr>
            <p:cNvSpPr/>
            <p:nvPr/>
          </p:nvSpPr>
          <p:spPr>
            <a:xfrm>
              <a:off x="7385103" y="1890651"/>
              <a:ext cx="55296" cy="36864"/>
            </a:xfrm>
            <a:custGeom>
              <a:avLst/>
              <a:gdLst>
                <a:gd name="connsiteX0" fmla="*/ 22833 w 55296"/>
                <a:gd name="connsiteY0" fmla="*/ 4694 h 36864"/>
                <a:gd name="connsiteX1" fmla="*/ 715 w 55296"/>
                <a:gd name="connsiteY1" fmla="*/ 30498 h 36864"/>
                <a:gd name="connsiteX2" fmla="*/ 35735 w 55296"/>
                <a:gd name="connsiteY2" fmla="*/ 32342 h 36864"/>
                <a:gd name="connsiteX3" fmla="*/ 57854 w 55296"/>
                <a:gd name="connsiteY3" fmla="*/ 6537 h 36864"/>
                <a:gd name="connsiteX4" fmla="*/ 22833 w 55296"/>
                <a:gd name="connsiteY4" fmla="*/ 46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22833" y="4694"/>
                  </a:moveTo>
                  <a:cubicBezTo>
                    <a:pt x="8087" y="12066"/>
                    <a:pt x="-2972" y="23126"/>
                    <a:pt x="715" y="30498"/>
                  </a:cubicBezTo>
                  <a:cubicBezTo>
                    <a:pt x="4401" y="37871"/>
                    <a:pt x="19147" y="39714"/>
                    <a:pt x="35735" y="32342"/>
                  </a:cubicBezTo>
                  <a:cubicBezTo>
                    <a:pt x="50481" y="24969"/>
                    <a:pt x="61540" y="13910"/>
                    <a:pt x="57854" y="6537"/>
                  </a:cubicBezTo>
                  <a:cubicBezTo>
                    <a:pt x="54167" y="-836"/>
                    <a:pt x="37579" y="-2679"/>
                    <a:pt x="22833" y="4694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6" name="任意多边形: 形状 9065">
              <a:extLst>
                <a:ext uri="{FF2B5EF4-FFF2-40B4-BE49-F238E27FC236}">
                  <a16:creationId xmlns:a16="http://schemas.microsoft.com/office/drawing/2014/main" xmlns="" id="{32DAB596-36BD-4457-9428-817D72DE5A24}"/>
                </a:ext>
              </a:extLst>
            </p:cNvPr>
            <p:cNvSpPr/>
            <p:nvPr/>
          </p:nvSpPr>
          <p:spPr>
            <a:xfrm>
              <a:off x="7377738" y="1883548"/>
              <a:ext cx="55296" cy="36864"/>
            </a:xfrm>
            <a:custGeom>
              <a:avLst/>
              <a:gdLst>
                <a:gd name="connsiteX0" fmla="*/ 26511 w 55296"/>
                <a:gd name="connsiteY0" fmla="*/ 4424 h 36864"/>
                <a:gd name="connsiteX1" fmla="*/ 706 w 55296"/>
                <a:gd name="connsiteY1" fmla="*/ 39445 h 36864"/>
                <a:gd name="connsiteX2" fmla="*/ 44943 w 55296"/>
                <a:gd name="connsiteY2" fmla="*/ 44974 h 36864"/>
                <a:gd name="connsiteX3" fmla="*/ 70748 w 55296"/>
                <a:gd name="connsiteY3" fmla="*/ 9953 h 36864"/>
                <a:gd name="connsiteX4" fmla="*/ 26511 w 55296"/>
                <a:gd name="connsiteY4" fmla="*/ 4424 h 36864"/>
                <a:gd name="connsiteX5" fmla="*/ 43100 w 55296"/>
                <a:gd name="connsiteY5" fmla="*/ 41288 h 36864"/>
                <a:gd name="connsiteX6" fmla="*/ 8079 w 55296"/>
                <a:gd name="connsiteY6" fmla="*/ 39445 h 36864"/>
                <a:gd name="connsiteX7" fmla="*/ 30198 w 55296"/>
                <a:gd name="connsiteY7" fmla="*/ 13640 h 36864"/>
                <a:gd name="connsiteX8" fmla="*/ 63375 w 55296"/>
                <a:gd name="connsiteY8" fmla="*/ 15483 h 36864"/>
                <a:gd name="connsiteX9" fmla="*/ 43100 w 55296"/>
                <a:gd name="connsiteY9" fmla="*/ 4128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4424"/>
                  </a:moveTo>
                  <a:cubicBezTo>
                    <a:pt x="8079" y="13640"/>
                    <a:pt x="-2980" y="28385"/>
                    <a:pt x="706" y="39445"/>
                  </a:cubicBezTo>
                  <a:cubicBezTo>
                    <a:pt x="6236" y="50504"/>
                    <a:pt x="24668" y="54190"/>
                    <a:pt x="44943" y="44974"/>
                  </a:cubicBezTo>
                  <a:cubicBezTo>
                    <a:pt x="63375" y="35758"/>
                    <a:pt x="74435" y="21013"/>
                    <a:pt x="70748" y="9953"/>
                  </a:cubicBezTo>
                  <a:cubicBezTo>
                    <a:pt x="65219" y="-1106"/>
                    <a:pt x="46786" y="-2949"/>
                    <a:pt x="26511" y="4424"/>
                  </a:cubicBezTo>
                  <a:close/>
                  <a:moveTo>
                    <a:pt x="43100" y="41288"/>
                  </a:moveTo>
                  <a:cubicBezTo>
                    <a:pt x="28354" y="48661"/>
                    <a:pt x="11766" y="46817"/>
                    <a:pt x="8079" y="39445"/>
                  </a:cubicBezTo>
                  <a:cubicBezTo>
                    <a:pt x="4392" y="32072"/>
                    <a:pt x="15452" y="19169"/>
                    <a:pt x="30198" y="13640"/>
                  </a:cubicBezTo>
                  <a:cubicBezTo>
                    <a:pt x="44943" y="6267"/>
                    <a:pt x="61532" y="8110"/>
                    <a:pt x="63375" y="15483"/>
                  </a:cubicBezTo>
                  <a:cubicBezTo>
                    <a:pt x="67062" y="21013"/>
                    <a:pt x="57846" y="33915"/>
                    <a:pt x="43100" y="4128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7" name="任意多边形: 形状 9066">
              <a:extLst>
                <a:ext uri="{FF2B5EF4-FFF2-40B4-BE49-F238E27FC236}">
                  <a16:creationId xmlns:a16="http://schemas.microsoft.com/office/drawing/2014/main" xmlns="" id="{4993E07E-1FDF-4A50-A5A0-D67BEA2D9388}"/>
                </a:ext>
              </a:extLst>
            </p:cNvPr>
            <p:cNvSpPr/>
            <p:nvPr/>
          </p:nvSpPr>
          <p:spPr>
            <a:xfrm>
              <a:off x="7497313" y="1841637"/>
              <a:ext cx="36864" cy="36864"/>
            </a:xfrm>
            <a:custGeom>
              <a:avLst/>
              <a:gdLst>
                <a:gd name="connsiteX0" fmla="*/ 19372 w 36864"/>
                <a:gd name="connsiteY0" fmla="*/ 5785 h 36864"/>
                <a:gd name="connsiteX1" fmla="*/ 940 w 36864"/>
                <a:gd name="connsiteY1" fmla="*/ 35276 h 36864"/>
                <a:gd name="connsiteX2" fmla="*/ 34117 w 36864"/>
                <a:gd name="connsiteY2" fmla="*/ 33433 h 36864"/>
                <a:gd name="connsiteX3" fmla="*/ 52549 w 36864"/>
                <a:gd name="connsiteY3" fmla="*/ 3942 h 36864"/>
                <a:gd name="connsiteX4" fmla="*/ 19372 w 36864"/>
                <a:gd name="connsiteY4" fmla="*/ 57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372" y="5785"/>
                  </a:moveTo>
                  <a:cubicBezTo>
                    <a:pt x="4626" y="13158"/>
                    <a:pt x="-2747" y="27903"/>
                    <a:pt x="940" y="35276"/>
                  </a:cubicBezTo>
                  <a:cubicBezTo>
                    <a:pt x="4626" y="42649"/>
                    <a:pt x="21215" y="42649"/>
                    <a:pt x="34117" y="33433"/>
                  </a:cubicBezTo>
                  <a:cubicBezTo>
                    <a:pt x="48863" y="26060"/>
                    <a:pt x="56236" y="11314"/>
                    <a:pt x="52549" y="3942"/>
                  </a:cubicBezTo>
                  <a:cubicBezTo>
                    <a:pt x="48863" y="-1588"/>
                    <a:pt x="32274" y="-1588"/>
                    <a:pt x="19372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8" name="任意多边形: 形状 9067">
              <a:extLst>
                <a:ext uri="{FF2B5EF4-FFF2-40B4-BE49-F238E27FC236}">
                  <a16:creationId xmlns:a16="http://schemas.microsoft.com/office/drawing/2014/main" xmlns="" id="{DEC3D5CF-A0A4-401F-8E06-8405D85159BC}"/>
                </a:ext>
              </a:extLst>
            </p:cNvPr>
            <p:cNvSpPr/>
            <p:nvPr/>
          </p:nvSpPr>
          <p:spPr>
            <a:xfrm>
              <a:off x="7490178" y="1834462"/>
              <a:ext cx="55296" cy="36864"/>
            </a:xfrm>
            <a:custGeom>
              <a:avLst/>
              <a:gdLst>
                <a:gd name="connsiteX0" fmla="*/ 22820 w 55296"/>
                <a:gd name="connsiteY0" fmla="*/ 7430 h 36864"/>
                <a:gd name="connsiteX1" fmla="*/ 2545 w 55296"/>
                <a:gd name="connsiteY1" fmla="*/ 46137 h 36864"/>
                <a:gd name="connsiteX2" fmla="*/ 46782 w 55296"/>
                <a:gd name="connsiteY2" fmla="*/ 47981 h 36864"/>
                <a:gd name="connsiteX3" fmla="*/ 67057 w 55296"/>
                <a:gd name="connsiteY3" fmla="*/ 9273 h 36864"/>
                <a:gd name="connsiteX4" fmla="*/ 22820 w 55296"/>
                <a:gd name="connsiteY4" fmla="*/ 7430 h 36864"/>
                <a:gd name="connsiteX5" fmla="*/ 41252 w 55296"/>
                <a:gd name="connsiteY5" fmla="*/ 40608 h 36864"/>
                <a:gd name="connsiteX6" fmla="*/ 8075 w 55296"/>
                <a:gd name="connsiteY6" fmla="*/ 42451 h 36864"/>
                <a:gd name="connsiteX7" fmla="*/ 26507 w 55296"/>
                <a:gd name="connsiteY7" fmla="*/ 12960 h 36864"/>
                <a:gd name="connsiteX8" fmla="*/ 59685 w 55296"/>
                <a:gd name="connsiteY8" fmla="*/ 11116 h 36864"/>
                <a:gd name="connsiteX9" fmla="*/ 41252 w 55296"/>
                <a:gd name="connsiteY9" fmla="*/ 4060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820" y="7430"/>
                  </a:moveTo>
                  <a:cubicBezTo>
                    <a:pt x="4388" y="18489"/>
                    <a:pt x="-4828" y="35078"/>
                    <a:pt x="2545" y="46137"/>
                  </a:cubicBezTo>
                  <a:cubicBezTo>
                    <a:pt x="8075" y="57197"/>
                    <a:pt x="28350" y="57197"/>
                    <a:pt x="46782" y="47981"/>
                  </a:cubicBezTo>
                  <a:cubicBezTo>
                    <a:pt x="65214" y="36921"/>
                    <a:pt x="74430" y="20333"/>
                    <a:pt x="67057" y="9273"/>
                  </a:cubicBezTo>
                  <a:cubicBezTo>
                    <a:pt x="59685" y="-1786"/>
                    <a:pt x="41252" y="-3629"/>
                    <a:pt x="22820" y="7430"/>
                  </a:cubicBezTo>
                  <a:close/>
                  <a:moveTo>
                    <a:pt x="41252" y="40608"/>
                  </a:moveTo>
                  <a:cubicBezTo>
                    <a:pt x="26507" y="47981"/>
                    <a:pt x="11761" y="49824"/>
                    <a:pt x="8075" y="42451"/>
                  </a:cubicBezTo>
                  <a:cubicBezTo>
                    <a:pt x="4388" y="35078"/>
                    <a:pt x="11761" y="22176"/>
                    <a:pt x="26507" y="12960"/>
                  </a:cubicBezTo>
                  <a:cubicBezTo>
                    <a:pt x="41252" y="5587"/>
                    <a:pt x="55998" y="3744"/>
                    <a:pt x="59685" y="11116"/>
                  </a:cubicBezTo>
                  <a:cubicBezTo>
                    <a:pt x="65214" y="20333"/>
                    <a:pt x="55998" y="33235"/>
                    <a:pt x="41252" y="4060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9" name="任意多边形: 形状 9068">
              <a:extLst>
                <a:ext uri="{FF2B5EF4-FFF2-40B4-BE49-F238E27FC236}">
                  <a16:creationId xmlns:a16="http://schemas.microsoft.com/office/drawing/2014/main" xmlns="" id="{B122CFC1-4274-4390-8223-9C908ADE0DD8}"/>
                </a:ext>
              </a:extLst>
            </p:cNvPr>
            <p:cNvSpPr/>
            <p:nvPr/>
          </p:nvSpPr>
          <p:spPr>
            <a:xfrm>
              <a:off x="7608553" y="1791371"/>
              <a:ext cx="36864" cy="36864"/>
            </a:xfrm>
            <a:custGeom>
              <a:avLst/>
              <a:gdLst>
                <a:gd name="connsiteX0" fmla="*/ 15037 w 36864"/>
                <a:gd name="connsiteY0" fmla="*/ 9971 h 36864"/>
                <a:gd name="connsiteX1" fmla="*/ 2135 w 36864"/>
                <a:gd name="connsiteY1" fmla="*/ 41305 h 36864"/>
                <a:gd name="connsiteX2" fmla="*/ 35313 w 36864"/>
                <a:gd name="connsiteY2" fmla="*/ 33932 h 36864"/>
                <a:gd name="connsiteX3" fmla="*/ 48215 w 36864"/>
                <a:gd name="connsiteY3" fmla="*/ 2598 h 36864"/>
                <a:gd name="connsiteX4" fmla="*/ 15037 w 36864"/>
                <a:gd name="connsiteY4" fmla="*/ 99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037" y="9971"/>
                  </a:moveTo>
                  <a:cubicBezTo>
                    <a:pt x="2135" y="21030"/>
                    <a:pt x="-3395" y="35776"/>
                    <a:pt x="2135" y="41305"/>
                  </a:cubicBezTo>
                  <a:cubicBezTo>
                    <a:pt x="7665" y="48678"/>
                    <a:pt x="22410" y="44992"/>
                    <a:pt x="35313" y="33932"/>
                  </a:cubicBezTo>
                  <a:cubicBezTo>
                    <a:pt x="48215" y="22873"/>
                    <a:pt x="53745" y="9971"/>
                    <a:pt x="48215" y="2598"/>
                  </a:cubicBezTo>
                  <a:cubicBezTo>
                    <a:pt x="42685" y="-2932"/>
                    <a:pt x="27940" y="755"/>
                    <a:pt x="15037" y="997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0" name="任意多边形: 形状 9069">
              <a:extLst>
                <a:ext uri="{FF2B5EF4-FFF2-40B4-BE49-F238E27FC236}">
                  <a16:creationId xmlns:a16="http://schemas.microsoft.com/office/drawing/2014/main" xmlns="" id="{1E95F317-3E99-4D0B-B557-C09786CF8FD7}"/>
                </a:ext>
              </a:extLst>
            </p:cNvPr>
            <p:cNvSpPr/>
            <p:nvPr/>
          </p:nvSpPr>
          <p:spPr>
            <a:xfrm>
              <a:off x="7601954" y="1784522"/>
              <a:ext cx="55296" cy="55296"/>
            </a:xfrm>
            <a:custGeom>
              <a:avLst/>
              <a:gdLst>
                <a:gd name="connsiteX0" fmla="*/ 17950 w 55296"/>
                <a:gd name="connsiteY0" fmla="*/ 11290 h 55296"/>
                <a:gd name="connsiteX1" fmla="*/ 3204 w 55296"/>
                <a:gd name="connsiteY1" fmla="*/ 51840 h 55296"/>
                <a:gd name="connsiteX2" fmla="*/ 47441 w 55296"/>
                <a:gd name="connsiteY2" fmla="*/ 46311 h 55296"/>
                <a:gd name="connsiteX3" fmla="*/ 62187 w 55296"/>
                <a:gd name="connsiteY3" fmla="*/ 5760 h 55296"/>
                <a:gd name="connsiteX4" fmla="*/ 17950 w 55296"/>
                <a:gd name="connsiteY4" fmla="*/ 11290 h 55296"/>
                <a:gd name="connsiteX5" fmla="*/ 41911 w 55296"/>
                <a:gd name="connsiteY5" fmla="*/ 42624 h 55296"/>
                <a:gd name="connsiteX6" fmla="*/ 8734 w 55296"/>
                <a:gd name="connsiteY6" fmla="*/ 49997 h 55296"/>
                <a:gd name="connsiteX7" fmla="*/ 21636 w 55296"/>
                <a:gd name="connsiteY7" fmla="*/ 18662 h 55296"/>
                <a:gd name="connsiteX8" fmla="*/ 54814 w 55296"/>
                <a:gd name="connsiteY8" fmla="*/ 11290 h 55296"/>
                <a:gd name="connsiteX9" fmla="*/ 41911 w 55296"/>
                <a:gd name="connsiteY9" fmla="*/ 42624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7950" y="11290"/>
                  </a:moveTo>
                  <a:cubicBezTo>
                    <a:pt x="1361" y="24192"/>
                    <a:pt x="-4169" y="42624"/>
                    <a:pt x="3204" y="51840"/>
                  </a:cubicBezTo>
                  <a:cubicBezTo>
                    <a:pt x="10577" y="61056"/>
                    <a:pt x="30852" y="59213"/>
                    <a:pt x="47441" y="46311"/>
                  </a:cubicBezTo>
                  <a:cubicBezTo>
                    <a:pt x="64030" y="33408"/>
                    <a:pt x="69560" y="14976"/>
                    <a:pt x="62187" y="5760"/>
                  </a:cubicBezTo>
                  <a:cubicBezTo>
                    <a:pt x="52971" y="-3456"/>
                    <a:pt x="34539" y="-1613"/>
                    <a:pt x="17950" y="11290"/>
                  </a:cubicBezTo>
                  <a:close/>
                  <a:moveTo>
                    <a:pt x="41911" y="42624"/>
                  </a:moveTo>
                  <a:cubicBezTo>
                    <a:pt x="29009" y="53683"/>
                    <a:pt x="14263" y="55527"/>
                    <a:pt x="8734" y="49997"/>
                  </a:cubicBezTo>
                  <a:cubicBezTo>
                    <a:pt x="3204" y="42624"/>
                    <a:pt x="8734" y="29722"/>
                    <a:pt x="21636" y="18662"/>
                  </a:cubicBezTo>
                  <a:cubicBezTo>
                    <a:pt x="34539" y="7603"/>
                    <a:pt x="49284" y="5760"/>
                    <a:pt x="54814" y="11290"/>
                  </a:cubicBezTo>
                  <a:cubicBezTo>
                    <a:pt x="60344" y="16819"/>
                    <a:pt x="54814" y="31565"/>
                    <a:pt x="41911" y="4262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1" name="任意多边形: 形状 9070">
              <a:extLst>
                <a:ext uri="{FF2B5EF4-FFF2-40B4-BE49-F238E27FC236}">
                  <a16:creationId xmlns:a16="http://schemas.microsoft.com/office/drawing/2014/main" xmlns="" id="{6AC6B5CD-BBDF-4048-A814-148D2AEE3D40}"/>
                </a:ext>
              </a:extLst>
            </p:cNvPr>
            <p:cNvSpPr/>
            <p:nvPr/>
          </p:nvSpPr>
          <p:spPr>
            <a:xfrm>
              <a:off x="7712050" y="1720817"/>
              <a:ext cx="36864" cy="36864"/>
            </a:xfrm>
            <a:custGeom>
              <a:avLst/>
              <a:gdLst>
                <a:gd name="connsiteX0" fmla="*/ 16603 w 36864"/>
                <a:gd name="connsiteY0" fmla="*/ 8640 h 36864"/>
                <a:gd name="connsiteX1" fmla="*/ 1857 w 36864"/>
                <a:gd name="connsiteY1" fmla="*/ 39974 h 36864"/>
                <a:gd name="connsiteX2" fmla="*/ 35035 w 36864"/>
                <a:gd name="connsiteY2" fmla="*/ 34445 h 36864"/>
                <a:gd name="connsiteX3" fmla="*/ 49781 w 36864"/>
                <a:gd name="connsiteY3" fmla="*/ 3110 h 36864"/>
                <a:gd name="connsiteX4" fmla="*/ 16603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6603" y="8640"/>
                  </a:moveTo>
                  <a:cubicBezTo>
                    <a:pt x="3701" y="17856"/>
                    <a:pt x="-3672" y="32602"/>
                    <a:pt x="1857" y="39974"/>
                  </a:cubicBezTo>
                  <a:cubicBezTo>
                    <a:pt x="7387" y="47347"/>
                    <a:pt x="22133" y="43661"/>
                    <a:pt x="35035" y="34445"/>
                  </a:cubicBezTo>
                  <a:cubicBezTo>
                    <a:pt x="47938" y="25229"/>
                    <a:pt x="55311" y="10483"/>
                    <a:pt x="49781" y="3110"/>
                  </a:cubicBezTo>
                  <a:cubicBezTo>
                    <a:pt x="46095" y="-2419"/>
                    <a:pt x="29505" y="-576"/>
                    <a:pt x="16603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2" name="任意多边形: 形状 9071">
              <a:extLst>
                <a:ext uri="{FF2B5EF4-FFF2-40B4-BE49-F238E27FC236}">
                  <a16:creationId xmlns:a16="http://schemas.microsoft.com/office/drawing/2014/main" xmlns="" id="{41610F60-D85F-4C62-ACA6-655FCD2E180D}"/>
                </a:ext>
              </a:extLst>
            </p:cNvPr>
            <p:cNvSpPr/>
            <p:nvPr/>
          </p:nvSpPr>
          <p:spPr>
            <a:xfrm>
              <a:off x="7705520" y="1713731"/>
              <a:ext cx="55296" cy="55296"/>
            </a:xfrm>
            <a:custGeom>
              <a:avLst/>
              <a:gdLst>
                <a:gd name="connsiteX0" fmla="*/ 19447 w 55296"/>
                <a:gd name="connsiteY0" fmla="*/ 10195 h 55296"/>
                <a:gd name="connsiteX1" fmla="*/ 2858 w 55296"/>
                <a:gd name="connsiteY1" fmla="*/ 50746 h 55296"/>
                <a:gd name="connsiteX2" fmla="*/ 47095 w 55296"/>
                <a:gd name="connsiteY2" fmla="*/ 47059 h 55296"/>
                <a:gd name="connsiteX3" fmla="*/ 63683 w 55296"/>
                <a:gd name="connsiteY3" fmla="*/ 6509 h 55296"/>
                <a:gd name="connsiteX4" fmla="*/ 19447 w 55296"/>
                <a:gd name="connsiteY4" fmla="*/ 10195 h 55296"/>
                <a:gd name="connsiteX5" fmla="*/ 41565 w 55296"/>
                <a:gd name="connsiteY5" fmla="*/ 41530 h 55296"/>
                <a:gd name="connsiteX6" fmla="*/ 8387 w 55296"/>
                <a:gd name="connsiteY6" fmla="*/ 47059 h 55296"/>
                <a:gd name="connsiteX7" fmla="*/ 23133 w 55296"/>
                <a:gd name="connsiteY7" fmla="*/ 15725 h 55296"/>
                <a:gd name="connsiteX8" fmla="*/ 56311 w 55296"/>
                <a:gd name="connsiteY8" fmla="*/ 10195 h 55296"/>
                <a:gd name="connsiteX9" fmla="*/ 41565 w 55296"/>
                <a:gd name="connsiteY9" fmla="*/ 4153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9447" y="10195"/>
                  </a:moveTo>
                  <a:cubicBezTo>
                    <a:pt x="2858" y="23098"/>
                    <a:pt x="-4515" y="39687"/>
                    <a:pt x="2858" y="50746"/>
                  </a:cubicBezTo>
                  <a:cubicBezTo>
                    <a:pt x="10231" y="61805"/>
                    <a:pt x="30506" y="59962"/>
                    <a:pt x="47095" y="47059"/>
                  </a:cubicBezTo>
                  <a:cubicBezTo>
                    <a:pt x="63683" y="34157"/>
                    <a:pt x="71057" y="17568"/>
                    <a:pt x="63683" y="6509"/>
                  </a:cubicBezTo>
                  <a:cubicBezTo>
                    <a:pt x="56311" y="-2707"/>
                    <a:pt x="36035" y="-2707"/>
                    <a:pt x="19447" y="10195"/>
                  </a:cubicBezTo>
                  <a:close/>
                  <a:moveTo>
                    <a:pt x="41565" y="41530"/>
                  </a:moveTo>
                  <a:cubicBezTo>
                    <a:pt x="28663" y="50746"/>
                    <a:pt x="12074" y="54432"/>
                    <a:pt x="8387" y="47059"/>
                  </a:cubicBezTo>
                  <a:cubicBezTo>
                    <a:pt x="2858" y="39687"/>
                    <a:pt x="10231" y="26784"/>
                    <a:pt x="23133" y="15725"/>
                  </a:cubicBezTo>
                  <a:cubicBezTo>
                    <a:pt x="36035" y="6509"/>
                    <a:pt x="52625" y="2823"/>
                    <a:pt x="56311" y="10195"/>
                  </a:cubicBezTo>
                  <a:cubicBezTo>
                    <a:pt x="61841" y="17568"/>
                    <a:pt x="56311" y="32314"/>
                    <a:pt x="41565" y="4153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3" name="任意多边形: 形状 9072">
              <a:extLst>
                <a:ext uri="{FF2B5EF4-FFF2-40B4-BE49-F238E27FC236}">
                  <a16:creationId xmlns:a16="http://schemas.microsoft.com/office/drawing/2014/main" xmlns="" id="{10643D1D-2F93-4937-B4F6-6F906A69D5A6}"/>
                </a:ext>
              </a:extLst>
            </p:cNvPr>
            <p:cNvSpPr/>
            <p:nvPr/>
          </p:nvSpPr>
          <p:spPr>
            <a:xfrm>
              <a:off x="7817134" y="1653022"/>
              <a:ext cx="36864" cy="36864"/>
            </a:xfrm>
            <a:custGeom>
              <a:avLst/>
              <a:gdLst>
                <a:gd name="connsiteX0" fmla="*/ 18425 w 36864"/>
                <a:gd name="connsiteY0" fmla="*/ 8236 h 36864"/>
                <a:gd name="connsiteX1" fmla="*/ 1836 w 36864"/>
                <a:gd name="connsiteY1" fmla="*/ 37727 h 36864"/>
                <a:gd name="connsiteX2" fmla="*/ 35013 w 36864"/>
                <a:gd name="connsiteY2" fmla="*/ 34041 h 36864"/>
                <a:gd name="connsiteX3" fmla="*/ 51603 w 36864"/>
                <a:gd name="connsiteY3" fmla="*/ 4549 h 36864"/>
                <a:gd name="connsiteX4" fmla="*/ 1842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8425" y="8236"/>
                  </a:moveTo>
                  <a:cubicBezTo>
                    <a:pt x="3679" y="17452"/>
                    <a:pt x="-3694" y="30354"/>
                    <a:pt x="1836" y="37727"/>
                  </a:cubicBezTo>
                  <a:cubicBezTo>
                    <a:pt x="7365" y="45100"/>
                    <a:pt x="22111" y="43257"/>
                    <a:pt x="35013" y="34041"/>
                  </a:cubicBezTo>
                  <a:cubicBezTo>
                    <a:pt x="49759" y="24825"/>
                    <a:pt x="57132" y="11922"/>
                    <a:pt x="51603" y="4549"/>
                  </a:cubicBezTo>
                  <a:cubicBezTo>
                    <a:pt x="47916" y="-2823"/>
                    <a:pt x="31327" y="-980"/>
                    <a:pt x="1842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4" name="任意多边形: 形状 9073">
              <a:extLst>
                <a:ext uri="{FF2B5EF4-FFF2-40B4-BE49-F238E27FC236}">
                  <a16:creationId xmlns:a16="http://schemas.microsoft.com/office/drawing/2014/main" xmlns="" id="{B2A4CFC4-FEAD-435C-A5E9-7983540449FE}"/>
                </a:ext>
              </a:extLst>
            </p:cNvPr>
            <p:cNvSpPr/>
            <p:nvPr/>
          </p:nvSpPr>
          <p:spPr>
            <a:xfrm>
              <a:off x="7810615" y="1645808"/>
              <a:ext cx="55296" cy="55296"/>
            </a:xfrm>
            <a:custGeom>
              <a:avLst/>
              <a:gdLst>
                <a:gd name="connsiteX0" fmla="*/ 21258 w 55296"/>
                <a:gd name="connsiteY0" fmla="*/ 9921 h 55296"/>
                <a:gd name="connsiteX1" fmla="*/ 2825 w 55296"/>
                <a:gd name="connsiteY1" fmla="*/ 48628 h 55296"/>
                <a:gd name="connsiteX2" fmla="*/ 47062 w 55296"/>
                <a:gd name="connsiteY2" fmla="*/ 46785 h 55296"/>
                <a:gd name="connsiteX3" fmla="*/ 65494 w 55296"/>
                <a:gd name="connsiteY3" fmla="*/ 8077 h 55296"/>
                <a:gd name="connsiteX4" fmla="*/ 21258 w 55296"/>
                <a:gd name="connsiteY4" fmla="*/ 9921 h 55296"/>
                <a:gd name="connsiteX5" fmla="*/ 41532 w 55296"/>
                <a:gd name="connsiteY5" fmla="*/ 41255 h 55296"/>
                <a:gd name="connsiteX6" fmla="*/ 8355 w 55296"/>
                <a:gd name="connsiteY6" fmla="*/ 44941 h 55296"/>
                <a:gd name="connsiteX7" fmla="*/ 24944 w 55296"/>
                <a:gd name="connsiteY7" fmla="*/ 15450 h 55296"/>
                <a:gd name="connsiteX8" fmla="*/ 58122 w 55296"/>
                <a:gd name="connsiteY8" fmla="*/ 11764 h 55296"/>
                <a:gd name="connsiteX9" fmla="*/ 41532 w 55296"/>
                <a:gd name="connsiteY9" fmla="*/ 41255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258" y="9921"/>
                  </a:moveTo>
                  <a:cubicBezTo>
                    <a:pt x="2825" y="20980"/>
                    <a:pt x="-4548" y="39412"/>
                    <a:pt x="2825" y="48628"/>
                  </a:cubicBezTo>
                  <a:cubicBezTo>
                    <a:pt x="10198" y="59687"/>
                    <a:pt x="28630" y="59687"/>
                    <a:pt x="47062" y="46785"/>
                  </a:cubicBezTo>
                  <a:cubicBezTo>
                    <a:pt x="65494" y="35725"/>
                    <a:pt x="72867" y="17293"/>
                    <a:pt x="65494" y="8077"/>
                  </a:cubicBezTo>
                  <a:cubicBezTo>
                    <a:pt x="58122" y="-2982"/>
                    <a:pt x="37846" y="-2982"/>
                    <a:pt x="21258" y="9921"/>
                  </a:cubicBezTo>
                  <a:close/>
                  <a:moveTo>
                    <a:pt x="41532" y="41255"/>
                  </a:moveTo>
                  <a:cubicBezTo>
                    <a:pt x="26787" y="50471"/>
                    <a:pt x="12041" y="52314"/>
                    <a:pt x="8355" y="44941"/>
                  </a:cubicBezTo>
                  <a:cubicBezTo>
                    <a:pt x="2825" y="37569"/>
                    <a:pt x="12041" y="24666"/>
                    <a:pt x="24944" y="15450"/>
                  </a:cubicBezTo>
                  <a:cubicBezTo>
                    <a:pt x="37846" y="6234"/>
                    <a:pt x="54435" y="4391"/>
                    <a:pt x="58122" y="11764"/>
                  </a:cubicBezTo>
                  <a:cubicBezTo>
                    <a:pt x="63651" y="19137"/>
                    <a:pt x="56278" y="32039"/>
                    <a:pt x="41532" y="4125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5" name="任意多边形: 形状 9074">
              <a:extLst>
                <a:ext uri="{FF2B5EF4-FFF2-40B4-BE49-F238E27FC236}">
                  <a16:creationId xmlns:a16="http://schemas.microsoft.com/office/drawing/2014/main" xmlns="" id="{E6746454-F775-40A3-B69D-EB565B49BA2F}"/>
                </a:ext>
              </a:extLst>
            </p:cNvPr>
            <p:cNvSpPr/>
            <p:nvPr/>
          </p:nvSpPr>
          <p:spPr>
            <a:xfrm>
              <a:off x="7921240" y="1579294"/>
              <a:ext cx="36864" cy="36864"/>
            </a:xfrm>
            <a:custGeom>
              <a:avLst/>
              <a:gdLst>
                <a:gd name="connsiteX0" fmla="*/ 17538 w 36864"/>
                <a:gd name="connsiteY0" fmla="*/ 8236 h 36864"/>
                <a:gd name="connsiteX1" fmla="*/ 949 w 36864"/>
                <a:gd name="connsiteY1" fmla="*/ 37727 h 36864"/>
                <a:gd name="connsiteX2" fmla="*/ 34126 w 36864"/>
                <a:gd name="connsiteY2" fmla="*/ 34041 h 36864"/>
                <a:gd name="connsiteX3" fmla="*/ 50715 w 36864"/>
                <a:gd name="connsiteY3" fmla="*/ 4549 h 36864"/>
                <a:gd name="connsiteX4" fmla="*/ 17538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8236"/>
                  </a:moveTo>
                  <a:cubicBezTo>
                    <a:pt x="4635" y="17452"/>
                    <a:pt x="-2738" y="30354"/>
                    <a:pt x="949" y="37727"/>
                  </a:cubicBezTo>
                  <a:cubicBezTo>
                    <a:pt x="6478" y="45100"/>
                    <a:pt x="21224" y="43257"/>
                    <a:pt x="34126" y="34041"/>
                  </a:cubicBezTo>
                  <a:cubicBezTo>
                    <a:pt x="47029" y="24825"/>
                    <a:pt x="54402" y="11922"/>
                    <a:pt x="50715" y="4549"/>
                  </a:cubicBezTo>
                  <a:cubicBezTo>
                    <a:pt x="47029" y="-2823"/>
                    <a:pt x="32283" y="-980"/>
                    <a:pt x="17538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6" name="任意多边形: 形状 9075">
              <a:extLst>
                <a:ext uri="{FF2B5EF4-FFF2-40B4-BE49-F238E27FC236}">
                  <a16:creationId xmlns:a16="http://schemas.microsoft.com/office/drawing/2014/main" xmlns="" id="{D23DAC66-CEC7-46BD-A477-299AFD1C0D2E}"/>
                </a:ext>
              </a:extLst>
            </p:cNvPr>
            <p:cNvSpPr/>
            <p:nvPr/>
          </p:nvSpPr>
          <p:spPr>
            <a:xfrm>
              <a:off x="7914090" y="1570884"/>
              <a:ext cx="55296" cy="55296"/>
            </a:xfrm>
            <a:custGeom>
              <a:avLst/>
              <a:gdLst>
                <a:gd name="connsiteX0" fmla="*/ 21001 w 55296"/>
                <a:gd name="connsiteY0" fmla="*/ 9273 h 55296"/>
                <a:gd name="connsiteX1" fmla="*/ 2569 w 55296"/>
                <a:gd name="connsiteY1" fmla="*/ 49824 h 55296"/>
                <a:gd name="connsiteX2" fmla="*/ 46807 w 55296"/>
                <a:gd name="connsiteY2" fmla="*/ 47981 h 55296"/>
                <a:gd name="connsiteX3" fmla="*/ 65239 w 55296"/>
                <a:gd name="connsiteY3" fmla="*/ 7430 h 55296"/>
                <a:gd name="connsiteX4" fmla="*/ 21001 w 55296"/>
                <a:gd name="connsiteY4" fmla="*/ 9273 h 55296"/>
                <a:gd name="connsiteX5" fmla="*/ 43120 w 55296"/>
                <a:gd name="connsiteY5" fmla="*/ 42451 h 55296"/>
                <a:gd name="connsiteX6" fmla="*/ 9943 w 55296"/>
                <a:gd name="connsiteY6" fmla="*/ 46137 h 55296"/>
                <a:gd name="connsiteX7" fmla="*/ 26531 w 55296"/>
                <a:gd name="connsiteY7" fmla="*/ 16646 h 55296"/>
                <a:gd name="connsiteX8" fmla="*/ 59709 w 55296"/>
                <a:gd name="connsiteY8" fmla="*/ 12960 h 55296"/>
                <a:gd name="connsiteX9" fmla="*/ 43120 w 55296"/>
                <a:gd name="connsiteY9" fmla="*/ 4245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001" y="9273"/>
                  </a:moveTo>
                  <a:cubicBezTo>
                    <a:pt x="4413" y="20333"/>
                    <a:pt x="-4803" y="38765"/>
                    <a:pt x="2569" y="49824"/>
                  </a:cubicBezTo>
                  <a:cubicBezTo>
                    <a:pt x="9943" y="60883"/>
                    <a:pt x="28375" y="59040"/>
                    <a:pt x="46807" y="47981"/>
                  </a:cubicBezTo>
                  <a:cubicBezTo>
                    <a:pt x="63395" y="36921"/>
                    <a:pt x="72611" y="18489"/>
                    <a:pt x="65239" y="7430"/>
                  </a:cubicBezTo>
                  <a:cubicBezTo>
                    <a:pt x="57865" y="-3629"/>
                    <a:pt x="37591" y="-1786"/>
                    <a:pt x="21001" y="9273"/>
                  </a:cubicBezTo>
                  <a:close/>
                  <a:moveTo>
                    <a:pt x="43120" y="42451"/>
                  </a:moveTo>
                  <a:cubicBezTo>
                    <a:pt x="30217" y="51667"/>
                    <a:pt x="13629" y="53510"/>
                    <a:pt x="9943" y="46137"/>
                  </a:cubicBezTo>
                  <a:cubicBezTo>
                    <a:pt x="4413" y="38765"/>
                    <a:pt x="11785" y="25862"/>
                    <a:pt x="26531" y="16646"/>
                  </a:cubicBezTo>
                  <a:cubicBezTo>
                    <a:pt x="39433" y="7430"/>
                    <a:pt x="56023" y="5587"/>
                    <a:pt x="59709" y="12960"/>
                  </a:cubicBezTo>
                  <a:cubicBezTo>
                    <a:pt x="63395" y="18489"/>
                    <a:pt x="56023" y="33235"/>
                    <a:pt x="43120" y="4245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7" name="任意多边形: 形状 9076">
              <a:extLst>
                <a:ext uri="{FF2B5EF4-FFF2-40B4-BE49-F238E27FC236}">
                  <a16:creationId xmlns:a16="http://schemas.microsoft.com/office/drawing/2014/main" xmlns="" id="{4F6D9466-11F9-43BE-986F-4BB194FEC505}"/>
                </a:ext>
              </a:extLst>
            </p:cNvPr>
            <p:cNvSpPr/>
            <p:nvPr/>
          </p:nvSpPr>
          <p:spPr>
            <a:xfrm>
              <a:off x="6659595" y="2053574"/>
              <a:ext cx="55296" cy="18432"/>
            </a:xfrm>
            <a:custGeom>
              <a:avLst/>
              <a:gdLst>
                <a:gd name="connsiteX0" fmla="*/ 29491 w 55296"/>
                <a:gd name="connsiteY0" fmla="*/ 286 h 18432"/>
                <a:gd name="connsiteX1" fmla="*/ 0 w 55296"/>
                <a:gd name="connsiteY1" fmla="*/ 18718 h 18432"/>
                <a:gd name="connsiteX2" fmla="*/ 31334 w 55296"/>
                <a:gd name="connsiteY2" fmla="*/ 31621 h 18432"/>
                <a:gd name="connsiteX3" fmla="*/ 60825 w 55296"/>
                <a:gd name="connsiteY3" fmla="*/ 13189 h 18432"/>
                <a:gd name="connsiteX4" fmla="*/ 29491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286"/>
                  </a:moveTo>
                  <a:cubicBezTo>
                    <a:pt x="12902" y="2130"/>
                    <a:pt x="0" y="9502"/>
                    <a:pt x="0" y="18718"/>
                  </a:cubicBezTo>
                  <a:cubicBezTo>
                    <a:pt x="0" y="27934"/>
                    <a:pt x="14745" y="33464"/>
                    <a:pt x="31334" y="31621"/>
                  </a:cubicBezTo>
                  <a:cubicBezTo>
                    <a:pt x="47923" y="29778"/>
                    <a:pt x="60825" y="22405"/>
                    <a:pt x="60825" y="13189"/>
                  </a:cubicBezTo>
                  <a:cubicBezTo>
                    <a:pt x="60825" y="5816"/>
                    <a:pt x="46080" y="-1557"/>
                    <a:pt x="29491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8" name="任意多边形: 形状 9077">
              <a:extLst>
                <a:ext uri="{FF2B5EF4-FFF2-40B4-BE49-F238E27FC236}">
                  <a16:creationId xmlns:a16="http://schemas.microsoft.com/office/drawing/2014/main" xmlns="" id="{59AFAF78-11BB-4F32-80A6-76C3F2DA0DFF}"/>
                </a:ext>
              </a:extLst>
            </p:cNvPr>
            <p:cNvSpPr/>
            <p:nvPr/>
          </p:nvSpPr>
          <p:spPr>
            <a:xfrm>
              <a:off x="6653925" y="2046252"/>
              <a:ext cx="73728" cy="36864"/>
            </a:xfrm>
            <a:custGeom>
              <a:avLst/>
              <a:gdLst>
                <a:gd name="connsiteX0" fmla="*/ 35161 w 73728"/>
                <a:gd name="connsiteY0" fmla="*/ 235 h 36864"/>
                <a:gd name="connsiteX1" fmla="*/ 140 w 73728"/>
                <a:gd name="connsiteY1" fmla="*/ 26040 h 36864"/>
                <a:gd name="connsiteX2" fmla="*/ 38847 w 73728"/>
                <a:gd name="connsiteY2" fmla="*/ 46315 h 36864"/>
                <a:gd name="connsiteX3" fmla="*/ 73868 w 73728"/>
                <a:gd name="connsiteY3" fmla="*/ 20510 h 36864"/>
                <a:gd name="connsiteX4" fmla="*/ 35161 w 73728"/>
                <a:gd name="connsiteY4" fmla="*/ 235 h 36864"/>
                <a:gd name="connsiteX5" fmla="*/ 37004 w 73728"/>
                <a:gd name="connsiteY5" fmla="*/ 38942 h 36864"/>
                <a:gd name="connsiteX6" fmla="*/ 5670 w 73728"/>
                <a:gd name="connsiteY6" fmla="*/ 26040 h 36864"/>
                <a:gd name="connsiteX7" fmla="*/ 35161 w 73728"/>
                <a:gd name="connsiteY7" fmla="*/ 7608 h 36864"/>
                <a:gd name="connsiteX8" fmla="*/ 66495 w 73728"/>
                <a:gd name="connsiteY8" fmla="*/ 20510 h 36864"/>
                <a:gd name="connsiteX9" fmla="*/ 37004 w 73728"/>
                <a:gd name="connsiteY9" fmla="*/ 3894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5161" y="235"/>
                  </a:moveTo>
                  <a:cubicBezTo>
                    <a:pt x="14886" y="2078"/>
                    <a:pt x="-1703" y="13137"/>
                    <a:pt x="140" y="26040"/>
                  </a:cubicBezTo>
                  <a:cubicBezTo>
                    <a:pt x="140" y="38942"/>
                    <a:pt x="18572" y="48158"/>
                    <a:pt x="38847" y="46315"/>
                  </a:cubicBezTo>
                  <a:cubicBezTo>
                    <a:pt x="59123" y="44472"/>
                    <a:pt x="75711" y="33413"/>
                    <a:pt x="73868" y="20510"/>
                  </a:cubicBezTo>
                  <a:cubicBezTo>
                    <a:pt x="72025" y="7608"/>
                    <a:pt x="55436" y="-1608"/>
                    <a:pt x="35161" y="235"/>
                  </a:cubicBezTo>
                  <a:close/>
                  <a:moveTo>
                    <a:pt x="37004" y="38942"/>
                  </a:moveTo>
                  <a:cubicBezTo>
                    <a:pt x="20415" y="40785"/>
                    <a:pt x="5670" y="33413"/>
                    <a:pt x="5670" y="26040"/>
                  </a:cubicBezTo>
                  <a:cubicBezTo>
                    <a:pt x="5670" y="16824"/>
                    <a:pt x="18572" y="9451"/>
                    <a:pt x="35161" y="7608"/>
                  </a:cubicBezTo>
                  <a:cubicBezTo>
                    <a:pt x="51750" y="5765"/>
                    <a:pt x="66495" y="13137"/>
                    <a:pt x="66495" y="20510"/>
                  </a:cubicBezTo>
                  <a:cubicBezTo>
                    <a:pt x="66495" y="29726"/>
                    <a:pt x="53593" y="38942"/>
                    <a:pt x="37004" y="3894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9" name="任意多边形: 形状 9078">
              <a:extLst>
                <a:ext uri="{FF2B5EF4-FFF2-40B4-BE49-F238E27FC236}">
                  <a16:creationId xmlns:a16="http://schemas.microsoft.com/office/drawing/2014/main" xmlns="" id="{B6C20F7A-B3EB-48E4-AE76-75DF9D127AA4}"/>
                </a:ext>
              </a:extLst>
            </p:cNvPr>
            <p:cNvSpPr/>
            <p:nvPr/>
          </p:nvSpPr>
          <p:spPr>
            <a:xfrm>
              <a:off x="6779228" y="2045333"/>
              <a:ext cx="55296" cy="18432"/>
            </a:xfrm>
            <a:custGeom>
              <a:avLst/>
              <a:gdLst>
                <a:gd name="connsiteX0" fmla="*/ 27824 w 55296"/>
                <a:gd name="connsiteY0" fmla="*/ 1155 h 18432"/>
                <a:gd name="connsiteX1" fmla="*/ 176 w 55296"/>
                <a:gd name="connsiteY1" fmla="*/ 21430 h 18432"/>
                <a:gd name="connsiteX2" fmla="*/ 33353 w 55296"/>
                <a:gd name="connsiteY2" fmla="*/ 32489 h 18432"/>
                <a:gd name="connsiteX3" fmla="*/ 61001 w 55296"/>
                <a:gd name="connsiteY3" fmla="*/ 12214 h 18432"/>
                <a:gd name="connsiteX4" fmla="*/ 27824 w 55296"/>
                <a:gd name="connsiteY4" fmla="*/ 115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1155"/>
                  </a:moveTo>
                  <a:cubicBezTo>
                    <a:pt x="11235" y="4841"/>
                    <a:pt x="-1668" y="14057"/>
                    <a:pt x="176" y="21430"/>
                  </a:cubicBezTo>
                  <a:cubicBezTo>
                    <a:pt x="2019" y="30646"/>
                    <a:pt x="16764" y="34332"/>
                    <a:pt x="33353" y="32489"/>
                  </a:cubicBezTo>
                  <a:cubicBezTo>
                    <a:pt x="49942" y="28803"/>
                    <a:pt x="62844" y="19587"/>
                    <a:pt x="61001" y="12214"/>
                  </a:cubicBezTo>
                  <a:cubicBezTo>
                    <a:pt x="59158" y="2998"/>
                    <a:pt x="44412" y="-2532"/>
                    <a:pt x="27824" y="115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0" name="任意多边形: 形状 9079">
              <a:extLst>
                <a:ext uri="{FF2B5EF4-FFF2-40B4-BE49-F238E27FC236}">
                  <a16:creationId xmlns:a16="http://schemas.microsoft.com/office/drawing/2014/main" xmlns="" id="{9BFAC9FC-77EC-424A-ABE5-9F72CC4E4AEA}"/>
                </a:ext>
              </a:extLst>
            </p:cNvPr>
            <p:cNvSpPr/>
            <p:nvPr/>
          </p:nvSpPr>
          <p:spPr>
            <a:xfrm>
              <a:off x="6771875" y="2038166"/>
              <a:ext cx="73728" cy="36864"/>
            </a:xfrm>
            <a:custGeom>
              <a:avLst/>
              <a:gdLst>
                <a:gd name="connsiteX0" fmla="*/ 33333 w 73728"/>
                <a:gd name="connsiteY0" fmla="*/ 949 h 36864"/>
                <a:gd name="connsiteX1" fmla="*/ 156 w 73728"/>
                <a:gd name="connsiteY1" fmla="*/ 30440 h 36864"/>
                <a:gd name="connsiteX2" fmla="*/ 40706 w 73728"/>
                <a:gd name="connsiteY2" fmla="*/ 47029 h 36864"/>
                <a:gd name="connsiteX3" fmla="*/ 73884 w 73728"/>
                <a:gd name="connsiteY3" fmla="*/ 17538 h 36864"/>
                <a:gd name="connsiteX4" fmla="*/ 33333 w 73728"/>
                <a:gd name="connsiteY4" fmla="*/ 949 h 36864"/>
                <a:gd name="connsiteX5" fmla="*/ 40706 w 73728"/>
                <a:gd name="connsiteY5" fmla="*/ 39656 h 36864"/>
                <a:gd name="connsiteX6" fmla="*/ 7529 w 73728"/>
                <a:gd name="connsiteY6" fmla="*/ 28597 h 36864"/>
                <a:gd name="connsiteX7" fmla="*/ 35177 w 73728"/>
                <a:gd name="connsiteY7" fmla="*/ 8322 h 36864"/>
                <a:gd name="connsiteX8" fmla="*/ 68354 w 73728"/>
                <a:gd name="connsiteY8" fmla="*/ 19381 h 36864"/>
                <a:gd name="connsiteX9" fmla="*/ 40706 w 73728"/>
                <a:gd name="connsiteY9" fmla="*/ 3965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3333" y="949"/>
                  </a:moveTo>
                  <a:cubicBezTo>
                    <a:pt x="13058" y="4635"/>
                    <a:pt x="-1688" y="17538"/>
                    <a:pt x="156" y="30440"/>
                  </a:cubicBezTo>
                  <a:cubicBezTo>
                    <a:pt x="1999" y="43343"/>
                    <a:pt x="20431" y="50715"/>
                    <a:pt x="40706" y="47029"/>
                  </a:cubicBezTo>
                  <a:cubicBezTo>
                    <a:pt x="60981" y="43343"/>
                    <a:pt x="75727" y="30440"/>
                    <a:pt x="73884" y="17538"/>
                  </a:cubicBezTo>
                  <a:cubicBezTo>
                    <a:pt x="72041" y="4635"/>
                    <a:pt x="53609" y="-2737"/>
                    <a:pt x="33333" y="949"/>
                  </a:cubicBezTo>
                  <a:close/>
                  <a:moveTo>
                    <a:pt x="40706" y="39656"/>
                  </a:moveTo>
                  <a:cubicBezTo>
                    <a:pt x="24117" y="43343"/>
                    <a:pt x="9372" y="37813"/>
                    <a:pt x="7529" y="28597"/>
                  </a:cubicBezTo>
                  <a:cubicBezTo>
                    <a:pt x="5685" y="19381"/>
                    <a:pt x="18588" y="10165"/>
                    <a:pt x="35177" y="8322"/>
                  </a:cubicBezTo>
                  <a:cubicBezTo>
                    <a:pt x="51765" y="4635"/>
                    <a:pt x="66511" y="10165"/>
                    <a:pt x="68354" y="19381"/>
                  </a:cubicBezTo>
                  <a:cubicBezTo>
                    <a:pt x="68354" y="26754"/>
                    <a:pt x="57295" y="35970"/>
                    <a:pt x="40706" y="3965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1" name="任意多边形: 形状 9080">
              <a:extLst>
                <a:ext uri="{FF2B5EF4-FFF2-40B4-BE49-F238E27FC236}">
                  <a16:creationId xmlns:a16="http://schemas.microsoft.com/office/drawing/2014/main" xmlns="" id="{62F4DB91-45FD-4A8A-A2AB-82594FD5A4DC}"/>
                </a:ext>
              </a:extLst>
            </p:cNvPr>
            <p:cNvSpPr/>
            <p:nvPr/>
          </p:nvSpPr>
          <p:spPr>
            <a:xfrm>
              <a:off x="6899011" y="2035899"/>
              <a:ext cx="55296" cy="18432"/>
            </a:xfrm>
            <a:custGeom>
              <a:avLst/>
              <a:gdLst>
                <a:gd name="connsiteX0" fmla="*/ 24162 w 55296"/>
                <a:gd name="connsiteY0" fmla="*/ 3215 h 18432"/>
                <a:gd name="connsiteX1" fmla="*/ 201 w 55296"/>
                <a:gd name="connsiteY1" fmla="*/ 29020 h 18432"/>
                <a:gd name="connsiteX2" fmla="*/ 33378 w 55296"/>
                <a:gd name="connsiteY2" fmla="*/ 32706 h 18432"/>
                <a:gd name="connsiteX3" fmla="*/ 57340 w 55296"/>
                <a:gd name="connsiteY3" fmla="*/ 6902 h 18432"/>
                <a:gd name="connsiteX4" fmla="*/ 24162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162" y="3215"/>
                  </a:moveTo>
                  <a:cubicBezTo>
                    <a:pt x="9417" y="8745"/>
                    <a:pt x="-1642" y="19804"/>
                    <a:pt x="201" y="29020"/>
                  </a:cubicBezTo>
                  <a:cubicBezTo>
                    <a:pt x="3887" y="36393"/>
                    <a:pt x="18633" y="38236"/>
                    <a:pt x="33378" y="32706"/>
                  </a:cubicBezTo>
                  <a:cubicBezTo>
                    <a:pt x="48124" y="27177"/>
                    <a:pt x="59183" y="16118"/>
                    <a:pt x="57340" y="6902"/>
                  </a:cubicBezTo>
                  <a:cubicBezTo>
                    <a:pt x="55497" y="-471"/>
                    <a:pt x="40751" y="-2314"/>
                    <a:pt x="24162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2" name="任意多边形: 形状 9081">
              <a:extLst>
                <a:ext uri="{FF2B5EF4-FFF2-40B4-BE49-F238E27FC236}">
                  <a16:creationId xmlns:a16="http://schemas.microsoft.com/office/drawing/2014/main" xmlns="" id="{853A7A7B-1E82-4CDC-A136-9F7468678B8D}"/>
                </a:ext>
              </a:extLst>
            </p:cNvPr>
            <p:cNvSpPr/>
            <p:nvPr/>
          </p:nvSpPr>
          <p:spPr>
            <a:xfrm>
              <a:off x="6892980" y="2027984"/>
              <a:ext cx="55296" cy="36864"/>
            </a:xfrm>
            <a:custGeom>
              <a:avLst/>
              <a:gdLst>
                <a:gd name="connsiteX0" fmla="*/ 28350 w 55296"/>
                <a:gd name="connsiteY0" fmla="*/ 3758 h 36864"/>
                <a:gd name="connsiteX1" fmla="*/ 702 w 55296"/>
                <a:gd name="connsiteY1" fmla="*/ 38778 h 36864"/>
                <a:gd name="connsiteX2" fmla="*/ 43096 w 55296"/>
                <a:gd name="connsiteY2" fmla="*/ 47994 h 36864"/>
                <a:gd name="connsiteX3" fmla="*/ 70744 w 55296"/>
                <a:gd name="connsiteY3" fmla="*/ 12974 h 36864"/>
                <a:gd name="connsiteX4" fmla="*/ 28350 w 55296"/>
                <a:gd name="connsiteY4" fmla="*/ 3758 h 36864"/>
                <a:gd name="connsiteX5" fmla="*/ 41253 w 55296"/>
                <a:gd name="connsiteY5" fmla="*/ 40622 h 36864"/>
                <a:gd name="connsiteX6" fmla="*/ 8075 w 55296"/>
                <a:gd name="connsiteY6" fmla="*/ 36935 h 36864"/>
                <a:gd name="connsiteX7" fmla="*/ 32037 w 55296"/>
                <a:gd name="connsiteY7" fmla="*/ 11130 h 36864"/>
                <a:gd name="connsiteX8" fmla="*/ 65214 w 55296"/>
                <a:gd name="connsiteY8" fmla="*/ 14817 h 36864"/>
                <a:gd name="connsiteX9" fmla="*/ 41253 w 55296"/>
                <a:gd name="connsiteY9" fmla="*/ 406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8350" y="3758"/>
                  </a:moveTo>
                  <a:cubicBezTo>
                    <a:pt x="8075" y="11130"/>
                    <a:pt x="-2984" y="25876"/>
                    <a:pt x="702" y="38778"/>
                  </a:cubicBezTo>
                  <a:cubicBezTo>
                    <a:pt x="4389" y="51681"/>
                    <a:pt x="24664" y="55367"/>
                    <a:pt x="43096" y="47994"/>
                  </a:cubicBezTo>
                  <a:cubicBezTo>
                    <a:pt x="63371" y="40622"/>
                    <a:pt x="74431" y="25876"/>
                    <a:pt x="70744" y="12974"/>
                  </a:cubicBezTo>
                  <a:cubicBezTo>
                    <a:pt x="67058" y="71"/>
                    <a:pt x="48626" y="-3615"/>
                    <a:pt x="28350" y="3758"/>
                  </a:cubicBezTo>
                  <a:close/>
                  <a:moveTo>
                    <a:pt x="41253" y="40622"/>
                  </a:moveTo>
                  <a:cubicBezTo>
                    <a:pt x="26507" y="46151"/>
                    <a:pt x="9918" y="44308"/>
                    <a:pt x="8075" y="36935"/>
                  </a:cubicBezTo>
                  <a:cubicBezTo>
                    <a:pt x="4389" y="29562"/>
                    <a:pt x="15448" y="16660"/>
                    <a:pt x="32037" y="11130"/>
                  </a:cubicBezTo>
                  <a:cubicBezTo>
                    <a:pt x="46782" y="5601"/>
                    <a:pt x="63371" y="7444"/>
                    <a:pt x="65214" y="14817"/>
                  </a:cubicBezTo>
                  <a:cubicBezTo>
                    <a:pt x="67058" y="24033"/>
                    <a:pt x="57842" y="35092"/>
                    <a:pt x="41253" y="406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3" name="任意多边形: 形状 9082">
              <a:extLst>
                <a:ext uri="{FF2B5EF4-FFF2-40B4-BE49-F238E27FC236}">
                  <a16:creationId xmlns:a16="http://schemas.microsoft.com/office/drawing/2014/main" xmlns="" id="{0A21980E-67E9-4FB2-8463-A767403FECE7}"/>
                </a:ext>
              </a:extLst>
            </p:cNvPr>
            <p:cNvSpPr/>
            <p:nvPr/>
          </p:nvSpPr>
          <p:spPr>
            <a:xfrm>
              <a:off x="7021996" y="2004094"/>
              <a:ext cx="55296" cy="18432"/>
            </a:xfrm>
            <a:custGeom>
              <a:avLst/>
              <a:gdLst>
                <a:gd name="connsiteX0" fmla="*/ 24672 w 55296"/>
                <a:gd name="connsiteY0" fmla="*/ 1843 h 18432"/>
                <a:gd name="connsiteX1" fmla="*/ 710 w 55296"/>
                <a:gd name="connsiteY1" fmla="*/ 25805 h 18432"/>
                <a:gd name="connsiteX2" fmla="*/ 33888 w 55296"/>
                <a:gd name="connsiteY2" fmla="*/ 31334 h 18432"/>
                <a:gd name="connsiteX3" fmla="*/ 57849 w 55296"/>
                <a:gd name="connsiteY3" fmla="*/ 7373 h 18432"/>
                <a:gd name="connsiteX4" fmla="*/ 24672 w 55296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672" y="1843"/>
                  </a:moveTo>
                  <a:cubicBezTo>
                    <a:pt x="8083" y="7373"/>
                    <a:pt x="-2976" y="16589"/>
                    <a:pt x="710" y="25805"/>
                  </a:cubicBezTo>
                  <a:cubicBezTo>
                    <a:pt x="2553" y="33178"/>
                    <a:pt x="19142" y="36864"/>
                    <a:pt x="33888" y="31334"/>
                  </a:cubicBezTo>
                  <a:cubicBezTo>
                    <a:pt x="50477" y="25805"/>
                    <a:pt x="61536" y="16589"/>
                    <a:pt x="57849" y="7373"/>
                  </a:cubicBezTo>
                  <a:cubicBezTo>
                    <a:pt x="56006" y="0"/>
                    <a:pt x="41261" y="-1843"/>
                    <a:pt x="24672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4" name="任意多边形: 形状 9083">
              <a:extLst>
                <a:ext uri="{FF2B5EF4-FFF2-40B4-BE49-F238E27FC236}">
                  <a16:creationId xmlns:a16="http://schemas.microsoft.com/office/drawing/2014/main" xmlns="" id="{6C187611-4C6B-440A-9AF4-D4A4C2FBD1B3}"/>
                </a:ext>
              </a:extLst>
            </p:cNvPr>
            <p:cNvSpPr/>
            <p:nvPr/>
          </p:nvSpPr>
          <p:spPr>
            <a:xfrm>
              <a:off x="7014706" y="1996395"/>
              <a:ext cx="55296" cy="36864"/>
            </a:xfrm>
            <a:custGeom>
              <a:avLst/>
              <a:gdLst>
                <a:gd name="connsiteX0" fmla="*/ 30119 w 55296"/>
                <a:gd name="connsiteY0" fmla="*/ 2169 h 36864"/>
                <a:gd name="connsiteX1" fmla="*/ 628 w 55296"/>
                <a:gd name="connsiteY1" fmla="*/ 35347 h 36864"/>
                <a:gd name="connsiteX2" fmla="*/ 43021 w 55296"/>
                <a:gd name="connsiteY2" fmla="*/ 46406 h 36864"/>
                <a:gd name="connsiteX3" fmla="*/ 72513 w 55296"/>
                <a:gd name="connsiteY3" fmla="*/ 13229 h 36864"/>
                <a:gd name="connsiteX4" fmla="*/ 30119 w 55296"/>
                <a:gd name="connsiteY4" fmla="*/ 2169 h 36864"/>
                <a:gd name="connsiteX5" fmla="*/ 41178 w 55296"/>
                <a:gd name="connsiteY5" fmla="*/ 40877 h 36864"/>
                <a:gd name="connsiteX6" fmla="*/ 8001 w 55296"/>
                <a:gd name="connsiteY6" fmla="*/ 35347 h 36864"/>
                <a:gd name="connsiteX7" fmla="*/ 31962 w 55296"/>
                <a:gd name="connsiteY7" fmla="*/ 11385 h 36864"/>
                <a:gd name="connsiteX8" fmla="*/ 65140 w 55296"/>
                <a:gd name="connsiteY8" fmla="*/ 18758 h 36864"/>
                <a:gd name="connsiteX9" fmla="*/ 41178 w 55296"/>
                <a:gd name="connsiteY9" fmla="*/ 4087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0119" y="2169"/>
                  </a:moveTo>
                  <a:cubicBezTo>
                    <a:pt x="9844" y="7699"/>
                    <a:pt x="-3059" y="22445"/>
                    <a:pt x="628" y="35347"/>
                  </a:cubicBezTo>
                  <a:cubicBezTo>
                    <a:pt x="4314" y="48249"/>
                    <a:pt x="22746" y="51936"/>
                    <a:pt x="43021" y="46406"/>
                  </a:cubicBezTo>
                  <a:cubicBezTo>
                    <a:pt x="63297" y="40877"/>
                    <a:pt x="76199" y="26131"/>
                    <a:pt x="72513" y="13229"/>
                  </a:cubicBezTo>
                  <a:cubicBezTo>
                    <a:pt x="68826" y="2169"/>
                    <a:pt x="50394" y="-3360"/>
                    <a:pt x="30119" y="2169"/>
                  </a:cubicBezTo>
                  <a:close/>
                  <a:moveTo>
                    <a:pt x="41178" y="40877"/>
                  </a:moveTo>
                  <a:cubicBezTo>
                    <a:pt x="24589" y="46406"/>
                    <a:pt x="9844" y="42720"/>
                    <a:pt x="8001" y="35347"/>
                  </a:cubicBezTo>
                  <a:cubicBezTo>
                    <a:pt x="6157" y="27974"/>
                    <a:pt x="17217" y="16915"/>
                    <a:pt x="31962" y="11385"/>
                  </a:cubicBezTo>
                  <a:cubicBezTo>
                    <a:pt x="48551" y="5856"/>
                    <a:pt x="63297" y="9542"/>
                    <a:pt x="65140" y="18758"/>
                  </a:cubicBezTo>
                  <a:cubicBezTo>
                    <a:pt x="68826" y="24288"/>
                    <a:pt x="57767" y="35347"/>
                    <a:pt x="41178" y="4087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5" name="任意多边形: 形状 9084">
              <a:extLst>
                <a:ext uri="{FF2B5EF4-FFF2-40B4-BE49-F238E27FC236}">
                  <a16:creationId xmlns:a16="http://schemas.microsoft.com/office/drawing/2014/main" xmlns="" id="{18A96024-3684-41AE-B7E0-1AE09BB6AE9C}"/>
                </a:ext>
              </a:extLst>
            </p:cNvPr>
            <p:cNvSpPr/>
            <p:nvPr/>
          </p:nvSpPr>
          <p:spPr>
            <a:xfrm>
              <a:off x="7144157" y="1975033"/>
              <a:ext cx="55296" cy="18432"/>
            </a:xfrm>
            <a:custGeom>
              <a:avLst/>
              <a:gdLst>
                <a:gd name="connsiteX0" fmla="*/ 26005 w 55296"/>
                <a:gd name="connsiteY0" fmla="*/ 1413 h 18432"/>
                <a:gd name="connsiteX1" fmla="*/ 200 w 55296"/>
                <a:gd name="connsiteY1" fmla="*/ 23531 h 18432"/>
                <a:gd name="connsiteX2" fmla="*/ 33378 w 55296"/>
                <a:gd name="connsiteY2" fmla="*/ 32747 h 18432"/>
                <a:gd name="connsiteX3" fmla="*/ 59183 w 55296"/>
                <a:gd name="connsiteY3" fmla="*/ 10629 h 18432"/>
                <a:gd name="connsiteX4" fmla="*/ 26005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13"/>
                  </a:moveTo>
                  <a:cubicBezTo>
                    <a:pt x="9416" y="5099"/>
                    <a:pt x="-1643" y="16158"/>
                    <a:pt x="200" y="23531"/>
                  </a:cubicBezTo>
                  <a:cubicBezTo>
                    <a:pt x="2044" y="32747"/>
                    <a:pt x="16789" y="36433"/>
                    <a:pt x="33378" y="32747"/>
                  </a:cubicBezTo>
                  <a:cubicBezTo>
                    <a:pt x="49967" y="29061"/>
                    <a:pt x="61026" y="18001"/>
                    <a:pt x="59183" y="10629"/>
                  </a:cubicBezTo>
                  <a:cubicBezTo>
                    <a:pt x="57340" y="1413"/>
                    <a:pt x="42594" y="-2274"/>
                    <a:pt x="26005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6" name="任意多边形: 形状 9085">
              <a:extLst>
                <a:ext uri="{FF2B5EF4-FFF2-40B4-BE49-F238E27FC236}">
                  <a16:creationId xmlns:a16="http://schemas.microsoft.com/office/drawing/2014/main" xmlns="" id="{CCA51610-E12F-4FD5-8461-B2D2BC241A19}"/>
                </a:ext>
              </a:extLst>
            </p:cNvPr>
            <p:cNvSpPr/>
            <p:nvPr/>
          </p:nvSpPr>
          <p:spPr>
            <a:xfrm>
              <a:off x="7136418" y="1967935"/>
              <a:ext cx="73728" cy="36864"/>
            </a:xfrm>
            <a:custGeom>
              <a:avLst/>
              <a:gdLst>
                <a:gd name="connsiteX0" fmla="*/ 31901 w 73728"/>
                <a:gd name="connsiteY0" fmla="*/ 1137 h 36864"/>
                <a:gd name="connsiteX1" fmla="*/ 567 w 73728"/>
                <a:gd name="connsiteY1" fmla="*/ 32472 h 36864"/>
                <a:gd name="connsiteX2" fmla="*/ 42960 w 73728"/>
                <a:gd name="connsiteY2" fmla="*/ 45374 h 36864"/>
                <a:gd name="connsiteX3" fmla="*/ 74295 w 73728"/>
                <a:gd name="connsiteY3" fmla="*/ 14040 h 36864"/>
                <a:gd name="connsiteX4" fmla="*/ 31901 w 73728"/>
                <a:gd name="connsiteY4" fmla="*/ 1137 h 36864"/>
                <a:gd name="connsiteX5" fmla="*/ 41117 w 73728"/>
                <a:gd name="connsiteY5" fmla="*/ 39845 h 36864"/>
                <a:gd name="connsiteX6" fmla="*/ 7939 w 73728"/>
                <a:gd name="connsiteY6" fmla="*/ 30629 h 36864"/>
                <a:gd name="connsiteX7" fmla="*/ 33744 w 73728"/>
                <a:gd name="connsiteY7" fmla="*/ 8510 h 36864"/>
                <a:gd name="connsiteX8" fmla="*/ 66922 w 73728"/>
                <a:gd name="connsiteY8" fmla="*/ 17726 h 36864"/>
                <a:gd name="connsiteX9" fmla="*/ 41117 w 73728"/>
                <a:gd name="connsiteY9" fmla="*/ 3984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901" y="1137"/>
                  </a:moveTo>
                  <a:cubicBezTo>
                    <a:pt x="11626" y="6667"/>
                    <a:pt x="-3120" y="19569"/>
                    <a:pt x="567" y="32472"/>
                  </a:cubicBezTo>
                  <a:cubicBezTo>
                    <a:pt x="4253" y="45374"/>
                    <a:pt x="22685" y="50904"/>
                    <a:pt x="42960" y="45374"/>
                  </a:cubicBezTo>
                  <a:cubicBezTo>
                    <a:pt x="63235" y="39845"/>
                    <a:pt x="76138" y="26942"/>
                    <a:pt x="74295" y="14040"/>
                  </a:cubicBezTo>
                  <a:cubicBezTo>
                    <a:pt x="70608" y="2981"/>
                    <a:pt x="52176" y="-2549"/>
                    <a:pt x="31901" y="1137"/>
                  </a:cubicBezTo>
                  <a:close/>
                  <a:moveTo>
                    <a:pt x="41117" y="39845"/>
                  </a:moveTo>
                  <a:cubicBezTo>
                    <a:pt x="24528" y="43531"/>
                    <a:pt x="9783" y="39845"/>
                    <a:pt x="7939" y="30629"/>
                  </a:cubicBezTo>
                  <a:cubicBezTo>
                    <a:pt x="6096" y="21413"/>
                    <a:pt x="17155" y="12197"/>
                    <a:pt x="33744" y="8510"/>
                  </a:cubicBezTo>
                  <a:cubicBezTo>
                    <a:pt x="50333" y="4824"/>
                    <a:pt x="65079" y="8510"/>
                    <a:pt x="66922" y="17726"/>
                  </a:cubicBezTo>
                  <a:cubicBezTo>
                    <a:pt x="68765" y="25099"/>
                    <a:pt x="57706" y="36158"/>
                    <a:pt x="41117" y="3984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7" name="任意多边形: 形状 9086">
              <a:extLst>
                <a:ext uri="{FF2B5EF4-FFF2-40B4-BE49-F238E27FC236}">
                  <a16:creationId xmlns:a16="http://schemas.microsoft.com/office/drawing/2014/main" xmlns="" id="{902E7CA1-29A0-4DE6-AB74-B4C2F4599204}"/>
                </a:ext>
              </a:extLst>
            </p:cNvPr>
            <p:cNvSpPr/>
            <p:nvPr/>
          </p:nvSpPr>
          <p:spPr>
            <a:xfrm>
              <a:off x="7267652" y="1939979"/>
              <a:ext cx="55296" cy="18432"/>
            </a:xfrm>
            <a:custGeom>
              <a:avLst/>
              <a:gdLst>
                <a:gd name="connsiteX0" fmla="*/ 26005 w 55296"/>
                <a:gd name="connsiteY0" fmla="*/ 1446 h 18432"/>
                <a:gd name="connsiteX1" fmla="*/ 200 w 55296"/>
                <a:gd name="connsiteY1" fmla="*/ 23565 h 18432"/>
                <a:gd name="connsiteX2" fmla="*/ 33378 w 55296"/>
                <a:gd name="connsiteY2" fmla="*/ 30937 h 18432"/>
                <a:gd name="connsiteX3" fmla="*/ 59182 w 55296"/>
                <a:gd name="connsiteY3" fmla="*/ 8819 h 18432"/>
                <a:gd name="connsiteX4" fmla="*/ 26005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46"/>
                  </a:moveTo>
                  <a:cubicBezTo>
                    <a:pt x="9416" y="5133"/>
                    <a:pt x="-1643" y="16192"/>
                    <a:pt x="200" y="23565"/>
                  </a:cubicBezTo>
                  <a:cubicBezTo>
                    <a:pt x="2044" y="32781"/>
                    <a:pt x="16789" y="34624"/>
                    <a:pt x="33378" y="30937"/>
                  </a:cubicBezTo>
                  <a:cubicBezTo>
                    <a:pt x="49966" y="27251"/>
                    <a:pt x="61026" y="16192"/>
                    <a:pt x="59182" y="8819"/>
                  </a:cubicBezTo>
                  <a:cubicBezTo>
                    <a:pt x="55496" y="1446"/>
                    <a:pt x="40750" y="-2240"/>
                    <a:pt x="26005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8" name="任意多边形: 形状 9087">
              <a:extLst>
                <a:ext uri="{FF2B5EF4-FFF2-40B4-BE49-F238E27FC236}">
                  <a16:creationId xmlns:a16="http://schemas.microsoft.com/office/drawing/2014/main" xmlns="" id="{58E9E84D-A160-4628-8BD9-63ECF7EF8756}"/>
                </a:ext>
              </a:extLst>
            </p:cNvPr>
            <p:cNvSpPr/>
            <p:nvPr/>
          </p:nvSpPr>
          <p:spPr>
            <a:xfrm>
              <a:off x="7260305" y="1932915"/>
              <a:ext cx="73728" cy="36864"/>
            </a:xfrm>
            <a:custGeom>
              <a:avLst/>
              <a:gdLst>
                <a:gd name="connsiteX0" fmla="*/ 31509 w 73728"/>
                <a:gd name="connsiteY0" fmla="*/ 1137 h 36864"/>
                <a:gd name="connsiteX1" fmla="*/ 175 w 73728"/>
                <a:gd name="connsiteY1" fmla="*/ 32472 h 36864"/>
                <a:gd name="connsiteX2" fmla="*/ 42568 w 73728"/>
                <a:gd name="connsiteY2" fmla="*/ 45374 h 36864"/>
                <a:gd name="connsiteX3" fmla="*/ 73903 w 73728"/>
                <a:gd name="connsiteY3" fmla="*/ 14040 h 36864"/>
                <a:gd name="connsiteX4" fmla="*/ 31509 w 73728"/>
                <a:gd name="connsiteY4" fmla="*/ 1137 h 36864"/>
                <a:gd name="connsiteX5" fmla="*/ 40725 w 73728"/>
                <a:gd name="connsiteY5" fmla="*/ 39845 h 36864"/>
                <a:gd name="connsiteX6" fmla="*/ 7547 w 73728"/>
                <a:gd name="connsiteY6" fmla="*/ 32472 h 36864"/>
                <a:gd name="connsiteX7" fmla="*/ 33352 w 73728"/>
                <a:gd name="connsiteY7" fmla="*/ 10353 h 36864"/>
                <a:gd name="connsiteX8" fmla="*/ 66530 w 73728"/>
                <a:gd name="connsiteY8" fmla="*/ 17726 h 36864"/>
                <a:gd name="connsiteX9" fmla="*/ 40725 w 73728"/>
                <a:gd name="connsiteY9" fmla="*/ 3984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509" y="1137"/>
                  </a:moveTo>
                  <a:cubicBezTo>
                    <a:pt x="11233" y="6667"/>
                    <a:pt x="-1669" y="19569"/>
                    <a:pt x="175" y="32472"/>
                  </a:cubicBezTo>
                  <a:cubicBezTo>
                    <a:pt x="3861" y="45374"/>
                    <a:pt x="22293" y="50904"/>
                    <a:pt x="42568" y="45374"/>
                  </a:cubicBezTo>
                  <a:cubicBezTo>
                    <a:pt x="62843" y="39845"/>
                    <a:pt x="75746" y="26942"/>
                    <a:pt x="73903" y="14040"/>
                  </a:cubicBezTo>
                  <a:cubicBezTo>
                    <a:pt x="70216" y="2980"/>
                    <a:pt x="51784" y="-2549"/>
                    <a:pt x="31509" y="1137"/>
                  </a:cubicBezTo>
                  <a:close/>
                  <a:moveTo>
                    <a:pt x="40725" y="39845"/>
                  </a:moveTo>
                  <a:cubicBezTo>
                    <a:pt x="24136" y="43531"/>
                    <a:pt x="9391" y="39845"/>
                    <a:pt x="7547" y="32472"/>
                  </a:cubicBezTo>
                  <a:cubicBezTo>
                    <a:pt x="5704" y="25099"/>
                    <a:pt x="16763" y="14040"/>
                    <a:pt x="33352" y="10353"/>
                  </a:cubicBezTo>
                  <a:cubicBezTo>
                    <a:pt x="49941" y="6667"/>
                    <a:pt x="64687" y="10353"/>
                    <a:pt x="66530" y="17726"/>
                  </a:cubicBezTo>
                  <a:cubicBezTo>
                    <a:pt x="68373" y="25099"/>
                    <a:pt x="55471" y="34315"/>
                    <a:pt x="40725" y="3984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9" name="任意多边形: 形状 9088">
              <a:extLst>
                <a:ext uri="{FF2B5EF4-FFF2-40B4-BE49-F238E27FC236}">
                  <a16:creationId xmlns:a16="http://schemas.microsoft.com/office/drawing/2014/main" xmlns="" id="{A2719495-DE9A-4AC8-BB49-EB95824D696B}"/>
                </a:ext>
              </a:extLst>
            </p:cNvPr>
            <p:cNvSpPr/>
            <p:nvPr/>
          </p:nvSpPr>
          <p:spPr>
            <a:xfrm>
              <a:off x="4664535" y="1890651"/>
              <a:ext cx="55296" cy="36864"/>
            </a:xfrm>
            <a:custGeom>
              <a:avLst/>
              <a:gdLst>
                <a:gd name="connsiteX0" fmla="*/ 33892 w 55296"/>
                <a:gd name="connsiteY0" fmla="*/ 4694 h 36864"/>
                <a:gd name="connsiteX1" fmla="*/ 56011 w 55296"/>
                <a:gd name="connsiteY1" fmla="*/ 30498 h 36864"/>
                <a:gd name="connsiteX2" fmla="*/ 22833 w 55296"/>
                <a:gd name="connsiteY2" fmla="*/ 32342 h 36864"/>
                <a:gd name="connsiteX3" fmla="*/ 715 w 55296"/>
                <a:gd name="connsiteY3" fmla="*/ 6537 h 36864"/>
                <a:gd name="connsiteX4" fmla="*/ 33892 w 55296"/>
                <a:gd name="connsiteY4" fmla="*/ 46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3892" y="4694"/>
                  </a:moveTo>
                  <a:cubicBezTo>
                    <a:pt x="48638" y="12066"/>
                    <a:pt x="59697" y="23126"/>
                    <a:pt x="56011" y="30498"/>
                  </a:cubicBezTo>
                  <a:cubicBezTo>
                    <a:pt x="52324" y="37871"/>
                    <a:pt x="37579" y="39714"/>
                    <a:pt x="22833" y="32342"/>
                  </a:cubicBezTo>
                  <a:cubicBezTo>
                    <a:pt x="8087" y="24969"/>
                    <a:pt x="-2972" y="13910"/>
                    <a:pt x="715" y="6537"/>
                  </a:cubicBezTo>
                  <a:cubicBezTo>
                    <a:pt x="2558" y="-836"/>
                    <a:pt x="17303" y="-2679"/>
                    <a:pt x="33892" y="4694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0" name="任意多边形: 形状 9089">
              <a:extLst>
                <a:ext uri="{FF2B5EF4-FFF2-40B4-BE49-F238E27FC236}">
                  <a16:creationId xmlns:a16="http://schemas.microsoft.com/office/drawing/2014/main" xmlns="" id="{76564097-D436-4514-BCDC-9BC2CC0A42A6}"/>
                </a:ext>
              </a:extLst>
            </p:cNvPr>
            <p:cNvSpPr/>
            <p:nvPr/>
          </p:nvSpPr>
          <p:spPr>
            <a:xfrm>
              <a:off x="4656458" y="1884055"/>
              <a:ext cx="55296" cy="36864"/>
            </a:xfrm>
            <a:custGeom>
              <a:avLst/>
              <a:gdLst>
                <a:gd name="connsiteX0" fmla="*/ 1419 w 55296"/>
                <a:gd name="connsiteY0" fmla="*/ 11290 h 36864"/>
                <a:gd name="connsiteX1" fmla="*/ 27223 w 55296"/>
                <a:gd name="connsiteY1" fmla="*/ 46311 h 36864"/>
                <a:gd name="connsiteX2" fmla="*/ 71460 w 55296"/>
                <a:gd name="connsiteY2" fmla="*/ 40781 h 36864"/>
                <a:gd name="connsiteX3" fmla="*/ 45656 w 55296"/>
                <a:gd name="connsiteY3" fmla="*/ 5760 h 36864"/>
                <a:gd name="connsiteX4" fmla="*/ 1419 w 55296"/>
                <a:gd name="connsiteY4" fmla="*/ 11290 h 36864"/>
                <a:gd name="connsiteX5" fmla="*/ 6948 w 55296"/>
                <a:gd name="connsiteY5" fmla="*/ 13133 h 36864"/>
                <a:gd name="connsiteX6" fmla="*/ 40126 w 55296"/>
                <a:gd name="connsiteY6" fmla="*/ 11290 h 36864"/>
                <a:gd name="connsiteX7" fmla="*/ 62244 w 55296"/>
                <a:gd name="connsiteY7" fmla="*/ 37095 h 36864"/>
                <a:gd name="connsiteX8" fmla="*/ 29067 w 55296"/>
                <a:gd name="connsiteY8" fmla="*/ 38938 h 36864"/>
                <a:gd name="connsiteX9" fmla="*/ 6948 w 55296"/>
                <a:gd name="connsiteY9" fmla="*/ 131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19" y="11290"/>
                  </a:moveTo>
                  <a:cubicBezTo>
                    <a:pt x="-4111" y="22349"/>
                    <a:pt x="6948" y="38938"/>
                    <a:pt x="27223" y="46311"/>
                  </a:cubicBezTo>
                  <a:cubicBezTo>
                    <a:pt x="45656" y="55527"/>
                    <a:pt x="65931" y="51840"/>
                    <a:pt x="71460" y="40781"/>
                  </a:cubicBezTo>
                  <a:cubicBezTo>
                    <a:pt x="76990" y="29722"/>
                    <a:pt x="65931" y="13133"/>
                    <a:pt x="45656" y="5760"/>
                  </a:cubicBezTo>
                  <a:cubicBezTo>
                    <a:pt x="25380" y="-3456"/>
                    <a:pt x="5105" y="-1613"/>
                    <a:pt x="1419" y="11290"/>
                  </a:cubicBezTo>
                  <a:close/>
                  <a:moveTo>
                    <a:pt x="6948" y="13133"/>
                  </a:moveTo>
                  <a:cubicBezTo>
                    <a:pt x="10635" y="5760"/>
                    <a:pt x="25380" y="3917"/>
                    <a:pt x="40126" y="11290"/>
                  </a:cubicBezTo>
                  <a:cubicBezTo>
                    <a:pt x="54872" y="18663"/>
                    <a:pt x="65931" y="29722"/>
                    <a:pt x="62244" y="37095"/>
                  </a:cubicBezTo>
                  <a:cubicBezTo>
                    <a:pt x="58558" y="44467"/>
                    <a:pt x="43812" y="46311"/>
                    <a:pt x="29067" y="38938"/>
                  </a:cubicBezTo>
                  <a:cubicBezTo>
                    <a:pt x="14321" y="33408"/>
                    <a:pt x="3262" y="20506"/>
                    <a:pt x="6948" y="131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1" name="任意多边形: 形状 9090">
              <a:extLst>
                <a:ext uri="{FF2B5EF4-FFF2-40B4-BE49-F238E27FC236}">
                  <a16:creationId xmlns:a16="http://schemas.microsoft.com/office/drawing/2014/main" xmlns="" id="{9812F90F-E0C4-4439-990D-D9EC9261C3D1}"/>
                </a:ext>
              </a:extLst>
            </p:cNvPr>
            <p:cNvSpPr/>
            <p:nvPr/>
          </p:nvSpPr>
          <p:spPr>
            <a:xfrm>
              <a:off x="4553718" y="1841637"/>
              <a:ext cx="55296" cy="36864"/>
            </a:xfrm>
            <a:custGeom>
              <a:avLst/>
              <a:gdLst>
                <a:gd name="connsiteX0" fmla="*/ 35960 w 55296"/>
                <a:gd name="connsiteY0" fmla="*/ 5785 h 36864"/>
                <a:gd name="connsiteX1" fmla="*/ 54392 w 55296"/>
                <a:gd name="connsiteY1" fmla="*/ 35276 h 36864"/>
                <a:gd name="connsiteX2" fmla="*/ 19371 w 55296"/>
                <a:gd name="connsiteY2" fmla="*/ 33433 h 36864"/>
                <a:gd name="connsiteX3" fmla="*/ 939 w 55296"/>
                <a:gd name="connsiteY3" fmla="*/ 3942 h 36864"/>
                <a:gd name="connsiteX4" fmla="*/ 35960 w 55296"/>
                <a:gd name="connsiteY4" fmla="*/ 57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5960" y="5785"/>
                  </a:moveTo>
                  <a:cubicBezTo>
                    <a:pt x="50706" y="13158"/>
                    <a:pt x="58079" y="27903"/>
                    <a:pt x="54392" y="35276"/>
                  </a:cubicBezTo>
                  <a:cubicBezTo>
                    <a:pt x="50706" y="42649"/>
                    <a:pt x="34117" y="42649"/>
                    <a:pt x="19371" y="33433"/>
                  </a:cubicBezTo>
                  <a:cubicBezTo>
                    <a:pt x="4626" y="26060"/>
                    <a:pt x="-2747" y="11314"/>
                    <a:pt x="939" y="3942"/>
                  </a:cubicBezTo>
                  <a:cubicBezTo>
                    <a:pt x="6469" y="-1588"/>
                    <a:pt x="21215" y="-1588"/>
                    <a:pt x="35960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2" name="任意多边形: 形状 9091">
              <a:extLst>
                <a:ext uri="{FF2B5EF4-FFF2-40B4-BE49-F238E27FC236}">
                  <a16:creationId xmlns:a16="http://schemas.microsoft.com/office/drawing/2014/main" xmlns="" id="{3FFDF2F2-465E-4B65-8D04-F16A31B74705}"/>
                </a:ext>
              </a:extLst>
            </p:cNvPr>
            <p:cNvSpPr/>
            <p:nvPr/>
          </p:nvSpPr>
          <p:spPr>
            <a:xfrm>
              <a:off x="4547520" y="1834462"/>
              <a:ext cx="55296" cy="55296"/>
            </a:xfrm>
            <a:custGeom>
              <a:avLst/>
              <a:gdLst>
                <a:gd name="connsiteX0" fmla="*/ 1608 w 55296"/>
                <a:gd name="connsiteY0" fmla="*/ 9273 h 55296"/>
                <a:gd name="connsiteX1" fmla="*/ 21883 w 55296"/>
                <a:gd name="connsiteY1" fmla="*/ 47981 h 55296"/>
                <a:gd name="connsiteX2" fmla="*/ 66120 w 55296"/>
                <a:gd name="connsiteY2" fmla="*/ 46137 h 55296"/>
                <a:gd name="connsiteX3" fmla="*/ 45844 w 55296"/>
                <a:gd name="connsiteY3" fmla="*/ 7430 h 55296"/>
                <a:gd name="connsiteX4" fmla="*/ 1608 w 55296"/>
                <a:gd name="connsiteY4" fmla="*/ 9273 h 55296"/>
                <a:gd name="connsiteX5" fmla="*/ 7137 w 55296"/>
                <a:gd name="connsiteY5" fmla="*/ 12960 h 55296"/>
                <a:gd name="connsiteX6" fmla="*/ 42158 w 55296"/>
                <a:gd name="connsiteY6" fmla="*/ 14803 h 55296"/>
                <a:gd name="connsiteX7" fmla="*/ 60590 w 55296"/>
                <a:gd name="connsiteY7" fmla="*/ 44294 h 55296"/>
                <a:gd name="connsiteX8" fmla="*/ 25569 w 55296"/>
                <a:gd name="connsiteY8" fmla="*/ 42451 h 55296"/>
                <a:gd name="connsiteX9" fmla="*/ 7137 w 55296"/>
                <a:gd name="connsiteY9" fmla="*/ 1296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608" y="9273"/>
                  </a:moveTo>
                  <a:cubicBezTo>
                    <a:pt x="-3922" y="20333"/>
                    <a:pt x="5294" y="36921"/>
                    <a:pt x="21883" y="47981"/>
                  </a:cubicBezTo>
                  <a:cubicBezTo>
                    <a:pt x="40315" y="59040"/>
                    <a:pt x="58747" y="57197"/>
                    <a:pt x="66120" y="46137"/>
                  </a:cubicBezTo>
                  <a:cubicBezTo>
                    <a:pt x="71649" y="35078"/>
                    <a:pt x="62433" y="18489"/>
                    <a:pt x="45844" y="7430"/>
                  </a:cubicBezTo>
                  <a:cubicBezTo>
                    <a:pt x="27412" y="-3629"/>
                    <a:pt x="7137" y="-1786"/>
                    <a:pt x="1608" y="9273"/>
                  </a:cubicBezTo>
                  <a:close/>
                  <a:moveTo>
                    <a:pt x="7137" y="12960"/>
                  </a:moveTo>
                  <a:cubicBezTo>
                    <a:pt x="10824" y="5587"/>
                    <a:pt x="27412" y="5587"/>
                    <a:pt x="42158" y="14803"/>
                  </a:cubicBezTo>
                  <a:cubicBezTo>
                    <a:pt x="56904" y="22176"/>
                    <a:pt x="64276" y="36921"/>
                    <a:pt x="60590" y="44294"/>
                  </a:cubicBezTo>
                  <a:cubicBezTo>
                    <a:pt x="56904" y="51667"/>
                    <a:pt x="40315" y="51667"/>
                    <a:pt x="25569" y="42451"/>
                  </a:cubicBezTo>
                  <a:cubicBezTo>
                    <a:pt x="12667" y="33235"/>
                    <a:pt x="3451" y="20333"/>
                    <a:pt x="7137" y="1296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3" name="任意多边形: 形状 9092">
              <a:extLst>
                <a:ext uri="{FF2B5EF4-FFF2-40B4-BE49-F238E27FC236}">
                  <a16:creationId xmlns:a16="http://schemas.microsoft.com/office/drawing/2014/main" xmlns="" id="{0D62681F-4F6E-4F95-8CCD-CD32443F1328}"/>
                </a:ext>
              </a:extLst>
            </p:cNvPr>
            <p:cNvSpPr/>
            <p:nvPr/>
          </p:nvSpPr>
          <p:spPr>
            <a:xfrm>
              <a:off x="4445616" y="1791371"/>
              <a:ext cx="36864" cy="36864"/>
            </a:xfrm>
            <a:custGeom>
              <a:avLst/>
              <a:gdLst>
                <a:gd name="connsiteX0" fmla="*/ 35313 w 36864"/>
                <a:gd name="connsiteY0" fmla="*/ 9971 h 36864"/>
                <a:gd name="connsiteX1" fmla="*/ 48215 w 36864"/>
                <a:gd name="connsiteY1" fmla="*/ 41305 h 36864"/>
                <a:gd name="connsiteX2" fmla="*/ 15038 w 36864"/>
                <a:gd name="connsiteY2" fmla="*/ 33932 h 36864"/>
                <a:gd name="connsiteX3" fmla="*/ 2135 w 36864"/>
                <a:gd name="connsiteY3" fmla="*/ 2598 h 36864"/>
                <a:gd name="connsiteX4" fmla="*/ 35313 w 36864"/>
                <a:gd name="connsiteY4" fmla="*/ 99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313" y="9971"/>
                  </a:moveTo>
                  <a:cubicBezTo>
                    <a:pt x="48215" y="21030"/>
                    <a:pt x="53745" y="35776"/>
                    <a:pt x="48215" y="41305"/>
                  </a:cubicBezTo>
                  <a:cubicBezTo>
                    <a:pt x="42686" y="48678"/>
                    <a:pt x="27940" y="44992"/>
                    <a:pt x="15038" y="33932"/>
                  </a:cubicBezTo>
                  <a:cubicBezTo>
                    <a:pt x="2135" y="22873"/>
                    <a:pt x="-3394" y="9971"/>
                    <a:pt x="2135" y="2598"/>
                  </a:cubicBezTo>
                  <a:cubicBezTo>
                    <a:pt x="7665" y="-2932"/>
                    <a:pt x="24254" y="755"/>
                    <a:pt x="35313" y="997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4" name="任意多边形: 形状 9093">
              <a:extLst>
                <a:ext uri="{FF2B5EF4-FFF2-40B4-BE49-F238E27FC236}">
                  <a16:creationId xmlns:a16="http://schemas.microsoft.com/office/drawing/2014/main" xmlns="" id="{B77E7D9F-4626-4EF6-AD9B-ED533AA82CA4}"/>
                </a:ext>
              </a:extLst>
            </p:cNvPr>
            <p:cNvSpPr/>
            <p:nvPr/>
          </p:nvSpPr>
          <p:spPr>
            <a:xfrm>
              <a:off x="4439018" y="1784522"/>
              <a:ext cx="55296" cy="55296"/>
            </a:xfrm>
            <a:custGeom>
              <a:avLst/>
              <a:gdLst>
                <a:gd name="connsiteX0" fmla="*/ 3204 w 55296"/>
                <a:gd name="connsiteY0" fmla="*/ 5760 h 55296"/>
                <a:gd name="connsiteX1" fmla="*/ 17950 w 55296"/>
                <a:gd name="connsiteY1" fmla="*/ 46311 h 55296"/>
                <a:gd name="connsiteX2" fmla="*/ 62187 w 55296"/>
                <a:gd name="connsiteY2" fmla="*/ 51840 h 55296"/>
                <a:gd name="connsiteX3" fmla="*/ 47441 w 55296"/>
                <a:gd name="connsiteY3" fmla="*/ 11290 h 55296"/>
                <a:gd name="connsiteX4" fmla="*/ 3204 w 55296"/>
                <a:gd name="connsiteY4" fmla="*/ 5760 h 55296"/>
                <a:gd name="connsiteX5" fmla="*/ 8734 w 55296"/>
                <a:gd name="connsiteY5" fmla="*/ 11290 h 55296"/>
                <a:gd name="connsiteX6" fmla="*/ 41911 w 55296"/>
                <a:gd name="connsiteY6" fmla="*/ 18662 h 55296"/>
                <a:gd name="connsiteX7" fmla="*/ 54814 w 55296"/>
                <a:gd name="connsiteY7" fmla="*/ 49997 h 55296"/>
                <a:gd name="connsiteX8" fmla="*/ 21636 w 55296"/>
                <a:gd name="connsiteY8" fmla="*/ 42624 h 55296"/>
                <a:gd name="connsiteX9" fmla="*/ 8734 w 55296"/>
                <a:gd name="connsiteY9" fmla="*/ 1129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3204" y="5760"/>
                  </a:moveTo>
                  <a:cubicBezTo>
                    <a:pt x="-4169" y="14976"/>
                    <a:pt x="1361" y="33408"/>
                    <a:pt x="17950" y="46311"/>
                  </a:cubicBezTo>
                  <a:cubicBezTo>
                    <a:pt x="34539" y="59213"/>
                    <a:pt x="52971" y="62899"/>
                    <a:pt x="62187" y="51840"/>
                  </a:cubicBezTo>
                  <a:cubicBezTo>
                    <a:pt x="69559" y="42624"/>
                    <a:pt x="64030" y="24192"/>
                    <a:pt x="47441" y="11290"/>
                  </a:cubicBezTo>
                  <a:cubicBezTo>
                    <a:pt x="30852" y="-1613"/>
                    <a:pt x="12420" y="-3456"/>
                    <a:pt x="3204" y="5760"/>
                  </a:cubicBezTo>
                  <a:close/>
                  <a:moveTo>
                    <a:pt x="8734" y="11290"/>
                  </a:moveTo>
                  <a:cubicBezTo>
                    <a:pt x="14263" y="3917"/>
                    <a:pt x="29009" y="7603"/>
                    <a:pt x="41911" y="18662"/>
                  </a:cubicBezTo>
                  <a:cubicBezTo>
                    <a:pt x="54814" y="29722"/>
                    <a:pt x="60343" y="44467"/>
                    <a:pt x="54814" y="49997"/>
                  </a:cubicBezTo>
                  <a:cubicBezTo>
                    <a:pt x="49284" y="57370"/>
                    <a:pt x="34539" y="53683"/>
                    <a:pt x="21636" y="42624"/>
                  </a:cubicBezTo>
                  <a:cubicBezTo>
                    <a:pt x="10577" y="31565"/>
                    <a:pt x="3204" y="16819"/>
                    <a:pt x="8734" y="1129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5" name="任意多边形: 形状 9094">
              <a:extLst>
                <a:ext uri="{FF2B5EF4-FFF2-40B4-BE49-F238E27FC236}">
                  <a16:creationId xmlns:a16="http://schemas.microsoft.com/office/drawing/2014/main" xmlns="" id="{5C9FB5A1-BFAC-4F4F-A883-B0C2D89EDEEA}"/>
                </a:ext>
              </a:extLst>
            </p:cNvPr>
            <p:cNvSpPr/>
            <p:nvPr/>
          </p:nvSpPr>
          <p:spPr>
            <a:xfrm>
              <a:off x="4340831" y="1720817"/>
              <a:ext cx="36864" cy="36864"/>
            </a:xfrm>
            <a:custGeom>
              <a:avLst/>
              <a:gdLst>
                <a:gd name="connsiteX0" fmla="*/ 35035 w 36864"/>
                <a:gd name="connsiteY0" fmla="*/ 8640 h 36864"/>
                <a:gd name="connsiteX1" fmla="*/ 49781 w 36864"/>
                <a:gd name="connsiteY1" fmla="*/ 39974 h 36864"/>
                <a:gd name="connsiteX2" fmla="*/ 16603 w 36864"/>
                <a:gd name="connsiteY2" fmla="*/ 34445 h 36864"/>
                <a:gd name="connsiteX3" fmla="*/ 1858 w 36864"/>
                <a:gd name="connsiteY3" fmla="*/ 3110 h 36864"/>
                <a:gd name="connsiteX4" fmla="*/ 35035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035" y="8640"/>
                  </a:moveTo>
                  <a:cubicBezTo>
                    <a:pt x="47938" y="17856"/>
                    <a:pt x="55310" y="32602"/>
                    <a:pt x="49781" y="39974"/>
                  </a:cubicBezTo>
                  <a:cubicBezTo>
                    <a:pt x="44251" y="47347"/>
                    <a:pt x="29506" y="43661"/>
                    <a:pt x="16603" y="34445"/>
                  </a:cubicBezTo>
                  <a:cubicBezTo>
                    <a:pt x="3701" y="25229"/>
                    <a:pt x="-3672" y="10483"/>
                    <a:pt x="1858" y="3110"/>
                  </a:cubicBezTo>
                  <a:cubicBezTo>
                    <a:pt x="7387" y="-2419"/>
                    <a:pt x="22133" y="-576"/>
                    <a:pt x="35035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6" name="任意多边形: 形状 9095">
              <a:extLst>
                <a:ext uri="{FF2B5EF4-FFF2-40B4-BE49-F238E27FC236}">
                  <a16:creationId xmlns:a16="http://schemas.microsoft.com/office/drawing/2014/main" xmlns="" id="{100A07C6-8D32-443A-8324-9F02B18E014B}"/>
                </a:ext>
              </a:extLst>
            </p:cNvPr>
            <p:cNvSpPr/>
            <p:nvPr/>
          </p:nvSpPr>
          <p:spPr>
            <a:xfrm>
              <a:off x="4334301" y="1713731"/>
              <a:ext cx="55296" cy="55296"/>
            </a:xfrm>
            <a:custGeom>
              <a:avLst/>
              <a:gdLst>
                <a:gd name="connsiteX0" fmla="*/ 2858 w 55296"/>
                <a:gd name="connsiteY0" fmla="*/ 6509 h 55296"/>
                <a:gd name="connsiteX1" fmla="*/ 19447 w 55296"/>
                <a:gd name="connsiteY1" fmla="*/ 47059 h 55296"/>
                <a:gd name="connsiteX2" fmla="*/ 63684 w 55296"/>
                <a:gd name="connsiteY2" fmla="*/ 50746 h 55296"/>
                <a:gd name="connsiteX3" fmla="*/ 47095 w 55296"/>
                <a:gd name="connsiteY3" fmla="*/ 10195 h 55296"/>
                <a:gd name="connsiteX4" fmla="*/ 2858 w 55296"/>
                <a:gd name="connsiteY4" fmla="*/ 6509 h 55296"/>
                <a:gd name="connsiteX5" fmla="*/ 8388 w 55296"/>
                <a:gd name="connsiteY5" fmla="*/ 10195 h 55296"/>
                <a:gd name="connsiteX6" fmla="*/ 41565 w 55296"/>
                <a:gd name="connsiteY6" fmla="*/ 15725 h 55296"/>
                <a:gd name="connsiteX7" fmla="*/ 56311 w 55296"/>
                <a:gd name="connsiteY7" fmla="*/ 47059 h 55296"/>
                <a:gd name="connsiteX8" fmla="*/ 23133 w 55296"/>
                <a:gd name="connsiteY8" fmla="*/ 41530 h 55296"/>
                <a:gd name="connsiteX9" fmla="*/ 8388 w 55296"/>
                <a:gd name="connsiteY9" fmla="*/ 10195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58" y="6509"/>
                  </a:moveTo>
                  <a:cubicBezTo>
                    <a:pt x="-4515" y="17568"/>
                    <a:pt x="2858" y="34157"/>
                    <a:pt x="19447" y="47059"/>
                  </a:cubicBezTo>
                  <a:cubicBezTo>
                    <a:pt x="36036" y="59962"/>
                    <a:pt x="56311" y="61805"/>
                    <a:pt x="63684" y="50746"/>
                  </a:cubicBezTo>
                  <a:cubicBezTo>
                    <a:pt x="71057" y="39687"/>
                    <a:pt x="63684" y="23098"/>
                    <a:pt x="47095" y="10195"/>
                  </a:cubicBezTo>
                  <a:cubicBezTo>
                    <a:pt x="28663" y="-2707"/>
                    <a:pt x="10231" y="-2707"/>
                    <a:pt x="2858" y="6509"/>
                  </a:cubicBezTo>
                  <a:close/>
                  <a:moveTo>
                    <a:pt x="8388" y="10195"/>
                  </a:moveTo>
                  <a:cubicBezTo>
                    <a:pt x="13917" y="2823"/>
                    <a:pt x="28663" y="6509"/>
                    <a:pt x="41565" y="15725"/>
                  </a:cubicBezTo>
                  <a:cubicBezTo>
                    <a:pt x="54468" y="24941"/>
                    <a:pt x="61841" y="39687"/>
                    <a:pt x="56311" y="47059"/>
                  </a:cubicBezTo>
                  <a:cubicBezTo>
                    <a:pt x="50781" y="54432"/>
                    <a:pt x="36036" y="50746"/>
                    <a:pt x="23133" y="41530"/>
                  </a:cubicBezTo>
                  <a:cubicBezTo>
                    <a:pt x="10231" y="32314"/>
                    <a:pt x="2858" y="17568"/>
                    <a:pt x="8388" y="1019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7" name="任意多边形: 形状 9096">
              <a:extLst>
                <a:ext uri="{FF2B5EF4-FFF2-40B4-BE49-F238E27FC236}">
                  <a16:creationId xmlns:a16="http://schemas.microsoft.com/office/drawing/2014/main" xmlns="" id="{B2F07976-D342-47E6-9089-B42EF3F5FFC2}"/>
                </a:ext>
              </a:extLst>
            </p:cNvPr>
            <p:cNvSpPr/>
            <p:nvPr/>
          </p:nvSpPr>
          <p:spPr>
            <a:xfrm>
              <a:off x="4235989" y="1653022"/>
              <a:ext cx="36864" cy="36864"/>
            </a:xfrm>
            <a:custGeom>
              <a:avLst/>
              <a:gdLst>
                <a:gd name="connsiteX0" fmla="*/ 34815 w 36864"/>
                <a:gd name="connsiteY0" fmla="*/ 8236 h 36864"/>
                <a:gd name="connsiteX1" fmla="*/ 51404 w 36864"/>
                <a:gd name="connsiteY1" fmla="*/ 37727 h 36864"/>
                <a:gd name="connsiteX2" fmla="*/ 18226 w 36864"/>
                <a:gd name="connsiteY2" fmla="*/ 34041 h 36864"/>
                <a:gd name="connsiteX3" fmla="*/ 1637 w 36864"/>
                <a:gd name="connsiteY3" fmla="*/ 4549 h 36864"/>
                <a:gd name="connsiteX4" fmla="*/ 3481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815" y="8236"/>
                  </a:moveTo>
                  <a:cubicBezTo>
                    <a:pt x="47717" y="17452"/>
                    <a:pt x="56933" y="30354"/>
                    <a:pt x="51404" y="37727"/>
                  </a:cubicBezTo>
                  <a:cubicBezTo>
                    <a:pt x="45874" y="45100"/>
                    <a:pt x="31128" y="43257"/>
                    <a:pt x="18226" y="34041"/>
                  </a:cubicBezTo>
                  <a:cubicBezTo>
                    <a:pt x="5324" y="24825"/>
                    <a:pt x="-3892" y="11922"/>
                    <a:pt x="1637" y="4549"/>
                  </a:cubicBezTo>
                  <a:cubicBezTo>
                    <a:pt x="5324" y="-2823"/>
                    <a:pt x="20069" y="-980"/>
                    <a:pt x="3481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8" name="任意多边形: 形状 9097">
              <a:extLst>
                <a:ext uri="{FF2B5EF4-FFF2-40B4-BE49-F238E27FC236}">
                  <a16:creationId xmlns:a16="http://schemas.microsoft.com/office/drawing/2014/main" xmlns="" id="{BA4658AD-E777-4C0F-A37F-F3B229886054}"/>
                </a:ext>
              </a:extLst>
            </p:cNvPr>
            <p:cNvSpPr/>
            <p:nvPr/>
          </p:nvSpPr>
          <p:spPr>
            <a:xfrm>
              <a:off x="4227684" y="1645808"/>
              <a:ext cx="55296" cy="55296"/>
            </a:xfrm>
            <a:custGeom>
              <a:avLst/>
              <a:gdLst>
                <a:gd name="connsiteX0" fmla="*/ 2569 w 55296"/>
                <a:gd name="connsiteY0" fmla="*/ 8077 h 55296"/>
                <a:gd name="connsiteX1" fmla="*/ 21002 w 55296"/>
                <a:gd name="connsiteY1" fmla="*/ 46785 h 55296"/>
                <a:gd name="connsiteX2" fmla="*/ 65238 w 55296"/>
                <a:gd name="connsiteY2" fmla="*/ 48628 h 55296"/>
                <a:gd name="connsiteX3" fmla="*/ 46806 w 55296"/>
                <a:gd name="connsiteY3" fmla="*/ 9921 h 55296"/>
                <a:gd name="connsiteX4" fmla="*/ 2569 w 55296"/>
                <a:gd name="connsiteY4" fmla="*/ 8077 h 55296"/>
                <a:gd name="connsiteX5" fmla="*/ 8099 w 55296"/>
                <a:gd name="connsiteY5" fmla="*/ 11764 h 55296"/>
                <a:gd name="connsiteX6" fmla="*/ 41277 w 55296"/>
                <a:gd name="connsiteY6" fmla="*/ 15450 h 55296"/>
                <a:gd name="connsiteX7" fmla="*/ 57866 w 55296"/>
                <a:gd name="connsiteY7" fmla="*/ 44941 h 55296"/>
                <a:gd name="connsiteX8" fmla="*/ 24688 w 55296"/>
                <a:gd name="connsiteY8" fmla="*/ 41255 h 55296"/>
                <a:gd name="connsiteX9" fmla="*/ 8099 w 55296"/>
                <a:gd name="connsiteY9" fmla="*/ 11764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569" y="8077"/>
                  </a:moveTo>
                  <a:cubicBezTo>
                    <a:pt x="-4803" y="19137"/>
                    <a:pt x="4413" y="35725"/>
                    <a:pt x="21002" y="46785"/>
                  </a:cubicBezTo>
                  <a:cubicBezTo>
                    <a:pt x="39434" y="57844"/>
                    <a:pt x="57866" y="57844"/>
                    <a:pt x="65238" y="48628"/>
                  </a:cubicBezTo>
                  <a:cubicBezTo>
                    <a:pt x="72611" y="37569"/>
                    <a:pt x="63395" y="20980"/>
                    <a:pt x="46806" y="9921"/>
                  </a:cubicBezTo>
                  <a:cubicBezTo>
                    <a:pt x="28374" y="-2982"/>
                    <a:pt x="9942" y="-2982"/>
                    <a:pt x="2569" y="8077"/>
                  </a:cubicBezTo>
                  <a:close/>
                  <a:moveTo>
                    <a:pt x="8099" y="11764"/>
                  </a:moveTo>
                  <a:cubicBezTo>
                    <a:pt x="13629" y="4391"/>
                    <a:pt x="28374" y="6234"/>
                    <a:pt x="41277" y="15450"/>
                  </a:cubicBezTo>
                  <a:cubicBezTo>
                    <a:pt x="54179" y="24666"/>
                    <a:pt x="63395" y="37569"/>
                    <a:pt x="57866" y="44941"/>
                  </a:cubicBezTo>
                  <a:cubicBezTo>
                    <a:pt x="52336" y="52314"/>
                    <a:pt x="37590" y="50471"/>
                    <a:pt x="24688" y="41255"/>
                  </a:cubicBezTo>
                  <a:cubicBezTo>
                    <a:pt x="11785" y="32039"/>
                    <a:pt x="4413" y="19137"/>
                    <a:pt x="8099" y="1176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9" name="任意多边形: 形状 9098">
              <a:extLst>
                <a:ext uri="{FF2B5EF4-FFF2-40B4-BE49-F238E27FC236}">
                  <a16:creationId xmlns:a16="http://schemas.microsoft.com/office/drawing/2014/main" xmlns="" id="{31452F2C-F2CE-4EF1-B894-D09185EE8AF9}"/>
                </a:ext>
              </a:extLst>
            </p:cNvPr>
            <p:cNvSpPr/>
            <p:nvPr/>
          </p:nvSpPr>
          <p:spPr>
            <a:xfrm>
              <a:off x="4131615" y="1579294"/>
              <a:ext cx="36864" cy="36864"/>
            </a:xfrm>
            <a:custGeom>
              <a:avLst/>
              <a:gdLst>
                <a:gd name="connsiteX0" fmla="*/ 34127 w 36864"/>
                <a:gd name="connsiteY0" fmla="*/ 8236 h 36864"/>
                <a:gd name="connsiteX1" fmla="*/ 50715 w 36864"/>
                <a:gd name="connsiteY1" fmla="*/ 37727 h 36864"/>
                <a:gd name="connsiteX2" fmla="*/ 17538 w 36864"/>
                <a:gd name="connsiteY2" fmla="*/ 34041 h 36864"/>
                <a:gd name="connsiteX3" fmla="*/ 949 w 36864"/>
                <a:gd name="connsiteY3" fmla="*/ 4549 h 36864"/>
                <a:gd name="connsiteX4" fmla="*/ 34127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127" y="8236"/>
                  </a:moveTo>
                  <a:cubicBezTo>
                    <a:pt x="47029" y="17452"/>
                    <a:pt x="54402" y="30354"/>
                    <a:pt x="50715" y="37727"/>
                  </a:cubicBezTo>
                  <a:cubicBezTo>
                    <a:pt x="45186" y="45100"/>
                    <a:pt x="30440" y="43257"/>
                    <a:pt x="17538" y="34041"/>
                  </a:cubicBezTo>
                  <a:cubicBezTo>
                    <a:pt x="4635" y="24825"/>
                    <a:pt x="-2737" y="11922"/>
                    <a:pt x="949" y="4549"/>
                  </a:cubicBezTo>
                  <a:cubicBezTo>
                    <a:pt x="6479" y="-2823"/>
                    <a:pt x="21224" y="-980"/>
                    <a:pt x="34127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0" name="任意多边形: 形状 9099">
              <a:extLst>
                <a:ext uri="{FF2B5EF4-FFF2-40B4-BE49-F238E27FC236}">
                  <a16:creationId xmlns:a16="http://schemas.microsoft.com/office/drawing/2014/main" xmlns="" id="{449E5411-75DD-4FD6-BB82-31E7CFD0BADF}"/>
                </a:ext>
              </a:extLst>
            </p:cNvPr>
            <p:cNvSpPr/>
            <p:nvPr/>
          </p:nvSpPr>
          <p:spPr>
            <a:xfrm>
              <a:off x="4124209" y="1570884"/>
              <a:ext cx="55296" cy="55296"/>
            </a:xfrm>
            <a:custGeom>
              <a:avLst/>
              <a:gdLst>
                <a:gd name="connsiteX0" fmla="*/ 2825 w 55296"/>
                <a:gd name="connsiteY0" fmla="*/ 7430 h 55296"/>
                <a:gd name="connsiteX1" fmla="*/ 21257 w 55296"/>
                <a:gd name="connsiteY1" fmla="*/ 47981 h 55296"/>
                <a:gd name="connsiteX2" fmla="*/ 65494 w 55296"/>
                <a:gd name="connsiteY2" fmla="*/ 49824 h 55296"/>
                <a:gd name="connsiteX3" fmla="*/ 47062 w 55296"/>
                <a:gd name="connsiteY3" fmla="*/ 9273 h 55296"/>
                <a:gd name="connsiteX4" fmla="*/ 2825 w 55296"/>
                <a:gd name="connsiteY4" fmla="*/ 7430 h 55296"/>
                <a:gd name="connsiteX5" fmla="*/ 8355 w 55296"/>
                <a:gd name="connsiteY5" fmla="*/ 11117 h 55296"/>
                <a:gd name="connsiteX6" fmla="*/ 41533 w 55296"/>
                <a:gd name="connsiteY6" fmla="*/ 14803 h 55296"/>
                <a:gd name="connsiteX7" fmla="*/ 58121 w 55296"/>
                <a:gd name="connsiteY7" fmla="*/ 44294 h 55296"/>
                <a:gd name="connsiteX8" fmla="*/ 24944 w 55296"/>
                <a:gd name="connsiteY8" fmla="*/ 40608 h 55296"/>
                <a:gd name="connsiteX9" fmla="*/ 8355 w 55296"/>
                <a:gd name="connsiteY9" fmla="*/ 1111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25" y="7430"/>
                  </a:moveTo>
                  <a:cubicBezTo>
                    <a:pt x="-4547" y="18489"/>
                    <a:pt x="2825" y="35078"/>
                    <a:pt x="21257" y="47981"/>
                  </a:cubicBezTo>
                  <a:cubicBezTo>
                    <a:pt x="37846" y="59040"/>
                    <a:pt x="58121" y="60883"/>
                    <a:pt x="65494" y="49824"/>
                  </a:cubicBezTo>
                  <a:cubicBezTo>
                    <a:pt x="72867" y="38765"/>
                    <a:pt x="65494" y="22176"/>
                    <a:pt x="47062" y="9273"/>
                  </a:cubicBezTo>
                  <a:cubicBezTo>
                    <a:pt x="28630" y="-1786"/>
                    <a:pt x="10198" y="-3629"/>
                    <a:pt x="2825" y="7430"/>
                  </a:cubicBezTo>
                  <a:close/>
                  <a:moveTo>
                    <a:pt x="8355" y="11117"/>
                  </a:moveTo>
                  <a:cubicBezTo>
                    <a:pt x="13885" y="3744"/>
                    <a:pt x="28630" y="5587"/>
                    <a:pt x="41533" y="14803"/>
                  </a:cubicBezTo>
                  <a:cubicBezTo>
                    <a:pt x="54435" y="24019"/>
                    <a:pt x="61808" y="36921"/>
                    <a:pt x="58121" y="44294"/>
                  </a:cubicBezTo>
                  <a:cubicBezTo>
                    <a:pt x="52592" y="51667"/>
                    <a:pt x="37846" y="49824"/>
                    <a:pt x="24944" y="40608"/>
                  </a:cubicBezTo>
                  <a:cubicBezTo>
                    <a:pt x="10198" y="33235"/>
                    <a:pt x="2825" y="18489"/>
                    <a:pt x="8355" y="111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1" name="任意多边形: 形状 9100">
              <a:extLst>
                <a:ext uri="{FF2B5EF4-FFF2-40B4-BE49-F238E27FC236}">
                  <a16:creationId xmlns:a16="http://schemas.microsoft.com/office/drawing/2014/main" xmlns="" id="{834F4271-4D7F-4CA0-B044-E90C7AB7A418}"/>
                </a:ext>
              </a:extLst>
            </p:cNvPr>
            <p:cNvSpPr/>
            <p:nvPr/>
          </p:nvSpPr>
          <p:spPr>
            <a:xfrm>
              <a:off x="5385942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2" name="任意多边形: 形状 9101">
              <a:extLst>
                <a:ext uri="{FF2B5EF4-FFF2-40B4-BE49-F238E27FC236}">
                  <a16:creationId xmlns:a16="http://schemas.microsoft.com/office/drawing/2014/main" xmlns="" id="{41C20C0F-990F-4CAE-A848-F8BCB3EB1A8C}"/>
                </a:ext>
              </a:extLst>
            </p:cNvPr>
            <p:cNvSpPr/>
            <p:nvPr/>
          </p:nvSpPr>
          <p:spPr>
            <a:xfrm>
              <a:off x="5378569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5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5529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3" name="任意多边形: 形状 9102">
              <a:extLst>
                <a:ext uri="{FF2B5EF4-FFF2-40B4-BE49-F238E27FC236}">
                  <a16:creationId xmlns:a16="http://schemas.microsoft.com/office/drawing/2014/main" xmlns="" id="{BFD92648-CB6A-4932-A761-0967CD0E72DF}"/>
                </a:ext>
              </a:extLst>
            </p:cNvPr>
            <p:cNvSpPr/>
            <p:nvPr/>
          </p:nvSpPr>
          <p:spPr>
            <a:xfrm>
              <a:off x="5265958" y="2045333"/>
              <a:ext cx="55296" cy="18432"/>
            </a:xfrm>
            <a:custGeom>
              <a:avLst/>
              <a:gdLst>
                <a:gd name="connsiteX0" fmla="*/ 33353 w 55296"/>
                <a:gd name="connsiteY0" fmla="*/ 1155 h 18432"/>
                <a:gd name="connsiteX1" fmla="*/ 61001 w 55296"/>
                <a:gd name="connsiteY1" fmla="*/ 21430 h 18432"/>
                <a:gd name="connsiteX2" fmla="*/ 27824 w 55296"/>
                <a:gd name="connsiteY2" fmla="*/ 32489 h 18432"/>
                <a:gd name="connsiteX3" fmla="*/ 176 w 55296"/>
                <a:gd name="connsiteY3" fmla="*/ 12214 h 18432"/>
                <a:gd name="connsiteX4" fmla="*/ 33353 w 55296"/>
                <a:gd name="connsiteY4" fmla="*/ 115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53" y="1155"/>
                  </a:moveTo>
                  <a:cubicBezTo>
                    <a:pt x="49942" y="4841"/>
                    <a:pt x="62844" y="14057"/>
                    <a:pt x="61001" y="21430"/>
                  </a:cubicBezTo>
                  <a:cubicBezTo>
                    <a:pt x="59158" y="30646"/>
                    <a:pt x="44412" y="34332"/>
                    <a:pt x="27824" y="32489"/>
                  </a:cubicBezTo>
                  <a:cubicBezTo>
                    <a:pt x="11235" y="28803"/>
                    <a:pt x="-1668" y="19587"/>
                    <a:pt x="176" y="12214"/>
                  </a:cubicBezTo>
                  <a:cubicBezTo>
                    <a:pt x="2019" y="2998"/>
                    <a:pt x="16764" y="-2532"/>
                    <a:pt x="33353" y="115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4" name="任意多边形: 形状 9103">
              <a:extLst>
                <a:ext uri="{FF2B5EF4-FFF2-40B4-BE49-F238E27FC236}">
                  <a16:creationId xmlns:a16="http://schemas.microsoft.com/office/drawing/2014/main" xmlns="" id="{EA874E2C-ABD6-4E45-8622-2B02A874765F}"/>
                </a:ext>
              </a:extLst>
            </p:cNvPr>
            <p:cNvSpPr/>
            <p:nvPr/>
          </p:nvSpPr>
          <p:spPr>
            <a:xfrm>
              <a:off x="5258605" y="2038166"/>
              <a:ext cx="73728" cy="36864"/>
            </a:xfrm>
            <a:custGeom>
              <a:avLst/>
              <a:gdLst>
                <a:gd name="connsiteX0" fmla="*/ 156 w 73728"/>
                <a:gd name="connsiteY0" fmla="*/ 17538 h 36864"/>
                <a:gd name="connsiteX1" fmla="*/ 33333 w 73728"/>
                <a:gd name="connsiteY1" fmla="*/ 47029 h 36864"/>
                <a:gd name="connsiteX2" fmla="*/ 73884 w 73728"/>
                <a:gd name="connsiteY2" fmla="*/ 30440 h 36864"/>
                <a:gd name="connsiteX3" fmla="*/ 40706 w 73728"/>
                <a:gd name="connsiteY3" fmla="*/ 949 h 36864"/>
                <a:gd name="connsiteX4" fmla="*/ 156 w 73728"/>
                <a:gd name="connsiteY4" fmla="*/ 17538 h 36864"/>
                <a:gd name="connsiteX5" fmla="*/ 7528 w 73728"/>
                <a:gd name="connsiteY5" fmla="*/ 17538 h 36864"/>
                <a:gd name="connsiteX6" fmla="*/ 40706 w 73728"/>
                <a:gd name="connsiteY6" fmla="*/ 6479 h 36864"/>
                <a:gd name="connsiteX7" fmla="*/ 68354 w 73728"/>
                <a:gd name="connsiteY7" fmla="*/ 26754 h 36864"/>
                <a:gd name="connsiteX8" fmla="*/ 35176 w 73728"/>
                <a:gd name="connsiteY8" fmla="*/ 37813 h 36864"/>
                <a:gd name="connsiteX9" fmla="*/ 7528 w 73728"/>
                <a:gd name="connsiteY9" fmla="*/ 175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56" y="17538"/>
                  </a:moveTo>
                  <a:cubicBezTo>
                    <a:pt x="-1688" y="30440"/>
                    <a:pt x="13058" y="43343"/>
                    <a:pt x="33333" y="47029"/>
                  </a:cubicBezTo>
                  <a:cubicBezTo>
                    <a:pt x="53608" y="50715"/>
                    <a:pt x="72040" y="43343"/>
                    <a:pt x="73884" y="30440"/>
                  </a:cubicBezTo>
                  <a:cubicBezTo>
                    <a:pt x="75727" y="17538"/>
                    <a:pt x="60981" y="4635"/>
                    <a:pt x="40706" y="949"/>
                  </a:cubicBezTo>
                  <a:cubicBezTo>
                    <a:pt x="20431" y="-2737"/>
                    <a:pt x="1999" y="4635"/>
                    <a:pt x="156" y="17538"/>
                  </a:cubicBezTo>
                  <a:close/>
                  <a:moveTo>
                    <a:pt x="7528" y="17538"/>
                  </a:moveTo>
                  <a:cubicBezTo>
                    <a:pt x="9372" y="8322"/>
                    <a:pt x="24117" y="4635"/>
                    <a:pt x="40706" y="6479"/>
                  </a:cubicBezTo>
                  <a:cubicBezTo>
                    <a:pt x="57295" y="10165"/>
                    <a:pt x="70197" y="19381"/>
                    <a:pt x="68354" y="26754"/>
                  </a:cubicBezTo>
                  <a:cubicBezTo>
                    <a:pt x="66511" y="35970"/>
                    <a:pt x="51765" y="39656"/>
                    <a:pt x="35176" y="37813"/>
                  </a:cubicBezTo>
                  <a:cubicBezTo>
                    <a:pt x="18588" y="35970"/>
                    <a:pt x="5685" y="26754"/>
                    <a:pt x="7528" y="175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5" name="任意多边形: 形状 9104">
              <a:extLst>
                <a:ext uri="{FF2B5EF4-FFF2-40B4-BE49-F238E27FC236}">
                  <a16:creationId xmlns:a16="http://schemas.microsoft.com/office/drawing/2014/main" xmlns="" id="{B1DF5B0D-6E63-47BC-8D5F-633320214BAC}"/>
                </a:ext>
              </a:extLst>
            </p:cNvPr>
            <p:cNvSpPr/>
            <p:nvPr/>
          </p:nvSpPr>
          <p:spPr>
            <a:xfrm>
              <a:off x="5147968" y="2035899"/>
              <a:ext cx="55296" cy="18432"/>
            </a:xfrm>
            <a:custGeom>
              <a:avLst/>
              <a:gdLst>
                <a:gd name="connsiteX0" fmla="*/ 33378 w 55296"/>
                <a:gd name="connsiteY0" fmla="*/ 3215 h 18432"/>
                <a:gd name="connsiteX1" fmla="*/ 57340 w 55296"/>
                <a:gd name="connsiteY1" fmla="*/ 29020 h 18432"/>
                <a:gd name="connsiteX2" fmla="*/ 24162 w 55296"/>
                <a:gd name="connsiteY2" fmla="*/ 32706 h 18432"/>
                <a:gd name="connsiteX3" fmla="*/ 201 w 55296"/>
                <a:gd name="connsiteY3" fmla="*/ 6902 h 18432"/>
                <a:gd name="connsiteX4" fmla="*/ 33378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3215"/>
                  </a:moveTo>
                  <a:cubicBezTo>
                    <a:pt x="48124" y="8745"/>
                    <a:pt x="59183" y="19804"/>
                    <a:pt x="57340" y="29020"/>
                  </a:cubicBezTo>
                  <a:cubicBezTo>
                    <a:pt x="53654" y="36393"/>
                    <a:pt x="38908" y="38236"/>
                    <a:pt x="24162" y="32706"/>
                  </a:cubicBezTo>
                  <a:cubicBezTo>
                    <a:pt x="9417" y="27177"/>
                    <a:pt x="-1642" y="16118"/>
                    <a:pt x="201" y="6902"/>
                  </a:cubicBezTo>
                  <a:cubicBezTo>
                    <a:pt x="2044" y="-471"/>
                    <a:pt x="18633" y="-2314"/>
                    <a:pt x="33378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6" name="任意多边形: 形状 9105">
              <a:extLst>
                <a:ext uri="{FF2B5EF4-FFF2-40B4-BE49-F238E27FC236}">
                  <a16:creationId xmlns:a16="http://schemas.microsoft.com/office/drawing/2014/main" xmlns="" id="{F077897D-8569-4FA0-8A97-CF8702B43D0B}"/>
                </a:ext>
              </a:extLst>
            </p:cNvPr>
            <p:cNvSpPr/>
            <p:nvPr/>
          </p:nvSpPr>
          <p:spPr>
            <a:xfrm>
              <a:off x="5140093" y="2027984"/>
              <a:ext cx="55296" cy="36864"/>
            </a:xfrm>
            <a:custGeom>
              <a:avLst/>
              <a:gdLst>
                <a:gd name="connsiteX0" fmla="*/ 702 w 55296"/>
                <a:gd name="connsiteY0" fmla="*/ 12974 h 36864"/>
                <a:gd name="connsiteX1" fmla="*/ 28350 w 55296"/>
                <a:gd name="connsiteY1" fmla="*/ 47994 h 36864"/>
                <a:gd name="connsiteX2" fmla="*/ 70744 w 55296"/>
                <a:gd name="connsiteY2" fmla="*/ 38778 h 36864"/>
                <a:gd name="connsiteX3" fmla="*/ 43096 w 55296"/>
                <a:gd name="connsiteY3" fmla="*/ 3758 h 36864"/>
                <a:gd name="connsiteX4" fmla="*/ 702 w 55296"/>
                <a:gd name="connsiteY4" fmla="*/ 12974 h 36864"/>
                <a:gd name="connsiteX5" fmla="*/ 8075 w 55296"/>
                <a:gd name="connsiteY5" fmla="*/ 14817 h 36864"/>
                <a:gd name="connsiteX6" fmla="*/ 41253 w 55296"/>
                <a:gd name="connsiteY6" fmla="*/ 11130 h 36864"/>
                <a:gd name="connsiteX7" fmla="*/ 65214 w 55296"/>
                <a:gd name="connsiteY7" fmla="*/ 36935 h 36864"/>
                <a:gd name="connsiteX8" fmla="*/ 32037 w 55296"/>
                <a:gd name="connsiteY8" fmla="*/ 40622 h 36864"/>
                <a:gd name="connsiteX9" fmla="*/ 8075 w 55296"/>
                <a:gd name="connsiteY9" fmla="*/ 148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2" y="12974"/>
                  </a:moveTo>
                  <a:cubicBezTo>
                    <a:pt x="-2984" y="25876"/>
                    <a:pt x="8075" y="40622"/>
                    <a:pt x="28350" y="47994"/>
                  </a:cubicBezTo>
                  <a:cubicBezTo>
                    <a:pt x="48626" y="55367"/>
                    <a:pt x="67058" y="51681"/>
                    <a:pt x="70744" y="38778"/>
                  </a:cubicBezTo>
                  <a:cubicBezTo>
                    <a:pt x="74431" y="25876"/>
                    <a:pt x="63371" y="11130"/>
                    <a:pt x="43096" y="3758"/>
                  </a:cubicBezTo>
                  <a:cubicBezTo>
                    <a:pt x="24664" y="-3615"/>
                    <a:pt x="6232" y="71"/>
                    <a:pt x="702" y="12974"/>
                  </a:cubicBezTo>
                  <a:close/>
                  <a:moveTo>
                    <a:pt x="8075" y="14817"/>
                  </a:moveTo>
                  <a:cubicBezTo>
                    <a:pt x="11762" y="7444"/>
                    <a:pt x="26507" y="5601"/>
                    <a:pt x="41253" y="11130"/>
                  </a:cubicBezTo>
                  <a:cubicBezTo>
                    <a:pt x="55998" y="16660"/>
                    <a:pt x="67058" y="27719"/>
                    <a:pt x="65214" y="36935"/>
                  </a:cubicBezTo>
                  <a:cubicBezTo>
                    <a:pt x="61528" y="44308"/>
                    <a:pt x="46782" y="46151"/>
                    <a:pt x="32037" y="40622"/>
                  </a:cubicBezTo>
                  <a:cubicBezTo>
                    <a:pt x="15448" y="35092"/>
                    <a:pt x="4389" y="24033"/>
                    <a:pt x="8075" y="148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7" name="任意多边形: 形状 9106">
              <a:extLst>
                <a:ext uri="{FF2B5EF4-FFF2-40B4-BE49-F238E27FC236}">
                  <a16:creationId xmlns:a16="http://schemas.microsoft.com/office/drawing/2014/main" xmlns="" id="{4DBD6D8E-1350-46AF-B04E-27E7996A4F2E}"/>
                </a:ext>
              </a:extLst>
            </p:cNvPr>
            <p:cNvSpPr/>
            <p:nvPr/>
          </p:nvSpPr>
          <p:spPr>
            <a:xfrm>
              <a:off x="5023964" y="2004094"/>
              <a:ext cx="55296" cy="18432"/>
            </a:xfrm>
            <a:custGeom>
              <a:avLst/>
              <a:gdLst>
                <a:gd name="connsiteX0" fmla="*/ 33888 w 55296"/>
                <a:gd name="connsiteY0" fmla="*/ 1843 h 18432"/>
                <a:gd name="connsiteX1" fmla="*/ 57850 w 55296"/>
                <a:gd name="connsiteY1" fmla="*/ 25805 h 18432"/>
                <a:gd name="connsiteX2" fmla="*/ 24672 w 55296"/>
                <a:gd name="connsiteY2" fmla="*/ 31334 h 18432"/>
                <a:gd name="connsiteX3" fmla="*/ 710 w 55296"/>
                <a:gd name="connsiteY3" fmla="*/ 7373 h 18432"/>
                <a:gd name="connsiteX4" fmla="*/ 33888 w 55296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888" y="1843"/>
                  </a:moveTo>
                  <a:cubicBezTo>
                    <a:pt x="50477" y="7373"/>
                    <a:pt x="61536" y="16589"/>
                    <a:pt x="57850" y="25805"/>
                  </a:cubicBezTo>
                  <a:cubicBezTo>
                    <a:pt x="56006" y="33178"/>
                    <a:pt x="39418" y="36864"/>
                    <a:pt x="24672" y="31334"/>
                  </a:cubicBezTo>
                  <a:cubicBezTo>
                    <a:pt x="8083" y="25805"/>
                    <a:pt x="-2976" y="16589"/>
                    <a:pt x="710" y="7373"/>
                  </a:cubicBezTo>
                  <a:cubicBezTo>
                    <a:pt x="2554" y="0"/>
                    <a:pt x="19142" y="-1843"/>
                    <a:pt x="33888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8" name="任意多边形: 形状 9107">
              <a:extLst>
                <a:ext uri="{FF2B5EF4-FFF2-40B4-BE49-F238E27FC236}">
                  <a16:creationId xmlns:a16="http://schemas.microsoft.com/office/drawing/2014/main" xmlns="" id="{D837979D-F90E-41E9-BDB7-282064FC3403}"/>
                </a:ext>
              </a:extLst>
            </p:cNvPr>
            <p:cNvSpPr/>
            <p:nvPr/>
          </p:nvSpPr>
          <p:spPr>
            <a:xfrm>
              <a:off x="5016674" y="1997105"/>
              <a:ext cx="55296" cy="36864"/>
            </a:xfrm>
            <a:custGeom>
              <a:avLst/>
              <a:gdLst>
                <a:gd name="connsiteX0" fmla="*/ 628 w 55296"/>
                <a:gd name="connsiteY0" fmla="*/ 14361 h 36864"/>
                <a:gd name="connsiteX1" fmla="*/ 30119 w 55296"/>
                <a:gd name="connsiteY1" fmla="*/ 47539 h 36864"/>
                <a:gd name="connsiteX2" fmla="*/ 72512 w 55296"/>
                <a:gd name="connsiteY2" fmla="*/ 36480 h 36864"/>
                <a:gd name="connsiteX3" fmla="*/ 43021 w 55296"/>
                <a:gd name="connsiteY3" fmla="*/ 3302 h 36864"/>
                <a:gd name="connsiteX4" fmla="*/ 628 w 55296"/>
                <a:gd name="connsiteY4" fmla="*/ 14361 h 36864"/>
                <a:gd name="connsiteX5" fmla="*/ 8000 w 55296"/>
                <a:gd name="connsiteY5" fmla="*/ 16205 h 36864"/>
                <a:gd name="connsiteX6" fmla="*/ 41178 w 55296"/>
                <a:gd name="connsiteY6" fmla="*/ 8832 h 36864"/>
                <a:gd name="connsiteX7" fmla="*/ 65140 w 55296"/>
                <a:gd name="connsiteY7" fmla="*/ 32794 h 36864"/>
                <a:gd name="connsiteX8" fmla="*/ 31962 w 55296"/>
                <a:gd name="connsiteY8" fmla="*/ 38323 h 36864"/>
                <a:gd name="connsiteX9" fmla="*/ 8000 w 55296"/>
                <a:gd name="connsiteY9" fmla="*/ 1620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628" y="14361"/>
                  </a:moveTo>
                  <a:cubicBezTo>
                    <a:pt x="-3059" y="27264"/>
                    <a:pt x="9844" y="40166"/>
                    <a:pt x="30119" y="47539"/>
                  </a:cubicBezTo>
                  <a:cubicBezTo>
                    <a:pt x="50394" y="53069"/>
                    <a:pt x="68826" y="49382"/>
                    <a:pt x="72512" y="36480"/>
                  </a:cubicBezTo>
                  <a:cubicBezTo>
                    <a:pt x="76199" y="23577"/>
                    <a:pt x="63296" y="10675"/>
                    <a:pt x="43021" y="3302"/>
                  </a:cubicBezTo>
                  <a:cubicBezTo>
                    <a:pt x="22746" y="-4071"/>
                    <a:pt x="4314" y="1459"/>
                    <a:pt x="628" y="14361"/>
                  </a:cubicBezTo>
                  <a:close/>
                  <a:moveTo>
                    <a:pt x="8000" y="16205"/>
                  </a:moveTo>
                  <a:cubicBezTo>
                    <a:pt x="9844" y="8832"/>
                    <a:pt x="26432" y="5145"/>
                    <a:pt x="41178" y="8832"/>
                  </a:cubicBezTo>
                  <a:cubicBezTo>
                    <a:pt x="57767" y="14361"/>
                    <a:pt x="68826" y="23577"/>
                    <a:pt x="65140" y="32794"/>
                  </a:cubicBezTo>
                  <a:cubicBezTo>
                    <a:pt x="63296" y="40166"/>
                    <a:pt x="46708" y="43853"/>
                    <a:pt x="31962" y="38323"/>
                  </a:cubicBezTo>
                  <a:cubicBezTo>
                    <a:pt x="17216" y="34637"/>
                    <a:pt x="6157" y="23577"/>
                    <a:pt x="8000" y="1620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9" name="任意多边形: 形状 9108">
              <a:extLst>
                <a:ext uri="{FF2B5EF4-FFF2-40B4-BE49-F238E27FC236}">
                  <a16:creationId xmlns:a16="http://schemas.microsoft.com/office/drawing/2014/main" xmlns="" id="{76863EF3-9D1C-452E-8D21-5E4949B5ACF5}"/>
                </a:ext>
              </a:extLst>
            </p:cNvPr>
            <p:cNvSpPr/>
            <p:nvPr/>
          </p:nvSpPr>
          <p:spPr>
            <a:xfrm>
              <a:off x="4902822" y="1975033"/>
              <a:ext cx="55296" cy="18432"/>
            </a:xfrm>
            <a:custGeom>
              <a:avLst/>
              <a:gdLst>
                <a:gd name="connsiteX0" fmla="*/ 33378 w 55296"/>
                <a:gd name="connsiteY0" fmla="*/ 1413 h 18432"/>
                <a:gd name="connsiteX1" fmla="*/ 59183 w 55296"/>
                <a:gd name="connsiteY1" fmla="*/ 23531 h 18432"/>
                <a:gd name="connsiteX2" fmla="*/ 26005 w 55296"/>
                <a:gd name="connsiteY2" fmla="*/ 32747 h 18432"/>
                <a:gd name="connsiteX3" fmla="*/ 200 w 55296"/>
                <a:gd name="connsiteY3" fmla="*/ 10629 h 18432"/>
                <a:gd name="connsiteX4" fmla="*/ 33378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13"/>
                  </a:moveTo>
                  <a:cubicBezTo>
                    <a:pt x="49967" y="5099"/>
                    <a:pt x="61026" y="16158"/>
                    <a:pt x="59183" y="23531"/>
                  </a:cubicBezTo>
                  <a:cubicBezTo>
                    <a:pt x="57339" y="32747"/>
                    <a:pt x="42594" y="36433"/>
                    <a:pt x="26005" y="32747"/>
                  </a:cubicBezTo>
                  <a:cubicBezTo>
                    <a:pt x="9416" y="29061"/>
                    <a:pt x="-1643" y="18001"/>
                    <a:pt x="200" y="10629"/>
                  </a:cubicBezTo>
                  <a:cubicBezTo>
                    <a:pt x="2043" y="1413"/>
                    <a:pt x="16789" y="-2274"/>
                    <a:pt x="33378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0" name="任意多边形: 形状 9109">
              <a:extLst>
                <a:ext uri="{FF2B5EF4-FFF2-40B4-BE49-F238E27FC236}">
                  <a16:creationId xmlns:a16="http://schemas.microsoft.com/office/drawing/2014/main" xmlns="" id="{1A92168E-259C-4936-9659-235AE6234885}"/>
                </a:ext>
              </a:extLst>
            </p:cNvPr>
            <p:cNvSpPr/>
            <p:nvPr/>
          </p:nvSpPr>
          <p:spPr>
            <a:xfrm>
              <a:off x="4895083" y="1968781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40 w 73728"/>
                <a:gd name="connsiteY5" fmla="*/ 16881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8999 h 36864"/>
                <a:gd name="connsiteX9" fmla="*/ 7940 w 73728"/>
                <a:gd name="connsiteY9" fmla="*/ 1688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2"/>
                    <a:pt x="31901" y="46372"/>
                  </a:cubicBezTo>
                  <a:cubicBezTo>
                    <a:pt x="52176" y="51902"/>
                    <a:pt x="70608" y="44529"/>
                    <a:pt x="74295" y="33470"/>
                  </a:cubicBezTo>
                  <a:cubicBezTo>
                    <a:pt x="77981" y="20567"/>
                    <a:pt x="63236" y="7665"/>
                    <a:pt x="42960" y="2135"/>
                  </a:cubicBezTo>
                  <a:cubicBezTo>
                    <a:pt x="20842" y="-3395"/>
                    <a:pt x="2410" y="2135"/>
                    <a:pt x="567" y="15038"/>
                  </a:cubicBezTo>
                  <a:close/>
                  <a:moveTo>
                    <a:pt x="7940" y="16881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0"/>
                    <a:pt x="66922" y="29783"/>
                  </a:cubicBezTo>
                  <a:cubicBezTo>
                    <a:pt x="65079" y="38999"/>
                    <a:pt x="50333" y="42686"/>
                    <a:pt x="33744" y="38999"/>
                  </a:cubicBezTo>
                  <a:cubicBezTo>
                    <a:pt x="17156" y="35313"/>
                    <a:pt x="4253" y="24254"/>
                    <a:pt x="7940" y="1688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1" name="任意多边形: 形状 9110">
              <a:extLst>
                <a:ext uri="{FF2B5EF4-FFF2-40B4-BE49-F238E27FC236}">
                  <a16:creationId xmlns:a16="http://schemas.microsoft.com/office/drawing/2014/main" xmlns="" id="{EFCF3894-EB56-4703-9530-B0719994A7A1}"/>
                </a:ext>
              </a:extLst>
            </p:cNvPr>
            <p:cNvSpPr/>
            <p:nvPr/>
          </p:nvSpPr>
          <p:spPr>
            <a:xfrm>
              <a:off x="4779328" y="1939979"/>
              <a:ext cx="55296" cy="18432"/>
            </a:xfrm>
            <a:custGeom>
              <a:avLst/>
              <a:gdLst>
                <a:gd name="connsiteX0" fmla="*/ 33378 w 55296"/>
                <a:gd name="connsiteY0" fmla="*/ 1446 h 18432"/>
                <a:gd name="connsiteX1" fmla="*/ 59183 w 55296"/>
                <a:gd name="connsiteY1" fmla="*/ 23565 h 18432"/>
                <a:gd name="connsiteX2" fmla="*/ 26005 w 55296"/>
                <a:gd name="connsiteY2" fmla="*/ 30937 h 18432"/>
                <a:gd name="connsiteX3" fmla="*/ 200 w 55296"/>
                <a:gd name="connsiteY3" fmla="*/ 8819 h 18432"/>
                <a:gd name="connsiteX4" fmla="*/ 33378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46"/>
                  </a:moveTo>
                  <a:cubicBezTo>
                    <a:pt x="49967" y="5133"/>
                    <a:pt x="61026" y="16192"/>
                    <a:pt x="59183" y="23565"/>
                  </a:cubicBezTo>
                  <a:cubicBezTo>
                    <a:pt x="57340" y="32781"/>
                    <a:pt x="42594" y="34624"/>
                    <a:pt x="26005" y="30937"/>
                  </a:cubicBezTo>
                  <a:cubicBezTo>
                    <a:pt x="9416" y="27251"/>
                    <a:pt x="-1643" y="16192"/>
                    <a:pt x="200" y="8819"/>
                  </a:cubicBezTo>
                  <a:cubicBezTo>
                    <a:pt x="2043" y="1446"/>
                    <a:pt x="16789" y="-2240"/>
                    <a:pt x="33378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2" name="任意多边形: 形状 9111">
              <a:extLst>
                <a:ext uri="{FF2B5EF4-FFF2-40B4-BE49-F238E27FC236}">
                  <a16:creationId xmlns:a16="http://schemas.microsoft.com/office/drawing/2014/main" xmlns="" id="{F8BDC5BF-7578-4B58-8B2B-5BE4A1D80113}"/>
                </a:ext>
              </a:extLst>
            </p:cNvPr>
            <p:cNvSpPr/>
            <p:nvPr/>
          </p:nvSpPr>
          <p:spPr>
            <a:xfrm>
              <a:off x="4771589" y="1932915"/>
              <a:ext cx="73728" cy="36864"/>
            </a:xfrm>
            <a:custGeom>
              <a:avLst/>
              <a:gdLst>
                <a:gd name="connsiteX0" fmla="*/ 567 w 73728"/>
                <a:gd name="connsiteY0" fmla="*/ 14040 h 36864"/>
                <a:gd name="connsiteX1" fmla="*/ 31901 w 73728"/>
                <a:gd name="connsiteY1" fmla="*/ 45374 h 36864"/>
                <a:gd name="connsiteX2" fmla="*/ 74295 w 73728"/>
                <a:gd name="connsiteY2" fmla="*/ 32472 h 36864"/>
                <a:gd name="connsiteX3" fmla="*/ 42960 w 73728"/>
                <a:gd name="connsiteY3" fmla="*/ 1137 h 36864"/>
                <a:gd name="connsiteX4" fmla="*/ 567 w 73728"/>
                <a:gd name="connsiteY4" fmla="*/ 14040 h 36864"/>
                <a:gd name="connsiteX5" fmla="*/ 7939 w 73728"/>
                <a:gd name="connsiteY5" fmla="*/ 15883 h 36864"/>
                <a:gd name="connsiteX6" fmla="*/ 41117 w 73728"/>
                <a:gd name="connsiteY6" fmla="*/ 8510 h 36864"/>
                <a:gd name="connsiteX7" fmla="*/ 66922 w 73728"/>
                <a:gd name="connsiteY7" fmla="*/ 30629 h 36864"/>
                <a:gd name="connsiteX8" fmla="*/ 33744 w 73728"/>
                <a:gd name="connsiteY8" fmla="*/ 38001 h 36864"/>
                <a:gd name="connsiteX9" fmla="*/ 7939 w 73728"/>
                <a:gd name="connsiteY9" fmla="*/ 1588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4040"/>
                  </a:moveTo>
                  <a:cubicBezTo>
                    <a:pt x="-3120" y="26942"/>
                    <a:pt x="11626" y="39845"/>
                    <a:pt x="31901" y="45374"/>
                  </a:cubicBezTo>
                  <a:cubicBezTo>
                    <a:pt x="52176" y="50904"/>
                    <a:pt x="70608" y="45374"/>
                    <a:pt x="74295" y="32472"/>
                  </a:cubicBezTo>
                  <a:cubicBezTo>
                    <a:pt x="77981" y="19569"/>
                    <a:pt x="63236" y="6667"/>
                    <a:pt x="42960" y="1137"/>
                  </a:cubicBezTo>
                  <a:cubicBezTo>
                    <a:pt x="22685" y="-2549"/>
                    <a:pt x="4253" y="2980"/>
                    <a:pt x="567" y="14040"/>
                  </a:cubicBezTo>
                  <a:close/>
                  <a:moveTo>
                    <a:pt x="7939" y="15883"/>
                  </a:moveTo>
                  <a:cubicBezTo>
                    <a:pt x="9783" y="8510"/>
                    <a:pt x="24528" y="4824"/>
                    <a:pt x="41117" y="8510"/>
                  </a:cubicBezTo>
                  <a:cubicBezTo>
                    <a:pt x="57706" y="12197"/>
                    <a:pt x="68765" y="23256"/>
                    <a:pt x="66922" y="30629"/>
                  </a:cubicBezTo>
                  <a:cubicBezTo>
                    <a:pt x="65079" y="39845"/>
                    <a:pt x="50333" y="41688"/>
                    <a:pt x="33744" y="38001"/>
                  </a:cubicBezTo>
                  <a:cubicBezTo>
                    <a:pt x="17155" y="34315"/>
                    <a:pt x="6096" y="25099"/>
                    <a:pt x="7939" y="1588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3" name="任意多边形: 形状 9112">
              <a:extLst>
                <a:ext uri="{FF2B5EF4-FFF2-40B4-BE49-F238E27FC236}">
                  <a16:creationId xmlns:a16="http://schemas.microsoft.com/office/drawing/2014/main" xmlns="" id="{BB3C839A-0EDC-415F-911F-AE0BCE626ED5}"/>
                </a:ext>
              </a:extLst>
            </p:cNvPr>
            <p:cNvSpPr/>
            <p:nvPr/>
          </p:nvSpPr>
          <p:spPr>
            <a:xfrm>
              <a:off x="5502064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6589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4" name="任意多边形: 形状 9113">
              <a:extLst>
                <a:ext uri="{FF2B5EF4-FFF2-40B4-BE49-F238E27FC236}">
                  <a16:creationId xmlns:a16="http://schemas.microsoft.com/office/drawing/2014/main" xmlns="" id="{2BBBFBA2-150B-4CBE-9B6D-AE3DF33E6E63}"/>
                </a:ext>
              </a:extLst>
            </p:cNvPr>
            <p:cNvSpPr/>
            <p:nvPr/>
          </p:nvSpPr>
          <p:spPr>
            <a:xfrm>
              <a:off x="5496534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5530 w 73728"/>
                <a:gd name="connsiteY5" fmla="*/ 22353 h 36864"/>
                <a:gd name="connsiteX6" fmla="*/ 36864 w 73728"/>
                <a:gd name="connsiteY6" fmla="*/ 9451 h 36864"/>
                <a:gd name="connsiteX7" fmla="*/ 66355 w 73728"/>
                <a:gd name="connsiteY7" fmla="*/ 27883 h 36864"/>
                <a:gd name="connsiteX8" fmla="*/ 35021 w 73728"/>
                <a:gd name="connsiteY8" fmla="*/ 40785 h 36864"/>
                <a:gd name="connsiteX9" fmla="*/ 5530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5530" y="22353"/>
                  </a:moveTo>
                  <a:cubicBezTo>
                    <a:pt x="5530" y="13137"/>
                    <a:pt x="20275" y="7608"/>
                    <a:pt x="36864" y="9451"/>
                  </a:cubicBezTo>
                  <a:cubicBezTo>
                    <a:pt x="53453" y="11294"/>
                    <a:pt x="66355" y="18667"/>
                    <a:pt x="66355" y="27883"/>
                  </a:cubicBezTo>
                  <a:cubicBezTo>
                    <a:pt x="66355" y="37099"/>
                    <a:pt x="51610" y="42629"/>
                    <a:pt x="35021" y="40785"/>
                  </a:cubicBezTo>
                  <a:cubicBezTo>
                    <a:pt x="18432" y="38942"/>
                    <a:pt x="5530" y="29726"/>
                    <a:pt x="5530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5" name="任意多边形: 形状 9114">
              <a:extLst>
                <a:ext uri="{FF2B5EF4-FFF2-40B4-BE49-F238E27FC236}">
                  <a16:creationId xmlns:a16="http://schemas.microsoft.com/office/drawing/2014/main" xmlns="" id="{CB0552B4-F8A6-4652-A293-B6FEF754413F}"/>
                </a:ext>
              </a:extLst>
            </p:cNvPr>
            <p:cNvSpPr/>
            <p:nvPr/>
          </p:nvSpPr>
          <p:spPr>
            <a:xfrm>
              <a:off x="5621872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6" name="任意多边形: 形状 9115">
              <a:extLst>
                <a:ext uri="{FF2B5EF4-FFF2-40B4-BE49-F238E27FC236}">
                  <a16:creationId xmlns:a16="http://schemas.microsoft.com/office/drawing/2014/main" xmlns="" id="{FB9111DB-14B6-4B46-B0DA-E9A45184D0FB}"/>
                </a:ext>
              </a:extLst>
            </p:cNvPr>
            <p:cNvSpPr/>
            <p:nvPr/>
          </p:nvSpPr>
          <p:spPr>
            <a:xfrm>
              <a:off x="5614499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9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3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9" y="7608"/>
                    <a:pt x="38707" y="9451"/>
                  </a:cubicBezTo>
                  <a:cubicBezTo>
                    <a:pt x="55296" y="11294"/>
                    <a:pt x="68199" y="18667"/>
                    <a:pt x="68199" y="27883"/>
                  </a:cubicBezTo>
                  <a:cubicBezTo>
                    <a:pt x="68199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7" name="任意多边形: 形状 9116">
              <a:extLst>
                <a:ext uri="{FF2B5EF4-FFF2-40B4-BE49-F238E27FC236}">
                  <a16:creationId xmlns:a16="http://schemas.microsoft.com/office/drawing/2014/main" xmlns="" id="{118C5189-AAE0-47F3-AF45-08F798A1097E}"/>
                </a:ext>
              </a:extLst>
            </p:cNvPr>
            <p:cNvSpPr/>
            <p:nvPr/>
          </p:nvSpPr>
          <p:spPr>
            <a:xfrm>
              <a:off x="5739837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6589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8" name="任意多边形: 形状 9117">
              <a:extLst>
                <a:ext uri="{FF2B5EF4-FFF2-40B4-BE49-F238E27FC236}">
                  <a16:creationId xmlns:a16="http://schemas.microsoft.com/office/drawing/2014/main" xmlns="" id="{979213DF-A890-4901-802B-2B4EE99D5DE3}"/>
                </a:ext>
              </a:extLst>
            </p:cNvPr>
            <p:cNvSpPr/>
            <p:nvPr/>
          </p:nvSpPr>
          <p:spPr>
            <a:xfrm>
              <a:off x="5734307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5530 w 73728"/>
                <a:gd name="connsiteY5" fmla="*/ 22353 h 36864"/>
                <a:gd name="connsiteX6" fmla="*/ 36864 w 73728"/>
                <a:gd name="connsiteY6" fmla="*/ 9451 h 36864"/>
                <a:gd name="connsiteX7" fmla="*/ 66355 w 73728"/>
                <a:gd name="connsiteY7" fmla="*/ 27883 h 36864"/>
                <a:gd name="connsiteX8" fmla="*/ 35021 w 73728"/>
                <a:gd name="connsiteY8" fmla="*/ 40785 h 36864"/>
                <a:gd name="connsiteX9" fmla="*/ 5530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3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5530" y="22353"/>
                  </a:moveTo>
                  <a:cubicBezTo>
                    <a:pt x="5530" y="13137"/>
                    <a:pt x="20275" y="7608"/>
                    <a:pt x="36864" y="9451"/>
                  </a:cubicBezTo>
                  <a:cubicBezTo>
                    <a:pt x="53453" y="11294"/>
                    <a:pt x="66355" y="18667"/>
                    <a:pt x="66355" y="27883"/>
                  </a:cubicBezTo>
                  <a:cubicBezTo>
                    <a:pt x="66355" y="37099"/>
                    <a:pt x="51610" y="42629"/>
                    <a:pt x="35021" y="40785"/>
                  </a:cubicBezTo>
                  <a:cubicBezTo>
                    <a:pt x="18432" y="38942"/>
                    <a:pt x="5530" y="29726"/>
                    <a:pt x="5530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9" name="任意多边形: 形状 9118">
              <a:extLst>
                <a:ext uri="{FF2B5EF4-FFF2-40B4-BE49-F238E27FC236}">
                  <a16:creationId xmlns:a16="http://schemas.microsoft.com/office/drawing/2014/main" xmlns="" id="{5B0F2724-F85E-48B6-80DE-E7A1C611D7E2}"/>
                </a:ext>
              </a:extLst>
            </p:cNvPr>
            <p:cNvSpPr/>
            <p:nvPr/>
          </p:nvSpPr>
          <p:spPr>
            <a:xfrm>
              <a:off x="5859645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0" name="任意多边形: 形状 9119">
              <a:extLst>
                <a:ext uri="{FF2B5EF4-FFF2-40B4-BE49-F238E27FC236}">
                  <a16:creationId xmlns:a16="http://schemas.microsoft.com/office/drawing/2014/main" xmlns="" id="{846415C5-9C59-4E84-8B42-9C514EE1376B}"/>
                </a:ext>
              </a:extLst>
            </p:cNvPr>
            <p:cNvSpPr/>
            <p:nvPr/>
          </p:nvSpPr>
          <p:spPr>
            <a:xfrm>
              <a:off x="5852272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1" name="任意多边形: 形状 9120">
              <a:extLst>
                <a:ext uri="{FF2B5EF4-FFF2-40B4-BE49-F238E27FC236}">
                  <a16:creationId xmlns:a16="http://schemas.microsoft.com/office/drawing/2014/main" xmlns="" id="{C3078318-CEAE-444F-BF89-4E1481AB3A3C}"/>
                </a:ext>
              </a:extLst>
            </p:cNvPr>
            <p:cNvSpPr/>
            <p:nvPr/>
          </p:nvSpPr>
          <p:spPr>
            <a:xfrm>
              <a:off x="5979453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2" name="任意多边形: 形状 9121">
              <a:extLst>
                <a:ext uri="{FF2B5EF4-FFF2-40B4-BE49-F238E27FC236}">
                  <a16:creationId xmlns:a16="http://schemas.microsoft.com/office/drawing/2014/main" xmlns="" id="{FEA6AD74-AF15-4949-A88B-DC47475277C7}"/>
                </a:ext>
              </a:extLst>
            </p:cNvPr>
            <p:cNvSpPr/>
            <p:nvPr/>
          </p:nvSpPr>
          <p:spPr>
            <a:xfrm>
              <a:off x="5972081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5530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3" name="任意多边形: 形状 9122">
              <a:extLst>
                <a:ext uri="{FF2B5EF4-FFF2-40B4-BE49-F238E27FC236}">
                  <a16:creationId xmlns:a16="http://schemas.microsoft.com/office/drawing/2014/main" xmlns="" id="{E03F3BE7-59C4-40F9-B3B8-8D06647AD7C0}"/>
                </a:ext>
              </a:extLst>
            </p:cNvPr>
            <p:cNvSpPr/>
            <p:nvPr/>
          </p:nvSpPr>
          <p:spPr>
            <a:xfrm>
              <a:off x="6099086" y="2053507"/>
              <a:ext cx="55296" cy="18432"/>
            </a:xfrm>
            <a:custGeom>
              <a:avLst/>
              <a:gdLst>
                <a:gd name="connsiteX0" fmla="*/ 27824 w 55296"/>
                <a:gd name="connsiteY0" fmla="*/ 353 h 18432"/>
                <a:gd name="connsiteX1" fmla="*/ 59158 w 55296"/>
                <a:gd name="connsiteY1" fmla="*/ 13256 h 18432"/>
                <a:gd name="connsiteX2" fmla="*/ 31510 w 55296"/>
                <a:gd name="connsiteY2" fmla="*/ 31688 h 18432"/>
                <a:gd name="connsiteX3" fmla="*/ 176 w 55296"/>
                <a:gd name="connsiteY3" fmla="*/ 18785 h 18432"/>
                <a:gd name="connsiteX4" fmla="*/ 27824 w 55296"/>
                <a:gd name="connsiteY4" fmla="*/ 35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353"/>
                  </a:moveTo>
                  <a:cubicBezTo>
                    <a:pt x="44413" y="-1490"/>
                    <a:pt x="59158" y="4040"/>
                    <a:pt x="59158" y="13256"/>
                  </a:cubicBezTo>
                  <a:cubicBezTo>
                    <a:pt x="59158" y="22472"/>
                    <a:pt x="46256" y="29844"/>
                    <a:pt x="31510" y="31688"/>
                  </a:cubicBezTo>
                  <a:cubicBezTo>
                    <a:pt x="14921" y="33531"/>
                    <a:pt x="176" y="28001"/>
                    <a:pt x="176" y="18785"/>
                  </a:cubicBezTo>
                  <a:cubicBezTo>
                    <a:pt x="-1667" y="11412"/>
                    <a:pt x="11235" y="2196"/>
                    <a:pt x="27824" y="35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4" name="任意多边形: 形状 9123">
              <a:extLst>
                <a:ext uri="{FF2B5EF4-FFF2-40B4-BE49-F238E27FC236}">
                  <a16:creationId xmlns:a16="http://schemas.microsoft.com/office/drawing/2014/main" xmlns="" id="{A9DCB990-6F4E-4111-87C4-0854AA9BDB58}"/>
                </a:ext>
              </a:extLst>
            </p:cNvPr>
            <p:cNvSpPr/>
            <p:nvPr/>
          </p:nvSpPr>
          <p:spPr>
            <a:xfrm>
              <a:off x="6090045" y="2046207"/>
              <a:ext cx="73728" cy="36864"/>
            </a:xfrm>
            <a:custGeom>
              <a:avLst/>
              <a:gdLst>
                <a:gd name="connsiteX0" fmla="*/ 0 w 73728"/>
                <a:gd name="connsiteY0" fmla="*/ 27928 h 36864"/>
                <a:gd name="connsiteX1" fmla="*/ 40550 w 73728"/>
                <a:gd name="connsiteY1" fmla="*/ 46360 h 36864"/>
                <a:gd name="connsiteX2" fmla="*/ 75571 w 73728"/>
                <a:gd name="connsiteY2" fmla="*/ 18712 h 36864"/>
                <a:gd name="connsiteX3" fmla="*/ 35021 w 73728"/>
                <a:gd name="connsiteY3" fmla="*/ 280 h 36864"/>
                <a:gd name="connsiteX4" fmla="*/ 0 w 73728"/>
                <a:gd name="connsiteY4" fmla="*/ 27928 h 36864"/>
                <a:gd name="connsiteX5" fmla="*/ 7373 w 73728"/>
                <a:gd name="connsiteY5" fmla="*/ 26085 h 36864"/>
                <a:gd name="connsiteX6" fmla="*/ 35021 w 73728"/>
                <a:gd name="connsiteY6" fmla="*/ 7653 h 36864"/>
                <a:gd name="connsiteX7" fmla="*/ 66355 w 73728"/>
                <a:gd name="connsiteY7" fmla="*/ 20555 h 36864"/>
                <a:gd name="connsiteX8" fmla="*/ 38707 w 73728"/>
                <a:gd name="connsiteY8" fmla="*/ 38988 h 36864"/>
                <a:gd name="connsiteX9" fmla="*/ 7373 w 73728"/>
                <a:gd name="connsiteY9" fmla="*/ 260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7928"/>
                  </a:moveTo>
                  <a:cubicBezTo>
                    <a:pt x="1843" y="40831"/>
                    <a:pt x="18432" y="48204"/>
                    <a:pt x="40550" y="46360"/>
                  </a:cubicBezTo>
                  <a:cubicBezTo>
                    <a:pt x="60826" y="44517"/>
                    <a:pt x="77414" y="31615"/>
                    <a:pt x="75571" y="18712"/>
                  </a:cubicBezTo>
                  <a:cubicBezTo>
                    <a:pt x="73728" y="5810"/>
                    <a:pt x="57139" y="-1563"/>
                    <a:pt x="35021" y="280"/>
                  </a:cubicBezTo>
                  <a:cubicBezTo>
                    <a:pt x="14746" y="3967"/>
                    <a:pt x="0" y="15026"/>
                    <a:pt x="0" y="27928"/>
                  </a:cubicBezTo>
                  <a:close/>
                  <a:moveTo>
                    <a:pt x="7373" y="26085"/>
                  </a:moveTo>
                  <a:cubicBezTo>
                    <a:pt x="7373" y="16869"/>
                    <a:pt x="20275" y="9496"/>
                    <a:pt x="35021" y="7653"/>
                  </a:cubicBezTo>
                  <a:cubicBezTo>
                    <a:pt x="51610" y="5810"/>
                    <a:pt x="66355" y="11339"/>
                    <a:pt x="66355" y="20555"/>
                  </a:cubicBezTo>
                  <a:cubicBezTo>
                    <a:pt x="66355" y="29771"/>
                    <a:pt x="53453" y="37144"/>
                    <a:pt x="38707" y="38988"/>
                  </a:cubicBezTo>
                  <a:cubicBezTo>
                    <a:pt x="23962" y="40831"/>
                    <a:pt x="9216" y="35301"/>
                    <a:pt x="7373" y="2608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5" name="任意多边形: 形状 9124">
              <a:extLst>
                <a:ext uri="{FF2B5EF4-FFF2-40B4-BE49-F238E27FC236}">
                  <a16:creationId xmlns:a16="http://schemas.microsoft.com/office/drawing/2014/main" xmlns="" id="{B020B768-7C76-474D-9F48-B29C56E40B32}"/>
                </a:ext>
              </a:extLst>
            </p:cNvPr>
            <p:cNvSpPr/>
            <p:nvPr/>
          </p:nvSpPr>
          <p:spPr>
            <a:xfrm>
              <a:off x="6215383" y="2053574"/>
              <a:ext cx="55296" cy="18432"/>
            </a:xfrm>
            <a:custGeom>
              <a:avLst/>
              <a:gdLst>
                <a:gd name="connsiteX0" fmla="*/ 29491 w 55296"/>
                <a:gd name="connsiteY0" fmla="*/ 286 h 18432"/>
                <a:gd name="connsiteX1" fmla="*/ 60826 w 55296"/>
                <a:gd name="connsiteY1" fmla="*/ 13189 h 18432"/>
                <a:gd name="connsiteX2" fmla="*/ 31334 w 55296"/>
                <a:gd name="connsiteY2" fmla="*/ 31621 h 18432"/>
                <a:gd name="connsiteX3" fmla="*/ 0 w 55296"/>
                <a:gd name="connsiteY3" fmla="*/ 18718 h 18432"/>
                <a:gd name="connsiteX4" fmla="*/ 29491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286"/>
                  </a:moveTo>
                  <a:cubicBezTo>
                    <a:pt x="46080" y="-1557"/>
                    <a:pt x="60826" y="5816"/>
                    <a:pt x="60826" y="13189"/>
                  </a:cubicBezTo>
                  <a:cubicBezTo>
                    <a:pt x="60826" y="22405"/>
                    <a:pt x="47923" y="29778"/>
                    <a:pt x="31334" y="31621"/>
                  </a:cubicBezTo>
                  <a:cubicBezTo>
                    <a:pt x="14746" y="33464"/>
                    <a:pt x="0" y="26091"/>
                    <a:pt x="0" y="18718"/>
                  </a:cubicBezTo>
                  <a:cubicBezTo>
                    <a:pt x="0" y="9502"/>
                    <a:pt x="12902" y="2130"/>
                    <a:pt x="29491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6" name="任意多边形: 形状 9125">
              <a:extLst>
                <a:ext uri="{FF2B5EF4-FFF2-40B4-BE49-F238E27FC236}">
                  <a16:creationId xmlns:a16="http://schemas.microsoft.com/office/drawing/2014/main" xmlns="" id="{57006DA4-680A-4E26-AC49-CBF412784576}"/>
                </a:ext>
              </a:extLst>
            </p:cNvPr>
            <p:cNvSpPr/>
            <p:nvPr/>
          </p:nvSpPr>
          <p:spPr>
            <a:xfrm>
              <a:off x="6209713" y="2046252"/>
              <a:ext cx="73728" cy="36864"/>
            </a:xfrm>
            <a:custGeom>
              <a:avLst/>
              <a:gdLst>
                <a:gd name="connsiteX0" fmla="*/ 140 w 73728"/>
                <a:gd name="connsiteY0" fmla="*/ 26040 h 36864"/>
                <a:gd name="connsiteX1" fmla="*/ 38847 w 73728"/>
                <a:gd name="connsiteY1" fmla="*/ 46315 h 36864"/>
                <a:gd name="connsiteX2" fmla="*/ 73868 w 73728"/>
                <a:gd name="connsiteY2" fmla="*/ 20510 h 36864"/>
                <a:gd name="connsiteX3" fmla="*/ 35161 w 73728"/>
                <a:gd name="connsiteY3" fmla="*/ 235 h 36864"/>
                <a:gd name="connsiteX4" fmla="*/ 140 w 73728"/>
                <a:gd name="connsiteY4" fmla="*/ 26040 h 36864"/>
                <a:gd name="connsiteX5" fmla="*/ 7513 w 73728"/>
                <a:gd name="connsiteY5" fmla="*/ 26040 h 36864"/>
                <a:gd name="connsiteX6" fmla="*/ 37004 w 73728"/>
                <a:gd name="connsiteY6" fmla="*/ 7608 h 36864"/>
                <a:gd name="connsiteX7" fmla="*/ 68339 w 73728"/>
                <a:gd name="connsiteY7" fmla="*/ 20510 h 36864"/>
                <a:gd name="connsiteX8" fmla="*/ 38847 w 73728"/>
                <a:gd name="connsiteY8" fmla="*/ 38942 h 36864"/>
                <a:gd name="connsiteX9" fmla="*/ 7513 w 73728"/>
                <a:gd name="connsiteY9" fmla="*/ 260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40" y="26040"/>
                  </a:moveTo>
                  <a:cubicBezTo>
                    <a:pt x="1983" y="38942"/>
                    <a:pt x="18572" y="48158"/>
                    <a:pt x="38847" y="46315"/>
                  </a:cubicBezTo>
                  <a:cubicBezTo>
                    <a:pt x="59123" y="44472"/>
                    <a:pt x="75712" y="33413"/>
                    <a:pt x="73868" y="20510"/>
                  </a:cubicBezTo>
                  <a:cubicBezTo>
                    <a:pt x="72025" y="7608"/>
                    <a:pt x="55436" y="-1608"/>
                    <a:pt x="35161" y="235"/>
                  </a:cubicBezTo>
                  <a:cubicBezTo>
                    <a:pt x="14886" y="2078"/>
                    <a:pt x="-1703" y="13137"/>
                    <a:pt x="140" y="26040"/>
                  </a:cubicBezTo>
                  <a:close/>
                  <a:moveTo>
                    <a:pt x="7513" y="26040"/>
                  </a:moveTo>
                  <a:cubicBezTo>
                    <a:pt x="7513" y="16824"/>
                    <a:pt x="20415" y="9451"/>
                    <a:pt x="37004" y="7608"/>
                  </a:cubicBezTo>
                  <a:cubicBezTo>
                    <a:pt x="53593" y="5765"/>
                    <a:pt x="68339" y="13137"/>
                    <a:pt x="68339" y="20510"/>
                  </a:cubicBezTo>
                  <a:cubicBezTo>
                    <a:pt x="68339" y="29726"/>
                    <a:pt x="55436" y="37099"/>
                    <a:pt x="38847" y="38942"/>
                  </a:cubicBezTo>
                  <a:cubicBezTo>
                    <a:pt x="22258" y="40785"/>
                    <a:pt x="7513" y="33413"/>
                    <a:pt x="7513" y="2604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7" name="任意多边形: 形状 9126">
              <a:extLst>
                <a:ext uri="{FF2B5EF4-FFF2-40B4-BE49-F238E27FC236}">
                  <a16:creationId xmlns:a16="http://schemas.microsoft.com/office/drawing/2014/main" xmlns="" id="{6E67CBD7-BFC5-4A24-9473-B93AC9F83ED7}"/>
                </a:ext>
              </a:extLst>
            </p:cNvPr>
            <p:cNvSpPr/>
            <p:nvPr/>
          </p:nvSpPr>
          <p:spPr>
            <a:xfrm>
              <a:off x="6327819" y="2053860"/>
              <a:ext cx="55296" cy="18432"/>
            </a:xfrm>
            <a:custGeom>
              <a:avLst/>
              <a:gdLst>
                <a:gd name="connsiteX0" fmla="*/ 29491 w 55296"/>
                <a:gd name="connsiteY0" fmla="*/ 0 h 18432"/>
                <a:gd name="connsiteX1" fmla="*/ 60825 w 55296"/>
                <a:gd name="connsiteY1" fmla="*/ 14746 h 18432"/>
                <a:gd name="connsiteX2" fmla="*/ 31334 w 55296"/>
                <a:gd name="connsiteY2" fmla="*/ 31334 h 18432"/>
                <a:gd name="connsiteX3" fmla="*/ 0 w 55296"/>
                <a:gd name="connsiteY3" fmla="*/ 16589 h 18432"/>
                <a:gd name="connsiteX4" fmla="*/ 29491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0"/>
                  </a:moveTo>
                  <a:cubicBezTo>
                    <a:pt x="46080" y="0"/>
                    <a:pt x="60825" y="5530"/>
                    <a:pt x="60825" y="14746"/>
                  </a:cubicBezTo>
                  <a:cubicBezTo>
                    <a:pt x="60825" y="23962"/>
                    <a:pt x="47923" y="31334"/>
                    <a:pt x="31334" y="31334"/>
                  </a:cubicBezTo>
                  <a:cubicBezTo>
                    <a:pt x="14745" y="31334"/>
                    <a:pt x="0" y="25805"/>
                    <a:pt x="0" y="16589"/>
                  </a:cubicBezTo>
                  <a:cubicBezTo>
                    <a:pt x="0" y="7373"/>
                    <a:pt x="12902" y="0"/>
                    <a:pt x="29491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8" name="任意多边形: 形状 9127">
              <a:extLst>
                <a:ext uri="{FF2B5EF4-FFF2-40B4-BE49-F238E27FC236}">
                  <a16:creationId xmlns:a16="http://schemas.microsoft.com/office/drawing/2014/main" xmlns="" id="{5F5E4D67-3369-415A-8D0E-EAB41C4FB0AF}"/>
                </a:ext>
              </a:extLst>
            </p:cNvPr>
            <p:cNvSpPr/>
            <p:nvPr/>
          </p:nvSpPr>
          <p:spPr>
            <a:xfrm>
              <a:off x="6320446" y="2046487"/>
              <a:ext cx="73728" cy="36864"/>
            </a:xfrm>
            <a:custGeom>
              <a:avLst/>
              <a:gdLst>
                <a:gd name="connsiteX0" fmla="*/ 0 w 73728"/>
                <a:gd name="connsiteY0" fmla="*/ 23962 h 36864"/>
                <a:gd name="connsiteX1" fmla="*/ 38707 w 73728"/>
                <a:gd name="connsiteY1" fmla="*/ 46080 h 36864"/>
                <a:gd name="connsiteX2" fmla="*/ 75571 w 73728"/>
                <a:gd name="connsiteY2" fmla="*/ 22119 h 36864"/>
                <a:gd name="connsiteX3" fmla="*/ 36864 w 73728"/>
                <a:gd name="connsiteY3" fmla="*/ 0 h 36864"/>
                <a:gd name="connsiteX4" fmla="*/ 0 w 73728"/>
                <a:gd name="connsiteY4" fmla="*/ 23962 h 36864"/>
                <a:gd name="connsiteX5" fmla="*/ 7373 w 73728"/>
                <a:gd name="connsiteY5" fmla="*/ 23962 h 36864"/>
                <a:gd name="connsiteX6" fmla="*/ 36864 w 73728"/>
                <a:gd name="connsiteY6" fmla="*/ 7373 h 36864"/>
                <a:gd name="connsiteX7" fmla="*/ 68198 w 73728"/>
                <a:gd name="connsiteY7" fmla="*/ 22119 h 36864"/>
                <a:gd name="connsiteX8" fmla="*/ 38707 w 73728"/>
                <a:gd name="connsiteY8" fmla="*/ 38707 h 36864"/>
                <a:gd name="connsiteX9" fmla="*/ 7373 w 73728"/>
                <a:gd name="connsiteY9" fmla="*/ 239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3962"/>
                  </a:moveTo>
                  <a:cubicBezTo>
                    <a:pt x="0" y="36864"/>
                    <a:pt x="16589" y="46080"/>
                    <a:pt x="38707" y="46080"/>
                  </a:cubicBezTo>
                  <a:cubicBezTo>
                    <a:pt x="58982" y="46080"/>
                    <a:pt x="75571" y="35021"/>
                    <a:pt x="75571" y="22119"/>
                  </a:cubicBezTo>
                  <a:cubicBezTo>
                    <a:pt x="75571" y="9216"/>
                    <a:pt x="58982" y="0"/>
                    <a:pt x="36864" y="0"/>
                  </a:cubicBezTo>
                  <a:cubicBezTo>
                    <a:pt x="16589" y="1843"/>
                    <a:pt x="0" y="11059"/>
                    <a:pt x="0" y="23962"/>
                  </a:cubicBezTo>
                  <a:close/>
                  <a:moveTo>
                    <a:pt x="7373" y="23962"/>
                  </a:moveTo>
                  <a:cubicBezTo>
                    <a:pt x="7373" y="14746"/>
                    <a:pt x="20275" y="7373"/>
                    <a:pt x="36864" y="7373"/>
                  </a:cubicBezTo>
                  <a:cubicBezTo>
                    <a:pt x="53453" y="7373"/>
                    <a:pt x="68198" y="12903"/>
                    <a:pt x="68198" y="22119"/>
                  </a:cubicBezTo>
                  <a:cubicBezTo>
                    <a:pt x="68198" y="31335"/>
                    <a:pt x="55296" y="38707"/>
                    <a:pt x="38707" y="38707"/>
                  </a:cubicBezTo>
                  <a:cubicBezTo>
                    <a:pt x="22118" y="38707"/>
                    <a:pt x="7373" y="33178"/>
                    <a:pt x="7373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9" name="任意多边形: 形状 9128">
              <a:extLst>
                <a:ext uri="{FF2B5EF4-FFF2-40B4-BE49-F238E27FC236}">
                  <a16:creationId xmlns:a16="http://schemas.microsoft.com/office/drawing/2014/main" xmlns="" id="{7004CE39-B599-4928-9B50-2D89BA025165}"/>
                </a:ext>
              </a:extLst>
            </p:cNvPr>
            <p:cNvSpPr/>
            <p:nvPr/>
          </p:nvSpPr>
          <p:spPr>
            <a:xfrm>
              <a:off x="6440098" y="2053860"/>
              <a:ext cx="55296" cy="18432"/>
            </a:xfrm>
            <a:custGeom>
              <a:avLst/>
              <a:gdLst>
                <a:gd name="connsiteX0" fmla="*/ 29648 w 55296"/>
                <a:gd name="connsiteY0" fmla="*/ 0 h 18432"/>
                <a:gd name="connsiteX1" fmla="*/ 60982 w 55296"/>
                <a:gd name="connsiteY1" fmla="*/ 14746 h 18432"/>
                <a:gd name="connsiteX2" fmla="*/ 31491 w 55296"/>
                <a:gd name="connsiteY2" fmla="*/ 31334 h 18432"/>
                <a:gd name="connsiteX3" fmla="*/ 156 w 55296"/>
                <a:gd name="connsiteY3" fmla="*/ 16589 h 18432"/>
                <a:gd name="connsiteX4" fmla="*/ 29648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648" y="0"/>
                  </a:moveTo>
                  <a:cubicBezTo>
                    <a:pt x="46236" y="0"/>
                    <a:pt x="60982" y="5530"/>
                    <a:pt x="60982" y="14746"/>
                  </a:cubicBezTo>
                  <a:cubicBezTo>
                    <a:pt x="60982" y="23962"/>
                    <a:pt x="48080" y="31334"/>
                    <a:pt x="31491" y="31334"/>
                  </a:cubicBezTo>
                  <a:cubicBezTo>
                    <a:pt x="14902" y="31334"/>
                    <a:pt x="156" y="25805"/>
                    <a:pt x="156" y="16589"/>
                  </a:cubicBezTo>
                  <a:cubicBezTo>
                    <a:pt x="-1687" y="9216"/>
                    <a:pt x="13059" y="0"/>
                    <a:pt x="29648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0" name="任意多边形: 形状 9129">
              <a:extLst>
                <a:ext uri="{FF2B5EF4-FFF2-40B4-BE49-F238E27FC236}">
                  <a16:creationId xmlns:a16="http://schemas.microsoft.com/office/drawing/2014/main" xmlns="" id="{6D96DC0D-F1F1-4F37-8CEA-7C8E426DCD90}"/>
                </a:ext>
              </a:extLst>
            </p:cNvPr>
            <p:cNvSpPr/>
            <p:nvPr/>
          </p:nvSpPr>
          <p:spPr>
            <a:xfrm>
              <a:off x="6432741" y="2046487"/>
              <a:ext cx="73728" cy="36864"/>
            </a:xfrm>
            <a:custGeom>
              <a:avLst/>
              <a:gdLst>
                <a:gd name="connsiteX0" fmla="*/ 140 w 73728"/>
                <a:gd name="connsiteY0" fmla="*/ 23962 h 36864"/>
                <a:gd name="connsiteX1" fmla="*/ 38847 w 73728"/>
                <a:gd name="connsiteY1" fmla="*/ 46080 h 36864"/>
                <a:gd name="connsiteX2" fmla="*/ 75711 w 73728"/>
                <a:gd name="connsiteY2" fmla="*/ 22119 h 36864"/>
                <a:gd name="connsiteX3" fmla="*/ 37004 w 73728"/>
                <a:gd name="connsiteY3" fmla="*/ 0 h 36864"/>
                <a:gd name="connsiteX4" fmla="*/ 140 w 73728"/>
                <a:gd name="connsiteY4" fmla="*/ 23962 h 36864"/>
                <a:gd name="connsiteX5" fmla="*/ 5670 w 73728"/>
                <a:gd name="connsiteY5" fmla="*/ 23962 h 36864"/>
                <a:gd name="connsiteX6" fmla="*/ 35161 w 73728"/>
                <a:gd name="connsiteY6" fmla="*/ 7373 h 36864"/>
                <a:gd name="connsiteX7" fmla="*/ 66495 w 73728"/>
                <a:gd name="connsiteY7" fmla="*/ 22119 h 36864"/>
                <a:gd name="connsiteX8" fmla="*/ 37004 w 73728"/>
                <a:gd name="connsiteY8" fmla="*/ 38707 h 36864"/>
                <a:gd name="connsiteX9" fmla="*/ 5670 w 73728"/>
                <a:gd name="connsiteY9" fmla="*/ 239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40" y="23962"/>
                  </a:moveTo>
                  <a:cubicBezTo>
                    <a:pt x="140" y="36864"/>
                    <a:pt x="16729" y="46080"/>
                    <a:pt x="38847" y="46080"/>
                  </a:cubicBezTo>
                  <a:cubicBezTo>
                    <a:pt x="59122" y="46080"/>
                    <a:pt x="75711" y="35021"/>
                    <a:pt x="75711" y="22119"/>
                  </a:cubicBezTo>
                  <a:cubicBezTo>
                    <a:pt x="75711" y="9216"/>
                    <a:pt x="59122" y="0"/>
                    <a:pt x="37004" y="0"/>
                  </a:cubicBezTo>
                  <a:cubicBezTo>
                    <a:pt x="14886" y="1843"/>
                    <a:pt x="-1703" y="11059"/>
                    <a:pt x="140" y="23962"/>
                  </a:cubicBezTo>
                  <a:close/>
                  <a:moveTo>
                    <a:pt x="5670" y="23962"/>
                  </a:moveTo>
                  <a:cubicBezTo>
                    <a:pt x="5670" y="14746"/>
                    <a:pt x="18572" y="7373"/>
                    <a:pt x="35161" y="7373"/>
                  </a:cubicBezTo>
                  <a:cubicBezTo>
                    <a:pt x="51750" y="7373"/>
                    <a:pt x="66495" y="12903"/>
                    <a:pt x="66495" y="22119"/>
                  </a:cubicBezTo>
                  <a:cubicBezTo>
                    <a:pt x="66495" y="31335"/>
                    <a:pt x="53593" y="38707"/>
                    <a:pt x="37004" y="38707"/>
                  </a:cubicBezTo>
                  <a:cubicBezTo>
                    <a:pt x="20415" y="38707"/>
                    <a:pt x="7513" y="33178"/>
                    <a:pt x="5670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1" name="任意多边形: 形状 9130">
              <a:extLst>
                <a:ext uri="{FF2B5EF4-FFF2-40B4-BE49-F238E27FC236}">
                  <a16:creationId xmlns:a16="http://schemas.microsoft.com/office/drawing/2014/main" xmlns="" id="{9A2E5092-0E05-474E-95EA-5C443B22ED17}"/>
                </a:ext>
              </a:extLst>
            </p:cNvPr>
            <p:cNvSpPr/>
            <p:nvPr/>
          </p:nvSpPr>
          <p:spPr>
            <a:xfrm>
              <a:off x="6549003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5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5" y="9502"/>
                    <a:pt x="60825" y="18718"/>
                  </a:cubicBezTo>
                  <a:cubicBezTo>
                    <a:pt x="60825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4745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2" name="任意多边形: 形状 9131">
              <a:extLst>
                <a:ext uri="{FF2B5EF4-FFF2-40B4-BE49-F238E27FC236}">
                  <a16:creationId xmlns:a16="http://schemas.microsoft.com/office/drawing/2014/main" xmlns="" id="{D3D378DE-0A30-4AA8-819B-7EAD48000C80}"/>
                </a:ext>
              </a:extLst>
            </p:cNvPr>
            <p:cNvSpPr/>
            <p:nvPr/>
          </p:nvSpPr>
          <p:spPr>
            <a:xfrm>
              <a:off x="6541630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3" name="任意多边形: 形状 9132">
              <a:extLst>
                <a:ext uri="{FF2B5EF4-FFF2-40B4-BE49-F238E27FC236}">
                  <a16:creationId xmlns:a16="http://schemas.microsoft.com/office/drawing/2014/main" xmlns="" id="{A9FC15BC-3280-486E-91A2-28144D7D7BA6}"/>
                </a:ext>
              </a:extLst>
            </p:cNvPr>
            <p:cNvSpPr/>
            <p:nvPr/>
          </p:nvSpPr>
          <p:spPr>
            <a:xfrm>
              <a:off x="4144889" y="1445294"/>
              <a:ext cx="92160" cy="73728"/>
            </a:xfrm>
            <a:custGeom>
              <a:avLst/>
              <a:gdLst>
                <a:gd name="connsiteX0" fmla="*/ 37441 w 92160"/>
                <a:gd name="connsiteY0" fmla="*/ 72195 h 73728"/>
                <a:gd name="connsiteX1" fmla="*/ 105639 w 92160"/>
                <a:gd name="connsiteY1" fmla="*/ 50076 h 73728"/>
                <a:gd name="connsiteX2" fmla="*/ 2420 w 92160"/>
                <a:gd name="connsiteY2" fmla="*/ 5839 h 73728"/>
                <a:gd name="connsiteX3" fmla="*/ 37441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7441" y="72195"/>
                  </a:moveTo>
                  <a:cubicBezTo>
                    <a:pt x="54030" y="79567"/>
                    <a:pt x="107483" y="68508"/>
                    <a:pt x="105639" y="50076"/>
                  </a:cubicBezTo>
                  <a:cubicBezTo>
                    <a:pt x="103796" y="22428"/>
                    <a:pt x="20852" y="-14436"/>
                    <a:pt x="2420" y="5839"/>
                  </a:cubicBezTo>
                  <a:cubicBezTo>
                    <a:pt x="-8639" y="20585"/>
                    <a:pt x="20852" y="64822"/>
                    <a:pt x="37441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4" name="任意多边形: 形状 9133">
              <a:extLst>
                <a:ext uri="{FF2B5EF4-FFF2-40B4-BE49-F238E27FC236}">
                  <a16:creationId xmlns:a16="http://schemas.microsoft.com/office/drawing/2014/main" xmlns="" id="{1F0B8C42-136D-45DD-910F-C38CB3DFA706}"/>
                </a:ext>
              </a:extLst>
            </p:cNvPr>
            <p:cNvSpPr/>
            <p:nvPr/>
          </p:nvSpPr>
          <p:spPr>
            <a:xfrm>
              <a:off x="4164329" y="1449720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4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5" name="任意多边形: 形状 9134">
              <a:extLst>
                <a:ext uri="{FF2B5EF4-FFF2-40B4-BE49-F238E27FC236}">
                  <a16:creationId xmlns:a16="http://schemas.microsoft.com/office/drawing/2014/main" xmlns="" id="{A51BF30C-5770-43C8-89AD-1A2E5F03EB2A}"/>
                </a:ext>
              </a:extLst>
            </p:cNvPr>
            <p:cNvSpPr/>
            <p:nvPr/>
          </p:nvSpPr>
          <p:spPr>
            <a:xfrm>
              <a:off x="4201193" y="1464466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3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6158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6" name="任意多边形: 形状 9135">
              <a:extLst>
                <a:ext uri="{FF2B5EF4-FFF2-40B4-BE49-F238E27FC236}">
                  <a16:creationId xmlns:a16="http://schemas.microsoft.com/office/drawing/2014/main" xmlns="" id="{7535FA81-3433-4858-8BDA-B8E0CE4B72EA}"/>
                </a:ext>
              </a:extLst>
            </p:cNvPr>
            <p:cNvSpPr/>
            <p:nvPr/>
          </p:nvSpPr>
          <p:spPr>
            <a:xfrm>
              <a:off x="4171702" y="1484708"/>
              <a:ext cx="18432" cy="18432"/>
            </a:xfrm>
            <a:custGeom>
              <a:avLst/>
              <a:gdLst>
                <a:gd name="connsiteX0" fmla="*/ 32747 w 18432"/>
                <a:gd name="connsiteY0" fmla="*/ 21721 h 18432"/>
                <a:gd name="connsiteX1" fmla="*/ 10629 w 18432"/>
                <a:gd name="connsiteY1" fmla="*/ 29094 h 18432"/>
                <a:gd name="connsiteX2" fmla="*/ 1413 w 18432"/>
                <a:gd name="connsiteY2" fmla="*/ 8819 h 18432"/>
                <a:gd name="connsiteX3" fmla="*/ 23531 w 18432"/>
                <a:gd name="connsiteY3" fmla="*/ 1446 h 18432"/>
                <a:gd name="connsiteX4" fmla="*/ 32747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1721"/>
                  </a:moveTo>
                  <a:cubicBezTo>
                    <a:pt x="29061" y="29094"/>
                    <a:pt x="19845" y="32781"/>
                    <a:pt x="10629" y="29094"/>
                  </a:cubicBezTo>
                  <a:cubicBezTo>
                    <a:pt x="1413" y="25408"/>
                    <a:pt x="-2274" y="16192"/>
                    <a:pt x="1413" y="8819"/>
                  </a:cubicBezTo>
                  <a:cubicBezTo>
                    <a:pt x="5099" y="1446"/>
                    <a:pt x="14315" y="-2240"/>
                    <a:pt x="23531" y="1446"/>
                  </a:cubicBezTo>
                  <a:cubicBezTo>
                    <a:pt x="30904" y="5133"/>
                    <a:pt x="36434" y="14349"/>
                    <a:pt x="32747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7" name="任意多边形: 形状 9136">
              <a:extLst>
                <a:ext uri="{FF2B5EF4-FFF2-40B4-BE49-F238E27FC236}">
                  <a16:creationId xmlns:a16="http://schemas.microsoft.com/office/drawing/2014/main" xmlns="" id="{112BB121-8849-42AB-AC53-C5B29C171A9A}"/>
                </a:ext>
              </a:extLst>
            </p:cNvPr>
            <p:cNvSpPr/>
            <p:nvPr/>
          </p:nvSpPr>
          <p:spPr>
            <a:xfrm>
              <a:off x="4253069" y="1464746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20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8" name="任意多边形: 形状 9137">
              <a:extLst>
                <a:ext uri="{FF2B5EF4-FFF2-40B4-BE49-F238E27FC236}">
                  <a16:creationId xmlns:a16="http://schemas.microsoft.com/office/drawing/2014/main" xmlns="" id="{083ABA17-B2D3-43CD-A99B-5182FBD661E6}"/>
                </a:ext>
              </a:extLst>
            </p:cNvPr>
            <p:cNvSpPr/>
            <p:nvPr/>
          </p:nvSpPr>
          <p:spPr>
            <a:xfrm>
              <a:off x="4267515" y="146811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9" name="任意多边形: 形状 9138">
              <a:extLst>
                <a:ext uri="{FF2B5EF4-FFF2-40B4-BE49-F238E27FC236}">
                  <a16:creationId xmlns:a16="http://schemas.microsoft.com/office/drawing/2014/main" xmlns="" id="{E8FCA894-45E0-4FBE-B9EB-159331552536}"/>
                </a:ext>
              </a:extLst>
            </p:cNvPr>
            <p:cNvSpPr/>
            <p:nvPr/>
          </p:nvSpPr>
          <p:spPr>
            <a:xfrm>
              <a:off x="4300692" y="1484708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0" name="任意多边形: 形状 9139">
              <a:extLst>
                <a:ext uri="{FF2B5EF4-FFF2-40B4-BE49-F238E27FC236}">
                  <a16:creationId xmlns:a16="http://schemas.microsoft.com/office/drawing/2014/main" xmlns="" id="{4442C8C2-8326-453E-8F34-FDAFB930EEF9}"/>
                </a:ext>
              </a:extLst>
            </p:cNvPr>
            <p:cNvSpPr/>
            <p:nvPr/>
          </p:nvSpPr>
          <p:spPr>
            <a:xfrm>
              <a:off x="4274887" y="1501259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1" name="任意多边形: 形状 9140">
              <a:extLst>
                <a:ext uri="{FF2B5EF4-FFF2-40B4-BE49-F238E27FC236}">
                  <a16:creationId xmlns:a16="http://schemas.microsoft.com/office/drawing/2014/main" xmlns="" id="{7384F7F6-2B90-4A5A-A9ED-AD0573FCAA0F}"/>
                </a:ext>
              </a:extLst>
            </p:cNvPr>
            <p:cNvSpPr/>
            <p:nvPr/>
          </p:nvSpPr>
          <p:spPr>
            <a:xfrm>
              <a:off x="4576776" y="1680400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2" name="任意多边形: 形状 9141">
              <a:extLst>
                <a:ext uri="{FF2B5EF4-FFF2-40B4-BE49-F238E27FC236}">
                  <a16:creationId xmlns:a16="http://schemas.microsoft.com/office/drawing/2014/main" xmlns="" id="{23F42D31-7802-4B32-84AE-D4E55560734E}"/>
                </a:ext>
              </a:extLst>
            </p:cNvPr>
            <p:cNvSpPr/>
            <p:nvPr/>
          </p:nvSpPr>
          <p:spPr>
            <a:xfrm>
              <a:off x="4591918" y="168377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6976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3" name="任意多边形: 形状 9142">
              <a:extLst>
                <a:ext uri="{FF2B5EF4-FFF2-40B4-BE49-F238E27FC236}">
                  <a16:creationId xmlns:a16="http://schemas.microsoft.com/office/drawing/2014/main" xmlns="" id="{4CC57584-FFB0-4BAD-95BA-7B1308B1775F}"/>
                </a:ext>
              </a:extLst>
            </p:cNvPr>
            <p:cNvSpPr/>
            <p:nvPr/>
          </p:nvSpPr>
          <p:spPr>
            <a:xfrm>
              <a:off x="4623253" y="1700362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4" name="任意多边形: 形状 9143">
              <a:extLst>
                <a:ext uri="{FF2B5EF4-FFF2-40B4-BE49-F238E27FC236}">
                  <a16:creationId xmlns:a16="http://schemas.microsoft.com/office/drawing/2014/main" xmlns="" id="{D2193B8D-D927-43AD-A127-28CAEAB8E576}"/>
                </a:ext>
              </a:extLst>
            </p:cNvPr>
            <p:cNvSpPr/>
            <p:nvPr/>
          </p:nvSpPr>
          <p:spPr>
            <a:xfrm>
              <a:off x="4597448" y="171691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7251" y="5170"/>
                    <a:pt x="30937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5" name="任意多边形: 形状 9144">
              <a:extLst>
                <a:ext uri="{FF2B5EF4-FFF2-40B4-BE49-F238E27FC236}">
                  <a16:creationId xmlns:a16="http://schemas.microsoft.com/office/drawing/2014/main" xmlns="" id="{BC657657-2233-4F56-AE02-D97948E5F302}"/>
                </a:ext>
              </a:extLst>
            </p:cNvPr>
            <p:cNvSpPr/>
            <p:nvPr/>
          </p:nvSpPr>
          <p:spPr>
            <a:xfrm>
              <a:off x="4724232" y="1744913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6" name="任意多边形: 形状 9145">
              <a:extLst>
                <a:ext uri="{FF2B5EF4-FFF2-40B4-BE49-F238E27FC236}">
                  <a16:creationId xmlns:a16="http://schemas.microsoft.com/office/drawing/2014/main" xmlns="" id="{4DFDE74C-DB60-4E4E-AAFF-B506F2D7E3ED}"/>
                </a:ext>
              </a:extLst>
            </p:cNvPr>
            <p:cNvSpPr/>
            <p:nvPr/>
          </p:nvSpPr>
          <p:spPr>
            <a:xfrm>
              <a:off x="4739375" y="1748286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7" name="任意多边形: 形状 9146">
              <a:extLst>
                <a:ext uri="{FF2B5EF4-FFF2-40B4-BE49-F238E27FC236}">
                  <a16:creationId xmlns:a16="http://schemas.microsoft.com/office/drawing/2014/main" xmlns="" id="{83F2F401-C514-4086-AD4B-0BAACAC52067}"/>
                </a:ext>
              </a:extLst>
            </p:cNvPr>
            <p:cNvSpPr/>
            <p:nvPr/>
          </p:nvSpPr>
          <p:spPr>
            <a:xfrm>
              <a:off x="4770709" y="1764874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8" name="任意多边形: 形状 9147">
              <a:extLst>
                <a:ext uri="{FF2B5EF4-FFF2-40B4-BE49-F238E27FC236}">
                  <a16:creationId xmlns:a16="http://schemas.microsoft.com/office/drawing/2014/main" xmlns="" id="{73084D95-5424-4D05-BB91-9BEF44E2690A}"/>
                </a:ext>
              </a:extLst>
            </p:cNvPr>
            <p:cNvSpPr/>
            <p:nvPr/>
          </p:nvSpPr>
          <p:spPr>
            <a:xfrm>
              <a:off x="4746747" y="1781426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5408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9" name="任意多边形: 形状 9148">
              <a:extLst>
                <a:ext uri="{FF2B5EF4-FFF2-40B4-BE49-F238E27FC236}">
                  <a16:creationId xmlns:a16="http://schemas.microsoft.com/office/drawing/2014/main" xmlns="" id="{DB9B80FE-6C2F-4FCC-A5C8-FA030FEAC87F}"/>
                </a:ext>
              </a:extLst>
            </p:cNvPr>
            <p:cNvSpPr/>
            <p:nvPr/>
          </p:nvSpPr>
          <p:spPr>
            <a:xfrm>
              <a:off x="4883445" y="1794679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40" y="71175"/>
                    <a:pt x="89620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0" name="任意多边形: 形状 9149">
              <a:extLst>
                <a:ext uri="{FF2B5EF4-FFF2-40B4-BE49-F238E27FC236}">
                  <a16:creationId xmlns:a16="http://schemas.microsoft.com/office/drawing/2014/main" xmlns="" id="{716AAF1B-75C2-45E9-A761-2DEE628C5696}"/>
                </a:ext>
              </a:extLst>
            </p:cNvPr>
            <p:cNvSpPr/>
            <p:nvPr/>
          </p:nvSpPr>
          <p:spPr>
            <a:xfrm>
              <a:off x="4897890" y="179805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6976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1" name="任意多边形: 形状 9150">
              <a:extLst>
                <a:ext uri="{FF2B5EF4-FFF2-40B4-BE49-F238E27FC236}">
                  <a16:creationId xmlns:a16="http://schemas.microsoft.com/office/drawing/2014/main" xmlns="" id="{F9A12F11-4A87-4D13-9EFA-FC4E4605A022}"/>
                </a:ext>
              </a:extLst>
            </p:cNvPr>
            <p:cNvSpPr/>
            <p:nvPr/>
          </p:nvSpPr>
          <p:spPr>
            <a:xfrm>
              <a:off x="4931068" y="181464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2" name="任意多边形: 形状 9151">
              <a:extLst>
                <a:ext uri="{FF2B5EF4-FFF2-40B4-BE49-F238E27FC236}">
                  <a16:creationId xmlns:a16="http://schemas.microsoft.com/office/drawing/2014/main" xmlns="" id="{E132BE92-046B-4FBC-9AEE-9D192218C036}"/>
                </a:ext>
              </a:extLst>
            </p:cNvPr>
            <p:cNvSpPr/>
            <p:nvPr/>
          </p:nvSpPr>
          <p:spPr>
            <a:xfrm>
              <a:off x="4905263" y="183119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3" name="任意多边形: 形状 9152">
              <a:extLst>
                <a:ext uri="{FF2B5EF4-FFF2-40B4-BE49-F238E27FC236}">
                  <a16:creationId xmlns:a16="http://schemas.microsoft.com/office/drawing/2014/main" xmlns="" id="{E16F51E9-A680-4FB6-9139-EFCAB528E0FF}"/>
                </a:ext>
              </a:extLst>
            </p:cNvPr>
            <p:cNvSpPr/>
            <p:nvPr/>
          </p:nvSpPr>
          <p:spPr>
            <a:xfrm>
              <a:off x="5020988" y="1829700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4" name="任意多边形: 形状 9153">
              <a:extLst>
                <a:ext uri="{FF2B5EF4-FFF2-40B4-BE49-F238E27FC236}">
                  <a16:creationId xmlns:a16="http://schemas.microsoft.com/office/drawing/2014/main" xmlns="" id="{E3E6DD4A-80A3-406B-9615-DFE31ADA5B38}"/>
                </a:ext>
              </a:extLst>
            </p:cNvPr>
            <p:cNvSpPr/>
            <p:nvPr/>
          </p:nvSpPr>
          <p:spPr>
            <a:xfrm>
              <a:off x="5036130" y="183307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5" name="任意多边形: 形状 9154">
              <a:extLst>
                <a:ext uri="{FF2B5EF4-FFF2-40B4-BE49-F238E27FC236}">
                  <a16:creationId xmlns:a16="http://schemas.microsoft.com/office/drawing/2014/main" xmlns="" id="{07E7FB3D-0A32-4A2A-B861-8C3D203C1D21}"/>
                </a:ext>
              </a:extLst>
            </p:cNvPr>
            <p:cNvSpPr/>
            <p:nvPr/>
          </p:nvSpPr>
          <p:spPr>
            <a:xfrm>
              <a:off x="5069308" y="1849662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6" name="任意多边形: 形状 9155">
              <a:extLst>
                <a:ext uri="{FF2B5EF4-FFF2-40B4-BE49-F238E27FC236}">
                  <a16:creationId xmlns:a16="http://schemas.microsoft.com/office/drawing/2014/main" xmlns="" id="{EF2DFE2D-46B1-400F-9D38-AC42453591B1}"/>
                </a:ext>
              </a:extLst>
            </p:cNvPr>
            <p:cNvSpPr/>
            <p:nvPr/>
          </p:nvSpPr>
          <p:spPr>
            <a:xfrm>
              <a:off x="5043503" y="186621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6" y="-2203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7" name="任意多边形: 形状 9156">
              <a:extLst>
                <a:ext uri="{FF2B5EF4-FFF2-40B4-BE49-F238E27FC236}">
                  <a16:creationId xmlns:a16="http://schemas.microsoft.com/office/drawing/2014/main" xmlns="" id="{E1E43F37-31FD-4D60-86AA-1379F480B58C}"/>
                </a:ext>
              </a:extLst>
            </p:cNvPr>
            <p:cNvSpPr/>
            <p:nvPr/>
          </p:nvSpPr>
          <p:spPr>
            <a:xfrm>
              <a:off x="5207151" y="1851818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8" name="任意多边形: 形状 9157">
              <a:extLst>
                <a:ext uri="{FF2B5EF4-FFF2-40B4-BE49-F238E27FC236}">
                  <a16:creationId xmlns:a16="http://schemas.microsoft.com/office/drawing/2014/main" xmlns="" id="{4F022FC2-E167-4952-8CD8-A9F1C8D82592}"/>
                </a:ext>
              </a:extLst>
            </p:cNvPr>
            <p:cNvSpPr/>
            <p:nvPr/>
          </p:nvSpPr>
          <p:spPr>
            <a:xfrm>
              <a:off x="5222294" y="185519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9" name="任意多边形: 形状 9158">
              <a:extLst>
                <a:ext uri="{FF2B5EF4-FFF2-40B4-BE49-F238E27FC236}">
                  <a16:creationId xmlns:a16="http://schemas.microsoft.com/office/drawing/2014/main" xmlns="" id="{1FBC9146-DA00-4E2A-B43C-41845BFDCE81}"/>
                </a:ext>
              </a:extLst>
            </p:cNvPr>
            <p:cNvSpPr/>
            <p:nvPr/>
          </p:nvSpPr>
          <p:spPr>
            <a:xfrm>
              <a:off x="5253628" y="187178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0" name="任意多边形: 形状 9159">
              <a:extLst>
                <a:ext uri="{FF2B5EF4-FFF2-40B4-BE49-F238E27FC236}">
                  <a16:creationId xmlns:a16="http://schemas.microsoft.com/office/drawing/2014/main" xmlns="" id="{081C7CCD-A1EA-498F-9FEA-EED64AA05334}"/>
                </a:ext>
              </a:extLst>
            </p:cNvPr>
            <p:cNvSpPr/>
            <p:nvPr/>
          </p:nvSpPr>
          <p:spPr>
            <a:xfrm>
              <a:off x="5227823" y="1888331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1" name="任意多边形: 形状 9160">
              <a:extLst>
                <a:ext uri="{FF2B5EF4-FFF2-40B4-BE49-F238E27FC236}">
                  <a16:creationId xmlns:a16="http://schemas.microsoft.com/office/drawing/2014/main" xmlns="" id="{4CD52AF4-C4B2-4242-B658-3C863BADA9F5}"/>
                </a:ext>
              </a:extLst>
            </p:cNvPr>
            <p:cNvSpPr/>
            <p:nvPr/>
          </p:nvSpPr>
          <p:spPr>
            <a:xfrm>
              <a:off x="5354607" y="1862878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2" name="任意多边形: 形状 9161">
              <a:extLst>
                <a:ext uri="{FF2B5EF4-FFF2-40B4-BE49-F238E27FC236}">
                  <a16:creationId xmlns:a16="http://schemas.microsoft.com/office/drawing/2014/main" xmlns="" id="{F79D879D-8218-4A20-8A99-1438EF472E13}"/>
                </a:ext>
              </a:extLst>
            </p:cNvPr>
            <p:cNvSpPr/>
            <p:nvPr/>
          </p:nvSpPr>
          <p:spPr>
            <a:xfrm>
              <a:off x="5369750" y="186625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3" name="任意多边形: 形状 9162">
              <a:extLst>
                <a:ext uri="{FF2B5EF4-FFF2-40B4-BE49-F238E27FC236}">
                  <a16:creationId xmlns:a16="http://schemas.microsoft.com/office/drawing/2014/main" xmlns="" id="{8DC07F68-821F-4CB5-99CC-8C4A6581B442}"/>
                </a:ext>
              </a:extLst>
            </p:cNvPr>
            <p:cNvSpPr/>
            <p:nvPr/>
          </p:nvSpPr>
          <p:spPr>
            <a:xfrm>
              <a:off x="5401084" y="188283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4" name="任意多边形: 形状 9163">
              <a:extLst>
                <a:ext uri="{FF2B5EF4-FFF2-40B4-BE49-F238E27FC236}">
                  <a16:creationId xmlns:a16="http://schemas.microsoft.com/office/drawing/2014/main" xmlns="" id="{649027F7-D9E7-4D09-A7E0-84E09BFE3AB2}"/>
                </a:ext>
              </a:extLst>
            </p:cNvPr>
            <p:cNvSpPr/>
            <p:nvPr/>
          </p:nvSpPr>
          <p:spPr>
            <a:xfrm>
              <a:off x="5375280" y="189939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5" name="任意多边形: 形状 9164">
              <a:extLst>
                <a:ext uri="{FF2B5EF4-FFF2-40B4-BE49-F238E27FC236}">
                  <a16:creationId xmlns:a16="http://schemas.microsoft.com/office/drawing/2014/main" xmlns="" id="{856ED71A-D4A1-4109-9C48-1C86479BE189}"/>
                </a:ext>
              </a:extLst>
            </p:cNvPr>
            <p:cNvSpPr/>
            <p:nvPr/>
          </p:nvSpPr>
          <p:spPr>
            <a:xfrm>
              <a:off x="5487318" y="1879466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6" name="任意多边形: 形状 9165">
              <a:extLst>
                <a:ext uri="{FF2B5EF4-FFF2-40B4-BE49-F238E27FC236}">
                  <a16:creationId xmlns:a16="http://schemas.microsoft.com/office/drawing/2014/main" xmlns="" id="{68DD4428-EA47-4053-85DC-EA3357FF79D5}"/>
                </a:ext>
              </a:extLst>
            </p:cNvPr>
            <p:cNvSpPr/>
            <p:nvPr/>
          </p:nvSpPr>
          <p:spPr>
            <a:xfrm>
              <a:off x="5502461" y="188283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7" name="任意多边形: 形状 9166">
              <a:extLst>
                <a:ext uri="{FF2B5EF4-FFF2-40B4-BE49-F238E27FC236}">
                  <a16:creationId xmlns:a16="http://schemas.microsoft.com/office/drawing/2014/main" xmlns="" id="{AA5F0005-557F-4B4F-9AB9-C58EBB11902B}"/>
                </a:ext>
              </a:extLst>
            </p:cNvPr>
            <p:cNvSpPr/>
            <p:nvPr/>
          </p:nvSpPr>
          <p:spPr>
            <a:xfrm>
              <a:off x="5533795" y="1899428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8" name="任意多边形: 形状 9167">
              <a:extLst>
                <a:ext uri="{FF2B5EF4-FFF2-40B4-BE49-F238E27FC236}">
                  <a16:creationId xmlns:a16="http://schemas.microsoft.com/office/drawing/2014/main" xmlns="" id="{49E7CA3D-96AD-4138-832D-8E8017DC3484}"/>
                </a:ext>
              </a:extLst>
            </p:cNvPr>
            <p:cNvSpPr/>
            <p:nvPr/>
          </p:nvSpPr>
          <p:spPr>
            <a:xfrm>
              <a:off x="5509834" y="1915979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5408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9" name="任意多边形: 形状 9168">
              <a:extLst>
                <a:ext uri="{FF2B5EF4-FFF2-40B4-BE49-F238E27FC236}">
                  <a16:creationId xmlns:a16="http://schemas.microsoft.com/office/drawing/2014/main" xmlns="" id="{6669A98D-66E3-401A-830A-B421E9A2910E}"/>
                </a:ext>
              </a:extLst>
            </p:cNvPr>
            <p:cNvSpPr/>
            <p:nvPr/>
          </p:nvSpPr>
          <p:spPr>
            <a:xfrm>
              <a:off x="4298647" y="1538140"/>
              <a:ext cx="92160" cy="73728"/>
            </a:xfrm>
            <a:custGeom>
              <a:avLst/>
              <a:gdLst>
                <a:gd name="connsiteX0" fmla="*/ 32983 w 92160"/>
                <a:gd name="connsiteY0" fmla="*/ 73351 h 73728"/>
                <a:gd name="connsiteX1" fmla="*/ 103024 w 92160"/>
                <a:gd name="connsiteY1" fmla="*/ 56762 h 73728"/>
                <a:gd name="connsiteX2" fmla="*/ 3491 w 92160"/>
                <a:gd name="connsiteY2" fmla="*/ 5153 h 73728"/>
                <a:gd name="connsiteX3" fmla="*/ 32983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2983" y="73351"/>
                  </a:moveTo>
                  <a:cubicBezTo>
                    <a:pt x="49571" y="80724"/>
                    <a:pt x="103024" y="75194"/>
                    <a:pt x="103024" y="56762"/>
                  </a:cubicBezTo>
                  <a:cubicBezTo>
                    <a:pt x="103024" y="29114"/>
                    <a:pt x="23767" y="-15123"/>
                    <a:pt x="3491" y="5153"/>
                  </a:cubicBezTo>
                  <a:cubicBezTo>
                    <a:pt x="-9411" y="18055"/>
                    <a:pt x="16394" y="65978"/>
                    <a:pt x="32983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0" name="任意多边形: 形状 9169">
              <a:extLst>
                <a:ext uri="{FF2B5EF4-FFF2-40B4-BE49-F238E27FC236}">
                  <a16:creationId xmlns:a16="http://schemas.microsoft.com/office/drawing/2014/main" xmlns="" id="{0A7377F7-E227-418F-988E-987694271BC1}"/>
                </a:ext>
              </a:extLst>
            </p:cNvPr>
            <p:cNvSpPr/>
            <p:nvPr/>
          </p:nvSpPr>
          <p:spPr>
            <a:xfrm>
              <a:off x="4316947" y="1543690"/>
              <a:ext cx="18432" cy="18432"/>
            </a:xfrm>
            <a:custGeom>
              <a:avLst/>
              <a:gdLst>
                <a:gd name="connsiteX0" fmla="*/ 31271 w 18432"/>
                <a:gd name="connsiteY0" fmla="*/ 23565 h 18432"/>
                <a:gd name="connsiteX1" fmla="*/ 9153 w 18432"/>
                <a:gd name="connsiteY1" fmla="*/ 30937 h 18432"/>
                <a:gd name="connsiteX2" fmla="*/ 1780 w 18432"/>
                <a:gd name="connsiteY2" fmla="*/ 8819 h 18432"/>
                <a:gd name="connsiteX3" fmla="*/ 23899 w 18432"/>
                <a:gd name="connsiteY3" fmla="*/ 1446 h 18432"/>
                <a:gd name="connsiteX4" fmla="*/ 31271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565"/>
                  </a:moveTo>
                  <a:cubicBezTo>
                    <a:pt x="27585" y="30937"/>
                    <a:pt x="16526" y="34624"/>
                    <a:pt x="9153" y="30937"/>
                  </a:cubicBezTo>
                  <a:cubicBezTo>
                    <a:pt x="-63" y="27251"/>
                    <a:pt x="-1906" y="16192"/>
                    <a:pt x="1780" y="8819"/>
                  </a:cubicBezTo>
                  <a:cubicBezTo>
                    <a:pt x="5467" y="1446"/>
                    <a:pt x="16526" y="-2240"/>
                    <a:pt x="23899" y="1446"/>
                  </a:cubicBezTo>
                  <a:cubicBezTo>
                    <a:pt x="33115" y="5133"/>
                    <a:pt x="36801" y="16192"/>
                    <a:pt x="31271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1" name="任意多边形: 形状 9170">
              <a:extLst>
                <a:ext uri="{FF2B5EF4-FFF2-40B4-BE49-F238E27FC236}">
                  <a16:creationId xmlns:a16="http://schemas.microsoft.com/office/drawing/2014/main" xmlns="" id="{A43559CF-406D-4084-B04B-DE689875DF00}"/>
                </a:ext>
              </a:extLst>
            </p:cNvPr>
            <p:cNvSpPr/>
            <p:nvPr/>
          </p:nvSpPr>
          <p:spPr>
            <a:xfrm>
              <a:off x="4353811" y="1563965"/>
              <a:ext cx="18432" cy="18432"/>
            </a:xfrm>
            <a:custGeom>
              <a:avLst/>
              <a:gdLst>
                <a:gd name="connsiteX0" fmla="*/ 31271 w 18432"/>
                <a:gd name="connsiteY0" fmla="*/ 23565 h 18432"/>
                <a:gd name="connsiteX1" fmla="*/ 9153 w 18432"/>
                <a:gd name="connsiteY1" fmla="*/ 30937 h 18432"/>
                <a:gd name="connsiteX2" fmla="*/ 1780 w 18432"/>
                <a:gd name="connsiteY2" fmla="*/ 8819 h 18432"/>
                <a:gd name="connsiteX3" fmla="*/ 23899 w 18432"/>
                <a:gd name="connsiteY3" fmla="*/ 1446 h 18432"/>
                <a:gd name="connsiteX4" fmla="*/ 31271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565"/>
                  </a:moveTo>
                  <a:cubicBezTo>
                    <a:pt x="27585" y="30937"/>
                    <a:pt x="16526" y="34624"/>
                    <a:pt x="9153" y="30937"/>
                  </a:cubicBezTo>
                  <a:cubicBezTo>
                    <a:pt x="-63" y="27251"/>
                    <a:pt x="-1906" y="16192"/>
                    <a:pt x="1780" y="8819"/>
                  </a:cubicBezTo>
                  <a:cubicBezTo>
                    <a:pt x="5467" y="1446"/>
                    <a:pt x="16526" y="-2240"/>
                    <a:pt x="23899" y="1446"/>
                  </a:cubicBezTo>
                  <a:cubicBezTo>
                    <a:pt x="33115" y="5133"/>
                    <a:pt x="34958" y="14349"/>
                    <a:pt x="31271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2" name="任意多边形: 形状 9171">
              <a:extLst>
                <a:ext uri="{FF2B5EF4-FFF2-40B4-BE49-F238E27FC236}">
                  <a16:creationId xmlns:a16="http://schemas.microsoft.com/office/drawing/2014/main" xmlns="" id="{472F36A0-D3E8-4E22-BE14-6F905514937C}"/>
                </a:ext>
              </a:extLst>
            </p:cNvPr>
            <p:cNvSpPr/>
            <p:nvPr/>
          </p:nvSpPr>
          <p:spPr>
            <a:xfrm>
              <a:off x="4321659" y="1580157"/>
              <a:ext cx="18432" cy="18432"/>
            </a:xfrm>
            <a:custGeom>
              <a:avLst/>
              <a:gdLst>
                <a:gd name="connsiteX0" fmla="*/ 32089 w 18432"/>
                <a:gd name="connsiteY0" fmla="*/ 22118 h 18432"/>
                <a:gd name="connsiteX1" fmla="*/ 9971 w 18432"/>
                <a:gd name="connsiteY1" fmla="*/ 27648 h 18432"/>
                <a:gd name="connsiteX2" fmla="*/ 2598 w 18432"/>
                <a:gd name="connsiteY2" fmla="*/ 7373 h 18432"/>
                <a:gd name="connsiteX3" fmla="*/ 24716 w 18432"/>
                <a:gd name="connsiteY3" fmla="*/ 1843 h 18432"/>
                <a:gd name="connsiteX4" fmla="*/ 32089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089" y="22118"/>
                  </a:moveTo>
                  <a:cubicBezTo>
                    <a:pt x="28403" y="29491"/>
                    <a:pt x="19187" y="31334"/>
                    <a:pt x="9971" y="27648"/>
                  </a:cubicBezTo>
                  <a:cubicBezTo>
                    <a:pt x="755" y="23962"/>
                    <a:pt x="-2932" y="14746"/>
                    <a:pt x="2598" y="7373"/>
                  </a:cubicBezTo>
                  <a:cubicBezTo>
                    <a:pt x="6284" y="0"/>
                    <a:pt x="15500" y="-1843"/>
                    <a:pt x="24716" y="1843"/>
                  </a:cubicBezTo>
                  <a:cubicBezTo>
                    <a:pt x="32089" y="5530"/>
                    <a:pt x="35776" y="14746"/>
                    <a:pt x="32089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3" name="任意多边形: 形状 9172">
              <a:extLst>
                <a:ext uri="{FF2B5EF4-FFF2-40B4-BE49-F238E27FC236}">
                  <a16:creationId xmlns:a16="http://schemas.microsoft.com/office/drawing/2014/main" xmlns="" id="{D8648BAD-8041-43FC-AC96-1CCB10E60B20}"/>
                </a:ext>
              </a:extLst>
            </p:cNvPr>
            <p:cNvSpPr/>
            <p:nvPr/>
          </p:nvSpPr>
          <p:spPr>
            <a:xfrm>
              <a:off x="4470196" y="1658113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3421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4" name="任意多边形: 形状 9173">
              <a:extLst>
                <a:ext uri="{FF2B5EF4-FFF2-40B4-BE49-F238E27FC236}">
                  <a16:creationId xmlns:a16="http://schemas.microsoft.com/office/drawing/2014/main" xmlns="" id="{34BFE82C-64DD-4A55-A9F5-D5215A1E9594}"/>
                </a:ext>
              </a:extLst>
            </p:cNvPr>
            <p:cNvSpPr/>
            <p:nvPr/>
          </p:nvSpPr>
          <p:spPr>
            <a:xfrm>
              <a:off x="4490834" y="1659062"/>
              <a:ext cx="18432" cy="18432"/>
            </a:xfrm>
            <a:custGeom>
              <a:avLst/>
              <a:gdLst>
                <a:gd name="connsiteX0" fmla="*/ 32489 w 18432"/>
                <a:gd name="connsiteY0" fmla="*/ 22472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2472"/>
                  </a:moveTo>
                  <a:cubicBezTo>
                    <a:pt x="30646" y="31688"/>
                    <a:pt x="21430" y="37217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28803" y="4040"/>
                    <a:pt x="34332" y="13256"/>
                    <a:pt x="32489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5" name="任意多边形: 形状 9174">
              <a:extLst>
                <a:ext uri="{FF2B5EF4-FFF2-40B4-BE49-F238E27FC236}">
                  <a16:creationId xmlns:a16="http://schemas.microsoft.com/office/drawing/2014/main" xmlns="" id="{64997E58-194D-44E1-BA20-B787BB9A7309}"/>
                </a:ext>
              </a:extLst>
            </p:cNvPr>
            <p:cNvSpPr/>
            <p:nvPr/>
          </p:nvSpPr>
          <p:spPr>
            <a:xfrm>
              <a:off x="4529541" y="1669319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6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6" name="任意多边形: 形状 9175">
              <a:extLst>
                <a:ext uri="{FF2B5EF4-FFF2-40B4-BE49-F238E27FC236}">
                  <a16:creationId xmlns:a16="http://schemas.microsoft.com/office/drawing/2014/main" xmlns="" id="{C98EB4CE-26C7-4C23-9238-8E76582FA033}"/>
                </a:ext>
              </a:extLst>
            </p:cNvPr>
            <p:cNvSpPr/>
            <p:nvPr/>
          </p:nvSpPr>
          <p:spPr>
            <a:xfrm>
              <a:off x="4502694" y="1695105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7" name="任意多边形: 形状 9176">
              <a:extLst>
                <a:ext uri="{FF2B5EF4-FFF2-40B4-BE49-F238E27FC236}">
                  <a16:creationId xmlns:a16="http://schemas.microsoft.com/office/drawing/2014/main" xmlns="" id="{AAD2A225-190B-4FF6-8DD1-2F5CEF8F211C}"/>
                </a:ext>
              </a:extLst>
            </p:cNvPr>
            <p:cNvSpPr/>
            <p:nvPr/>
          </p:nvSpPr>
          <p:spPr>
            <a:xfrm>
              <a:off x="4621399" y="1759489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8" name="任意多边形: 形状 9177">
              <a:extLst>
                <a:ext uri="{FF2B5EF4-FFF2-40B4-BE49-F238E27FC236}">
                  <a16:creationId xmlns:a16="http://schemas.microsoft.com/office/drawing/2014/main" xmlns="" id="{F8E356D8-BD2B-465F-A0D9-1E4D2136ADE5}"/>
                </a:ext>
              </a:extLst>
            </p:cNvPr>
            <p:cNvSpPr/>
            <p:nvPr/>
          </p:nvSpPr>
          <p:spPr>
            <a:xfrm>
              <a:off x="4640935" y="1760438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31688" y="4040"/>
                    <a:pt x="37217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9" name="任意多边形: 形状 9178">
              <a:extLst>
                <a:ext uri="{FF2B5EF4-FFF2-40B4-BE49-F238E27FC236}">
                  <a16:creationId xmlns:a16="http://schemas.microsoft.com/office/drawing/2014/main" xmlns="" id="{C3179497-7C62-4C02-A925-038D648344FF}"/>
                </a:ext>
              </a:extLst>
            </p:cNvPr>
            <p:cNvSpPr/>
            <p:nvPr/>
          </p:nvSpPr>
          <p:spPr>
            <a:xfrm>
              <a:off x="4681485" y="176965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5883"/>
                    <a:pt x="35374" y="15099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0" name="任意多边形: 形状 9179">
              <a:extLst>
                <a:ext uri="{FF2B5EF4-FFF2-40B4-BE49-F238E27FC236}">
                  <a16:creationId xmlns:a16="http://schemas.microsoft.com/office/drawing/2014/main" xmlns="" id="{78EAC36C-0673-413A-8996-ED13232C0D07}"/>
                </a:ext>
              </a:extLst>
            </p:cNvPr>
            <p:cNvSpPr/>
            <p:nvPr/>
          </p:nvSpPr>
          <p:spPr>
            <a:xfrm>
              <a:off x="4653837" y="1796482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1" name="任意多边形: 形状 9180">
              <a:extLst>
                <a:ext uri="{FF2B5EF4-FFF2-40B4-BE49-F238E27FC236}">
                  <a16:creationId xmlns:a16="http://schemas.microsoft.com/office/drawing/2014/main" xmlns="" id="{08E78FEE-6DDE-47DD-AAC6-91C00EA63529}"/>
                </a:ext>
              </a:extLst>
            </p:cNvPr>
            <p:cNvSpPr/>
            <p:nvPr/>
          </p:nvSpPr>
          <p:spPr>
            <a:xfrm>
              <a:off x="4778011" y="1816628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2" name="任意多边形: 形状 9181">
              <a:extLst>
                <a:ext uri="{FF2B5EF4-FFF2-40B4-BE49-F238E27FC236}">
                  <a16:creationId xmlns:a16="http://schemas.microsoft.com/office/drawing/2014/main" xmlns="" id="{BD046F0E-6DD9-495E-829B-A4A2631C5D9B}"/>
                </a:ext>
              </a:extLst>
            </p:cNvPr>
            <p:cNvSpPr/>
            <p:nvPr/>
          </p:nvSpPr>
          <p:spPr>
            <a:xfrm>
              <a:off x="4797607" y="1817577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3" name="任意多边形: 形状 9182">
              <a:extLst>
                <a:ext uri="{FF2B5EF4-FFF2-40B4-BE49-F238E27FC236}">
                  <a16:creationId xmlns:a16="http://schemas.microsoft.com/office/drawing/2014/main" xmlns="" id="{DB1F434B-3A16-4D2C-9857-9290AD954B95}"/>
                </a:ext>
              </a:extLst>
            </p:cNvPr>
            <p:cNvSpPr/>
            <p:nvPr/>
          </p:nvSpPr>
          <p:spPr>
            <a:xfrm>
              <a:off x="4836314" y="182783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5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1" y="36175"/>
                    <a:pt x="13255" y="32489"/>
                  </a:cubicBezTo>
                  <a:cubicBezTo>
                    <a:pt x="4039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4" name="任意多边形: 形状 9183">
              <a:extLst>
                <a:ext uri="{FF2B5EF4-FFF2-40B4-BE49-F238E27FC236}">
                  <a16:creationId xmlns:a16="http://schemas.microsoft.com/office/drawing/2014/main" xmlns="" id="{6699AA0A-CFAC-4BEA-8668-AD6CF4313AA5}"/>
                </a:ext>
              </a:extLst>
            </p:cNvPr>
            <p:cNvSpPr/>
            <p:nvPr/>
          </p:nvSpPr>
          <p:spPr>
            <a:xfrm>
              <a:off x="4808666" y="185362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5" name="任意多边形: 形状 9184">
              <a:extLst>
                <a:ext uri="{FF2B5EF4-FFF2-40B4-BE49-F238E27FC236}">
                  <a16:creationId xmlns:a16="http://schemas.microsoft.com/office/drawing/2014/main" xmlns="" id="{8CBF4B37-AF2C-4EC7-B404-D8AA5AD3FC4C}"/>
                </a:ext>
              </a:extLst>
            </p:cNvPr>
            <p:cNvSpPr/>
            <p:nvPr/>
          </p:nvSpPr>
          <p:spPr>
            <a:xfrm>
              <a:off x="4932840" y="1859022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6" name="任意多边形: 形状 9185">
              <a:extLst>
                <a:ext uri="{FF2B5EF4-FFF2-40B4-BE49-F238E27FC236}">
                  <a16:creationId xmlns:a16="http://schemas.microsoft.com/office/drawing/2014/main" xmlns="" id="{F2F0C33F-B786-4999-A9BC-BFB342248D35}"/>
                </a:ext>
              </a:extLst>
            </p:cNvPr>
            <p:cNvSpPr/>
            <p:nvPr/>
          </p:nvSpPr>
          <p:spPr>
            <a:xfrm>
              <a:off x="4952436" y="1861012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9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7" y="2998"/>
                    <a:pt x="11413" y="-2532"/>
                    <a:pt x="20629" y="1155"/>
                  </a:cubicBezTo>
                  <a:cubicBezTo>
                    <a:pt x="31688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7" name="任意多边形: 形状 9186">
              <a:extLst>
                <a:ext uri="{FF2B5EF4-FFF2-40B4-BE49-F238E27FC236}">
                  <a16:creationId xmlns:a16="http://schemas.microsoft.com/office/drawing/2014/main" xmlns="" id="{86C874B7-D471-41D3-9744-9E5528FA5C2C}"/>
                </a:ext>
              </a:extLst>
            </p:cNvPr>
            <p:cNvSpPr/>
            <p:nvPr/>
          </p:nvSpPr>
          <p:spPr>
            <a:xfrm>
              <a:off x="4991143" y="1872072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8" name="任意多边形: 形状 9187">
              <a:extLst>
                <a:ext uri="{FF2B5EF4-FFF2-40B4-BE49-F238E27FC236}">
                  <a16:creationId xmlns:a16="http://schemas.microsoft.com/office/drawing/2014/main" xmlns="" id="{14B9DF86-511B-4CB3-825D-F3D7A4560E78}"/>
                </a:ext>
              </a:extLst>
            </p:cNvPr>
            <p:cNvSpPr/>
            <p:nvPr/>
          </p:nvSpPr>
          <p:spPr>
            <a:xfrm>
              <a:off x="4965338" y="1896015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5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1" y="32508"/>
                    <a:pt x="13255" y="28821"/>
                  </a:cubicBezTo>
                  <a:cubicBezTo>
                    <a:pt x="4039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9" name="任意多边形: 形状 9188">
              <a:extLst>
                <a:ext uri="{FF2B5EF4-FFF2-40B4-BE49-F238E27FC236}">
                  <a16:creationId xmlns:a16="http://schemas.microsoft.com/office/drawing/2014/main" xmlns="" id="{238FB086-22AB-4E67-A436-F64382B4D74D}"/>
                </a:ext>
              </a:extLst>
            </p:cNvPr>
            <p:cNvSpPr/>
            <p:nvPr/>
          </p:nvSpPr>
          <p:spPr>
            <a:xfrm>
              <a:off x="5111630" y="187745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7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7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0" name="任意多边形: 形状 9189">
              <a:extLst>
                <a:ext uri="{FF2B5EF4-FFF2-40B4-BE49-F238E27FC236}">
                  <a16:creationId xmlns:a16="http://schemas.microsoft.com/office/drawing/2014/main" xmlns="" id="{167A03BD-D61B-4666-82BF-E8EE43F9FC0E}"/>
                </a:ext>
              </a:extLst>
            </p:cNvPr>
            <p:cNvSpPr/>
            <p:nvPr/>
          </p:nvSpPr>
          <p:spPr>
            <a:xfrm>
              <a:off x="5132268" y="187944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5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1" name="任意多边形: 形状 9190">
              <a:extLst>
                <a:ext uri="{FF2B5EF4-FFF2-40B4-BE49-F238E27FC236}">
                  <a16:creationId xmlns:a16="http://schemas.microsoft.com/office/drawing/2014/main" xmlns="" id="{73E04EBE-8B92-4CE2-9FA8-2A0BEC1648BE}"/>
                </a:ext>
              </a:extLst>
            </p:cNvPr>
            <p:cNvSpPr/>
            <p:nvPr/>
          </p:nvSpPr>
          <p:spPr>
            <a:xfrm>
              <a:off x="5172819" y="189050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2" name="任意多边形: 形状 9191">
              <a:extLst>
                <a:ext uri="{FF2B5EF4-FFF2-40B4-BE49-F238E27FC236}">
                  <a16:creationId xmlns:a16="http://schemas.microsoft.com/office/drawing/2014/main" xmlns="" id="{5F849637-A3B6-4EB9-8EB5-189838AE52BA}"/>
                </a:ext>
              </a:extLst>
            </p:cNvPr>
            <p:cNvSpPr/>
            <p:nvPr/>
          </p:nvSpPr>
          <p:spPr>
            <a:xfrm>
              <a:off x="5144129" y="191444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3" name="任意多边形: 形状 9192">
              <a:extLst>
                <a:ext uri="{FF2B5EF4-FFF2-40B4-BE49-F238E27FC236}">
                  <a16:creationId xmlns:a16="http://schemas.microsoft.com/office/drawing/2014/main" xmlns="" id="{D987B0A2-5A36-4965-AF7B-4D9CEBA21497}"/>
                </a:ext>
              </a:extLst>
            </p:cNvPr>
            <p:cNvSpPr/>
            <p:nvPr/>
          </p:nvSpPr>
          <p:spPr>
            <a:xfrm>
              <a:off x="5268363" y="1906945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4" name="任意多边形: 形状 9193">
              <a:extLst>
                <a:ext uri="{FF2B5EF4-FFF2-40B4-BE49-F238E27FC236}">
                  <a16:creationId xmlns:a16="http://schemas.microsoft.com/office/drawing/2014/main" xmlns="" id="{30A3C466-3789-4AB3-B68D-1E4169F81EC3}"/>
                </a:ext>
              </a:extLst>
            </p:cNvPr>
            <p:cNvSpPr/>
            <p:nvPr/>
          </p:nvSpPr>
          <p:spPr>
            <a:xfrm>
              <a:off x="5289742" y="190789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5" name="任意多边形: 形状 9194">
              <a:extLst>
                <a:ext uri="{FF2B5EF4-FFF2-40B4-BE49-F238E27FC236}">
                  <a16:creationId xmlns:a16="http://schemas.microsoft.com/office/drawing/2014/main" xmlns="" id="{00A26088-3990-4147-AA83-36AF893142DA}"/>
                </a:ext>
              </a:extLst>
            </p:cNvPr>
            <p:cNvSpPr/>
            <p:nvPr/>
          </p:nvSpPr>
          <p:spPr>
            <a:xfrm>
              <a:off x="5328449" y="191999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6" name="任意多边形: 形状 9195">
              <a:extLst>
                <a:ext uri="{FF2B5EF4-FFF2-40B4-BE49-F238E27FC236}">
                  <a16:creationId xmlns:a16="http://schemas.microsoft.com/office/drawing/2014/main" xmlns="" id="{5FC3345C-0D93-4E68-B1C5-E3C7BE4A41F2}"/>
                </a:ext>
              </a:extLst>
            </p:cNvPr>
            <p:cNvSpPr/>
            <p:nvPr/>
          </p:nvSpPr>
          <p:spPr>
            <a:xfrm>
              <a:off x="5300801" y="1943938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7" name="任意多边形: 形状 9196">
              <a:extLst>
                <a:ext uri="{FF2B5EF4-FFF2-40B4-BE49-F238E27FC236}">
                  <a16:creationId xmlns:a16="http://schemas.microsoft.com/office/drawing/2014/main" xmlns="" id="{428F4C16-AA2C-4C2E-A152-18BBA7FE68D2}"/>
                </a:ext>
              </a:extLst>
            </p:cNvPr>
            <p:cNvSpPr/>
            <p:nvPr/>
          </p:nvSpPr>
          <p:spPr>
            <a:xfrm>
              <a:off x="5415819" y="1923534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4"/>
                    <a:pt x="1457" y="8675"/>
                  </a:cubicBezTo>
                  <a:cubicBezTo>
                    <a:pt x="-7759" y="25264"/>
                    <a:pt x="29105" y="65814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8" name="任意多边形: 形状 9197">
              <a:extLst>
                <a:ext uri="{FF2B5EF4-FFF2-40B4-BE49-F238E27FC236}">
                  <a16:creationId xmlns:a16="http://schemas.microsoft.com/office/drawing/2014/main" xmlns="" id="{A20FB717-5089-4E32-A436-74EE68B4B512}"/>
                </a:ext>
              </a:extLst>
            </p:cNvPr>
            <p:cNvSpPr/>
            <p:nvPr/>
          </p:nvSpPr>
          <p:spPr>
            <a:xfrm>
              <a:off x="5437198" y="192552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9" name="任意多边形: 形状 9198">
              <a:extLst>
                <a:ext uri="{FF2B5EF4-FFF2-40B4-BE49-F238E27FC236}">
                  <a16:creationId xmlns:a16="http://schemas.microsoft.com/office/drawing/2014/main" xmlns="" id="{BB0907C9-0133-4E0F-B214-D9B37F25873E}"/>
                </a:ext>
              </a:extLst>
            </p:cNvPr>
            <p:cNvSpPr/>
            <p:nvPr/>
          </p:nvSpPr>
          <p:spPr>
            <a:xfrm>
              <a:off x="5475906" y="193658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0" name="任意多边形: 形状 9199">
              <a:extLst>
                <a:ext uri="{FF2B5EF4-FFF2-40B4-BE49-F238E27FC236}">
                  <a16:creationId xmlns:a16="http://schemas.microsoft.com/office/drawing/2014/main" xmlns="" id="{5C6C59F1-9307-442A-99BF-EEA389F4F213}"/>
                </a:ext>
              </a:extLst>
            </p:cNvPr>
            <p:cNvSpPr/>
            <p:nvPr/>
          </p:nvSpPr>
          <p:spPr>
            <a:xfrm>
              <a:off x="5448258" y="196052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1" name="任意多边形: 形状 9200">
              <a:extLst>
                <a:ext uri="{FF2B5EF4-FFF2-40B4-BE49-F238E27FC236}">
                  <a16:creationId xmlns:a16="http://schemas.microsoft.com/office/drawing/2014/main" xmlns="" id="{505183C8-A535-4F71-B8FD-60874EE512F9}"/>
                </a:ext>
              </a:extLst>
            </p:cNvPr>
            <p:cNvSpPr/>
            <p:nvPr/>
          </p:nvSpPr>
          <p:spPr>
            <a:xfrm>
              <a:off x="4394299" y="1575338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2" name="任意多边形: 形状 9201">
              <a:extLst>
                <a:ext uri="{FF2B5EF4-FFF2-40B4-BE49-F238E27FC236}">
                  <a16:creationId xmlns:a16="http://schemas.microsoft.com/office/drawing/2014/main" xmlns="" id="{DDDBDC79-8E5F-4910-BBB1-24A87C964B0E}"/>
                </a:ext>
              </a:extLst>
            </p:cNvPr>
            <p:cNvSpPr/>
            <p:nvPr/>
          </p:nvSpPr>
          <p:spPr>
            <a:xfrm>
              <a:off x="4409441" y="157871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3" name="任意多边形: 形状 9202">
              <a:extLst>
                <a:ext uri="{FF2B5EF4-FFF2-40B4-BE49-F238E27FC236}">
                  <a16:creationId xmlns:a16="http://schemas.microsoft.com/office/drawing/2014/main" xmlns="" id="{445F4003-B5D7-4CC5-A1D0-BA2F6B24AD09}"/>
                </a:ext>
              </a:extLst>
            </p:cNvPr>
            <p:cNvSpPr/>
            <p:nvPr/>
          </p:nvSpPr>
          <p:spPr>
            <a:xfrm>
              <a:off x="4442619" y="159530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4" name="任意多边形: 形状 9203">
              <a:extLst>
                <a:ext uri="{FF2B5EF4-FFF2-40B4-BE49-F238E27FC236}">
                  <a16:creationId xmlns:a16="http://schemas.microsoft.com/office/drawing/2014/main" xmlns="" id="{C1C86B6E-BF5C-4E5D-9052-0223D85794EF}"/>
                </a:ext>
              </a:extLst>
            </p:cNvPr>
            <p:cNvSpPr/>
            <p:nvPr/>
          </p:nvSpPr>
          <p:spPr>
            <a:xfrm>
              <a:off x="4416814" y="1611851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5" name="任意多边形: 形状 9204">
              <a:extLst>
                <a:ext uri="{FF2B5EF4-FFF2-40B4-BE49-F238E27FC236}">
                  <a16:creationId xmlns:a16="http://schemas.microsoft.com/office/drawing/2014/main" xmlns="" id="{42193D70-579B-41FC-9000-EF0D257EED63}"/>
                </a:ext>
              </a:extLst>
            </p:cNvPr>
            <p:cNvSpPr/>
            <p:nvPr/>
          </p:nvSpPr>
          <p:spPr>
            <a:xfrm>
              <a:off x="7853944" y="1445294"/>
              <a:ext cx="92160" cy="73728"/>
            </a:xfrm>
            <a:custGeom>
              <a:avLst/>
              <a:gdLst>
                <a:gd name="connsiteX0" fmla="*/ 68245 w 92160"/>
                <a:gd name="connsiteY0" fmla="*/ 72195 h 73728"/>
                <a:gd name="connsiteX1" fmla="*/ 47 w 92160"/>
                <a:gd name="connsiteY1" fmla="*/ 50076 h 73728"/>
                <a:gd name="connsiteX2" fmla="*/ 103266 w 92160"/>
                <a:gd name="connsiteY2" fmla="*/ 5839 h 73728"/>
                <a:gd name="connsiteX3" fmla="*/ 68245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68245" y="72195"/>
                  </a:moveTo>
                  <a:cubicBezTo>
                    <a:pt x="51657" y="79567"/>
                    <a:pt x="-1797" y="68508"/>
                    <a:pt x="47" y="50076"/>
                  </a:cubicBezTo>
                  <a:cubicBezTo>
                    <a:pt x="1890" y="22428"/>
                    <a:pt x="84834" y="-14436"/>
                    <a:pt x="103266" y="5839"/>
                  </a:cubicBezTo>
                  <a:cubicBezTo>
                    <a:pt x="116169" y="20585"/>
                    <a:pt x="86677" y="64822"/>
                    <a:pt x="68245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6" name="任意多边形: 形状 9205">
              <a:extLst>
                <a:ext uri="{FF2B5EF4-FFF2-40B4-BE49-F238E27FC236}">
                  <a16:creationId xmlns:a16="http://schemas.microsoft.com/office/drawing/2014/main" xmlns="" id="{F3757908-C5E0-4D4D-9A10-54B61F2DF463}"/>
                </a:ext>
              </a:extLst>
            </p:cNvPr>
            <p:cNvSpPr/>
            <p:nvPr/>
          </p:nvSpPr>
          <p:spPr>
            <a:xfrm>
              <a:off x="7907874" y="1449720"/>
              <a:ext cx="18432" cy="18432"/>
            </a:xfrm>
            <a:custGeom>
              <a:avLst/>
              <a:gdLst>
                <a:gd name="connsiteX0" fmla="*/ 1412 w 18432"/>
                <a:gd name="connsiteY0" fmla="*/ 23531 h 18432"/>
                <a:gd name="connsiteX1" fmla="*/ 23531 w 18432"/>
                <a:gd name="connsiteY1" fmla="*/ 32747 h 18432"/>
                <a:gd name="connsiteX2" fmla="*/ 32747 w 18432"/>
                <a:gd name="connsiteY2" fmla="*/ 10629 h 18432"/>
                <a:gd name="connsiteX3" fmla="*/ 10629 w 18432"/>
                <a:gd name="connsiteY3" fmla="*/ 1413 h 18432"/>
                <a:gd name="connsiteX4" fmla="*/ 1412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2" y="23531"/>
                  </a:moveTo>
                  <a:cubicBezTo>
                    <a:pt x="5099" y="32747"/>
                    <a:pt x="14315" y="36434"/>
                    <a:pt x="23531" y="32747"/>
                  </a:cubicBezTo>
                  <a:cubicBezTo>
                    <a:pt x="32747" y="29061"/>
                    <a:pt x="36433" y="19845"/>
                    <a:pt x="32747" y="10629"/>
                  </a:cubicBezTo>
                  <a:cubicBezTo>
                    <a:pt x="29061" y="1413"/>
                    <a:pt x="19845" y="-2274"/>
                    <a:pt x="10629" y="1413"/>
                  </a:cubicBezTo>
                  <a:cubicBezTo>
                    <a:pt x="1412" y="5099"/>
                    <a:pt x="-2274" y="14315"/>
                    <a:pt x="1412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7" name="任意多边形: 形状 9206">
              <a:extLst>
                <a:ext uri="{FF2B5EF4-FFF2-40B4-BE49-F238E27FC236}">
                  <a16:creationId xmlns:a16="http://schemas.microsoft.com/office/drawing/2014/main" xmlns="" id="{15388A1F-6AD7-40C9-8945-695B45F866CA}"/>
                </a:ext>
              </a:extLst>
            </p:cNvPr>
            <p:cNvSpPr/>
            <p:nvPr/>
          </p:nvSpPr>
          <p:spPr>
            <a:xfrm>
              <a:off x="7869406" y="1464466"/>
              <a:ext cx="18432" cy="18432"/>
            </a:xfrm>
            <a:custGeom>
              <a:avLst/>
              <a:gdLst>
                <a:gd name="connsiteX0" fmla="*/ 1173 w 18432"/>
                <a:gd name="connsiteY0" fmla="*/ 23531 h 18432"/>
                <a:gd name="connsiteX1" fmla="*/ 23292 w 18432"/>
                <a:gd name="connsiteY1" fmla="*/ 32747 h 18432"/>
                <a:gd name="connsiteX2" fmla="*/ 32508 w 18432"/>
                <a:gd name="connsiteY2" fmla="*/ 10629 h 18432"/>
                <a:gd name="connsiteX3" fmla="*/ 10389 w 18432"/>
                <a:gd name="connsiteY3" fmla="*/ 1413 h 18432"/>
                <a:gd name="connsiteX4" fmla="*/ 1173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3" y="23531"/>
                  </a:moveTo>
                  <a:cubicBezTo>
                    <a:pt x="4860" y="32747"/>
                    <a:pt x="14076" y="36433"/>
                    <a:pt x="23292" y="32747"/>
                  </a:cubicBezTo>
                  <a:cubicBezTo>
                    <a:pt x="32508" y="29061"/>
                    <a:pt x="36195" y="19845"/>
                    <a:pt x="32508" y="10629"/>
                  </a:cubicBezTo>
                  <a:cubicBezTo>
                    <a:pt x="28821" y="1413"/>
                    <a:pt x="19605" y="-2274"/>
                    <a:pt x="10389" y="1413"/>
                  </a:cubicBezTo>
                  <a:cubicBezTo>
                    <a:pt x="3017" y="5099"/>
                    <a:pt x="-2513" y="16158"/>
                    <a:pt x="1173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8" name="任意多边形: 形状 9207">
              <a:extLst>
                <a:ext uri="{FF2B5EF4-FFF2-40B4-BE49-F238E27FC236}">
                  <a16:creationId xmlns:a16="http://schemas.microsoft.com/office/drawing/2014/main" xmlns="" id="{E4954A74-C52D-4E90-A635-1F06404EFD97}"/>
                </a:ext>
              </a:extLst>
            </p:cNvPr>
            <p:cNvSpPr/>
            <p:nvPr/>
          </p:nvSpPr>
          <p:spPr>
            <a:xfrm>
              <a:off x="7900501" y="1484708"/>
              <a:ext cx="18432" cy="18432"/>
            </a:xfrm>
            <a:custGeom>
              <a:avLst/>
              <a:gdLst>
                <a:gd name="connsiteX0" fmla="*/ 1413 w 18432"/>
                <a:gd name="connsiteY0" fmla="*/ 21721 h 18432"/>
                <a:gd name="connsiteX1" fmla="*/ 23531 w 18432"/>
                <a:gd name="connsiteY1" fmla="*/ 29094 h 18432"/>
                <a:gd name="connsiteX2" fmla="*/ 32747 w 18432"/>
                <a:gd name="connsiteY2" fmla="*/ 8819 h 18432"/>
                <a:gd name="connsiteX3" fmla="*/ 10629 w 18432"/>
                <a:gd name="connsiteY3" fmla="*/ 1446 h 18432"/>
                <a:gd name="connsiteX4" fmla="*/ 1413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3" y="21721"/>
                  </a:moveTo>
                  <a:cubicBezTo>
                    <a:pt x="5099" y="29094"/>
                    <a:pt x="14315" y="32781"/>
                    <a:pt x="23531" y="29094"/>
                  </a:cubicBezTo>
                  <a:cubicBezTo>
                    <a:pt x="32747" y="25408"/>
                    <a:pt x="36433" y="16192"/>
                    <a:pt x="32747" y="8819"/>
                  </a:cubicBezTo>
                  <a:cubicBezTo>
                    <a:pt x="29061" y="1446"/>
                    <a:pt x="19845" y="-2240"/>
                    <a:pt x="10629" y="1446"/>
                  </a:cubicBezTo>
                  <a:cubicBezTo>
                    <a:pt x="1413" y="5133"/>
                    <a:pt x="-2274" y="14349"/>
                    <a:pt x="1413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9" name="任意多边形: 形状 9208">
              <a:extLst>
                <a:ext uri="{FF2B5EF4-FFF2-40B4-BE49-F238E27FC236}">
                  <a16:creationId xmlns:a16="http://schemas.microsoft.com/office/drawing/2014/main" xmlns="" id="{754A876A-C846-4934-AE52-27525B96A966}"/>
                </a:ext>
              </a:extLst>
            </p:cNvPr>
            <p:cNvSpPr/>
            <p:nvPr/>
          </p:nvSpPr>
          <p:spPr>
            <a:xfrm>
              <a:off x="7759987" y="1464746"/>
              <a:ext cx="92160" cy="55296"/>
            </a:xfrm>
            <a:custGeom>
              <a:avLst/>
              <a:gdLst>
                <a:gd name="connsiteX0" fmla="*/ 62669 w 92160"/>
                <a:gd name="connsiteY0" fmla="*/ 63802 h 55296"/>
                <a:gd name="connsiteX1" fmla="*/ 0 w 92160"/>
                <a:gd name="connsiteY1" fmla="*/ 49056 h 55296"/>
                <a:gd name="connsiteX2" fmla="*/ 88474 w 92160"/>
                <a:gd name="connsiteY2" fmla="*/ 4819 h 55296"/>
                <a:gd name="connsiteX3" fmla="*/ 62669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101376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0" name="任意多边形: 形状 9209">
              <a:extLst>
                <a:ext uri="{FF2B5EF4-FFF2-40B4-BE49-F238E27FC236}">
                  <a16:creationId xmlns:a16="http://schemas.microsoft.com/office/drawing/2014/main" xmlns="" id="{1DD9EAA6-A46E-4A05-BF70-A8BD43D5ECED}"/>
                </a:ext>
              </a:extLst>
            </p:cNvPr>
            <p:cNvSpPr/>
            <p:nvPr/>
          </p:nvSpPr>
          <p:spPr>
            <a:xfrm>
              <a:off x="7806465" y="146811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1" name="任意多边形: 形状 9210">
              <a:extLst>
                <a:ext uri="{FF2B5EF4-FFF2-40B4-BE49-F238E27FC236}">
                  <a16:creationId xmlns:a16="http://schemas.microsoft.com/office/drawing/2014/main" xmlns="" id="{692392B1-88F3-4F49-9075-325BF1F5DEFF}"/>
                </a:ext>
              </a:extLst>
            </p:cNvPr>
            <p:cNvSpPr/>
            <p:nvPr/>
          </p:nvSpPr>
          <p:spPr>
            <a:xfrm>
              <a:off x="7775130" y="1484708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2" name="任意多边形: 形状 9211">
              <a:extLst>
                <a:ext uri="{FF2B5EF4-FFF2-40B4-BE49-F238E27FC236}">
                  <a16:creationId xmlns:a16="http://schemas.microsoft.com/office/drawing/2014/main" xmlns="" id="{7A6F4BD7-005D-4FC5-A690-2D35487905FA}"/>
                </a:ext>
              </a:extLst>
            </p:cNvPr>
            <p:cNvSpPr/>
            <p:nvPr/>
          </p:nvSpPr>
          <p:spPr>
            <a:xfrm>
              <a:off x="7802778" y="1501259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3" name="任意多边形: 形状 9212">
              <a:extLst>
                <a:ext uri="{FF2B5EF4-FFF2-40B4-BE49-F238E27FC236}">
                  <a16:creationId xmlns:a16="http://schemas.microsoft.com/office/drawing/2014/main" xmlns="" id="{E4F88573-27C3-4CB0-9652-FC1060814BA0}"/>
                </a:ext>
              </a:extLst>
            </p:cNvPr>
            <p:cNvSpPr/>
            <p:nvPr/>
          </p:nvSpPr>
          <p:spPr>
            <a:xfrm>
              <a:off x="7437427" y="168040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4" name="任意多边形: 形状 9213">
              <a:extLst>
                <a:ext uri="{FF2B5EF4-FFF2-40B4-BE49-F238E27FC236}">
                  <a16:creationId xmlns:a16="http://schemas.microsoft.com/office/drawing/2014/main" xmlns="" id="{92FFFDC9-9EBB-4B0A-838E-5853D5626A4E}"/>
                </a:ext>
              </a:extLst>
            </p:cNvPr>
            <p:cNvSpPr/>
            <p:nvPr/>
          </p:nvSpPr>
          <p:spPr>
            <a:xfrm>
              <a:off x="7483570" y="1683773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6976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5" name="任意多边形: 形状 9214">
              <a:extLst>
                <a:ext uri="{FF2B5EF4-FFF2-40B4-BE49-F238E27FC236}">
                  <a16:creationId xmlns:a16="http://schemas.microsoft.com/office/drawing/2014/main" xmlns="" id="{792D59C9-AC92-4D74-9488-642C35606D5E}"/>
                </a:ext>
              </a:extLst>
            </p:cNvPr>
            <p:cNvSpPr/>
            <p:nvPr/>
          </p:nvSpPr>
          <p:spPr>
            <a:xfrm>
              <a:off x="7450726" y="1700362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6" name="任意多边形: 形状 9215">
              <a:extLst>
                <a:ext uri="{FF2B5EF4-FFF2-40B4-BE49-F238E27FC236}">
                  <a16:creationId xmlns:a16="http://schemas.microsoft.com/office/drawing/2014/main" xmlns="" id="{22A42D99-DD2F-4FD3-B423-5BC2948D1664}"/>
                </a:ext>
              </a:extLst>
            </p:cNvPr>
            <p:cNvSpPr/>
            <p:nvPr/>
          </p:nvSpPr>
          <p:spPr>
            <a:xfrm>
              <a:off x="7479156" y="1716913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5 h 18432"/>
                <a:gd name="connsiteX2" fmla="*/ 26470 w 18432"/>
                <a:gd name="connsiteY2" fmla="*/ 7013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5"/>
                  </a:cubicBezTo>
                  <a:cubicBezTo>
                    <a:pt x="26470" y="21759"/>
                    <a:pt x="30156" y="14386"/>
                    <a:pt x="26470" y="7013"/>
                  </a:cubicBezTo>
                  <a:cubicBezTo>
                    <a:pt x="22783" y="1484"/>
                    <a:pt x="15410" y="-2203"/>
                    <a:pt x="8038" y="1484"/>
                  </a:cubicBezTo>
                  <a:cubicBezTo>
                    <a:pt x="665" y="5170"/>
                    <a:pt x="-1178" y="14386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7" name="任意多边形: 形状 9216">
              <a:extLst>
                <a:ext uri="{FF2B5EF4-FFF2-40B4-BE49-F238E27FC236}">
                  <a16:creationId xmlns:a16="http://schemas.microsoft.com/office/drawing/2014/main" xmlns="" id="{EBDA30C8-ED5D-4034-BEE1-A4998359A813}"/>
                </a:ext>
              </a:extLst>
            </p:cNvPr>
            <p:cNvSpPr/>
            <p:nvPr/>
          </p:nvSpPr>
          <p:spPr>
            <a:xfrm>
              <a:off x="7289970" y="1744913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8" name="任意多边形: 形状 9217">
              <a:extLst>
                <a:ext uri="{FF2B5EF4-FFF2-40B4-BE49-F238E27FC236}">
                  <a16:creationId xmlns:a16="http://schemas.microsoft.com/office/drawing/2014/main" xmlns="" id="{E72580F3-D7BE-4716-8846-9555B82451B3}"/>
                </a:ext>
              </a:extLst>
            </p:cNvPr>
            <p:cNvSpPr/>
            <p:nvPr/>
          </p:nvSpPr>
          <p:spPr>
            <a:xfrm>
              <a:off x="7334604" y="1748286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9" name="任意多边形: 形状 9218">
              <a:extLst>
                <a:ext uri="{FF2B5EF4-FFF2-40B4-BE49-F238E27FC236}">
                  <a16:creationId xmlns:a16="http://schemas.microsoft.com/office/drawing/2014/main" xmlns="" id="{521E5740-C33A-4F6C-9F1E-AD5E75A26DB5}"/>
                </a:ext>
              </a:extLst>
            </p:cNvPr>
            <p:cNvSpPr/>
            <p:nvPr/>
          </p:nvSpPr>
          <p:spPr>
            <a:xfrm>
              <a:off x="7303270" y="1764874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0" name="任意多边形: 形状 9219">
              <a:extLst>
                <a:ext uri="{FF2B5EF4-FFF2-40B4-BE49-F238E27FC236}">
                  <a16:creationId xmlns:a16="http://schemas.microsoft.com/office/drawing/2014/main" xmlns="" id="{306C0A33-1019-4D7C-ACB9-09E87622E5BF}"/>
                </a:ext>
              </a:extLst>
            </p:cNvPr>
            <p:cNvSpPr/>
            <p:nvPr/>
          </p:nvSpPr>
          <p:spPr>
            <a:xfrm>
              <a:off x="7330918" y="1781426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5 h 18432"/>
                <a:gd name="connsiteX2" fmla="*/ 27251 w 18432"/>
                <a:gd name="connsiteY2" fmla="*/ 7013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5"/>
                  </a:cubicBezTo>
                  <a:cubicBezTo>
                    <a:pt x="27251" y="21759"/>
                    <a:pt x="30938" y="14386"/>
                    <a:pt x="27251" y="7013"/>
                  </a:cubicBezTo>
                  <a:cubicBezTo>
                    <a:pt x="23564" y="1484"/>
                    <a:pt x="16192" y="-2203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1" name="任意多边形: 形状 9220">
              <a:extLst>
                <a:ext uri="{FF2B5EF4-FFF2-40B4-BE49-F238E27FC236}">
                  <a16:creationId xmlns:a16="http://schemas.microsoft.com/office/drawing/2014/main" xmlns="" id="{26728D4F-26AB-4F6D-8641-B4B302F4C3FF}"/>
                </a:ext>
              </a:extLst>
            </p:cNvPr>
            <p:cNvSpPr/>
            <p:nvPr/>
          </p:nvSpPr>
          <p:spPr>
            <a:xfrm>
              <a:off x="7129612" y="179467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2" name="任意多边形: 形状 9221">
              <a:extLst>
                <a:ext uri="{FF2B5EF4-FFF2-40B4-BE49-F238E27FC236}">
                  <a16:creationId xmlns:a16="http://schemas.microsoft.com/office/drawing/2014/main" xmlns="" id="{230C49FF-45C8-4424-B103-B6511E22A517}"/>
                </a:ext>
              </a:extLst>
            </p:cNvPr>
            <p:cNvSpPr/>
            <p:nvPr/>
          </p:nvSpPr>
          <p:spPr>
            <a:xfrm>
              <a:off x="7176089" y="179805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6976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3" name="任意多边形: 形状 9222">
              <a:extLst>
                <a:ext uri="{FF2B5EF4-FFF2-40B4-BE49-F238E27FC236}">
                  <a16:creationId xmlns:a16="http://schemas.microsoft.com/office/drawing/2014/main" xmlns="" id="{7FF5A25D-0F84-4E5B-B712-E691E4BFF1AE}"/>
                </a:ext>
              </a:extLst>
            </p:cNvPr>
            <p:cNvSpPr/>
            <p:nvPr/>
          </p:nvSpPr>
          <p:spPr>
            <a:xfrm>
              <a:off x="7144421" y="181464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4" name="任意多边形: 形状 9223">
              <a:extLst>
                <a:ext uri="{FF2B5EF4-FFF2-40B4-BE49-F238E27FC236}">
                  <a16:creationId xmlns:a16="http://schemas.microsoft.com/office/drawing/2014/main" xmlns="" id="{DFF52C4C-6082-434D-B4C9-5BA6D501AAD4}"/>
                </a:ext>
              </a:extLst>
            </p:cNvPr>
            <p:cNvSpPr/>
            <p:nvPr/>
          </p:nvSpPr>
          <p:spPr>
            <a:xfrm>
              <a:off x="7172403" y="183119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4386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5" name="任意多边形: 形状 9224">
              <a:extLst>
                <a:ext uri="{FF2B5EF4-FFF2-40B4-BE49-F238E27FC236}">
                  <a16:creationId xmlns:a16="http://schemas.microsoft.com/office/drawing/2014/main" xmlns="" id="{254525E7-7505-4DD4-9F74-E1B422AB3C21}"/>
                </a:ext>
              </a:extLst>
            </p:cNvPr>
            <p:cNvSpPr/>
            <p:nvPr/>
          </p:nvSpPr>
          <p:spPr>
            <a:xfrm>
              <a:off x="6991372" y="182970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6" name="任意多边形: 形状 9225">
              <a:extLst>
                <a:ext uri="{FF2B5EF4-FFF2-40B4-BE49-F238E27FC236}">
                  <a16:creationId xmlns:a16="http://schemas.microsoft.com/office/drawing/2014/main" xmlns="" id="{32A8ED9A-864D-4D96-A44F-CAD65C19C988}"/>
                </a:ext>
              </a:extLst>
            </p:cNvPr>
            <p:cNvSpPr/>
            <p:nvPr/>
          </p:nvSpPr>
          <p:spPr>
            <a:xfrm>
              <a:off x="7037849" y="1833073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7" name="任意多边形: 形状 9226">
              <a:extLst>
                <a:ext uri="{FF2B5EF4-FFF2-40B4-BE49-F238E27FC236}">
                  <a16:creationId xmlns:a16="http://schemas.microsoft.com/office/drawing/2014/main" xmlns="" id="{83424149-6AAF-4595-BBE5-F58DA636FD0E}"/>
                </a:ext>
              </a:extLst>
            </p:cNvPr>
            <p:cNvSpPr/>
            <p:nvPr/>
          </p:nvSpPr>
          <p:spPr>
            <a:xfrm>
              <a:off x="7006514" y="1849662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8" name="任意多边形: 形状 9227">
              <a:extLst>
                <a:ext uri="{FF2B5EF4-FFF2-40B4-BE49-F238E27FC236}">
                  <a16:creationId xmlns:a16="http://schemas.microsoft.com/office/drawing/2014/main" xmlns="" id="{48B34D8C-79A3-4073-AE84-C966DC0CE32F}"/>
                </a:ext>
              </a:extLst>
            </p:cNvPr>
            <p:cNvSpPr/>
            <p:nvPr/>
          </p:nvSpPr>
          <p:spPr>
            <a:xfrm>
              <a:off x="7034162" y="1866213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5 h 18432"/>
                <a:gd name="connsiteX2" fmla="*/ 27251 w 18432"/>
                <a:gd name="connsiteY2" fmla="*/ 7013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5"/>
                  </a:cubicBezTo>
                  <a:cubicBezTo>
                    <a:pt x="27251" y="21759"/>
                    <a:pt x="30938" y="14386"/>
                    <a:pt x="27251" y="7013"/>
                  </a:cubicBezTo>
                  <a:cubicBezTo>
                    <a:pt x="23565" y="1484"/>
                    <a:pt x="16192" y="-2203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9" name="任意多边形: 形状 9228">
              <a:extLst>
                <a:ext uri="{FF2B5EF4-FFF2-40B4-BE49-F238E27FC236}">
                  <a16:creationId xmlns:a16="http://schemas.microsoft.com/office/drawing/2014/main" xmlns="" id="{E6440CD1-C333-4126-A7D1-3F41299427DF}"/>
                </a:ext>
              </a:extLst>
            </p:cNvPr>
            <p:cNvSpPr/>
            <p:nvPr/>
          </p:nvSpPr>
          <p:spPr>
            <a:xfrm>
              <a:off x="6807052" y="185181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0" name="任意多边形: 形状 9229">
              <a:extLst>
                <a:ext uri="{FF2B5EF4-FFF2-40B4-BE49-F238E27FC236}">
                  <a16:creationId xmlns:a16="http://schemas.microsoft.com/office/drawing/2014/main" xmlns="" id="{EC6783F8-092D-4A92-935B-BC47B5C5BB07}"/>
                </a:ext>
              </a:extLst>
            </p:cNvPr>
            <p:cNvSpPr/>
            <p:nvPr/>
          </p:nvSpPr>
          <p:spPr>
            <a:xfrm>
              <a:off x="6853195" y="185519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1" name="任意多边形: 形状 9230">
              <a:extLst>
                <a:ext uri="{FF2B5EF4-FFF2-40B4-BE49-F238E27FC236}">
                  <a16:creationId xmlns:a16="http://schemas.microsoft.com/office/drawing/2014/main" xmlns="" id="{003C9FC1-5FC3-4814-8AF1-8910A3229771}"/>
                </a:ext>
              </a:extLst>
            </p:cNvPr>
            <p:cNvSpPr/>
            <p:nvPr/>
          </p:nvSpPr>
          <p:spPr>
            <a:xfrm>
              <a:off x="6820351" y="187178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2" name="任意多边形: 形状 9231">
              <a:extLst>
                <a:ext uri="{FF2B5EF4-FFF2-40B4-BE49-F238E27FC236}">
                  <a16:creationId xmlns:a16="http://schemas.microsoft.com/office/drawing/2014/main" xmlns="" id="{22F28AFB-6804-45E7-BDD5-48CB95032245}"/>
                </a:ext>
              </a:extLst>
            </p:cNvPr>
            <p:cNvSpPr/>
            <p:nvPr/>
          </p:nvSpPr>
          <p:spPr>
            <a:xfrm>
              <a:off x="6848780" y="1888331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3" name="任意多边形: 形状 9232">
              <a:extLst>
                <a:ext uri="{FF2B5EF4-FFF2-40B4-BE49-F238E27FC236}">
                  <a16:creationId xmlns:a16="http://schemas.microsoft.com/office/drawing/2014/main" xmlns="" id="{68E36990-BF52-4BBB-B5C0-2AF62A8555FC}"/>
                </a:ext>
              </a:extLst>
            </p:cNvPr>
            <p:cNvSpPr/>
            <p:nvPr/>
          </p:nvSpPr>
          <p:spPr>
            <a:xfrm>
              <a:off x="6659595" y="186287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4" name="任意多边形: 形状 9233">
              <a:extLst>
                <a:ext uri="{FF2B5EF4-FFF2-40B4-BE49-F238E27FC236}">
                  <a16:creationId xmlns:a16="http://schemas.microsoft.com/office/drawing/2014/main" xmlns="" id="{880D2CDE-E440-46C6-A0C8-AB1E0453CBBB}"/>
                </a:ext>
              </a:extLst>
            </p:cNvPr>
            <p:cNvSpPr/>
            <p:nvPr/>
          </p:nvSpPr>
          <p:spPr>
            <a:xfrm>
              <a:off x="6705738" y="1866250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5" name="任意多边形: 形状 9234">
              <a:extLst>
                <a:ext uri="{FF2B5EF4-FFF2-40B4-BE49-F238E27FC236}">
                  <a16:creationId xmlns:a16="http://schemas.microsoft.com/office/drawing/2014/main" xmlns="" id="{55FF3DE9-14F7-4CE4-99DE-46793367A1DC}"/>
                </a:ext>
              </a:extLst>
            </p:cNvPr>
            <p:cNvSpPr/>
            <p:nvPr/>
          </p:nvSpPr>
          <p:spPr>
            <a:xfrm>
              <a:off x="6672895" y="188283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6" name="任意多边形: 形状 9235">
              <a:extLst>
                <a:ext uri="{FF2B5EF4-FFF2-40B4-BE49-F238E27FC236}">
                  <a16:creationId xmlns:a16="http://schemas.microsoft.com/office/drawing/2014/main" xmlns="" id="{1148785D-2384-45C7-9D64-FFF64D86C121}"/>
                </a:ext>
              </a:extLst>
            </p:cNvPr>
            <p:cNvSpPr/>
            <p:nvPr/>
          </p:nvSpPr>
          <p:spPr>
            <a:xfrm>
              <a:off x="6701324" y="1899390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7" name="任意多边形: 形状 9236">
              <a:extLst>
                <a:ext uri="{FF2B5EF4-FFF2-40B4-BE49-F238E27FC236}">
                  <a16:creationId xmlns:a16="http://schemas.microsoft.com/office/drawing/2014/main" xmlns="" id="{B1317965-15CD-483D-93D5-A4CA8E58F19F}"/>
                </a:ext>
              </a:extLst>
            </p:cNvPr>
            <p:cNvSpPr/>
            <p:nvPr/>
          </p:nvSpPr>
          <p:spPr>
            <a:xfrm>
              <a:off x="6526884" y="1879466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8" name="任意多边形: 形状 9237">
              <a:extLst>
                <a:ext uri="{FF2B5EF4-FFF2-40B4-BE49-F238E27FC236}">
                  <a16:creationId xmlns:a16="http://schemas.microsoft.com/office/drawing/2014/main" xmlns="" id="{7C7F0E4A-DF6B-4F4B-841D-2B85FE07E98D}"/>
                </a:ext>
              </a:extLst>
            </p:cNvPr>
            <p:cNvSpPr/>
            <p:nvPr/>
          </p:nvSpPr>
          <p:spPr>
            <a:xfrm>
              <a:off x="6573028" y="188283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9" name="任意多边形: 形状 9238">
              <a:extLst>
                <a:ext uri="{FF2B5EF4-FFF2-40B4-BE49-F238E27FC236}">
                  <a16:creationId xmlns:a16="http://schemas.microsoft.com/office/drawing/2014/main" xmlns="" id="{CBF37D10-55ED-4766-B787-38C9998719C9}"/>
                </a:ext>
              </a:extLst>
            </p:cNvPr>
            <p:cNvSpPr/>
            <p:nvPr/>
          </p:nvSpPr>
          <p:spPr>
            <a:xfrm>
              <a:off x="6540184" y="1899428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0" name="任意多边形: 形状 9239">
              <a:extLst>
                <a:ext uri="{FF2B5EF4-FFF2-40B4-BE49-F238E27FC236}">
                  <a16:creationId xmlns:a16="http://schemas.microsoft.com/office/drawing/2014/main" xmlns="" id="{B9E9FE9A-1AEF-4681-965A-D8D287E29F26}"/>
                </a:ext>
              </a:extLst>
            </p:cNvPr>
            <p:cNvSpPr/>
            <p:nvPr/>
          </p:nvSpPr>
          <p:spPr>
            <a:xfrm>
              <a:off x="6567832" y="1915979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1" name="任意多边形: 形状 9240">
              <a:extLst>
                <a:ext uri="{FF2B5EF4-FFF2-40B4-BE49-F238E27FC236}">
                  <a16:creationId xmlns:a16="http://schemas.microsoft.com/office/drawing/2014/main" xmlns="" id="{374DD5E6-FFE9-44E6-BA9A-44FBC81F1BEA}"/>
                </a:ext>
              </a:extLst>
            </p:cNvPr>
            <p:cNvSpPr/>
            <p:nvPr/>
          </p:nvSpPr>
          <p:spPr>
            <a:xfrm>
              <a:off x="7704691" y="1538140"/>
              <a:ext cx="92160" cy="73728"/>
            </a:xfrm>
            <a:custGeom>
              <a:avLst/>
              <a:gdLst>
                <a:gd name="connsiteX0" fmla="*/ 70042 w 92160"/>
                <a:gd name="connsiteY0" fmla="*/ 73351 h 73728"/>
                <a:gd name="connsiteX1" fmla="*/ 0 w 92160"/>
                <a:gd name="connsiteY1" fmla="*/ 56762 h 73728"/>
                <a:gd name="connsiteX2" fmla="*/ 99533 w 92160"/>
                <a:gd name="connsiteY2" fmla="*/ 5153 h 73728"/>
                <a:gd name="connsiteX3" fmla="*/ 70042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70042" y="73351"/>
                  </a:moveTo>
                  <a:cubicBezTo>
                    <a:pt x="53453" y="80724"/>
                    <a:pt x="0" y="75194"/>
                    <a:pt x="0" y="56762"/>
                  </a:cubicBezTo>
                  <a:cubicBezTo>
                    <a:pt x="0" y="29114"/>
                    <a:pt x="79258" y="-15123"/>
                    <a:pt x="99533" y="5153"/>
                  </a:cubicBezTo>
                  <a:cubicBezTo>
                    <a:pt x="112436" y="18055"/>
                    <a:pt x="86631" y="65978"/>
                    <a:pt x="70042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2" name="任意多边形: 形状 9241">
              <a:extLst>
                <a:ext uri="{FF2B5EF4-FFF2-40B4-BE49-F238E27FC236}">
                  <a16:creationId xmlns:a16="http://schemas.microsoft.com/office/drawing/2014/main" xmlns="" id="{D97D353D-1953-4316-969E-8262EB32E28A}"/>
                </a:ext>
              </a:extLst>
            </p:cNvPr>
            <p:cNvSpPr/>
            <p:nvPr/>
          </p:nvSpPr>
          <p:spPr>
            <a:xfrm>
              <a:off x="7754855" y="1543690"/>
              <a:ext cx="18432" cy="18432"/>
            </a:xfrm>
            <a:custGeom>
              <a:avLst/>
              <a:gdLst>
                <a:gd name="connsiteX0" fmla="*/ 1446 w 18432"/>
                <a:gd name="connsiteY0" fmla="*/ 23565 h 18432"/>
                <a:gd name="connsiteX1" fmla="*/ 23564 w 18432"/>
                <a:gd name="connsiteY1" fmla="*/ 30937 h 18432"/>
                <a:gd name="connsiteX2" fmla="*/ 3093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565"/>
                  </a:moveTo>
                  <a:cubicBezTo>
                    <a:pt x="5132" y="30937"/>
                    <a:pt x="16192" y="34624"/>
                    <a:pt x="23564" y="30937"/>
                  </a:cubicBezTo>
                  <a:cubicBezTo>
                    <a:pt x="30938" y="27251"/>
                    <a:pt x="34624" y="16192"/>
                    <a:pt x="30938" y="8819"/>
                  </a:cubicBezTo>
                  <a:cubicBezTo>
                    <a:pt x="27251" y="1446"/>
                    <a:pt x="16192" y="-2240"/>
                    <a:pt x="8819" y="1446"/>
                  </a:cubicBezTo>
                  <a:cubicBezTo>
                    <a:pt x="1446" y="5133"/>
                    <a:pt x="-2240" y="16192"/>
                    <a:pt x="1446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3" name="任意多边形: 形状 9242">
              <a:extLst>
                <a:ext uri="{FF2B5EF4-FFF2-40B4-BE49-F238E27FC236}">
                  <a16:creationId xmlns:a16="http://schemas.microsoft.com/office/drawing/2014/main" xmlns="" id="{19EF4CE6-DF75-4FE3-A01C-2621249C133F}"/>
                </a:ext>
              </a:extLst>
            </p:cNvPr>
            <p:cNvSpPr/>
            <p:nvPr/>
          </p:nvSpPr>
          <p:spPr>
            <a:xfrm>
              <a:off x="7717991" y="1563965"/>
              <a:ext cx="18432" cy="18432"/>
            </a:xfrm>
            <a:custGeom>
              <a:avLst/>
              <a:gdLst>
                <a:gd name="connsiteX0" fmla="*/ 1446 w 18432"/>
                <a:gd name="connsiteY0" fmla="*/ 23565 h 18432"/>
                <a:gd name="connsiteX1" fmla="*/ 23564 w 18432"/>
                <a:gd name="connsiteY1" fmla="*/ 30937 h 18432"/>
                <a:gd name="connsiteX2" fmla="*/ 3093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565"/>
                  </a:moveTo>
                  <a:cubicBezTo>
                    <a:pt x="5132" y="30937"/>
                    <a:pt x="16192" y="34624"/>
                    <a:pt x="23564" y="30937"/>
                  </a:cubicBezTo>
                  <a:cubicBezTo>
                    <a:pt x="32780" y="27251"/>
                    <a:pt x="34624" y="16192"/>
                    <a:pt x="30938" y="8819"/>
                  </a:cubicBezTo>
                  <a:cubicBezTo>
                    <a:pt x="27251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4" name="任意多边形: 形状 9243">
              <a:extLst>
                <a:ext uri="{FF2B5EF4-FFF2-40B4-BE49-F238E27FC236}">
                  <a16:creationId xmlns:a16="http://schemas.microsoft.com/office/drawing/2014/main" xmlns="" id="{03660999-9687-4243-9A6F-6353BB649A22}"/>
                </a:ext>
              </a:extLst>
            </p:cNvPr>
            <p:cNvSpPr/>
            <p:nvPr/>
          </p:nvSpPr>
          <p:spPr>
            <a:xfrm>
              <a:off x="7749325" y="1580157"/>
              <a:ext cx="18432" cy="18432"/>
            </a:xfrm>
            <a:custGeom>
              <a:avLst/>
              <a:gdLst>
                <a:gd name="connsiteX0" fmla="*/ 1446 w 18432"/>
                <a:gd name="connsiteY0" fmla="*/ 22118 h 18432"/>
                <a:gd name="connsiteX1" fmla="*/ 23565 w 18432"/>
                <a:gd name="connsiteY1" fmla="*/ 27648 h 18432"/>
                <a:gd name="connsiteX2" fmla="*/ 30937 w 18432"/>
                <a:gd name="connsiteY2" fmla="*/ 7373 h 18432"/>
                <a:gd name="connsiteX3" fmla="*/ 8819 w 18432"/>
                <a:gd name="connsiteY3" fmla="*/ 1843 h 18432"/>
                <a:gd name="connsiteX4" fmla="*/ 1446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2118"/>
                  </a:moveTo>
                  <a:cubicBezTo>
                    <a:pt x="5133" y="29491"/>
                    <a:pt x="14349" y="31334"/>
                    <a:pt x="23565" y="27648"/>
                  </a:cubicBezTo>
                  <a:cubicBezTo>
                    <a:pt x="32781" y="23962"/>
                    <a:pt x="36467" y="14746"/>
                    <a:pt x="30937" y="7373"/>
                  </a:cubicBezTo>
                  <a:cubicBezTo>
                    <a:pt x="27251" y="0"/>
                    <a:pt x="18035" y="-1843"/>
                    <a:pt x="8819" y="1843"/>
                  </a:cubicBezTo>
                  <a:cubicBezTo>
                    <a:pt x="1446" y="5530"/>
                    <a:pt x="-2240" y="14746"/>
                    <a:pt x="1446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5" name="任意多边形: 形状 9244">
              <a:extLst>
                <a:ext uri="{FF2B5EF4-FFF2-40B4-BE49-F238E27FC236}">
                  <a16:creationId xmlns:a16="http://schemas.microsoft.com/office/drawing/2014/main" xmlns="" id="{F9C35919-FC70-423B-A06B-CC29CDB14BA8}"/>
                </a:ext>
              </a:extLst>
            </p:cNvPr>
            <p:cNvSpPr/>
            <p:nvPr/>
          </p:nvSpPr>
          <p:spPr>
            <a:xfrm>
              <a:off x="7525706" y="1658113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3421"/>
                    <a:pt x="81295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6" name="任意多边形: 形状 9245">
              <a:extLst>
                <a:ext uri="{FF2B5EF4-FFF2-40B4-BE49-F238E27FC236}">
                  <a16:creationId xmlns:a16="http://schemas.microsoft.com/office/drawing/2014/main" xmlns="" id="{EC8DA1FD-B16E-4A74-905E-3708477D9337}"/>
                </a:ext>
              </a:extLst>
            </p:cNvPr>
            <p:cNvSpPr/>
            <p:nvPr/>
          </p:nvSpPr>
          <p:spPr>
            <a:xfrm>
              <a:off x="7581903" y="1659062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2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0" y="31688"/>
                    <a:pt x="12196" y="37217"/>
                    <a:pt x="21412" y="33531"/>
                  </a:cubicBezTo>
                  <a:cubicBezTo>
                    <a:pt x="30628" y="31688"/>
                    <a:pt x="36158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0" y="4040"/>
                    <a:pt x="-2549" y="13256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7" name="任意多边形: 形状 9246">
              <a:extLst>
                <a:ext uri="{FF2B5EF4-FFF2-40B4-BE49-F238E27FC236}">
                  <a16:creationId xmlns:a16="http://schemas.microsoft.com/office/drawing/2014/main" xmlns="" id="{7ED5233B-A27D-4331-8192-BF5BAA726561}"/>
                </a:ext>
              </a:extLst>
            </p:cNvPr>
            <p:cNvSpPr/>
            <p:nvPr/>
          </p:nvSpPr>
          <p:spPr>
            <a:xfrm>
              <a:off x="7542136" y="1669319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8" name="任意多边形: 形状 9247">
              <a:extLst>
                <a:ext uri="{FF2B5EF4-FFF2-40B4-BE49-F238E27FC236}">
                  <a16:creationId xmlns:a16="http://schemas.microsoft.com/office/drawing/2014/main" xmlns="" id="{78EE5B75-2542-4029-8875-D90CEAA58FC2}"/>
                </a:ext>
              </a:extLst>
            </p:cNvPr>
            <p:cNvSpPr/>
            <p:nvPr/>
          </p:nvSpPr>
          <p:spPr>
            <a:xfrm>
              <a:off x="7569784" y="1695105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9" name="任意多边形: 形状 9248">
              <a:extLst>
                <a:ext uri="{FF2B5EF4-FFF2-40B4-BE49-F238E27FC236}">
                  <a16:creationId xmlns:a16="http://schemas.microsoft.com/office/drawing/2014/main" xmlns="" id="{F111C5EE-5401-4DC9-9A5E-EC1494D154A2}"/>
                </a:ext>
              </a:extLst>
            </p:cNvPr>
            <p:cNvSpPr/>
            <p:nvPr/>
          </p:nvSpPr>
          <p:spPr>
            <a:xfrm>
              <a:off x="7372720" y="1759489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0" name="任意多边形: 形状 9249">
              <a:extLst>
                <a:ext uri="{FF2B5EF4-FFF2-40B4-BE49-F238E27FC236}">
                  <a16:creationId xmlns:a16="http://schemas.microsoft.com/office/drawing/2014/main" xmlns="" id="{05325106-A55E-4D11-A200-D75C7D47E27A}"/>
                </a:ext>
              </a:extLst>
            </p:cNvPr>
            <p:cNvSpPr/>
            <p:nvPr/>
          </p:nvSpPr>
          <p:spPr>
            <a:xfrm>
              <a:off x="7429701" y="1760438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9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3" y="37217"/>
                    <a:pt x="20629" y="33531"/>
                  </a:cubicBezTo>
                  <a:cubicBezTo>
                    <a:pt x="29845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4040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1" name="任意多边形: 形状 9250">
              <a:extLst>
                <a:ext uri="{FF2B5EF4-FFF2-40B4-BE49-F238E27FC236}">
                  <a16:creationId xmlns:a16="http://schemas.microsoft.com/office/drawing/2014/main" xmlns="" id="{4F6103C0-BE99-441F-BFD8-6856B1FF3A0C}"/>
                </a:ext>
              </a:extLst>
            </p:cNvPr>
            <p:cNvSpPr/>
            <p:nvPr/>
          </p:nvSpPr>
          <p:spPr>
            <a:xfrm>
              <a:off x="7390209" y="1769654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3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1" y="31688"/>
                    <a:pt x="12197" y="37217"/>
                    <a:pt x="21413" y="33531"/>
                  </a:cubicBezTo>
                  <a:cubicBezTo>
                    <a:pt x="30629" y="31688"/>
                    <a:pt x="36159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1" y="5883"/>
                    <a:pt x="-2549" y="15099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2" name="任意多边形: 形状 9251">
              <a:extLst>
                <a:ext uri="{FF2B5EF4-FFF2-40B4-BE49-F238E27FC236}">
                  <a16:creationId xmlns:a16="http://schemas.microsoft.com/office/drawing/2014/main" xmlns="" id="{C9F22DB2-D17C-4716-92BD-CAC7C16FEED9}"/>
                </a:ext>
              </a:extLst>
            </p:cNvPr>
            <p:cNvSpPr/>
            <p:nvPr/>
          </p:nvSpPr>
          <p:spPr>
            <a:xfrm>
              <a:off x="7416799" y="1796482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3" name="任意多边形: 形状 9252">
              <a:extLst>
                <a:ext uri="{FF2B5EF4-FFF2-40B4-BE49-F238E27FC236}">
                  <a16:creationId xmlns:a16="http://schemas.microsoft.com/office/drawing/2014/main" xmlns="" id="{E47831E2-F993-45E7-8896-8D6F930F370E}"/>
                </a:ext>
              </a:extLst>
            </p:cNvPr>
            <p:cNvSpPr/>
            <p:nvPr/>
          </p:nvSpPr>
          <p:spPr>
            <a:xfrm>
              <a:off x="7217891" y="1816628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4" name="任意多边形: 形状 9253">
              <a:extLst>
                <a:ext uri="{FF2B5EF4-FFF2-40B4-BE49-F238E27FC236}">
                  <a16:creationId xmlns:a16="http://schemas.microsoft.com/office/drawing/2014/main" xmlns="" id="{6CBE8E94-56F8-4587-BB02-1B27F749C3CB}"/>
                </a:ext>
              </a:extLst>
            </p:cNvPr>
            <p:cNvSpPr/>
            <p:nvPr/>
          </p:nvSpPr>
          <p:spPr>
            <a:xfrm>
              <a:off x="7274088" y="1817577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3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1" y="31688"/>
                    <a:pt x="12197" y="37217"/>
                    <a:pt x="21413" y="33531"/>
                  </a:cubicBezTo>
                  <a:cubicBezTo>
                    <a:pt x="30629" y="31688"/>
                    <a:pt x="36158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1" y="4040"/>
                    <a:pt x="-2549" y="13256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5" name="任意多边形: 形状 9254">
              <a:extLst>
                <a:ext uri="{FF2B5EF4-FFF2-40B4-BE49-F238E27FC236}">
                  <a16:creationId xmlns:a16="http://schemas.microsoft.com/office/drawing/2014/main" xmlns="" id="{1E261DD3-3181-49A7-A5A1-D34FF24A1147}"/>
                </a:ext>
              </a:extLst>
            </p:cNvPr>
            <p:cNvSpPr/>
            <p:nvPr/>
          </p:nvSpPr>
          <p:spPr>
            <a:xfrm>
              <a:off x="7234321" y="182783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5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6" name="任意多边形: 形状 9255">
              <a:extLst>
                <a:ext uri="{FF2B5EF4-FFF2-40B4-BE49-F238E27FC236}">
                  <a16:creationId xmlns:a16="http://schemas.microsoft.com/office/drawing/2014/main" xmlns="" id="{2398F9E1-FEB9-4973-BF67-41246A172858}"/>
                </a:ext>
              </a:extLst>
            </p:cNvPr>
            <p:cNvSpPr/>
            <p:nvPr/>
          </p:nvSpPr>
          <p:spPr>
            <a:xfrm>
              <a:off x="7261969" y="1853621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7" name="任意多边形: 形状 9256">
              <a:extLst>
                <a:ext uri="{FF2B5EF4-FFF2-40B4-BE49-F238E27FC236}">
                  <a16:creationId xmlns:a16="http://schemas.microsoft.com/office/drawing/2014/main" xmlns="" id="{A81767F3-966B-4F1D-965F-FD979763AFC9}"/>
                </a:ext>
              </a:extLst>
            </p:cNvPr>
            <p:cNvSpPr/>
            <p:nvPr/>
          </p:nvSpPr>
          <p:spPr>
            <a:xfrm>
              <a:off x="7063062" y="1859022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1295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8" name="任意多边形: 形状 9257">
              <a:extLst>
                <a:ext uri="{FF2B5EF4-FFF2-40B4-BE49-F238E27FC236}">
                  <a16:creationId xmlns:a16="http://schemas.microsoft.com/office/drawing/2014/main" xmlns="" id="{B0342996-2A76-4004-8DEC-51EF976BD1E2}"/>
                </a:ext>
              </a:extLst>
            </p:cNvPr>
            <p:cNvSpPr/>
            <p:nvPr/>
          </p:nvSpPr>
          <p:spPr>
            <a:xfrm>
              <a:off x="7118200" y="186101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9" name="任意多边形: 形状 9258">
              <a:extLst>
                <a:ext uri="{FF2B5EF4-FFF2-40B4-BE49-F238E27FC236}">
                  <a16:creationId xmlns:a16="http://schemas.microsoft.com/office/drawing/2014/main" xmlns="" id="{62DFD627-74C3-4F9C-9CB4-DC48F10BF9B2}"/>
                </a:ext>
              </a:extLst>
            </p:cNvPr>
            <p:cNvSpPr/>
            <p:nvPr/>
          </p:nvSpPr>
          <p:spPr>
            <a:xfrm>
              <a:off x="7079492" y="187207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0" name="任意多边形: 形状 9259">
              <a:extLst>
                <a:ext uri="{FF2B5EF4-FFF2-40B4-BE49-F238E27FC236}">
                  <a16:creationId xmlns:a16="http://schemas.microsoft.com/office/drawing/2014/main" xmlns="" id="{A484B212-CF97-4C08-9F7E-88C0B8556C32}"/>
                </a:ext>
              </a:extLst>
            </p:cNvPr>
            <p:cNvSpPr/>
            <p:nvPr/>
          </p:nvSpPr>
          <p:spPr>
            <a:xfrm>
              <a:off x="7107140" y="1896015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1" name="任意多边形: 形状 9260">
              <a:extLst>
                <a:ext uri="{FF2B5EF4-FFF2-40B4-BE49-F238E27FC236}">
                  <a16:creationId xmlns:a16="http://schemas.microsoft.com/office/drawing/2014/main" xmlns="" id="{E337BA91-FCF0-4D1D-8A2C-6ABB60058B4A}"/>
                </a:ext>
              </a:extLst>
            </p:cNvPr>
            <p:cNvSpPr/>
            <p:nvPr/>
          </p:nvSpPr>
          <p:spPr>
            <a:xfrm>
              <a:off x="6882428" y="187745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2" name="任意多边形: 形状 9261">
              <a:extLst>
                <a:ext uri="{FF2B5EF4-FFF2-40B4-BE49-F238E27FC236}">
                  <a16:creationId xmlns:a16="http://schemas.microsoft.com/office/drawing/2014/main" xmlns="" id="{154EB58D-FBF9-49F0-8455-85680793DEF2}"/>
                </a:ext>
              </a:extLst>
            </p:cNvPr>
            <p:cNvSpPr/>
            <p:nvPr/>
          </p:nvSpPr>
          <p:spPr>
            <a:xfrm>
              <a:off x="6939409" y="187944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3" name="任意多边形: 形状 9262">
              <a:extLst>
                <a:ext uri="{FF2B5EF4-FFF2-40B4-BE49-F238E27FC236}">
                  <a16:creationId xmlns:a16="http://schemas.microsoft.com/office/drawing/2014/main" xmlns="" id="{7C5D9F66-A058-42E4-AAEE-CAC7D968B67A}"/>
                </a:ext>
              </a:extLst>
            </p:cNvPr>
            <p:cNvSpPr/>
            <p:nvPr/>
          </p:nvSpPr>
          <p:spPr>
            <a:xfrm>
              <a:off x="6900702" y="189050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4" name="任意多边形: 形状 9263">
              <a:extLst>
                <a:ext uri="{FF2B5EF4-FFF2-40B4-BE49-F238E27FC236}">
                  <a16:creationId xmlns:a16="http://schemas.microsoft.com/office/drawing/2014/main" xmlns="" id="{F1B4B860-B545-4EBA-8AE6-F1083F62CD5F}"/>
                </a:ext>
              </a:extLst>
            </p:cNvPr>
            <p:cNvSpPr/>
            <p:nvPr/>
          </p:nvSpPr>
          <p:spPr>
            <a:xfrm>
              <a:off x="6928350" y="191444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5" name="任意多边形: 形状 9264">
              <a:extLst>
                <a:ext uri="{FF2B5EF4-FFF2-40B4-BE49-F238E27FC236}">
                  <a16:creationId xmlns:a16="http://schemas.microsoft.com/office/drawing/2014/main" xmlns="" id="{B0E45EE8-A206-4B57-9583-5C0D6BE50037}"/>
                </a:ext>
              </a:extLst>
            </p:cNvPr>
            <p:cNvSpPr/>
            <p:nvPr/>
          </p:nvSpPr>
          <p:spPr>
            <a:xfrm>
              <a:off x="6725756" y="190694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6" name="任意多边形: 形状 9265">
              <a:extLst>
                <a:ext uri="{FF2B5EF4-FFF2-40B4-BE49-F238E27FC236}">
                  <a16:creationId xmlns:a16="http://schemas.microsoft.com/office/drawing/2014/main" xmlns="" id="{45FA24F3-C0B7-440D-B22A-965106629C27}"/>
                </a:ext>
              </a:extLst>
            </p:cNvPr>
            <p:cNvSpPr/>
            <p:nvPr/>
          </p:nvSpPr>
          <p:spPr>
            <a:xfrm>
              <a:off x="6782737" y="1907894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8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2" y="37217"/>
                    <a:pt x="20628" y="33531"/>
                  </a:cubicBezTo>
                  <a:cubicBezTo>
                    <a:pt x="29844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2196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7" name="任意多边形: 形状 9266">
              <a:extLst>
                <a:ext uri="{FF2B5EF4-FFF2-40B4-BE49-F238E27FC236}">
                  <a16:creationId xmlns:a16="http://schemas.microsoft.com/office/drawing/2014/main" xmlns="" id="{208FE2B0-6363-4A31-8ABD-C5F51BAF4A6F}"/>
                </a:ext>
              </a:extLst>
            </p:cNvPr>
            <p:cNvSpPr/>
            <p:nvPr/>
          </p:nvSpPr>
          <p:spPr>
            <a:xfrm>
              <a:off x="6743245" y="191999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3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1" y="30646"/>
                    <a:pt x="12197" y="36175"/>
                    <a:pt x="21413" y="32489"/>
                  </a:cubicBezTo>
                  <a:cubicBezTo>
                    <a:pt x="30629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1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8" name="任意多边形: 形状 9267">
              <a:extLst>
                <a:ext uri="{FF2B5EF4-FFF2-40B4-BE49-F238E27FC236}">
                  <a16:creationId xmlns:a16="http://schemas.microsoft.com/office/drawing/2014/main" xmlns="" id="{2A6A1035-936D-42FA-8E1C-5FEDEA08AC10}"/>
                </a:ext>
              </a:extLst>
            </p:cNvPr>
            <p:cNvSpPr/>
            <p:nvPr/>
          </p:nvSpPr>
          <p:spPr>
            <a:xfrm>
              <a:off x="6769834" y="1943938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9" name="任意多边形: 形状 9268">
              <a:extLst>
                <a:ext uri="{FF2B5EF4-FFF2-40B4-BE49-F238E27FC236}">
                  <a16:creationId xmlns:a16="http://schemas.microsoft.com/office/drawing/2014/main" xmlns="" id="{8AAC4729-5E53-4FF4-BC87-669DA1DECF60}"/>
                </a:ext>
              </a:extLst>
            </p:cNvPr>
            <p:cNvSpPr/>
            <p:nvPr/>
          </p:nvSpPr>
          <p:spPr>
            <a:xfrm>
              <a:off x="6578300" y="192353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0" name="任意多边形: 形状 9269">
              <a:extLst>
                <a:ext uri="{FF2B5EF4-FFF2-40B4-BE49-F238E27FC236}">
                  <a16:creationId xmlns:a16="http://schemas.microsoft.com/office/drawing/2014/main" xmlns="" id="{CD65EBDB-DFCE-47D8-B042-E0D35BD2A6FF}"/>
                </a:ext>
              </a:extLst>
            </p:cNvPr>
            <p:cNvSpPr/>
            <p:nvPr/>
          </p:nvSpPr>
          <p:spPr>
            <a:xfrm>
              <a:off x="6635276" y="1925524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2 w 18432"/>
                <a:gd name="connsiteY1" fmla="*/ 32489 h 18432"/>
                <a:gd name="connsiteX2" fmla="*/ 31692 w 18432"/>
                <a:gd name="connsiteY2" fmla="*/ 12214 h 18432"/>
                <a:gd name="connsiteX3" fmla="*/ 11416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0" y="30646"/>
                    <a:pt x="11416" y="36176"/>
                    <a:pt x="20632" y="32489"/>
                  </a:cubicBezTo>
                  <a:cubicBezTo>
                    <a:pt x="29848" y="30646"/>
                    <a:pt x="35378" y="21430"/>
                    <a:pt x="31692" y="12214"/>
                  </a:cubicBezTo>
                  <a:cubicBezTo>
                    <a:pt x="29848" y="2998"/>
                    <a:pt x="20632" y="-2532"/>
                    <a:pt x="11416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1" name="任意多边形: 形状 9270">
              <a:extLst>
                <a:ext uri="{FF2B5EF4-FFF2-40B4-BE49-F238E27FC236}">
                  <a16:creationId xmlns:a16="http://schemas.microsoft.com/office/drawing/2014/main" xmlns="" id="{3780317F-5BAD-461B-B8DF-8C6B9A20CD2C}"/>
                </a:ext>
              </a:extLst>
            </p:cNvPr>
            <p:cNvSpPr/>
            <p:nvPr/>
          </p:nvSpPr>
          <p:spPr>
            <a:xfrm>
              <a:off x="6595772" y="1936584"/>
              <a:ext cx="18432" cy="18432"/>
            </a:xfrm>
            <a:custGeom>
              <a:avLst/>
              <a:gdLst>
                <a:gd name="connsiteX0" fmla="*/ 1155 w 18432"/>
                <a:gd name="connsiteY0" fmla="*/ 21430 h 18432"/>
                <a:gd name="connsiteX1" fmla="*/ 21430 w 18432"/>
                <a:gd name="connsiteY1" fmla="*/ 32489 h 18432"/>
                <a:gd name="connsiteX2" fmla="*/ 32489 w 18432"/>
                <a:gd name="connsiteY2" fmla="*/ 12214 h 18432"/>
                <a:gd name="connsiteX3" fmla="*/ 12214 w 18432"/>
                <a:gd name="connsiteY3" fmla="*/ 1155 h 18432"/>
                <a:gd name="connsiteX4" fmla="*/ 1155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1430"/>
                  </a:moveTo>
                  <a:cubicBezTo>
                    <a:pt x="2998" y="30646"/>
                    <a:pt x="12214" y="36176"/>
                    <a:pt x="21430" y="32489"/>
                  </a:cubicBezTo>
                  <a:cubicBezTo>
                    <a:pt x="30646" y="30646"/>
                    <a:pt x="36176" y="21430"/>
                    <a:pt x="32489" y="12214"/>
                  </a:cubicBezTo>
                  <a:cubicBezTo>
                    <a:pt x="30646" y="2998"/>
                    <a:pt x="21430" y="-2532"/>
                    <a:pt x="12214" y="1155"/>
                  </a:cubicBezTo>
                  <a:cubicBezTo>
                    <a:pt x="2998" y="2998"/>
                    <a:pt x="-2532" y="12214"/>
                    <a:pt x="1155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2" name="任意多边形: 形状 9271">
              <a:extLst>
                <a:ext uri="{FF2B5EF4-FFF2-40B4-BE49-F238E27FC236}">
                  <a16:creationId xmlns:a16="http://schemas.microsoft.com/office/drawing/2014/main" xmlns="" id="{9586AECC-BC57-415F-8FCA-A47B23E47983}"/>
                </a:ext>
              </a:extLst>
            </p:cNvPr>
            <p:cNvSpPr/>
            <p:nvPr/>
          </p:nvSpPr>
          <p:spPr>
            <a:xfrm>
              <a:off x="6622378" y="196052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3" name="任意多边形: 形状 9272">
              <a:extLst>
                <a:ext uri="{FF2B5EF4-FFF2-40B4-BE49-F238E27FC236}">
                  <a16:creationId xmlns:a16="http://schemas.microsoft.com/office/drawing/2014/main" xmlns="" id="{C9590A45-AE92-4610-9C37-1567D820673A}"/>
                </a:ext>
              </a:extLst>
            </p:cNvPr>
            <p:cNvSpPr/>
            <p:nvPr/>
          </p:nvSpPr>
          <p:spPr>
            <a:xfrm>
              <a:off x="7619904" y="157533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5571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4" name="任意多边形: 形状 9273">
              <a:extLst>
                <a:ext uri="{FF2B5EF4-FFF2-40B4-BE49-F238E27FC236}">
                  <a16:creationId xmlns:a16="http://schemas.microsoft.com/office/drawing/2014/main" xmlns="" id="{1A69D46F-9460-4EF7-BFD6-9650FE515BA6}"/>
                </a:ext>
              </a:extLst>
            </p:cNvPr>
            <p:cNvSpPr/>
            <p:nvPr/>
          </p:nvSpPr>
          <p:spPr>
            <a:xfrm>
              <a:off x="7664538" y="1578711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5" name="任意多边形: 形状 9274">
              <a:extLst>
                <a:ext uri="{FF2B5EF4-FFF2-40B4-BE49-F238E27FC236}">
                  <a16:creationId xmlns:a16="http://schemas.microsoft.com/office/drawing/2014/main" xmlns="" id="{6C519AD9-C4FD-44E7-92A3-677D5D6609DC}"/>
                </a:ext>
              </a:extLst>
            </p:cNvPr>
            <p:cNvSpPr/>
            <p:nvPr/>
          </p:nvSpPr>
          <p:spPr>
            <a:xfrm>
              <a:off x="7633203" y="1595300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6" name="任意多边形: 形状 9275">
              <a:extLst>
                <a:ext uri="{FF2B5EF4-FFF2-40B4-BE49-F238E27FC236}">
                  <a16:creationId xmlns:a16="http://schemas.microsoft.com/office/drawing/2014/main" xmlns="" id="{DA5DD6FA-5925-4962-B87E-97DD580DBBB8}"/>
                </a:ext>
              </a:extLst>
            </p:cNvPr>
            <p:cNvSpPr/>
            <p:nvPr/>
          </p:nvSpPr>
          <p:spPr>
            <a:xfrm>
              <a:off x="7660851" y="1611851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7" name="任意多边形: 形状 9276">
              <a:extLst>
                <a:ext uri="{FF2B5EF4-FFF2-40B4-BE49-F238E27FC236}">
                  <a16:creationId xmlns:a16="http://schemas.microsoft.com/office/drawing/2014/main" xmlns="" id="{97AA924E-36F9-4F28-A6F1-69162A5C2937}"/>
                </a:ext>
              </a:extLst>
            </p:cNvPr>
            <p:cNvSpPr/>
            <p:nvPr/>
          </p:nvSpPr>
          <p:spPr>
            <a:xfrm>
              <a:off x="5541608" y="1954068"/>
              <a:ext cx="92160" cy="55296"/>
            </a:xfrm>
            <a:custGeom>
              <a:avLst/>
              <a:gdLst>
                <a:gd name="connsiteX0" fmla="*/ 45243 w 92160"/>
                <a:gd name="connsiteY0" fmla="*/ 70301 h 55296"/>
                <a:gd name="connsiteX1" fmla="*/ 109755 w 92160"/>
                <a:gd name="connsiteY1" fmla="*/ 38966 h 55296"/>
                <a:gd name="connsiteX2" fmla="*/ 1006 w 92160"/>
                <a:gd name="connsiteY2" fmla="*/ 9475 h 55296"/>
                <a:gd name="connsiteX3" fmla="*/ 45243 w 92160"/>
                <a:gd name="connsiteY3" fmla="*/ 703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70301"/>
                  </a:moveTo>
                  <a:cubicBezTo>
                    <a:pt x="61832" y="73987"/>
                    <a:pt x="113441" y="57398"/>
                    <a:pt x="109755" y="38966"/>
                  </a:cubicBezTo>
                  <a:cubicBezTo>
                    <a:pt x="104225" y="11318"/>
                    <a:pt x="17595" y="-14486"/>
                    <a:pt x="1006" y="9475"/>
                  </a:cubicBezTo>
                  <a:cubicBezTo>
                    <a:pt x="-6367" y="26064"/>
                    <a:pt x="28654" y="66614"/>
                    <a:pt x="45243" y="703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8" name="任意多边形: 形状 9277">
              <a:extLst>
                <a:ext uri="{FF2B5EF4-FFF2-40B4-BE49-F238E27FC236}">
                  <a16:creationId xmlns:a16="http://schemas.microsoft.com/office/drawing/2014/main" xmlns="" id="{CBF15885-A2CC-42EB-AD2F-880D6B0348F0}"/>
                </a:ext>
              </a:extLst>
            </p:cNvPr>
            <p:cNvSpPr/>
            <p:nvPr/>
          </p:nvSpPr>
          <p:spPr>
            <a:xfrm>
              <a:off x="5563578" y="1956859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4057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9" name="任意多边形: 形状 9278">
              <a:extLst>
                <a:ext uri="{FF2B5EF4-FFF2-40B4-BE49-F238E27FC236}">
                  <a16:creationId xmlns:a16="http://schemas.microsoft.com/office/drawing/2014/main" xmlns="" id="{68756AB8-C1F1-458F-960C-6007C1D641E6}"/>
                </a:ext>
              </a:extLst>
            </p:cNvPr>
            <p:cNvSpPr/>
            <p:nvPr/>
          </p:nvSpPr>
          <p:spPr>
            <a:xfrm>
              <a:off x="5602285" y="1967918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0" name="任意多边形: 形状 9279">
              <a:extLst>
                <a:ext uri="{FF2B5EF4-FFF2-40B4-BE49-F238E27FC236}">
                  <a16:creationId xmlns:a16="http://schemas.microsoft.com/office/drawing/2014/main" xmlns="" id="{96C1B9E8-49BB-4E46-B0A4-4DC15E1CB3F0}"/>
                </a:ext>
              </a:extLst>
            </p:cNvPr>
            <p:cNvSpPr/>
            <p:nvPr/>
          </p:nvSpPr>
          <p:spPr>
            <a:xfrm>
              <a:off x="5573595" y="199186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5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1" y="32508"/>
                    <a:pt x="13255" y="28821"/>
                  </a:cubicBezTo>
                  <a:cubicBezTo>
                    <a:pt x="4039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4860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1" name="任意多边形: 形状 9280">
              <a:extLst>
                <a:ext uri="{FF2B5EF4-FFF2-40B4-BE49-F238E27FC236}">
                  <a16:creationId xmlns:a16="http://schemas.microsoft.com/office/drawing/2014/main" xmlns="" id="{52FC0833-002D-4413-91D6-F6D4F6C1C479}"/>
                </a:ext>
              </a:extLst>
            </p:cNvPr>
            <p:cNvSpPr/>
            <p:nvPr/>
          </p:nvSpPr>
          <p:spPr>
            <a:xfrm>
              <a:off x="5684066" y="1957092"/>
              <a:ext cx="110592" cy="55296"/>
            </a:xfrm>
            <a:custGeom>
              <a:avLst/>
              <a:gdLst>
                <a:gd name="connsiteX0" fmla="*/ 57614 w 110592"/>
                <a:gd name="connsiteY0" fmla="*/ 67277 h 55296"/>
                <a:gd name="connsiteX1" fmla="*/ 112910 w 110592"/>
                <a:gd name="connsiteY1" fmla="*/ 19354 h 55296"/>
                <a:gd name="connsiteX2" fmla="*/ 475 w 110592"/>
                <a:gd name="connsiteY2" fmla="*/ 19354 h 55296"/>
                <a:gd name="connsiteX3" fmla="*/ 57614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614" y="67277"/>
                  </a:moveTo>
                  <a:cubicBezTo>
                    <a:pt x="76046" y="67277"/>
                    <a:pt x="120283" y="35942"/>
                    <a:pt x="112910" y="19354"/>
                  </a:cubicBezTo>
                  <a:cubicBezTo>
                    <a:pt x="100008" y="-6451"/>
                    <a:pt x="9691" y="-6451"/>
                    <a:pt x="475" y="19354"/>
                  </a:cubicBezTo>
                  <a:cubicBezTo>
                    <a:pt x="-5055" y="37786"/>
                    <a:pt x="39182" y="67277"/>
                    <a:pt x="57614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2" name="任意多边形: 形状 9281">
              <a:extLst>
                <a:ext uri="{FF2B5EF4-FFF2-40B4-BE49-F238E27FC236}">
                  <a16:creationId xmlns:a16="http://schemas.microsoft.com/office/drawing/2014/main" xmlns="" id="{30A00A7B-BD06-43C5-8010-1CDB45C5D949}"/>
                </a:ext>
              </a:extLst>
            </p:cNvPr>
            <p:cNvSpPr/>
            <p:nvPr/>
          </p:nvSpPr>
          <p:spPr>
            <a:xfrm>
              <a:off x="5704816" y="1961418"/>
              <a:ext cx="18432" cy="18432"/>
            </a:xfrm>
            <a:custGeom>
              <a:avLst/>
              <a:gdLst>
                <a:gd name="connsiteX0" fmla="*/ 33178 w 18432"/>
                <a:gd name="connsiteY0" fmla="*/ 16871 h 18432"/>
                <a:gd name="connsiteX1" fmla="*/ 16589 w 18432"/>
                <a:gd name="connsiteY1" fmla="*/ 33460 h 18432"/>
                <a:gd name="connsiteX2" fmla="*/ 0 w 18432"/>
                <a:gd name="connsiteY2" fmla="*/ 16871 h 18432"/>
                <a:gd name="connsiteX3" fmla="*/ 16589 w 18432"/>
                <a:gd name="connsiteY3" fmla="*/ 282 h 18432"/>
                <a:gd name="connsiteX4" fmla="*/ 33178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871"/>
                  </a:moveTo>
                  <a:cubicBezTo>
                    <a:pt x="33178" y="26087"/>
                    <a:pt x="25805" y="33460"/>
                    <a:pt x="16589" y="33460"/>
                  </a:cubicBezTo>
                  <a:cubicBezTo>
                    <a:pt x="7373" y="33460"/>
                    <a:pt x="0" y="26087"/>
                    <a:pt x="0" y="16871"/>
                  </a:cubicBezTo>
                  <a:cubicBezTo>
                    <a:pt x="0" y="7655"/>
                    <a:pt x="7373" y="282"/>
                    <a:pt x="16589" y="282"/>
                  </a:cubicBezTo>
                  <a:cubicBezTo>
                    <a:pt x="25805" y="-1561"/>
                    <a:pt x="33178" y="5812"/>
                    <a:pt x="33178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3" name="任意多边形: 形状 9282">
              <a:extLst>
                <a:ext uri="{FF2B5EF4-FFF2-40B4-BE49-F238E27FC236}">
                  <a16:creationId xmlns:a16="http://schemas.microsoft.com/office/drawing/2014/main" xmlns="" id="{F2E1FAF7-F12E-4F23-8BF2-8F675DDC476F}"/>
                </a:ext>
              </a:extLst>
            </p:cNvPr>
            <p:cNvSpPr/>
            <p:nvPr/>
          </p:nvSpPr>
          <p:spPr>
            <a:xfrm>
              <a:off x="5745366" y="1961418"/>
              <a:ext cx="18432" cy="18432"/>
            </a:xfrm>
            <a:custGeom>
              <a:avLst/>
              <a:gdLst>
                <a:gd name="connsiteX0" fmla="*/ 33178 w 18432"/>
                <a:gd name="connsiteY0" fmla="*/ 16871 h 18432"/>
                <a:gd name="connsiteX1" fmla="*/ 16589 w 18432"/>
                <a:gd name="connsiteY1" fmla="*/ 33460 h 18432"/>
                <a:gd name="connsiteX2" fmla="*/ 0 w 18432"/>
                <a:gd name="connsiteY2" fmla="*/ 16871 h 18432"/>
                <a:gd name="connsiteX3" fmla="*/ 16589 w 18432"/>
                <a:gd name="connsiteY3" fmla="*/ 282 h 18432"/>
                <a:gd name="connsiteX4" fmla="*/ 33178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871"/>
                  </a:moveTo>
                  <a:cubicBezTo>
                    <a:pt x="33178" y="26087"/>
                    <a:pt x="25805" y="33460"/>
                    <a:pt x="16589" y="33460"/>
                  </a:cubicBezTo>
                  <a:cubicBezTo>
                    <a:pt x="7373" y="33460"/>
                    <a:pt x="0" y="26087"/>
                    <a:pt x="0" y="16871"/>
                  </a:cubicBezTo>
                  <a:cubicBezTo>
                    <a:pt x="0" y="7655"/>
                    <a:pt x="7373" y="282"/>
                    <a:pt x="16589" y="282"/>
                  </a:cubicBezTo>
                  <a:cubicBezTo>
                    <a:pt x="25805" y="-1561"/>
                    <a:pt x="33178" y="5812"/>
                    <a:pt x="33178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4" name="任意多边形: 形状 9283">
              <a:extLst>
                <a:ext uri="{FF2B5EF4-FFF2-40B4-BE49-F238E27FC236}">
                  <a16:creationId xmlns:a16="http://schemas.microsoft.com/office/drawing/2014/main" xmlns="" id="{3B08E2DF-F9AC-4C7F-A2EE-4F77AFCEEAE7}"/>
                </a:ext>
              </a:extLst>
            </p:cNvPr>
            <p:cNvSpPr/>
            <p:nvPr/>
          </p:nvSpPr>
          <p:spPr>
            <a:xfrm>
              <a:off x="5723248" y="1991191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889"/>
                    <a:pt x="25751" y="29491"/>
                    <a:pt x="16589" y="29491"/>
                  </a:cubicBezTo>
                  <a:cubicBezTo>
                    <a:pt x="7427" y="29491"/>
                    <a:pt x="0" y="22890"/>
                    <a:pt x="0" y="14746"/>
                  </a:cubicBezTo>
                  <a:cubicBezTo>
                    <a:pt x="0" y="6602"/>
                    <a:pt x="7427" y="0"/>
                    <a:pt x="16589" y="0"/>
                  </a:cubicBezTo>
                  <a:cubicBezTo>
                    <a:pt x="25751" y="0"/>
                    <a:pt x="33178" y="6602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5" name="任意多边形: 形状 9284">
              <a:extLst>
                <a:ext uri="{FF2B5EF4-FFF2-40B4-BE49-F238E27FC236}">
                  <a16:creationId xmlns:a16="http://schemas.microsoft.com/office/drawing/2014/main" xmlns="" id="{8B2A4D58-3F35-4DE0-B465-9768FCDDE85D}"/>
                </a:ext>
              </a:extLst>
            </p:cNvPr>
            <p:cNvSpPr/>
            <p:nvPr/>
          </p:nvSpPr>
          <p:spPr>
            <a:xfrm>
              <a:off x="5785671" y="1914922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2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6" name="任意多边形: 形状 9285">
              <a:extLst>
                <a:ext uri="{FF2B5EF4-FFF2-40B4-BE49-F238E27FC236}">
                  <a16:creationId xmlns:a16="http://schemas.microsoft.com/office/drawing/2014/main" xmlns="" id="{5759A122-60D1-49FF-AD5D-898874B698B3}"/>
                </a:ext>
              </a:extLst>
            </p:cNvPr>
            <p:cNvSpPr/>
            <p:nvPr/>
          </p:nvSpPr>
          <p:spPr>
            <a:xfrm>
              <a:off x="5804349" y="1919022"/>
              <a:ext cx="18432" cy="18432"/>
            </a:xfrm>
            <a:custGeom>
              <a:avLst/>
              <a:gdLst>
                <a:gd name="connsiteX0" fmla="*/ 29491 w 18432"/>
                <a:gd name="connsiteY0" fmla="*/ 15030 h 18432"/>
                <a:gd name="connsiteX1" fmla="*/ 14746 w 18432"/>
                <a:gd name="connsiteY1" fmla="*/ 29776 h 18432"/>
                <a:gd name="connsiteX2" fmla="*/ 0 w 18432"/>
                <a:gd name="connsiteY2" fmla="*/ 15030 h 18432"/>
                <a:gd name="connsiteX3" fmla="*/ 14746 w 18432"/>
                <a:gd name="connsiteY3" fmla="*/ 284 h 18432"/>
                <a:gd name="connsiteX4" fmla="*/ 29491 w 18432"/>
                <a:gd name="connsiteY4" fmla="*/ 150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5030"/>
                  </a:moveTo>
                  <a:cubicBezTo>
                    <a:pt x="29491" y="22403"/>
                    <a:pt x="22118" y="29776"/>
                    <a:pt x="14746" y="29776"/>
                  </a:cubicBezTo>
                  <a:cubicBezTo>
                    <a:pt x="7373" y="29776"/>
                    <a:pt x="0" y="22403"/>
                    <a:pt x="0" y="15030"/>
                  </a:cubicBezTo>
                  <a:cubicBezTo>
                    <a:pt x="0" y="7657"/>
                    <a:pt x="7373" y="284"/>
                    <a:pt x="14746" y="284"/>
                  </a:cubicBezTo>
                  <a:cubicBezTo>
                    <a:pt x="22118" y="-1559"/>
                    <a:pt x="29491" y="5814"/>
                    <a:pt x="29491" y="150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7" name="任意多边形: 形状 9286">
              <a:extLst>
                <a:ext uri="{FF2B5EF4-FFF2-40B4-BE49-F238E27FC236}">
                  <a16:creationId xmlns:a16="http://schemas.microsoft.com/office/drawing/2014/main" xmlns="" id="{9D183109-F38A-4BF2-AF45-6BE376F3ED4A}"/>
                </a:ext>
              </a:extLst>
            </p:cNvPr>
            <p:cNvSpPr/>
            <p:nvPr/>
          </p:nvSpPr>
          <p:spPr>
            <a:xfrm>
              <a:off x="5839370" y="1919022"/>
              <a:ext cx="18432" cy="18432"/>
            </a:xfrm>
            <a:custGeom>
              <a:avLst/>
              <a:gdLst>
                <a:gd name="connsiteX0" fmla="*/ 29491 w 18432"/>
                <a:gd name="connsiteY0" fmla="*/ 15030 h 18432"/>
                <a:gd name="connsiteX1" fmla="*/ 14745 w 18432"/>
                <a:gd name="connsiteY1" fmla="*/ 29776 h 18432"/>
                <a:gd name="connsiteX2" fmla="*/ 0 w 18432"/>
                <a:gd name="connsiteY2" fmla="*/ 15030 h 18432"/>
                <a:gd name="connsiteX3" fmla="*/ 14745 w 18432"/>
                <a:gd name="connsiteY3" fmla="*/ 284 h 18432"/>
                <a:gd name="connsiteX4" fmla="*/ 29491 w 18432"/>
                <a:gd name="connsiteY4" fmla="*/ 150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5030"/>
                  </a:moveTo>
                  <a:cubicBezTo>
                    <a:pt x="29491" y="22403"/>
                    <a:pt x="22118" y="29776"/>
                    <a:pt x="14745" y="29776"/>
                  </a:cubicBezTo>
                  <a:cubicBezTo>
                    <a:pt x="7373" y="29776"/>
                    <a:pt x="0" y="22403"/>
                    <a:pt x="0" y="15030"/>
                  </a:cubicBezTo>
                  <a:cubicBezTo>
                    <a:pt x="0" y="7657"/>
                    <a:pt x="7373" y="284"/>
                    <a:pt x="14745" y="284"/>
                  </a:cubicBezTo>
                  <a:cubicBezTo>
                    <a:pt x="22118" y="-1559"/>
                    <a:pt x="29491" y="5814"/>
                    <a:pt x="29491" y="150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8" name="任意多边形: 形状 9287">
              <a:extLst>
                <a:ext uri="{FF2B5EF4-FFF2-40B4-BE49-F238E27FC236}">
                  <a16:creationId xmlns:a16="http://schemas.microsoft.com/office/drawing/2014/main" xmlns="" id="{D191FB97-1B49-4374-BBF6-339AF218420D}"/>
                </a:ext>
              </a:extLst>
            </p:cNvPr>
            <p:cNvSpPr/>
            <p:nvPr/>
          </p:nvSpPr>
          <p:spPr>
            <a:xfrm>
              <a:off x="5820938" y="1945111"/>
              <a:ext cx="18432" cy="18432"/>
            </a:xfrm>
            <a:custGeom>
              <a:avLst/>
              <a:gdLst>
                <a:gd name="connsiteX0" fmla="*/ 29491 w 18432"/>
                <a:gd name="connsiteY0" fmla="*/ 12903 h 18432"/>
                <a:gd name="connsiteX1" fmla="*/ 14745 w 18432"/>
                <a:gd name="connsiteY1" fmla="*/ 25805 h 18432"/>
                <a:gd name="connsiteX2" fmla="*/ 0 w 18432"/>
                <a:gd name="connsiteY2" fmla="*/ 12903 h 18432"/>
                <a:gd name="connsiteX3" fmla="*/ 14745 w 18432"/>
                <a:gd name="connsiteY3" fmla="*/ 0 h 18432"/>
                <a:gd name="connsiteX4" fmla="*/ 29491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3"/>
                  </a:moveTo>
                  <a:cubicBezTo>
                    <a:pt x="29491" y="20275"/>
                    <a:pt x="22118" y="25805"/>
                    <a:pt x="14745" y="25805"/>
                  </a:cubicBezTo>
                  <a:cubicBezTo>
                    <a:pt x="7373" y="25805"/>
                    <a:pt x="0" y="20275"/>
                    <a:pt x="0" y="12903"/>
                  </a:cubicBezTo>
                  <a:cubicBezTo>
                    <a:pt x="0" y="5530"/>
                    <a:pt x="7373" y="0"/>
                    <a:pt x="14745" y="0"/>
                  </a:cubicBezTo>
                  <a:cubicBezTo>
                    <a:pt x="23961" y="0"/>
                    <a:pt x="29491" y="5530"/>
                    <a:pt x="29491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9" name="任意多边形: 形状 9288">
              <a:extLst>
                <a:ext uri="{FF2B5EF4-FFF2-40B4-BE49-F238E27FC236}">
                  <a16:creationId xmlns:a16="http://schemas.microsoft.com/office/drawing/2014/main" xmlns="" id="{A0B9A579-01AD-47FF-88CD-B36F2C8EC180}"/>
                </a:ext>
              </a:extLst>
            </p:cNvPr>
            <p:cNvSpPr/>
            <p:nvPr/>
          </p:nvSpPr>
          <p:spPr>
            <a:xfrm>
              <a:off x="6207765" y="1914922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2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0" name="任意多边形: 形状 9289">
              <a:extLst>
                <a:ext uri="{FF2B5EF4-FFF2-40B4-BE49-F238E27FC236}">
                  <a16:creationId xmlns:a16="http://schemas.microsoft.com/office/drawing/2014/main" xmlns="" id="{5986B31F-E013-4589-B740-241EEAAE020A}"/>
                </a:ext>
              </a:extLst>
            </p:cNvPr>
            <p:cNvSpPr/>
            <p:nvPr/>
          </p:nvSpPr>
          <p:spPr>
            <a:xfrm>
              <a:off x="6226443" y="1919306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9"/>
                    <a:pt x="22118" y="29491"/>
                    <a:pt x="14745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3961" y="0"/>
                    <a:pt x="29491" y="5530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1" name="任意多边形: 形状 9290">
              <a:extLst>
                <a:ext uri="{FF2B5EF4-FFF2-40B4-BE49-F238E27FC236}">
                  <a16:creationId xmlns:a16="http://schemas.microsoft.com/office/drawing/2014/main" xmlns="" id="{54A6AB30-9760-4105-B033-0C64DB9D2DFD}"/>
                </a:ext>
              </a:extLst>
            </p:cNvPr>
            <p:cNvSpPr/>
            <p:nvPr/>
          </p:nvSpPr>
          <p:spPr>
            <a:xfrm>
              <a:off x="6263307" y="1919306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9"/>
                    <a:pt x="22118" y="29491"/>
                    <a:pt x="14745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5530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2" name="任意多边形: 形状 9291">
              <a:extLst>
                <a:ext uri="{FF2B5EF4-FFF2-40B4-BE49-F238E27FC236}">
                  <a16:creationId xmlns:a16="http://schemas.microsoft.com/office/drawing/2014/main" xmlns="" id="{AEFBE356-6856-4595-9389-9514D18D261E}"/>
                </a:ext>
              </a:extLst>
            </p:cNvPr>
            <p:cNvSpPr/>
            <p:nvPr/>
          </p:nvSpPr>
          <p:spPr>
            <a:xfrm>
              <a:off x="6244875" y="1946954"/>
              <a:ext cx="18432" cy="18432"/>
            </a:xfrm>
            <a:custGeom>
              <a:avLst/>
              <a:gdLst>
                <a:gd name="connsiteX0" fmla="*/ 29491 w 18432"/>
                <a:gd name="connsiteY0" fmla="*/ 12903 h 18432"/>
                <a:gd name="connsiteX1" fmla="*/ 14745 w 18432"/>
                <a:gd name="connsiteY1" fmla="*/ 25805 h 18432"/>
                <a:gd name="connsiteX2" fmla="*/ 0 w 18432"/>
                <a:gd name="connsiteY2" fmla="*/ 12903 h 18432"/>
                <a:gd name="connsiteX3" fmla="*/ 14745 w 18432"/>
                <a:gd name="connsiteY3" fmla="*/ 0 h 18432"/>
                <a:gd name="connsiteX4" fmla="*/ 29491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3"/>
                  </a:moveTo>
                  <a:cubicBezTo>
                    <a:pt x="29491" y="20275"/>
                    <a:pt x="22118" y="25805"/>
                    <a:pt x="14745" y="25805"/>
                  </a:cubicBezTo>
                  <a:cubicBezTo>
                    <a:pt x="7373" y="25805"/>
                    <a:pt x="0" y="20275"/>
                    <a:pt x="0" y="12903"/>
                  </a:cubicBezTo>
                  <a:cubicBezTo>
                    <a:pt x="0" y="5530"/>
                    <a:pt x="7373" y="0"/>
                    <a:pt x="14745" y="0"/>
                  </a:cubicBezTo>
                  <a:cubicBezTo>
                    <a:pt x="22118" y="0"/>
                    <a:pt x="29491" y="5530"/>
                    <a:pt x="29491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3" name="任意多边形: 形状 9292">
              <a:extLst>
                <a:ext uri="{FF2B5EF4-FFF2-40B4-BE49-F238E27FC236}">
                  <a16:creationId xmlns:a16="http://schemas.microsoft.com/office/drawing/2014/main" xmlns="" id="{A720F10B-8522-40EA-9390-F95972D1947C}"/>
                </a:ext>
              </a:extLst>
            </p:cNvPr>
            <p:cNvSpPr/>
            <p:nvPr/>
          </p:nvSpPr>
          <p:spPr>
            <a:xfrm>
              <a:off x="5595014" y="1915814"/>
              <a:ext cx="92160" cy="55296"/>
            </a:xfrm>
            <a:custGeom>
              <a:avLst/>
              <a:gdLst>
                <a:gd name="connsiteX0" fmla="*/ 43447 w 92160"/>
                <a:gd name="connsiteY0" fmla="*/ 60631 h 55296"/>
                <a:gd name="connsiteX1" fmla="*/ 98743 w 92160"/>
                <a:gd name="connsiteY1" fmla="*/ 27454 h 55296"/>
                <a:gd name="connsiteX2" fmla="*/ 1053 w 92160"/>
                <a:gd name="connsiteY2" fmla="*/ 10865 h 55296"/>
                <a:gd name="connsiteX3" fmla="*/ 43447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3447" y="60631"/>
                  </a:moveTo>
                  <a:cubicBezTo>
                    <a:pt x="60036" y="62474"/>
                    <a:pt x="102429" y="44042"/>
                    <a:pt x="98743" y="27454"/>
                  </a:cubicBezTo>
                  <a:cubicBezTo>
                    <a:pt x="91370" y="3492"/>
                    <a:pt x="13956" y="-11254"/>
                    <a:pt x="1053" y="10865"/>
                  </a:cubicBezTo>
                  <a:cubicBezTo>
                    <a:pt x="-6320" y="23767"/>
                    <a:pt x="26858" y="56945"/>
                    <a:pt x="43447" y="6063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4" name="任意多边形: 形状 9293">
              <a:extLst>
                <a:ext uri="{FF2B5EF4-FFF2-40B4-BE49-F238E27FC236}">
                  <a16:creationId xmlns:a16="http://schemas.microsoft.com/office/drawing/2014/main" xmlns="" id="{27F39725-E153-4F26-8FD0-C7C698EE3825}"/>
                </a:ext>
              </a:extLst>
            </p:cNvPr>
            <p:cNvSpPr/>
            <p:nvPr/>
          </p:nvSpPr>
          <p:spPr>
            <a:xfrm>
              <a:off x="5612656" y="1917463"/>
              <a:ext cx="18432" cy="18432"/>
            </a:xfrm>
            <a:custGeom>
              <a:avLst/>
              <a:gdLst>
                <a:gd name="connsiteX0" fmla="*/ 29491 w 18432"/>
                <a:gd name="connsiteY0" fmla="*/ 16589 h 18432"/>
                <a:gd name="connsiteX1" fmla="*/ 12902 w 18432"/>
                <a:gd name="connsiteY1" fmla="*/ 29491 h 18432"/>
                <a:gd name="connsiteX2" fmla="*/ 0 w 18432"/>
                <a:gd name="connsiteY2" fmla="*/ 12903 h 18432"/>
                <a:gd name="connsiteX3" fmla="*/ 16589 w 18432"/>
                <a:gd name="connsiteY3" fmla="*/ 0 h 18432"/>
                <a:gd name="connsiteX4" fmla="*/ 29491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589"/>
                  </a:moveTo>
                  <a:cubicBezTo>
                    <a:pt x="27648" y="23962"/>
                    <a:pt x="20275" y="29491"/>
                    <a:pt x="12902" y="29491"/>
                  </a:cubicBezTo>
                  <a:cubicBezTo>
                    <a:pt x="5530" y="27648"/>
                    <a:pt x="0" y="20275"/>
                    <a:pt x="0" y="12903"/>
                  </a:cubicBezTo>
                  <a:cubicBezTo>
                    <a:pt x="1843" y="5530"/>
                    <a:pt x="9216" y="0"/>
                    <a:pt x="16589" y="0"/>
                  </a:cubicBezTo>
                  <a:cubicBezTo>
                    <a:pt x="25805" y="1843"/>
                    <a:pt x="29491" y="9216"/>
                    <a:pt x="29491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5" name="任意多边形: 形状 9294">
              <a:extLst>
                <a:ext uri="{FF2B5EF4-FFF2-40B4-BE49-F238E27FC236}">
                  <a16:creationId xmlns:a16="http://schemas.microsoft.com/office/drawing/2014/main" xmlns="" id="{4EB17EC3-078C-4F12-9E75-38E2E1274088}"/>
                </a:ext>
              </a:extLst>
            </p:cNvPr>
            <p:cNvSpPr/>
            <p:nvPr/>
          </p:nvSpPr>
          <p:spPr>
            <a:xfrm>
              <a:off x="5647677" y="1924836"/>
              <a:ext cx="18432" cy="18432"/>
            </a:xfrm>
            <a:custGeom>
              <a:avLst/>
              <a:gdLst>
                <a:gd name="connsiteX0" fmla="*/ 29491 w 18432"/>
                <a:gd name="connsiteY0" fmla="*/ 16589 h 18432"/>
                <a:gd name="connsiteX1" fmla="*/ 12902 w 18432"/>
                <a:gd name="connsiteY1" fmla="*/ 29491 h 18432"/>
                <a:gd name="connsiteX2" fmla="*/ 0 w 18432"/>
                <a:gd name="connsiteY2" fmla="*/ 12902 h 18432"/>
                <a:gd name="connsiteX3" fmla="*/ 16589 w 18432"/>
                <a:gd name="connsiteY3" fmla="*/ 0 h 18432"/>
                <a:gd name="connsiteX4" fmla="*/ 29491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589"/>
                  </a:moveTo>
                  <a:cubicBezTo>
                    <a:pt x="27648" y="23962"/>
                    <a:pt x="20275" y="29491"/>
                    <a:pt x="12902" y="29491"/>
                  </a:cubicBezTo>
                  <a:cubicBezTo>
                    <a:pt x="5530" y="27648"/>
                    <a:pt x="0" y="20275"/>
                    <a:pt x="0" y="12902"/>
                  </a:cubicBezTo>
                  <a:cubicBezTo>
                    <a:pt x="1843" y="5530"/>
                    <a:pt x="9216" y="0"/>
                    <a:pt x="16589" y="0"/>
                  </a:cubicBezTo>
                  <a:cubicBezTo>
                    <a:pt x="25805" y="0"/>
                    <a:pt x="31334" y="7373"/>
                    <a:pt x="29491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6" name="任意多边形: 形状 9295">
              <a:extLst>
                <a:ext uri="{FF2B5EF4-FFF2-40B4-BE49-F238E27FC236}">
                  <a16:creationId xmlns:a16="http://schemas.microsoft.com/office/drawing/2014/main" xmlns="" id="{D5715936-88EC-476F-A8CB-8ACFBED81A88}"/>
                </a:ext>
              </a:extLst>
            </p:cNvPr>
            <p:cNvSpPr/>
            <p:nvPr/>
          </p:nvSpPr>
          <p:spPr>
            <a:xfrm>
              <a:off x="5625558" y="1948798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2902 w 18432"/>
                <a:gd name="connsiteY1" fmla="*/ 25805 h 18432"/>
                <a:gd name="connsiteX2" fmla="*/ 0 w 18432"/>
                <a:gd name="connsiteY2" fmla="*/ 11059 h 18432"/>
                <a:gd name="connsiteX3" fmla="*/ 16589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7648" y="22118"/>
                    <a:pt x="20275" y="25805"/>
                    <a:pt x="12902" y="25805"/>
                  </a:cubicBezTo>
                  <a:cubicBezTo>
                    <a:pt x="5530" y="23962"/>
                    <a:pt x="0" y="16589"/>
                    <a:pt x="0" y="11059"/>
                  </a:cubicBezTo>
                  <a:cubicBezTo>
                    <a:pt x="1843" y="3686"/>
                    <a:pt x="9216" y="0"/>
                    <a:pt x="16589" y="0"/>
                  </a:cubicBezTo>
                  <a:cubicBezTo>
                    <a:pt x="25805" y="0"/>
                    <a:pt x="31334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7" name="任意多边形: 形状 9296">
              <a:extLst>
                <a:ext uri="{FF2B5EF4-FFF2-40B4-BE49-F238E27FC236}">
                  <a16:creationId xmlns:a16="http://schemas.microsoft.com/office/drawing/2014/main" xmlns="" id="{A94C33B5-665E-486C-B585-77CEC4CFC470}"/>
                </a:ext>
              </a:extLst>
            </p:cNvPr>
            <p:cNvSpPr/>
            <p:nvPr/>
          </p:nvSpPr>
          <p:spPr>
            <a:xfrm>
              <a:off x="5888316" y="1957092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8" name="任意多边形: 形状 9297">
              <a:extLst>
                <a:ext uri="{FF2B5EF4-FFF2-40B4-BE49-F238E27FC236}">
                  <a16:creationId xmlns:a16="http://schemas.microsoft.com/office/drawing/2014/main" xmlns="" id="{9190485E-83C5-4214-A535-687F5AD11114}"/>
                </a:ext>
              </a:extLst>
            </p:cNvPr>
            <p:cNvSpPr/>
            <p:nvPr/>
          </p:nvSpPr>
          <p:spPr>
            <a:xfrm>
              <a:off x="5949962" y="1961700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7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7" y="25805"/>
                    <a:pt x="33177" y="16589"/>
                  </a:cubicBezTo>
                  <a:cubicBezTo>
                    <a:pt x="33177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9" name="任意多边形: 形状 9298">
              <a:extLst>
                <a:ext uri="{FF2B5EF4-FFF2-40B4-BE49-F238E27FC236}">
                  <a16:creationId xmlns:a16="http://schemas.microsoft.com/office/drawing/2014/main" xmlns="" id="{45D3DBA4-A16C-4A3E-8E09-BFAAC63AFD3F}"/>
                </a:ext>
              </a:extLst>
            </p:cNvPr>
            <p:cNvSpPr/>
            <p:nvPr/>
          </p:nvSpPr>
          <p:spPr>
            <a:xfrm>
              <a:off x="5909411" y="1961700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0" name="任意多边形: 形状 9299">
              <a:extLst>
                <a:ext uri="{FF2B5EF4-FFF2-40B4-BE49-F238E27FC236}">
                  <a16:creationId xmlns:a16="http://schemas.microsoft.com/office/drawing/2014/main" xmlns="" id="{0248ED8D-3D04-4717-B32B-CB994AEC5780}"/>
                </a:ext>
              </a:extLst>
            </p:cNvPr>
            <p:cNvSpPr/>
            <p:nvPr/>
          </p:nvSpPr>
          <p:spPr>
            <a:xfrm>
              <a:off x="5929687" y="1993034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1" name="任意多边形: 形状 9300">
              <a:extLst>
                <a:ext uri="{FF2B5EF4-FFF2-40B4-BE49-F238E27FC236}">
                  <a16:creationId xmlns:a16="http://schemas.microsoft.com/office/drawing/2014/main" xmlns="" id="{D81EF1D7-EE91-44F7-BEA6-E68BC52595D8}"/>
                </a:ext>
              </a:extLst>
            </p:cNvPr>
            <p:cNvSpPr/>
            <p:nvPr/>
          </p:nvSpPr>
          <p:spPr>
            <a:xfrm>
              <a:off x="6085538" y="1957092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6392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2" name="任意多边形: 形状 9301">
              <a:extLst>
                <a:ext uri="{FF2B5EF4-FFF2-40B4-BE49-F238E27FC236}">
                  <a16:creationId xmlns:a16="http://schemas.microsoft.com/office/drawing/2014/main" xmlns="" id="{DE7FA966-2CEE-4E11-A6C0-FDA49C466E70}"/>
                </a:ext>
              </a:extLst>
            </p:cNvPr>
            <p:cNvSpPr/>
            <p:nvPr/>
          </p:nvSpPr>
          <p:spPr>
            <a:xfrm>
              <a:off x="6147185" y="1961418"/>
              <a:ext cx="18432" cy="18432"/>
            </a:xfrm>
            <a:custGeom>
              <a:avLst/>
              <a:gdLst>
                <a:gd name="connsiteX0" fmla="*/ 0 w 18432"/>
                <a:gd name="connsiteY0" fmla="*/ 16871 h 18432"/>
                <a:gd name="connsiteX1" fmla="*/ 16589 w 18432"/>
                <a:gd name="connsiteY1" fmla="*/ 33460 h 18432"/>
                <a:gd name="connsiteX2" fmla="*/ 33178 w 18432"/>
                <a:gd name="connsiteY2" fmla="*/ 16871 h 18432"/>
                <a:gd name="connsiteX3" fmla="*/ 16589 w 18432"/>
                <a:gd name="connsiteY3" fmla="*/ 282 h 18432"/>
                <a:gd name="connsiteX4" fmla="*/ 0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1"/>
                  </a:moveTo>
                  <a:cubicBezTo>
                    <a:pt x="0" y="26087"/>
                    <a:pt x="7373" y="33460"/>
                    <a:pt x="16589" y="33460"/>
                  </a:cubicBezTo>
                  <a:cubicBezTo>
                    <a:pt x="25805" y="33460"/>
                    <a:pt x="33178" y="26087"/>
                    <a:pt x="33178" y="16871"/>
                  </a:cubicBezTo>
                  <a:cubicBezTo>
                    <a:pt x="33178" y="7655"/>
                    <a:pt x="25805" y="282"/>
                    <a:pt x="16589" y="282"/>
                  </a:cubicBezTo>
                  <a:cubicBezTo>
                    <a:pt x="7373" y="-1561"/>
                    <a:pt x="0" y="5812"/>
                    <a:pt x="0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3" name="任意多边形: 形状 9302">
              <a:extLst>
                <a:ext uri="{FF2B5EF4-FFF2-40B4-BE49-F238E27FC236}">
                  <a16:creationId xmlns:a16="http://schemas.microsoft.com/office/drawing/2014/main" xmlns="" id="{02042DA5-7E39-4AE1-9395-0C5637D5294F}"/>
                </a:ext>
              </a:extLst>
            </p:cNvPr>
            <p:cNvSpPr/>
            <p:nvPr/>
          </p:nvSpPr>
          <p:spPr>
            <a:xfrm>
              <a:off x="6106634" y="1961418"/>
              <a:ext cx="18432" cy="18432"/>
            </a:xfrm>
            <a:custGeom>
              <a:avLst/>
              <a:gdLst>
                <a:gd name="connsiteX0" fmla="*/ 0 w 18432"/>
                <a:gd name="connsiteY0" fmla="*/ 16871 h 18432"/>
                <a:gd name="connsiteX1" fmla="*/ 16589 w 18432"/>
                <a:gd name="connsiteY1" fmla="*/ 33460 h 18432"/>
                <a:gd name="connsiteX2" fmla="*/ 33177 w 18432"/>
                <a:gd name="connsiteY2" fmla="*/ 16871 h 18432"/>
                <a:gd name="connsiteX3" fmla="*/ 16589 w 18432"/>
                <a:gd name="connsiteY3" fmla="*/ 282 h 18432"/>
                <a:gd name="connsiteX4" fmla="*/ 0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1"/>
                  </a:moveTo>
                  <a:cubicBezTo>
                    <a:pt x="0" y="26087"/>
                    <a:pt x="7373" y="33460"/>
                    <a:pt x="16589" y="33460"/>
                  </a:cubicBezTo>
                  <a:cubicBezTo>
                    <a:pt x="25805" y="33460"/>
                    <a:pt x="33177" y="26087"/>
                    <a:pt x="33177" y="16871"/>
                  </a:cubicBezTo>
                  <a:cubicBezTo>
                    <a:pt x="33177" y="7655"/>
                    <a:pt x="25805" y="282"/>
                    <a:pt x="16589" y="282"/>
                  </a:cubicBezTo>
                  <a:cubicBezTo>
                    <a:pt x="7373" y="-1561"/>
                    <a:pt x="0" y="5812"/>
                    <a:pt x="0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4" name="任意多边形: 形状 9303">
              <a:extLst>
                <a:ext uri="{FF2B5EF4-FFF2-40B4-BE49-F238E27FC236}">
                  <a16:creationId xmlns:a16="http://schemas.microsoft.com/office/drawing/2014/main" xmlns="" id="{963341ED-B375-4773-9E6C-32CCB319C207}"/>
                </a:ext>
              </a:extLst>
            </p:cNvPr>
            <p:cNvSpPr/>
            <p:nvPr/>
          </p:nvSpPr>
          <p:spPr>
            <a:xfrm>
              <a:off x="6126909" y="1991191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5" name="任意多边形: 形状 9304">
              <a:extLst>
                <a:ext uri="{FF2B5EF4-FFF2-40B4-BE49-F238E27FC236}">
                  <a16:creationId xmlns:a16="http://schemas.microsoft.com/office/drawing/2014/main" xmlns="" id="{C4A475E7-B84C-408A-8E9F-C130855C55EA}"/>
                </a:ext>
              </a:extLst>
            </p:cNvPr>
            <p:cNvSpPr/>
            <p:nvPr/>
          </p:nvSpPr>
          <p:spPr>
            <a:xfrm>
              <a:off x="6291977" y="1968151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3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18786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6" name="任意多边形: 形状 9305">
              <a:extLst>
                <a:ext uri="{FF2B5EF4-FFF2-40B4-BE49-F238E27FC236}">
                  <a16:creationId xmlns:a16="http://schemas.microsoft.com/office/drawing/2014/main" xmlns="" id="{3469DB5D-210D-4762-8874-E361C675F53D}"/>
                </a:ext>
              </a:extLst>
            </p:cNvPr>
            <p:cNvSpPr/>
            <p:nvPr/>
          </p:nvSpPr>
          <p:spPr>
            <a:xfrm>
              <a:off x="6351780" y="1972522"/>
              <a:ext cx="18432" cy="18432"/>
            </a:xfrm>
            <a:custGeom>
              <a:avLst/>
              <a:gdLst>
                <a:gd name="connsiteX0" fmla="*/ 0 w 18432"/>
                <a:gd name="connsiteY0" fmla="*/ 16826 h 18432"/>
                <a:gd name="connsiteX1" fmla="*/ 16589 w 18432"/>
                <a:gd name="connsiteY1" fmla="*/ 33415 h 18432"/>
                <a:gd name="connsiteX2" fmla="*/ 33178 w 18432"/>
                <a:gd name="connsiteY2" fmla="*/ 16826 h 18432"/>
                <a:gd name="connsiteX3" fmla="*/ 16589 w 18432"/>
                <a:gd name="connsiteY3" fmla="*/ 237 h 18432"/>
                <a:gd name="connsiteX4" fmla="*/ 0 w 18432"/>
                <a:gd name="connsiteY4" fmla="*/ 1682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26"/>
                  </a:moveTo>
                  <a:cubicBezTo>
                    <a:pt x="0" y="26042"/>
                    <a:pt x="7373" y="33415"/>
                    <a:pt x="16589" y="33415"/>
                  </a:cubicBezTo>
                  <a:cubicBezTo>
                    <a:pt x="25805" y="33415"/>
                    <a:pt x="33178" y="26042"/>
                    <a:pt x="33178" y="16826"/>
                  </a:cubicBezTo>
                  <a:cubicBezTo>
                    <a:pt x="33178" y="7610"/>
                    <a:pt x="25805" y="237"/>
                    <a:pt x="16589" y="237"/>
                  </a:cubicBezTo>
                  <a:cubicBezTo>
                    <a:pt x="7373" y="-1606"/>
                    <a:pt x="0" y="7610"/>
                    <a:pt x="0" y="1682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7" name="任意多边形: 形状 9306">
              <a:extLst>
                <a:ext uri="{FF2B5EF4-FFF2-40B4-BE49-F238E27FC236}">
                  <a16:creationId xmlns:a16="http://schemas.microsoft.com/office/drawing/2014/main" xmlns="" id="{55B04EBE-7EBB-45F7-B94E-3F149AA28731}"/>
                </a:ext>
              </a:extLst>
            </p:cNvPr>
            <p:cNvSpPr/>
            <p:nvPr/>
          </p:nvSpPr>
          <p:spPr>
            <a:xfrm>
              <a:off x="6311230" y="1972522"/>
              <a:ext cx="18432" cy="18432"/>
            </a:xfrm>
            <a:custGeom>
              <a:avLst/>
              <a:gdLst>
                <a:gd name="connsiteX0" fmla="*/ 0 w 18432"/>
                <a:gd name="connsiteY0" fmla="*/ 16826 h 18432"/>
                <a:gd name="connsiteX1" fmla="*/ 16589 w 18432"/>
                <a:gd name="connsiteY1" fmla="*/ 33415 h 18432"/>
                <a:gd name="connsiteX2" fmla="*/ 33178 w 18432"/>
                <a:gd name="connsiteY2" fmla="*/ 16826 h 18432"/>
                <a:gd name="connsiteX3" fmla="*/ 16589 w 18432"/>
                <a:gd name="connsiteY3" fmla="*/ 237 h 18432"/>
                <a:gd name="connsiteX4" fmla="*/ 0 w 18432"/>
                <a:gd name="connsiteY4" fmla="*/ 1682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26"/>
                  </a:moveTo>
                  <a:cubicBezTo>
                    <a:pt x="0" y="26042"/>
                    <a:pt x="7373" y="33415"/>
                    <a:pt x="16589" y="33415"/>
                  </a:cubicBezTo>
                  <a:cubicBezTo>
                    <a:pt x="25805" y="33415"/>
                    <a:pt x="33178" y="26042"/>
                    <a:pt x="33178" y="16826"/>
                  </a:cubicBezTo>
                  <a:cubicBezTo>
                    <a:pt x="33178" y="7610"/>
                    <a:pt x="25805" y="237"/>
                    <a:pt x="16589" y="237"/>
                  </a:cubicBezTo>
                  <a:cubicBezTo>
                    <a:pt x="7373" y="-1606"/>
                    <a:pt x="0" y="7610"/>
                    <a:pt x="0" y="1682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8" name="任意多边形: 形状 9307">
              <a:extLst>
                <a:ext uri="{FF2B5EF4-FFF2-40B4-BE49-F238E27FC236}">
                  <a16:creationId xmlns:a16="http://schemas.microsoft.com/office/drawing/2014/main" xmlns="" id="{DF7C4834-8C71-406E-B1E2-C1DBACA03424}"/>
                </a:ext>
              </a:extLst>
            </p:cNvPr>
            <p:cNvSpPr/>
            <p:nvPr/>
          </p:nvSpPr>
          <p:spPr>
            <a:xfrm>
              <a:off x="6331505" y="20022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9" name="任意多边形: 形状 9308">
              <a:extLst>
                <a:ext uri="{FF2B5EF4-FFF2-40B4-BE49-F238E27FC236}">
                  <a16:creationId xmlns:a16="http://schemas.microsoft.com/office/drawing/2014/main" xmlns="" id="{FF6462E4-AC1F-4123-9153-786EC086AF4F}"/>
                </a:ext>
              </a:extLst>
            </p:cNvPr>
            <p:cNvSpPr/>
            <p:nvPr/>
          </p:nvSpPr>
          <p:spPr>
            <a:xfrm>
              <a:off x="6456402" y="1960718"/>
              <a:ext cx="110592" cy="55296"/>
            </a:xfrm>
            <a:custGeom>
              <a:avLst/>
              <a:gdLst>
                <a:gd name="connsiteX0" fmla="*/ 61267 w 110592"/>
                <a:gd name="connsiteY0" fmla="*/ 67337 h 55296"/>
                <a:gd name="connsiteX1" fmla="*/ 441 w 110592"/>
                <a:gd name="connsiteY1" fmla="*/ 30473 h 55296"/>
                <a:gd name="connsiteX2" fmla="*/ 111033 w 110592"/>
                <a:gd name="connsiteY2" fmla="*/ 12041 h 55296"/>
                <a:gd name="connsiteX3" fmla="*/ 61267 w 110592"/>
                <a:gd name="connsiteY3" fmla="*/ 6733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61267" y="67337"/>
                  </a:moveTo>
                  <a:cubicBezTo>
                    <a:pt x="42835" y="69180"/>
                    <a:pt x="-5088" y="47062"/>
                    <a:pt x="441" y="30473"/>
                  </a:cubicBezTo>
                  <a:cubicBezTo>
                    <a:pt x="7814" y="2825"/>
                    <a:pt x="98131" y="-11920"/>
                    <a:pt x="111033" y="12041"/>
                  </a:cubicBezTo>
                  <a:cubicBezTo>
                    <a:pt x="120249" y="26787"/>
                    <a:pt x="79699" y="63651"/>
                    <a:pt x="61267" y="6733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0" name="任意多边形: 形状 9309">
              <a:extLst>
                <a:ext uri="{FF2B5EF4-FFF2-40B4-BE49-F238E27FC236}">
                  <a16:creationId xmlns:a16="http://schemas.microsoft.com/office/drawing/2014/main" xmlns="" id="{83C2CB65-9E17-4E53-A22C-CCCCB59541A8}"/>
                </a:ext>
              </a:extLst>
            </p:cNvPr>
            <p:cNvSpPr/>
            <p:nvPr/>
          </p:nvSpPr>
          <p:spPr>
            <a:xfrm>
              <a:off x="6515476" y="1959857"/>
              <a:ext cx="18432" cy="18432"/>
            </a:xfrm>
            <a:custGeom>
              <a:avLst/>
              <a:gdLst>
                <a:gd name="connsiteX0" fmla="*/ 349 w 18432"/>
                <a:gd name="connsiteY0" fmla="*/ 20275 h 18432"/>
                <a:gd name="connsiteX1" fmla="*/ 20624 w 18432"/>
                <a:gd name="connsiteY1" fmla="*/ 35021 h 18432"/>
                <a:gd name="connsiteX2" fmla="*/ 35370 w 18432"/>
                <a:gd name="connsiteY2" fmla="*/ 14746 h 18432"/>
                <a:gd name="connsiteX3" fmla="*/ 15095 w 18432"/>
                <a:gd name="connsiteY3" fmla="*/ 0 h 18432"/>
                <a:gd name="connsiteX4" fmla="*/ 349 w 18432"/>
                <a:gd name="connsiteY4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49" y="20275"/>
                  </a:moveTo>
                  <a:cubicBezTo>
                    <a:pt x="2192" y="29491"/>
                    <a:pt x="11408" y="35021"/>
                    <a:pt x="20624" y="35021"/>
                  </a:cubicBezTo>
                  <a:cubicBezTo>
                    <a:pt x="29840" y="33178"/>
                    <a:pt x="35370" y="23962"/>
                    <a:pt x="35370" y="14746"/>
                  </a:cubicBezTo>
                  <a:cubicBezTo>
                    <a:pt x="33527" y="5530"/>
                    <a:pt x="24311" y="0"/>
                    <a:pt x="15095" y="0"/>
                  </a:cubicBezTo>
                  <a:cubicBezTo>
                    <a:pt x="4036" y="3686"/>
                    <a:pt x="-1494" y="11059"/>
                    <a:pt x="349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1" name="任意多边形: 形状 9310">
              <a:extLst>
                <a:ext uri="{FF2B5EF4-FFF2-40B4-BE49-F238E27FC236}">
                  <a16:creationId xmlns:a16="http://schemas.microsoft.com/office/drawing/2014/main" xmlns="" id="{89FFF51C-FB3C-46F8-9CB3-09E7A5C5FF1A}"/>
                </a:ext>
              </a:extLst>
            </p:cNvPr>
            <p:cNvSpPr/>
            <p:nvPr/>
          </p:nvSpPr>
          <p:spPr>
            <a:xfrm>
              <a:off x="6474989" y="1967230"/>
              <a:ext cx="18432" cy="18432"/>
            </a:xfrm>
            <a:custGeom>
              <a:avLst/>
              <a:gdLst>
                <a:gd name="connsiteX0" fmla="*/ 287 w 18432"/>
                <a:gd name="connsiteY0" fmla="*/ 20275 h 18432"/>
                <a:gd name="connsiteX1" fmla="*/ 18719 w 18432"/>
                <a:gd name="connsiteY1" fmla="*/ 35021 h 18432"/>
                <a:gd name="connsiteX2" fmla="*/ 33464 w 18432"/>
                <a:gd name="connsiteY2" fmla="*/ 14746 h 18432"/>
                <a:gd name="connsiteX3" fmla="*/ 13189 w 18432"/>
                <a:gd name="connsiteY3" fmla="*/ 0 h 18432"/>
                <a:gd name="connsiteX4" fmla="*/ 287 w 18432"/>
                <a:gd name="connsiteY4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20275"/>
                  </a:moveTo>
                  <a:cubicBezTo>
                    <a:pt x="2130" y="29491"/>
                    <a:pt x="11346" y="35021"/>
                    <a:pt x="18719" y="35021"/>
                  </a:cubicBezTo>
                  <a:cubicBezTo>
                    <a:pt x="27935" y="33178"/>
                    <a:pt x="33464" y="23962"/>
                    <a:pt x="33464" y="14746"/>
                  </a:cubicBezTo>
                  <a:cubicBezTo>
                    <a:pt x="31621" y="5530"/>
                    <a:pt x="22405" y="0"/>
                    <a:pt x="13189" y="0"/>
                  </a:cubicBezTo>
                  <a:cubicBezTo>
                    <a:pt x="5816" y="1843"/>
                    <a:pt x="-1557" y="11059"/>
                    <a:pt x="287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2" name="任意多边形: 形状 9311">
              <a:extLst>
                <a:ext uri="{FF2B5EF4-FFF2-40B4-BE49-F238E27FC236}">
                  <a16:creationId xmlns:a16="http://schemas.microsoft.com/office/drawing/2014/main" xmlns="" id="{02D0E0AA-3E52-45A1-BC5D-D614F949C24E}"/>
                </a:ext>
              </a:extLst>
            </p:cNvPr>
            <p:cNvSpPr/>
            <p:nvPr/>
          </p:nvSpPr>
          <p:spPr>
            <a:xfrm>
              <a:off x="6499236" y="1994520"/>
              <a:ext cx="18432" cy="18432"/>
            </a:xfrm>
            <a:custGeom>
              <a:avLst/>
              <a:gdLst>
                <a:gd name="connsiteX0" fmla="*/ 0 w 18432"/>
                <a:gd name="connsiteY0" fmla="*/ 16946 h 18432"/>
                <a:gd name="connsiteX1" fmla="*/ 18432 w 18432"/>
                <a:gd name="connsiteY1" fmla="*/ 28005 h 18432"/>
                <a:gd name="connsiteX2" fmla="*/ 33178 w 18432"/>
                <a:gd name="connsiteY2" fmla="*/ 11416 h 18432"/>
                <a:gd name="connsiteX3" fmla="*/ 14746 w 18432"/>
                <a:gd name="connsiteY3" fmla="*/ 357 h 18432"/>
                <a:gd name="connsiteX4" fmla="*/ 0 w 18432"/>
                <a:gd name="connsiteY4" fmla="*/ 169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946"/>
                  </a:moveTo>
                  <a:cubicBezTo>
                    <a:pt x="1843" y="24319"/>
                    <a:pt x="9216" y="29848"/>
                    <a:pt x="18432" y="28005"/>
                  </a:cubicBezTo>
                  <a:cubicBezTo>
                    <a:pt x="27648" y="26162"/>
                    <a:pt x="33178" y="18789"/>
                    <a:pt x="33178" y="11416"/>
                  </a:cubicBezTo>
                  <a:cubicBezTo>
                    <a:pt x="31335" y="4044"/>
                    <a:pt x="23962" y="-1486"/>
                    <a:pt x="14746" y="357"/>
                  </a:cubicBezTo>
                  <a:cubicBezTo>
                    <a:pt x="5530" y="2200"/>
                    <a:pt x="0" y="9573"/>
                    <a:pt x="0" y="169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3" name="任意多边形: 形状 9312">
              <a:extLst>
                <a:ext uri="{FF2B5EF4-FFF2-40B4-BE49-F238E27FC236}">
                  <a16:creationId xmlns:a16="http://schemas.microsoft.com/office/drawing/2014/main" xmlns="" id="{2EE1D2DC-FC39-4396-94C2-B5C060173076}"/>
                </a:ext>
              </a:extLst>
            </p:cNvPr>
            <p:cNvSpPr/>
            <p:nvPr/>
          </p:nvSpPr>
          <p:spPr>
            <a:xfrm>
              <a:off x="5996962" y="1916765"/>
              <a:ext cx="92160" cy="55296"/>
            </a:xfrm>
            <a:custGeom>
              <a:avLst/>
              <a:gdLst>
                <a:gd name="connsiteX0" fmla="*/ 48847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7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7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3" y="33876"/>
                    <a:pt x="65435" y="59681"/>
                    <a:pt x="48847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4" name="任意多边形: 形状 9313">
              <a:extLst>
                <a:ext uri="{FF2B5EF4-FFF2-40B4-BE49-F238E27FC236}">
                  <a16:creationId xmlns:a16="http://schemas.microsoft.com/office/drawing/2014/main" xmlns="" id="{19946D40-AC23-4FFD-B0F3-A76280DA24C3}"/>
                </a:ext>
              </a:extLst>
            </p:cNvPr>
            <p:cNvSpPr/>
            <p:nvPr/>
          </p:nvSpPr>
          <p:spPr>
            <a:xfrm>
              <a:off x="6049495" y="19211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5" name="任意多边形: 形状 9314">
              <a:extLst>
                <a:ext uri="{FF2B5EF4-FFF2-40B4-BE49-F238E27FC236}">
                  <a16:creationId xmlns:a16="http://schemas.microsoft.com/office/drawing/2014/main" xmlns="" id="{434FD5B9-755D-4DA5-813F-3A6F009AE262}"/>
                </a:ext>
              </a:extLst>
            </p:cNvPr>
            <p:cNvSpPr/>
            <p:nvPr/>
          </p:nvSpPr>
          <p:spPr>
            <a:xfrm>
              <a:off x="6012631" y="19211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6" name="任意多边形: 形状 9315">
              <a:extLst>
                <a:ext uri="{FF2B5EF4-FFF2-40B4-BE49-F238E27FC236}">
                  <a16:creationId xmlns:a16="http://schemas.microsoft.com/office/drawing/2014/main" xmlns="" id="{4DB64121-5ABC-48E2-87A5-6680767B98EA}"/>
                </a:ext>
              </a:extLst>
            </p:cNvPr>
            <p:cNvSpPr/>
            <p:nvPr/>
          </p:nvSpPr>
          <p:spPr>
            <a:xfrm>
              <a:off x="6031063" y="1946954"/>
              <a:ext cx="18432" cy="18432"/>
            </a:xfrm>
            <a:custGeom>
              <a:avLst/>
              <a:gdLst>
                <a:gd name="connsiteX0" fmla="*/ 0 w 18432"/>
                <a:gd name="connsiteY0" fmla="*/ 12903 h 18432"/>
                <a:gd name="connsiteX1" fmla="*/ 14746 w 18432"/>
                <a:gd name="connsiteY1" fmla="*/ 25805 h 18432"/>
                <a:gd name="connsiteX2" fmla="*/ 29491 w 18432"/>
                <a:gd name="connsiteY2" fmla="*/ 12903 h 18432"/>
                <a:gd name="connsiteX3" fmla="*/ 14746 w 18432"/>
                <a:gd name="connsiteY3" fmla="*/ 0 h 18432"/>
                <a:gd name="connsiteX4" fmla="*/ 0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3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8" y="25805"/>
                    <a:pt x="29491" y="20275"/>
                    <a:pt x="29491" y="12903"/>
                  </a:cubicBezTo>
                  <a:cubicBezTo>
                    <a:pt x="29491" y="5530"/>
                    <a:pt x="22118" y="0"/>
                    <a:pt x="14746" y="0"/>
                  </a:cubicBezTo>
                  <a:cubicBezTo>
                    <a:pt x="7373" y="0"/>
                    <a:pt x="0" y="7373"/>
                    <a:pt x="0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7" name="任意多边形: 形状 9316">
              <a:extLst>
                <a:ext uri="{FF2B5EF4-FFF2-40B4-BE49-F238E27FC236}">
                  <a16:creationId xmlns:a16="http://schemas.microsoft.com/office/drawing/2014/main" xmlns="" id="{E7C11E8D-EE73-4944-8493-25D5A9DC7E9B}"/>
                </a:ext>
              </a:extLst>
            </p:cNvPr>
            <p:cNvSpPr/>
            <p:nvPr/>
          </p:nvSpPr>
          <p:spPr>
            <a:xfrm>
              <a:off x="6395523" y="1916567"/>
              <a:ext cx="92160" cy="55296"/>
            </a:xfrm>
            <a:custGeom>
              <a:avLst/>
              <a:gdLst>
                <a:gd name="connsiteX0" fmla="*/ 53947 w 92160"/>
                <a:gd name="connsiteY0" fmla="*/ 59879 h 55296"/>
                <a:gd name="connsiteX1" fmla="*/ 494 w 92160"/>
                <a:gd name="connsiteY1" fmla="*/ 24858 h 55296"/>
                <a:gd name="connsiteX2" fmla="*/ 98184 w 92160"/>
                <a:gd name="connsiteY2" fmla="*/ 11956 h 55296"/>
                <a:gd name="connsiteX3" fmla="*/ 53947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3947" y="59879"/>
                  </a:moveTo>
                  <a:cubicBezTo>
                    <a:pt x="37358" y="61722"/>
                    <a:pt x="-5036" y="39604"/>
                    <a:pt x="494" y="24858"/>
                  </a:cubicBezTo>
                  <a:cubicBezTo>
                    <a:pt x="7866" y="897"/>
                    <a:pt x="87124" y="-10163"/>
                    <a:pt x="98184" y="11956"/>
                  </a:cubicBezTo>
                  <a:cubicBezTo>
                    <a:pt x="105556" y="26701"/>
                    <a:pt x="70536" y="58036"/>
                    <a:pt x="53947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8" name="任意多边形: 形状 9317">
              <a:extLst>
                <a:ext uri="{FF2B5EF4-FFF2-40B4-BE49-F238E27FC236}">
                  <a16:creationId xmlns:a16="http://schemas.microsoft.com/office/drawing/2014/main" xmlns="" id="{4FE9F4CE-21A9-40E7-82AA-88C0961FC5EA}"/>
                </a:ext>
              </a:extLst>
            </p:cNvPr>
            <p:cNvSpPr/>
            <p:nvPr/>
          </p:nvSpPr>
          <p:spPr>
            <a:xfrm>
              <a:off x="6447340" y="1919020"/>
              <a:ext cx="18432" cy="18432"/>
            </a:xfrm>
            <a:custGeom>
              <a:avLst/>
              <a:gdLst>
                <a:gd name="connsiteX0" fmla="*/ 287 w 18432"/>
                <a:gd name="connsiteY0" fmla="*/ 16875 h 18432"/>
                <a:gd name="connsiteX1" fmla="*/ 16875 w 18432"/>
                <a:gd name="connsiteY1" fmla="*/ 29778 h 18432"/>
                <a:gd name="connsiteX2" fmla="*/ 29778 w 18432"/>
                <a:gd name="connsiteY2" fmla="*/ 13189 h 18432"/>
                <a:gd name="connsiteX3" fmla="*/ 13189 w 18432"/>
                <a:gd name="connsiteY3" fmla="*/ 286 h 18432"/>
                <a:gd name="connsiteX4" fmla="*/ 287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16875"/>
                  </a:moveTo>
                  <a:cubicBezTo>
                    <a:pt x="2130" y="24248"/>
                    <a:pt x="9503" y="31621"/>
                    <a:pt x="16875" y="29778"/>
                  </a:cubicBezTo>
                  <a:cubicBezTo>
                    <a:pt x="24248" y="27934"/>
                    <a:pt x="31621" y="20562"/>
                    <a:pt x="29778" y="13189"/>
                  </a:cubicBezTo>
                  <a:cubicBezTo>
                    <a:pt x="27935" y="5816"/>
                    <a:pt x="20562" y="-1557"/>
                    <a:pt x="13189" y="286"/>
                  </a:cubicBezTo>
                  <a:cubicBezTo>
                    <a:pt x="5816" y="286"/>
                    <a:pt x="-1557" y="7659"/>
                    <a:pt x="287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9" name="任意多边形: 形状 9318">
              <a:extLst>
                <a:ext uri="{FF2B5EF4-FFF2-40B4-BE49-F238E27FC236}">
                  <a16:creationId xmlns:a16="http://schemas.microsoft.com/office/drawing/2014/main" xmlns="" id="{F7473B90-C91A-4AB3-8B5F-AB8C038CBC11}"/>
                </a:ext>
              </a:extLst>
            </p:cNvPr>
            <p:cNvSpPr/>
            <p:nvPr/>
          </p:nvSpPr>
          <p:spPr>
            <a:xfrm>
              <a:off x="6412253" y="1922706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4 w 18432"/>
                <a:gd name="connsiteY2" fmla="*/ 13189 h 18432"/>
                <a:gd name="connsiteX3" fmla="*/ 13255 w 18432"/>
                <a:gd name="connsiteY3" fmla="*/ 286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8" y="20562"/>
                    <a:pt x="29844" y="13189"/>
                  </a:cubicBezTo>
                  <a:cubicBezTo>
                    <a:pt x="28001" y="5816"/>
                    <a:pt x="20628" y="-1557"/>
                    <a:pt x="13255" y="286"/>
                  </a:cubicBezTo>
                  <a:cubicBezTo>
                    <a:pt x="4039" y="2130"/>
                    <a:pt x="-1490" y="9502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0" name="任意多边形: 形状 9319">
              <a:extLst>
                <a:ext uri="{FF2B5EF4-FFF2-40B4-BE49-F238E27FC236}">
                  <a16:creationId xmlns:a16="http://schemas.microsoft.com/office/drawing/2014/main" xmlns="" id="{75EB4987-2492-4C8E-97D2-25AF1CAF7E33}"/>
                </a:ext>
              </a:extLst>
            </p:cNvPr>
            <p:cNvSpPr/>
            <p:nvPr/>
          </p:nvSpPr>
          <p:spPr>
            <a:xfrm>
              <a:off x="6432881" y="1948440"/>
              <a:ext cx="18432" cy="18432"/>
            </a:xfrm>
            <a:custGeom>
              <a:avLst/>
              <a:gdLst>
                <a:gd name="connsiteX0" fmla="*/ 0 w 18432"/>
                <a:gd name="connsiteY0" fmla="*/ 15103 h 18432"/>
                <a:gd name="connsiteX1" fmla="*/ 16589 w 18432"/>
                <a:gd name="connsiteY1" fmla="*/ 26162 h 18432"/>
                <a:gd name="connsiteX2" fmla="*/ 29491 w 18432"/>
                <a:gd name="connsiteY2" fmla="*/ 11416 h 18432"/>
                <a:gd name="connsiteX3" fmla="*/ 12902 w 18432"/>
                <a:gd name="connsiteY3" fmla="*/ 357 h 18432"/>
                <a:gd name="connsiteX4" fmla="*/ 0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5103"/>
                  </a:moveTo>
                  <a:cubicBezTo>
                    <a:pt x="1843" y="22476"/>
                    <a:pt x="9216" y="28005"/>
                    <a:pt x="16589" y="26162"/>
                  </a:cubicBezTo>
                  <a:cubicBezTo>
                    <a:pt x="23962" y="24319"/>
                    <a:pt x="31334" y="18789"/>
                    <a:pt x="29491" y="11416"/>
                  </a:cubicBezTo>
                  <a:cubicBezTo>
                    <a:pt x="27648" y="4044"/>
                    <a:pt x="22118" y="-1486"/>
                    <a:pt x="12902" y="357"/>
                  </a:cubicBezTo>
                  <a:cubicBezTo>
                    <a:pt x="5530" y="357"/>
                    <a:pt x="0" y="7730"/>
                    <a:pt x="0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1" name="任意多边形: 形状 9320">
              <a:extLst>
                <a:ext uri="{FF2B5EF4-FFF2-40B4-BE49-F238E27FC236}">
                  <a16:creationId xmlns:a16="http://schemas.microsoft.com/office/drawing/2014/main" xmlns="" id="{8FCD48B9-F35B-4A21-B684-1DC3BA2F3EFB}"/>
                </a:ext>
              </a:extLst>
            </p:cNvPr>
            <p:cNvSpPr/>
            <p:nvPr/>
          </p:nvSpPr>
          <p:spPr>
            <a:xfrm>
              <a:off x="3942714" y="1115670"/>
              <a:ext cx="4220935" cy="571393"/>
            </a:xfrm>
            <a:custGeom>
              <a:avLst/>
              <a:gdLst>
                <a:gd name="connsiteX0" fmla="*/ 4134305 w 4220935"/>
                <a:gd name="connsiteY0" fmla="*/ 0 h 571392"/>
                <a:gd name="connsiteX1" fmla="*/ 2831160 w 4220935"/>
                <a:gd name="connsiteY1" fmla="*/ 436839 h 571392"/>
                <a:gd name="connsiteX2" fmla="*/ 2831160 w 4220935"/>
                <a:gd name="connsiteY2" fmla="*/ 436839 h 571392"/>
                <a:gd name="connsiteX3" fmla="*/ 2794296 w 4220935"/>
                <a:gd name="connsiteY3" fmla="*/ 436839 h 571392"/>
                <a:gd name="connsiteX4" fmla="*/ 2621035 w 4220935"/>
                <a:gd name="connsiteY4" fmla="*/ 436839 h 571392"/>
                <a:gd name="connsiteX5" fmla="*/ 1601744 w 4220935"/>
                <a:gd name="connsiteY5" fmla="*/ 436839 h 571392"/>
                <a:gd name="connsiteX6" fmla="*/ 1428482 w 4220935"/>
                <a:gd name="connsiteY6" fmla="*/ 436839 h 571392"/>
                <a:gd name="connsiteX7" fmla="*/ 1384246 w 4220935"/>
                <a:gd name="connsiteY7" fmla="*/ 436839 h 571392"/>
                <a:gd name="connsiteX8" fmla="*/ 1384246 w 4220935"/>
                <a:gd name="connsiteY8" fmla="*/ 436839 h 571392"/>
                <a:gd name="connsiteX9" fmla="*/ 88474 w 4220935"/>
                <a:gd name="connsiteY9" fmla="*/ 0 h 571392"/>
                <a:gd name="connsiteX10" fmla="*/ 0 w 4220935"/>
                <a:gd name="connsiteY10" fmla="*/ 112435 h 571392"/>
                <a:gd name="connsiteX11" fmla="*/ 1384246 w 4220935"/>
                <a:gd name="connsiteY11" fmla="*/ 580609 h 571392"/>
                <a:gd name="connsiteX12" fmla="*/ 1384246 w 4220935"/>
                <a:gd name="connsiteY12" fmla="*/ 580609 h 571392"/>
                <a:gd name="connsiteX13" fmla="*/ 1391618 w 4220935"/>
                <a:gd name="connsiteY13" fmla="*/ 580609 h 571392"/>
                <a:gd name="connsiteX14" fmla="*/ 2833003 w 4220935"/>
                <a:gd name="connsiteY14" fmla="*/ 580609 h 571392"/>
                <a:gd name="connsiteX15" fmla="*/ 4224622 w 4220935"/>
                <a:gd name="connsiteY15" fmla="*/ 112435 h 571392"/>
                <a:gd name="connsiteX16" fmla="*/ 4134305 w 4220935"/>
                <a:gd name="connsiteY16" fmla="*/ 0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20935" h="571392">
                  <a:moveTo>
                    <a:pt x="4134305" y="0"/>
                  </a:moveTo>
                  <a:cubicBezTo>
                    <a:pt x="4128775" y="5530"/>
                    <a:pt x="3573971" y="434996"/>
                    <a:pt x="2831160" y="436839"/>
                  </a:cubicBezTo>
                  <a:lnTo>
                    <a:pt x="2831160" y="436839"/>
                  </a:lnTo>
                  <a:lnTo>
                    <a:pt x="2794296" y="436839"/>
                  </a:lnTo>
                  <a:lnTo>
                    <a:pt x="2621035" y="436839"/>
                  </a:lnTo>
                  <a:lnTo>
                    <a:pt x="1601744" y="436839"/>
                  </a:lnTo>
                  <a:lnTo>
                    <a:pt x="1428482" y="436839"/>
                  </a:lnTo>
                  <a:lnTo>
                    <a:pt x="1384246" y="436839"/>
                  </a:lnTo>
                  <a:lnTo>
                    <a:pt x="1384246" y="436839"/>
                  </a:lnTo>
                  <a:cubicBezTo>
                    <a:pt x="645121" y="433153"/>
                    <a:pt x="94003" y="5530"/>
                    <a:pt x="88474" y="0"/>
                  </a:cubicBezTo>
                  <a:lnTo>
                    <a:pt x="0" y="112435"/>
                  </a:lnTo>
                  <a:cubicBezTo>
                    <a:pt x="25805" y="132711"/>
                    <a:pt x="595355" y="576922"/>
                    <a:pt x="1384246" y="580609"/>
                  </a:cubicBezTo>
                  <a:lnTo>
                    <a:pt x="1384246" y="580609"/>
                  </a:lnTo>
                  <a:lnTo>
                    <a:pt x="1391618" y="580609"/>
                  </a:lnTo>
                  <a:lnTo>
                    <a:pt x="2833003" y="580609"/>
                  </a:lnTo>
                  <a:cubicBezTo>
                    <a:pt x="3625581" y="580609"/>
                    <a:pt x="4198817" y="132711"/>
                    <a:pt x="4224622" y="112435"/>
                  </a:cubicBezTo>
                  <a:lnTo>
                    <a:pt x="4134305" y="0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2" name="任意多边形: 形状 9321">
              <a:extLst>
                <a:ext uri="{FF2B5EF4-FFF2-40B4-BE49-F238E27FC236}">
                  <a16:creationId xmlns:a16="http://schemas.microsoft.com/office/drawing/2014/main" xmlns="" id="{1F3729EB-DFE6-40E0-8C23-9342AEFCE81D}"/>
                </a:ext>
              </a:extLst>
            </p:cNvPr>
            <p:cNvSpPr/>
            <p:nvPr/>
          </p:nvSpPr>
          <p:spPr>
            <a:xfrm>
              <a:off x="3964832" y="1145161"/>
              <a:ext cx="4165639" cy="516097"/>
            </a:xfrm>
            <a:custGeom>
              <a:avLst/>
              <a:gdLst>
                <a:gd name="connsiteX0" fmla="*/ 4132462 w 4165638"/>
                <a:gd name="connsiteY0" fmla="*/ 0 h 516096"/>
                <a:gd name="connsiteX1" fmla="*/ 2803512 w 4165638"/>
                <a:gd name="connsiteY1" fmla="*/ 444212 h 516096"/>
                <a:gd name="connsiteX2" fmla="*/ 2803512 w 4165638"/>
                <a:gd name="connsiteY2" fmla="*/ 442369 h 516096"/>
                <a:gd name="connsiteX3" fmla="*/ 2726098 w 4165638"/>
                <a:gd name="connsiteY3" fmla="*/ 442369 h 516096"/>
                <a:gd name="connsiteX4" fmla="*/ 2591544 w 4165638"/>
                <a:gd name="connsiteY4" fmla="*/ 442369 h 516096"/>
                <a:gd name="connsiteX5" fmla="*/ 1583312 w 4165638"/>
                <a:gd name="connsiteY5" fmla="*/ 442369 h 516096"/>
                <a:gd name="connsiteX6" fmla="*/ 1450601 w 4165638"/>
                <a:gd name="connsiteY6" fmla="*/ 442369 h 516096"/>
                <a:gd name="connsiteX7" fmla="*/ 1295772 w 4165638"/>
                <a:gd name="connsiteY7" fmla="*/ 442369 h 516096"/>
                <a:gd name="connsiteX8" fmla="*/ 44237 w 4165638"/>
                <a:gd name="connsiteY8" fmla="*/ 0 h 516096"/>
                <a:gd name="connsiteX9" fmla="*/ 0 w 4165638"/>
                <a:gd name="connsiteY9" fmla="*/ 55296 h 516096"/>
                <a:gd name="connsiteX10" fmla="*/ 1288399 w 4165638"/>
                <a:gd name="connsiteY10" fmla="*/ 514253 h 516096"/>
                <a:gd name="connsiteX11" fmla="*/ 1288399 w 4165638"/>
                <a:gd name="connsiteY11" fmla="*/ 514253 h 516096"/>
                <a:gd name="connsiteX12" fmla="*/ 1292085 w 4165638"/>
                <a:gd name="connsiteY12" fmla="*/ 514253 h 516096"/>
                <a:gd name="connsiteX13" fmla="*/ 1375030 w 4165638"/>
                <a:gd name="connsiteY13" fmla="*/ 516097 h 516096"/>
                <a:gd name="connsiteX14" fmla="*/ 1456130 w 4165638"/>
                <a:gd name="connsiteY14" fmla="*/ 514253 h 516096"/>
                <a:gd name="connsiteX15" fmla="*/ 2720568 w 4165638"/>
                <a:gd name="connsiteY15" fmla="*/ 514253 h 516096"/>
                <a:gd name="connsiteX16" fmla="*/ 2801669 w 4165638"/>
                <a:gd name="connsiteY16" fmla="*/ 516097 h 516096"/>
                <a:gd name="connsiteX17" fmla="*/ 4176698 w 4165638"/>
                <a:gd name="connsiteY17" fmla="*/ 55296 h 516096"/>
                <a:gd name="connsiteX18" fmla="*/ 4132462 w 4165638"/>
                <a:gd name="connsiteY18" fmla="*/ 0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65638" h="516096">
                  <a:moveTo>
                    <a:pt x="4132462" y="0"/>
                  </a:moveTo>
                  <a:cubicBezTo>
                    <a:pt x="4126932" y="5530"/>
                    <a:pt x="3562912" y="444212"/>
                    <a:pt x="2803512" y="444212"/>
                  </a:cubicBezTo>
                  <a:lnTo>
                    <a:pt x="2803512" y="442369"/>
                  </a:lnTo>
                  <a:lnTo>
                    <a:pt x="2726098" y="442369"/>
                  </a:lnTo>
                  <a:lnTo>
                    <a:pt x="2591544" y="442369"/>
                  </a:lnTo>
                  <a:lnTo>
                    <a:pt x="1583312" y="442369"/>
                  </a:lnTo>
                  <a:lnTo>
                    <a:pt x="1450601" y="442369"/>
                  </a:lnTo>
                  <a:lnTo>
                    <a:pt x="1295772" y="442369"/>
                  </a:lnTo>
                  <a:cubicBezTo>
                    <a:pt x="576923" y="414721"/>
                    <a:pt x="49766" y="3686"/>
                    <a:pt x="44237" y="0"/>
                  </a:cubicBezTo>
                  <a:lnTo>
                    <a:pt x="0" y="55296"/>
                  </a:lnTo>
                  <a:cubicBezTo>
                    <a:pt x="5530" y="60826"/>
                    <a:pt x="547431" y="482919"/>
                    <a:pt x="1288399" y="514253"/>
                  </a:cubicBezTo>
                  <a:lnTo>
                    <a:pt x="1288399" y="514253"/>
                  </a:lnTo>
                  <a:lnTo>
                    <a:pt x="1292085" y="514253"/>
                  </a:lnTo>
                  <a:cubicBezTo>
                    <a:pt x="1319733" y="516097"/>
                    <a:pt x="1347381" y="516097"/>
                    <a:pt x="1375030" y="516097"/>
                  </a:cubicBezTo>
                  <a:cubicBezTo>
                    <a:pt x="1402678" y="516097"/>
                    <a:pt x="1428482" y="516097"/>
                    <a:pt x="1456130" y="514253"/>
                  </a:cubicBezTo>
                  <a:lnTo>
                    <a:pt x="2720568" y="514253"/>
                  </a:lnTo>
                  <a:cubicBezTo>
                    <a:pt x="2748216" y="516097"/>
                    <a:pt x="2775864" y="516097"/>
                    <a:pt x="2801669" y="516097"/>
                  </a:cubicBezTo>
                  <a:cubicBezTo>
                    <a:pt x="3586873" y="516097"/>
                    <a:pt x="4171169" y="60826"/>
                    <a:pt x="4176698" y="55296"/>
                  </a:cubicBezTo>
                  <a:lnTo>
                    <a:pt x="4132462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3" name="任意多边形: 形状 9322">
              <a:extLst>
                <a:ext uri="{FF2B5EF4-FFF2-40B4-BE49-F238E27FC236}">
                  <a16:creationId xmlns:a16="http://schemas.microsoft.com/office/drawing/2014/main" xmlns="" id="{2AF12DFE-BFAE-45D3-9887-B104801BF343}"/>
                </a:ext>
              </a:extLst>
            </p:cNvPr>
            <p:cNvSpPr/>
            <p:nvPr/>
          </p:nvSpPr>
          <p:spPr>
            <a:xfrm>
              <a:off x="4906709" y="514786"/>
              <a:ext cx="2285572" cy="1050625"/>
            </a:xfrm>
            <a:custGeom>
              <a:avLst/>
              <a:gdLst>
                <a:gd name="connsiteX0" fmla="*/ 1800809 w 2285571"/>
                <a:gd name="connsiteY0" fmla="*/ 584295 h 1050625"/>
                <a:gd name="connsiteX1" fmla="*/ 1146472 w 2285571"/>
                <a:gd name="connsiteY1" fmla="*/ 0 h 1050625"/>
                <a:gd name="connsiteX2" fmla="*/ 492135 w 2285571"/>
                <a:gd name="connsiteY2" fmla="*/ 584295 h 1050625"/>
                <a:gd name="connsiteX3" fmla="*/ 0 w 2285571"/>
                <a:gd name="connsiteY3" fmla="*/ 1050626 h 1050625"/>
                <a:gd name="connsiteX4" fmla="*/ 1144629 w 2285571"/>
                <a:gd name="connsiteY4" fmla="*/ 1050626 h 1050625"/>
                <a:gd name="connsiteX5" fmla="*/ 2289259 w 2285571"/>
                <a:gd name="connsiteY5" fmla="*/ 1050626 h 1050625"/>
                <a:gd name="connsiteX6" fmla="*/ 1800809 w 2285571"/>
                <a:gd name="connsiteY6" fmla="*/ 584295 h 10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571" h="1050625">
                  <a:moveTo>
                    <a:pt x="1800809" y="584295"/>
                  </a:moveTo>
                  <a:cubicBezTo>
                    <a:pt x="1535388" y="340992"/>
                    <a:pt x="1336322" y="0"/>
                    <a:pt x="1146472" y="0"/>
                  </a:cubicBezTo>
                  <a:cubicBezTo>
                    <a:pt x="956622" y="0"/>
                    <a:pt x="755713" y="340992"/>
                    <a:pt x="492135" y="584295"/>
                  </a:cubicBezTo>
                  <a:cubicBezTo>
                    <a:pt x="189850" y="862619"/>
                    <a:pt x="0" y="1050626"/>
                    <a:pt x="0" y="1050626"/>
                  </a:cubicBezTo>
                  <a:lnTo>
                    <a:pt x="1144629" y="1050626"/>
                  </a:lnTo>
                  <a:lnTo>
                    <a:pt x="2289259" y="1050626"/>
                  </a:lnTo>
                  <a:cubicBezTo>
                    <a:pt x="2291101" y="1050626"/>
                    <a:pt x="2101252" y="862619"/>
                    <a:pt x="1800809" y="584295"/>
                  </a:cubicBezTo>
                  <a:close/>
                </a:path>
              </a:pathLst>
            </a:custGeom>
            <a:solidFill>
              <a:srgbClr val="44100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4" name="任意多边形: 形状 9323">
              <a:extLst>
                <a:ext uri="{FF2B5EF4-FFF2-40B4-BE49-F238E27FC236}">
                  <a16:creationId xmlns:a16="http://schemas.microsoft.com/office/drawing/2014/main" xmlns="" id="{0C565810-4F0D-4ACC-92EB-7F57AABA9AAC}"/>
                </a:ext>
              </a:extLst>
            </p:cNvPr>
            <p:cNvSpPr/>
            <p:nvPr/>
          </p:nvSpPr>
          <p:spPr>
            <a:xfrm>
              <a:off x="5011772" y="608789"/>
              <a:ext cx="2082819" cy="940033"/>
            </a:xfrm>
            <a:custGeom>
              <a:avLst/>
              <a:gdLst>
                <a:gd name="connsiteX0" fmla="*/ 1636764 w 2082819"/>
                <a:gd name="connsiteY0" fmla="*/ 532686 h 940033"/>
                <a:gd name="connsiteX1" fmla="*/ 1041410 w 2082819"/>
                <a:gd name="connsiteY1" fmla="*/ 0 h 940033"/>
                <a:gd name="connsiteX2" fmla="*/ 446055 w 2082819"/>
                <a:gd name="connsiteY2" fmla="*/ 532686 h 940033"/>
                <a:gd name="connsiteX3" fmla="*/ 0 w 2082819"/>
                <a:gd name="connsiteY3" fmla="*/ 956622 h 940033"/>
                <a:gd name="connsiteX4" fmla="*/ 1041410 w 2082819"/>
                <a:gd name="connsiteY4" fmla="*/ 956622 h 940033"/>
                <a:gd name="connsiteX5" fmla="*/ 2082820 w 2082819"/>
                <a:gd name="connsiteY5" fmla="*/ 956622 h 940033"/>
                <a:gd name="connsiteX6" fmla="*/ 1636764 w 2082819"/>
                <a:gd name="connsiteY6" fmla="*/ 532686 h 94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2819" h="940033">
                  <a:moveTo>
                    <a:pt x="1636764" y="532686"/>
                  </a:moveTo>
                  <a:cubicBezTo>
                    <a:pt x="1395305" y="309658"/>
                    <a:pt x="1214671" y="0"/>
                    <a:pt x="1041410" y="0"/>
                  </a:cubicBezTo>
                  <a:cubicBezTo>
                    <a:pt x="868149" y="0"/>
                    <a:pt x="685672" y="309658"/>
                    <a:pt x="446055" y="532686"/>
                  </a:cubicBezTo>
                  <a:cubicBezTo>
                    <a:pt x="171418" y="787048"/>
                    <a:pt x="0" y="956622"/>
                    <a:pt x="0" y="956622"/>
                  </a:cubicBezTo>
                  <a:lnTo>
                    <a:pt x="1041410" y="956622"/>
                  </a:lnTo>
                  <a:lnTo>
                    <a:pt x="2082820" y="956622"/>
                  </a:lnTo>
                  <a:cubicBezTo>
                    <a:pt x="2082820" y="956622"/>
                    <a:pt x="1911402" y="787048"/>
                    <a:pt x="1636764" y="532686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5" name="任意多边形: 形状 9324">
              <a:extLst>
                <a:ext uri="{FF2B5EF4-FFF2-40B4-BE49-F238E27FC236}">
                  <a16:creationId xmlns:a16="http://schemas.microsoft.com/office/drawing/2014/main" xmlns="" id="{301CAC24-91A7-4A73-9005-9968ABDFEC90}"/>
                </a:ext>
              </a:extLst>
            </p:cNvPr>
            <p:cNvSpPr/>
            <p:nvPr/>
          </p:nvSpPr>
          <p:spPr>
            <a:xfrm>
              <a:off x="5096559" y="688047"/>
              <a:ext cx="1898499" cy="866305"/>
            </a:xfrm>
            <a:custGeom>
              <a:avLst/>
              <a:gdLst>
                <a:gd name="connsiteX0" fmla="*/ 1502211 w 1898499"/>
                <a:gd name="connsiteY0" fmla="*/ 488449 h 866305"/>
                <a:gd name="connsiteX1" fmla="*/ 954779 w 1898499"/>
                <a:gd name="connsiteY1" fmla="*/ 0 h 866305"/>
                <a:gd name="connsiteX2" fmla="*/ 407348 w 1898499"/>
                <a:gd name="connsiteY2" fmla="*/ 488449 h 866305"/>
                <a:gd name="connsiteX3" fmla="*/ 0 w 1898499"/>
                <a:gd name="connsiteY3" fmla="*/ 877364 h 866305"/>
                <a:gd name="connsiteX4" fmla="*/ 956622 w 1898499"/>
                <a:gd name="connsiteY4" fmla="*/ 877364 h 866305"/>
                <a:gd name="connsiteX5" fmla="*/ 1913245 w 1898499"/>
                <a:gd name="connsiteY5" fmla="*/ 877364 h 866305"/>
                <a:gd name="connsiteX6" fmla="*/ 1502211 w 1898499"/>
                <a:gd name="connsiteY6" fmla="*/ 488449 h 86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499" h="866305">
                  <a:moveTo>
                    <a:pt x="1502211" y="488449"/>
                  </a:moveTo>
                  <a:cubicBezTo>
                    <a:pt x="1281026" y="283853"/>
                    <a:pt x="1115138" y="0"/>
                    <a:pt x="954779" y="0"/>
                  </a:cubicBezTo>
                  <a:cubicBezTo>
                    <a:pt x="796264" y="0"/>
                    <a:pt x="628532" y="283853"/>
                    <a:pt x="407348" y="488449"/>
                  </a:cubicBezTo>
                  <a:cubicBezTo>
                    <a:pt x="156672" y="720692"/>
                    <a:pt x="0" y="877364"/>
                    <a:pt x="0" y="877364"/>
                  </a:cubicBezTo>
                  <a:lnTo>
                    <a:pt x="956622" y="877364"/>
                  </a:lnTo>
                  <a:lnTo>
                    <a:pt x="1913245" y="877364"/>
                  </a:lnTo>
                  <a:cubicBezTo>
                    <a:pt x="1913245" y="877364"/>
                    <a:pt x="1754729" y="720692"/>
                    <a:pt x="1502211" y="488449"/>
                  </a:cubicBez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6" name="任意多边形: 形状 9325">
              <a:extLst>
                <a:ext uri="{FF2B5EF4-FFF2-40B4-BE49-F238E27FC236}">
                  <a16:creationId xmlns:a16="http://schemas.microsoft.com/office/drawing/2014/main" xmlns="" id="{4731806F-A0CC-4D42-B538-7E06EB0E83D6}"/>
                </a:ext>
              </a:extLst>
            </p:cNvPr>
            <p:cNvSpPr/>
            <p:nvPr/>
          </p:nvSpPr>
          <p:spPr>
            <a:xfrm>
              <a:off x="5166601" y="754402"/>
              <a:ext cx="1769475" cy="811009"/>
            </a:xfrm>
            <a:custGeom>
              <a:avLst/>
              <a:gdLst>
                <a:gd name="connsiteX0" fmla="*/ 1391618 w 1769474"/>
                <a:gd name="connsiteY0" fmla="*/ 451585 h 811009"/>
                <a:gd name="connsiteX1" fmla="*/ 884738 w 1769474"/>
                <a:gd name="connsiteY1" fmla="*/ 0 h 811009"/>
                <a:gd name="connsiteX2" fmla="*/ 377857 w 1769474"/>
                <a:gd name="connsiteY2" fmla="*/ 451585 h 811009"/>
                <a:gd name="connsiteX3" fmla="*/ 0 w 1769474"/>
                <a:gd name="connsiteY3" fmla="*/ 811009 h 811009"/>
                <a:gd name="connsiteX4" fmla="*/ 884738 w 1769474"/>
                <a:gd name="connsiteY4" fmla="*/ 811009 h 811009"/>
                <a:gd name="connsiteX5" fmla="*/ 1769475 w 1769474"/>
                <a:gd name="connsiteY5" fmla="*/ 811009 h 811009"/>
                <a:gd name="connsiteX6" fmla="*/ 1391618 w 1769474"/>
                <a:gd name="connsiteY6" fmla="*/ 451585 h 81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9474" h="811009">
                  <a:moveTo>
                    <a:pt x="1391618" y="451585"/>
                  </a:moveTo>
                  <a:cubicBezTo>
                    <a:pt x="1187023" y="261735"/>
                    <a:pt x="1032194" y="0"/>
                    <a:pt x="884738" y="0"/>
                  </a:cubicBezTo>
                  <a:cubicBezTo>
                    <a:pt x="737281" y="0"/>
                    <a:pt x="582452" y="263578"/>
                    <a:pt x="377857" y="451585"/>
                  </a:cubicBezTo>
                  <a:cubicBezTo>
                    <a:pt x="147456" y="665396"/>
                    <a:pt x="0" y="811009"/>
                    <a:pt x="0" y="811009"/>
                  </a:cubicBezTo>
                  <a:lnTo>
                    <a:pt x="884738" y="811009"/>
                  </a:lnTo>
                  <a:lnTo>
                    <a:pt x="1769475" y="811009"/>
                  </a:lnTo>
                  <a:cubicBezTo>
                    <a:pt x="1771318" y="811009"/>
                    <a:pt x="1625705" y="665396"/>
                    <a:pt x="1391618" y="451585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7" name="任意多边形: 形状 9326">
              <a:extLst>
                <a:ext uri="{FF2B5EF4-FFF2-40B4-BE49-F238E27FC236}">
                  <a16:creationId xmlns:a16="http://schemas.microsoft.com/office/drawing/2014/main" xmlns="" id="{1BE52D13-1440-4494-956F-1209FACEFA91}"/>
                </a:ext>
              </a:extLst>
            </p:cNvPr>
            <p:cNvSpPr/>
            <p:nvPr/>
          </p:nvSpPr>
          <p:spPr>
            <a:xfrm>
              <a:off x="5279036" y="853935"/>
              <a:ext cx="1548291" cy="700417"/>
            </a:xfrm>
            <a:custGeom>
              <a:avLst/>
              <a:gdLst>
                <a:gd name="connsiteX0" fmla="*/ 1216514 w 1548290"/>
                <a:gd name="connsiteY0" fmla="*/ 396289 h 700416"/>
                <a:gd name="connsiteX1" fmla="*/ 774145 w 1548290"/>
                <a:gd name="connsiteY1" fmla="*/ 0 h 700416"/>
                <a:gd name="connsiteX2" fmla="*/ 331777 w 1548290"/>
                <a:gd name="connsiteY2" fmla="*/ 396289 h 700416"/>
                <a:gd name="connsiteX3" fmla="*/ 0 w 1548290"/>
                <a:gd name="connsiteY3" fmla="*/ 711476 h 700416"/>
                <a:gd name="connsiteX4" fmla="*/ 775989 w 1548290"/>
                <a:gd name="connsiteY4" fmla="*/ 711476 h 700416"/>
                <a:gd name="connsiteX5" fmla="*/ 1551977 w 1548290"/>
                <a:gd name="connsiteY5" fmla="*/ 711476 h 700416"/>
                <a:gd name="connsiteX6" fmla="*/ 1216514 w 1548290"/>
                <a:gd name="connsiteY6" fmla="*/ 396289 h 70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8290" h="700416">
                  <a:moveTo>
                    <a:pt x="1216514" y="396289"/>
                  </a:moveTo>
                  <a:cubicBezTo>
                    <a:pt x="1037723" y="230400"/>
                    <a:pt x="903170" y="0"/>
                    <a:pt x="774145" y="0"/>
                  </a:cubicBezTo>
                  <a:cubicBezTo>
                    <a:pt x="645121" y="0"/>
                    <a:pt x="510567" y="230400"/>
                    <a:pt x="331777" y="396289"/>
                  </a:cubicBezTo>
                  <a:cubicBezTo>
                    <a:pt x="127181" y="584295"/>
                    <a:pt x="0" y="711476"/>
                    <a:pt x="0" y="711476"/>
                  </a:cubicBezTo>
                  <a:lnTo>
                    <a:pt x="775989" y="711476"/>
                  </a:lnTo>
                  <a:lnTo>
                    <a:pt x="1551977" y="711476"/>
                  </a:lnTo>
                  <a:cubicBezTo>
                    <a:pt x="1548291" y="711476"/>
                    <a:pt x="1421110" y="584295"/>
                    <a:pt x="1216514" y="39628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8" name="任意多边形: 形状 9327">
              <a:extLst>
                <a:ext uri="{FF2B5EF4-FFF2-40B4-BE49-F238E27FC236}">
                  <a16:creationId xmlns:a16="http://schemas.microsoft.com/office/drawing/2014/main" xmlns="" id="{8AEC298A-966A-45F1-8DD6-532A846E3A74}"/>
                </a:ext>
              </a:extLst>
            </p:cNvPr>
            <p:cNvSpPr/>
            <p:nvPr/>
          </p:nvSpPr>
          <p:spPr>
            <a:xfrm>
              <a:off x="5516809" y="999548"/>
              <a:ext cx="1069058" cy="479233"/>
            </a:xfrm>
            <a:custGeom>
              <a:avLst/>
              <a:gdLst>
                <a:gd name="connsiteX0" fmla="*/ 1052469 w 1069057"/>
                <a:gd name="connsiteY0" fmla="*/ 473703 h 479232"/>
                <a:gd name="connsiteX1" fmla="*/ 834971 w 1069057"/>
                <a:gd name="connsiteY1" fmla="*/ 267264 h 479232"/>
                <a:gd name="connsiteX2" fmla="*/ 543745 w 1069057"/>
                <a:gd name="connsiteY2" fmla="*/ 7373 h 479232"/>
                <a:gd name="connsiteX3" fmla="*/ 536372 w 1069057"/>
                <a:gd name="connsiteY3" fmla="*/ 0 h 479232"/>
                <a:gd name="connsiteX4" fmla="*/ 528999 w 1069057"/>
                <a:gd name="connsiteY4" fmla="*/ 7373 h 479232"/>
                <a:gd name="connsiteX5" fmla="*/ 237773 w 1069057"/>
                <a:gd name="connsiteY5" fmla="*/ 267264 h 479232"/>
                <a:gd name="connsiteX6" fmla="*/ 20275 w 1069057"/>
                <a:gd name="connsiteY6" fmla="*/ 473703 h 479232"/>
                <a:gd name="connsiteX7" fmla="*/ 0 w 1069057"/>
                <a:gd name="connsiteY7" fmla="*/ 493978 h 479232"/>
                <a:gd name="connsiteX8" fmla="*/ 1074587 w 1069057"/>
                <a:gd name="connsiteY8" fmla="*/ 493978 h 479232"/>
                <a:gd name="connsiteX9" fmla="*/ 1052469 w 1069057"/>
                <a:gd name="connsiteY9" fmla="*/ 473703 h 479232"/>
                <a:gd name="connsiteX10" fmla="*/ 860776 w 1069057"/>
                <a:gd name="connsiteY10" fmla="*/ 470017 h 479232"/>
                <a:gd name="connsiteX11" fmla="*/ 779675 w 1069057"/>
                <a:gd name="connsiteY11" fmla="*/ 470017 h 479232"/>
                <a:gd name="connsiteX12" fmla="*/ 713320 w 1069057"/>
                <a:gd name="connsiteY12" fmla="*/ 470017 h 479232"/>
                <a:gd name="connsiteX13" fmla="*/ 621159 w 1069057"/>
                <a:gd name="connsiteY13" fmla="*/ 470017 h 479232"/>
                <a:gd name="connsiteX14" fmla="*/ 530842 w 1069057"/>
                <a:gd name="connsiteY14" fmla="*/ 470017 h 479232"/>
                <a:gd name="connsiteX15" fmla="*/ 440525 w 1069057"/>
                <a:gd name="connsiteY15" fmla="*/ 470017 h 479232"/>
                <a:gd name="connsiteX16" fmla="*/ 348365 w 1069057"/>
                <a:gd name="connsiteY16" fmla="*/ 470017 h 479232"/>
                <a:gd name="connsiteX17" fmla="*/ 282010 w 1069057"/>
                <a:gd name="connsiteY17" fmla="*/ 470017 h 479232"/>
                <a:gd name="connsiteX18" fmla="*/ 210125 w 1069057"/>
                <a:gd name="connsiteY18" fmla="*/ 470017 h 479232"/>
                <a:gd name="connsiteX19" fmla="*/ 57139 w 1069057"/>
                <a:gd name="connsiteY19" fmla="*/ 470017 h 479232"/>
                <a:gd name="connsiteX20" fmla="*/ 254362 w 1069057"/>
                <a:gd name="connsiteY20" fmla="*/ 283853 h 479232"/>
                <a:gd name="connsiteX21" fmla="*/ 536372 w 1069057"/>
                <a:gd name="connsiteY21" fmla="*/ 31334 h 479232"/>
                <a:gd name="connsiteX22" fmla="*/ 818382 w 1069057"/>
                <a:gd name="connsiteY22" fmla="*/ 283853 h 479232"/>
                <a:gd name="connsiteX23" fmla="*/ 1015605 w 1069057"/>
                <a:gd name="connsiteY23" fmla="*/ 470017 h 479232"/>
                <a:gd name="connsiteX24" fmla="*/ 860776 w 1069057"/>
                <a:gd name="connsiteY24" fmla="*/ 470017 h 4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69057" h="479232">
                  <a:moveTo>
                    <a:pt x="1052469" y="473703"/>
                  </a:moveTo>
                  <a:cubicBezTo>
                    <a:pt x="1052469" y="473703"/>
                    <a:pt x="967682" y="388916"/>
                    <a:pt x="834971" y="267264"/>
                  </a:cubicBezTo>
                  <a:cubicBezTo>
                    <a:pt x="718849" y="160359"/>
                    <a:pt x="545588" y="9216"/>
                    <a:pt x="543745" y="7373"/>
                  </a:cubicBezTo>
                  <a:lnTo>
                    <a:pt x="536372" y="0"/>
                  </a:lnTo>
                  <a:lnTo>
                    <a:pt x="528999" y="7373"/>
                  </a:lnTo>
                  <a:cubicBezTo>
                    <a:pt x="527156" y="9216"/>
                    <a:pt x="353895" y="160359"/>
                    <a:pt x="237773" y="267264"/>
                  </a:cubicBezTo>
                  <a:cubicBezTo>
                    <a:pt x="105063" y="388916"/>
                    <a:pt x="20275" y="473703"/>
                    <a:pt x="20275" y="473703"/>
                  </a:cubicBezTo>
                  <a:lnTo>
                    <a:pt x="0" y="493978"/>
                  </a:lnTo>
                  <a:lnTo>
                    <a:pt x="1074587" y="493978"/>
                  </a:lnTo>
                  <a:lnTo>
                    <a:pt x="1052469" y="473703"/>
                  </a:lnTo>
                  <a:close/>
                  <a:moveTo>
                    <a:pt x="860776" y="470017"/>
                  </a:moveTo>
                  <a:lnTo>
                    <a:pt x="779675" y="470017"/>
                  </a:lnTo>
                  <a:lnTo>
                    <a:pt x="713320" y="470017"/>
                  </a:lnTo>
                  <a:lnTo>
                    <a:pt x="621159" y="470017"/>
                  </a:lnTo>
                  <a:lnTo>
                    <a:pt x="530842" y="470017"/>
                  </a:lnTo>
                  <a:lnTo>
                    <a:pt x="440525" y="470017"/>
                  </a:lnTo>
                  <a:lnTo>
                    <a:pt x="348365" y="470017"/>
                  </a:lnTo>
                  <a:lnTo>
                    <a:pt x="282010" y="470017"/>
                  </a:lnTo>
                  <a:lnTo>
                    <a:pt x="210125" y="470017"/>
                  </a:lnTo>
                  <a:lnTo>
                    <a:pt x="57139" y="470017"/>
                  </a:lnTo>
                  <a:cubicBezTo>
                    <a:pt x="90317" y="438682"/>
                    <a:pt x="160359" y="370484"/>
                    <a:pt x="254362" y="283853"/>
                  </a:cubicBezTo>
                  <a:cubicBezTo>
                    <a:pt x="355738" y="189850"/>
                    <a:pt x="501351" y="62669"/>
                    <a:pt x="536372" y="31334"/>
                  </a:cubicBezTo>
                  <a:cubicBezTo>
                    <a:pt x="571393" y="62669"/>
                    <a:pt x="717006" y="189850"/>
                    <a:pt x="818382" y="283853"/>
                  </a:cubicBezTo>
                  <a:cubicBezTo>
                    <a:pt x="912386" y="370484"/>
                    <a:pt x="982427" y="436839"/>
                    <a:pt x="1015605" y="470017"/>
                  </a:cubicBezTo>
                  <a:lnTo>
                    <a:pt x="860776" y="470017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9" name="任意多边形: 形状 9328">
              <a:extLst>
                <a:ext uri="{FF2B5EF4-FFF2-40B4-BE49-F238E27FC236}">
                  <a16:creationId xmlns:a16="http://schemas.microsoft.com/office/drawing/2014/main" xmlns="" id="{6E0C9158-28CE-4874-935C-AC2AD85D5E40}"/>
                </a:ext>
              </a:extLst>
            </p:cNvPr>
            <p:cNvSpPr/>
            <p:nvPr/>
          </p:nvSpPr>
          <p:spPr>
            <a:xfrm>
              <a:off x="5695600" y="1053001"/>
              <a:ext cx="645121" cy="405505"/>
            </a:xfrm>
            <a:custGeom>
              <a:avLst/>
              <a:gdLst>
                <a:gd name="connsiteX0" fmla="*/ 654337 w 645121"/>
                <a:gd name="connsiteY0" fmla="*/ 350209 h 405504"/>
                <a:gd name="connsiteX1" fmla="*/ 600884 w 645121"/>
                <a:gd name="connsiteY1" fmla="*/ 283853 h 405504"/>
                <a:gd name="connsiteX2" fmla="*/ 547431 w 645121"/>
                <a:gd name="connsiteY2" fmla="*/ 350209 h 405504"/>
                <a:gd name="connsiteX3" fmla="*/ 534529 w 645121"/>
                <a:gd name="connsiteY3" fmla="*/ 346522 h 405504"/>
                <a:gd name="connsiteX4" fmla="*/ 527156 w 645121"/>
                <a:gd name="connsiteY4" fmla="*/ 348365 h 405504"/>
                <a:gd name="connsiteX5" fmla="*/ 534529 w 645121"/>
                <a:gd name="connsiteY5" fmla="*/ 300442 h 405504"/>
                <a:gd name="connsiteX6" fmla="*/ 444212 w 645121"/>
                <a:gd name="connsiteY6" fmla="*/ 182477 h 405504"/>
                <a:gd name="connsiteX7" fmla="*/ 444212 w 645121"/>
                <a:gd name="connsiteY7" fmla="*/ 173261 h 405504"/>
                <a:gd name="connsiteX8" fmla="*/ 403661 w 645121"/>
                <a:gd name="connsiteY8" fmla="*/ 77415 h 405504"/>
                <a:gd name="connsiteX9" fmla="*/ 403661 w 645121"/>
                <a:gd name="connsiteY9" fmla="*/ 66355 h 405504"/>
                <a:gd name="connsiteX10" fmla="*/ 350209 w 645121"/>
                <a:gd name="connsiteY10" fmla="*/ 0 h 405504"/>
                <a:gd name="connsiteX11" fmla="*/ 296756 w 645121"/>
                <a:gd name="connsiteY11" fmla="*/ 66355 h 405504"/>
                <a:gd name="connsiteX12" fmla="*/ 298599 w 645121"/>
                <a:gd name="connsiteY12" fmla="*/ 77415 h 405504"/>
                <a:gd name="connsiteX13" fmla="*/ 258048 w 645121"/>
                <a:gd name="connsiteY13" fmla="*/ 173261 h 405504"/>
                <a:gd name="connsiteX14" fmla="*/ 258048 w 645121"/>
                <a:gd name="connsiteY14" fmla="*/ 182477 h 405504"/>
                <a:gd name="connsiteX15" fmla="*/ 167731 w 645121"/>
                <a:gd name="connsiteY15" fmla="*/ 300442 h 405504"/>
                <a:gd name="connsiteX16" fmla="*/ 176947 w 645121"/>
                <a:gd name="connsiteY16" fmla="*/ 348365 h 405504"/>
                <a:gd name="connsiteX17" fmla="*/ 167731 w 645121"/>
                <a:gd name="connsiteY17" fmla="*/ 346522 h 405504"/>
                <a:gd name="connsiteX18" fmla="*/ 154829 w 645121"/>
                <a:gd name="connsiteY18" fmla="*/ 350209 h 405504"/>
                <a:gd name="connsiteX19" fmla="*/ 101376 w 645121"/>
                <a:gd name="connsiteY19" fmla="*/ 283853 h 405504"/>
                <a:gd name="connsiteX20" fmla="*/ 47923 w 645121"/>
                <a:gd name="connsiteY20" fmla="*/ 350209 h 405504"/>
                <a:gd name="connsiteX21" fmla="*/ 47923 w 645121"/>
                <a:gd name="connsiteY21" fmla="*/ 355738 h 405504"/>
                <a:gd name="connsiteX22" fmla="*/ 27648 w 645121"/>
                <a:gd name="connsiteY22" fmla="*/ 346522 h 405504"/>
                <a:gd name="connsiteX23" fmla="*/ 0 w 645121"/>
                <a:gd name="connsiteY23" fmla="*/ 381543 h 405504"/>
                <a:gd name="connsiteX24" fmla="*/ 27648 w 645121"/>
                <a:gd name="connsiteY24" fmla="*/ 416564 h 405504"/>
                <a:gd name="connsiteX25" fmla="*/ 55296 w 645121"/>
                <a:gd name="connsiteY25" fmla="*/ 387073 h 405504"/>
                <a:gd name="connsiteX26" fmla="*/ 99533 w 645121"/>
                <a:gd name="connsiteY26" fmla="*/ 416564 h 405504"/>
                <a:gd name="connsiteX27" fmla="*/ 138240 w 645121"/>
                <a:gd name="connsiteY27" fmla="*/ 394445 h 405504"/>
                <a:gd name="connsiteX28" fmla="*/ 164045 w 645121"/>
                <a:gd name="connsiteY28" fmla="*/ 416564 h 405504"/>
                <a:gd name="connsiteX29" fmla="*/ 191693 w 645121"/>
                <a:gd name="connsiteY29" fmla="*/ 383386 h 405504"/>
                <a:gd name="connsiteX30" fmla="*/ 256205 w 645121"/>
                <a:gd name="connsiteY30" fmla="*/ 416564 h 405504"/>
                <a:gd name="connsiteX31" fmla="*/ 318874 w 645121"/>
                <a:gd name="connsiteY31" fmla="*/ 385229 h 405504"/>
                <a:gd name="connsiteX32" fmla="*/ 346522 w 645121"/>
                <a:gd name="connsiteY32" fmla="*/ 416564 h 405504"/>
                <a:gd name="connsiteX33" fmla="*/ 374170 w 645121"/>
                <a:gd name="connsiteY33" fmla="*/ 385229 h 405504"/>
                <a:gd name="connsiteX34" fmla="*/ 436839 w 645121"/>
                <a:gd name="connsiteY34" fmla="*/ 416564 h 405504"/>
                <a:gd name="connsiteX35" fmla="*/ 501351 w 645121"/>
                <a:gd name="connsiteY35" fmla="*/ 383386 h 405504"/>
                <a:gd name="connsiteX36" fmla="*/ 528999 w 645121"/>
                <a:gd name="connsiteY36" fmla="*/ 416564 h 405504"/>
                <a:gd name="connsiteX37" fmla="*/ 554804 w 645121"/>
                <a:gd name="connsiteY37" fmla="*/ 394445 h 405504"/>
                <a:gd name="connsiteX38" fmla="*/ 593511 w 645121"/>
                <a:gd name="connsiteY38" fmla="*/ 416564 h 405504"/>
                <a:gd name="connsiteX39" fmla="*/ 654337 w 645121"/>
                <a:gd name="connsiteY39" fmla="*/ 350209 h 405504"/>
                <a:gd name="connsiteX40" fmla="*/ 31334 w 645121"/>
                <a:gd name="connsiteY40" fmla="*/ 405505 h 405504"/>
                <a:gd name="connsiteX41" fmla="*/ 12902 w 645121"/>
                <a:gd name="connsiteY41" fmla="*/ 381543 h 405504"/>
                <a:gd name="connsiteX42" fmla="*/ 31334 w 645121"/>
                <a:gd name="connsiteY42" fmla="*/ 357581 h 405504"/>
                <a:gd name="connsiteX43" fmla="*/ 49766 w 645121"/>
                <a:gd name="connsiteY43" fmla="*/ 381543 h 405504"/>
                <a:gd name="connsiteX44" fmla="*/ 31334 w 645121"/>
                <a:gd name="connsiteY44" fmla="*/ 405505 h 405504"/>
                <a:gd name="connsiteX45" fmla="*/ 103219 w 645121"/>
                <a:gd name="connsiteY45" fmla="*/ 396289 h 405504"/>
                <a:gd name="connsiteX46" fmla="*/ 70042 w 645121"/>
                <a:gd name="connsiteY46" fmla="*/ 350209 h 405504"/>
                <a:gd name="connsiteX47" fmla="*/ 103219 w 645121"/>
                <a:gd name="connsiteY47" fmla="*/ 304128 h 405504"/>
                <a:gd name="connsiteX48" fmla="*/ 136397 w 645121"/>
                <a:gd name="connsiteY48" fmla="*/ 350209 h 405504"/>
                <a:gd name="connsiteX49" fmla="*/ 103219 w 645121"/>
                <a:gd name="connsiteY49" fmla="*/ 396289 h 405504"/>
                <a:gd name="connsiteX50" fmla="*/ 169575 w 645121"/>
                <a:gd name="connsiteY50" fmla="*/ 405505 h 405504"/>
                <a:gd name="connsiteX51" fmla="*/ 151143 w 645121"/>
                <a:gd name="connsiteY51" fmla="*/ 381543 h 405504"/>
                <a:gd name="connsiteX52" fmla="*/ 151143 w 645121"/>
                <a:gd name="connsiteY52" fmla="*/ 377857 h 405504"/>
                <a:gd name="connsiteX53" fmla="*/ 152986 w 645121"/>
                <a:gd name="connsiteY53" fmla="*/ 368641 h 405504"/>
                <a:gd name="connsiteX54" fmla="*/ 167731 w 645121"/>
                <a:gd name="connsiteY54" fmla="*/ 357581 h 405504"/>
                <a:gd name="connsiteX55" fmla="*/ 186163 w 645121"/>
                <a:gd name="connsiteY55" fmla="*/ 381543 h 405504"/>
                <a:gd name="connsiteX56" fmla="*/ 169575 w 645121"/>
                <a:gd name="connsiteY56" fmla="*/ 405505 h 405504"/>
                <a:gd name="connsiteX57" fmla="*/ 352052 w 645121"/>
                <a:gd name="connsiteY57" fmla="*/ 20275 h 405504"/>
                <a:gd name="connsiteX58" fmla="*/ 385229 w 645121"/>
                <a:gd name="connsiteY58" fmla="*/ 64512 h 405504"/>
                <a:gd name="connsiteX59" fmla="*/ 352052 w 645121"/>
                <a:gd name="connsiteY59" fmla="*/ 57139 h 405504"/>
                <a:gd name="connsiteX60" fmla="*/ 318874 w 645121"/>
                <a:gd name="connsiteY60" fmla="*/ 64512 h 405504"/>
                <a:gd name="connsiteX61" fmla="*/ 352052 w 645121"/>
                <a:gd name="connsiteY61" fmla="*/ 20275 h 405504"/>
                <a:gd name="connsiteX62" fmla="*/ 383386 w 645121"/>
                <a:gd name="connsiteY62" fmla="*/ 84787 h 405504"/>
                <a:gd name="connsiteX63" fmla="*/ 352052 w 645121"/>
                <a:gd name="connsiteY63" fmla="*/ 112435 h 405504"/>
                <a:gd name="connsiteX64" fmla="*/ 320717 w 645121"/>
                <a:gd name="connsiteY64" fmla="*/ 84787 h 405504"/>
                <a:gd name="connsiteX65" fmla="*/ 352052 w 645121"/>
                <a:gd name="connsiteY65" fmla="*/ 75571 h 405504"/>
                <a:gd name="connsiteX66" fmla="*/ 383386 w 645121"/>
                <a:gd name="connsiteY66" fmla="*/ 84787 h 405504"/>
                <a:gd name="connsiteX67" fmla="*/ 305972 w 645121"/>
                <a:gd name="connsiteY67" fmla="*/ 99533 h 405504"/>
                <a:gd name="connsiteX68" fmla="*/ 352052 w 645121"/>
                <a:gd name="connsiteY68" fmla="*/ 132711 h 405504"/>
                <a:gd name="connsiteX69" fmla="*/ 398132 w 645121"/>
                <a:gd name="connsiteY69" fmla="*/ 99533 h 405504"/>
                <a:gd name="connsiteX70" fmla="*/ 423937 w 645121"/>
                <a:gd name="connsiteY70" fmla="*/ 173261 h 405504"/>
                <a:gd name="connsiteX71" fmla="*/ 423937 w 645121"/>
                <a:gd name="connsiteY71" fmla="*/ 184320 h 405504"/>
                <a:gd name="connsiteX72" fmla="*/ 353895 w 645121"/>
                <a:gd name="connsiteY72" fmla="*/ 270951 h 405504"/>
                <a:gd name="connsiteX73" fmla="*/ 353895 w 645121"/>
                <a:gd name="connsiteY73" fmla="*/ 270951 h 405504"/>
                <a:gd name="connsiteX74" fmla="*/ 352052 w 645121"/>
                <a:gd name="connsiteY74" fmla="*/ 270951 h 405504"/>
                <a:gd name="connsiteX75" fmla="*/ 282010 w 645121"/>
                <a:gd name="connsiteY75" fmla="*/ 184320 h 405504"/>
                <a:gd name="connsiteX76" fmla="*/ 282010 w 645121"/>
                <a:gd name="connsiteY76" fmla="*/ 173261 h 405504"/>
                <a:gd name="connsiteX77" fmla="*/ 305972 w 645121"/>
                <a:gd name="connsiteY77" fmla="*/ 99533 h 405504"/>
                <a:gd name="connsiteX78" fmla="*/ 420250 w 645121"/>
                <a:gd name="connsiteY78" fmla="*/ 206439 h 405504"/>
                <a:gd name="connsiteX79" fmla="*/ 376013 w 645121"/>
                <a:gd name="connsiteY79" fmla="*/ 265421 h 405504"/>
                <a:gd name="connsiteX80" fmla="*/ 420250 w 645121"/>
                <a:gd name="connsiteY80" fmla="*/ 206439 h 405504"/>
                <a:gd name="connsiteX81" fmla="*/ 359425 w 645121"/>
                <a:gd name="connsiteY81" fmla="*/ 346522 h 405504"/>
                <a:gd name="connsiteX82" fmla="*/ 353895 w 645121"/>
                <a:gd name="connsiteY82" fmla="*/ 346522 h 405504"/>
                <a:gd name="connsiteX83" fmla="*/ 348365 w 645121"/>
                <a:gd name="connsiteY83" fmla="*/ 346522 h 405504"/>
                <a:gd name="connsiteX84" fmla="*/ 353895 w 645121"/>
                <a:gd name="connsiteY84" fmla="*/ 324404 h 405504"/>
                <a:gd name="connsiteX85" fmla="*/ 359425 w 645121"/>
                <a:gd name="connsiteY85" fmla="*/ 346522 h 405504"/>
                <a:gd name="connsiteX86" fmla="*/ 329933 w 645121"/>
                <a:gd name="connsiteY86" fmla="*/ 265421 h 405504"/>
                <a:gd name="connsiteX87" fmla="*/ 285696 w 645121"/>
                <a:gd name="connsiteY87" fmla="*/ 206439 h 405504"/>
                <a:gd name="connsiteX88" fmla="*/ 329933 w 645121"/>
                <a:gd name="connsiteY88" fmla="*/ 265421 h 405504"/>
                <a:gd name="connsiteX89" fmla="*/ 261735 w 645121"/>
                <a:gd name="connsiteY89" fmla="*/ 396289 h 405504"/>
                <a:gd name="connsiteX90" fmla="*/ 228557 w 645121"/>
                <a:gd name="connsiteY90" fmla="*/ 350209 h 405504"/>
                <a:gd name="connsiteX91" fmla="*/ 261735 w 645121"/>
                <a:gd name="connsiteY91" fmla="*/ 304128 h 405504"/>
                <a:gd name="connsiteX92" fmla="*/ 294913 w 645121"/>
                <a:gd name="connsiteY92" fmla="*/ 350209 h 405504"/>
                <a:gd name="connsiteX93" fmla="*/ 261735 w 645121"/>
                <a:gd name="connsiteY93" fmla="*/ 396289 h 405504"/>
                <a:gd name="connsiteX94" fmla="*/ 313345 w 645121"/>
                <a:gd name="connsiteY94" fmla="*/ 368641 h 405504"/>
                <a:gd name="connsiteX95" fmla="*/ 315188 w 645121"/>
                <a:gd name="connsiteY95" fmla="*/ 350209 h 405504"/>
                <a:gd name="connsiteX96" fmla="*/ 261735 w 645121"/>
                <a:gd name="connsiteY96" fmla="*/ 283853 h 405504"/>
                <a:gd name="connsiteX97" fmla="*/ 208282 w 645121"/>
                <a:gd name="connsiteY97" fmla="*/ 350209 h 405504"/>
                <a:gd name="connsiteX98" fmla="*/ 210125 w 645121"/>
                <a:gd name="connsiteY98" fmla="*/ 368641 h 405504"/>
                <a:gd name="connsiteX99" fmla="*/ 188007 w 645121"/>
                <a:gd name="connsiteY99" fmla="*/ 300442 h 405504"/>
                <a:gd name="connsiteX100" fmla="*/ 259891 w 645121"/>
                <a:gd name="connsiteY100" fmla="*/ 202752 h 405504"/>
                <a:gd name="connsiteX101" fmla="*/ 259891 w 645121"/>
                <a:gd name="connsiteY101" fmla="*/ 202752 h 405504"/>
                <a:gd name="connsiteX102" fmla="*/ 329933 w 645121"/>
                <a:gd name="connsiteY102" fmla="*/ 289383 h 405504"/>
                <a:gd name="connsiteX103" fmla="*/ 329933 w 645121"/>
                <a:gd name="connsiteY103" fmla="*/ 300442 h 405504"/>
                <a:gd name="connsiteX104" fmla="*/ 313345 w 645121"/>
                <a:gd name="connsiteY104" fmla="*/ 368641 h 405504"/>
                <a:gd name="connsiteX105" fmla="*/ 352052 w 645121"/>
                <a:gd name="connsiteY105" fmla="*/ 405505 h 405504"/>
                <a:gd name="connsiteX106" fmla="*/ 333620 w 645121"/>
                <a:gd name="connsiteY106" fmla="*/ 381543 h 405504"/>
                <a:gd name="connsiteX107" fmla="*/ 352052 w 645121"/>
                <a:gd name="connsiteY107" fmla="*/ 357581 h 405504"/>
                <a:gd name="connsiteX108" fmla="*/ 370484 w 645121"/>
                <a:gd name="connsiteY108" fmla="*/ 381543 h 405504"/>
                <a:gd name="connsiteX109" fmla="*/ 352052 w 645121"/>
                <a:gd name="connsiteY109" fmla="*/ 405505 h 405504"/>
                <a:gd name="connsiteX110" fmla="*/ 442369 w 645121"/>
                <a:gd name="connsiteY110" fmla="*/ 396289 h 405504"/>
                <a:gd name="connsiteX111" fmla="*/ 409191 w 645121"/>
                <a:gd name="connsiteY111" fmla="*/ 350209 h 405504"/>
                <a:gd name="connsiteX112" fmla="*/ 442369 w 645121"/>
                <a:gd name="connsiteY112" fmla="*/ 304128 h 405504"/>
                <a:gd name="connsiteX113" fmla="*/ 475546 w 645121"/>
                <a:gd name="connsiteY113" fmla="*/ 350209 h 405504"/>
                <a:gd name="connsiteX114" fmla="*/ 442369 w 645121"/>
                <a:gd name="connsiteY114" fmla="*/ 396289 h 405504"/>
                <a:gd name="connsiteX115" fmla="*/ 493978 w 645121"/>
                <a:gd name="connsiteY115" fmla="*/ 368641 h 405504"/>
                <a:gd name="connsiteX116" fmla="*/ 495822 w 645121"/>
                <a:gd name="connsiteY116" fmla="*/ 350209 h 405504"/>
                <a:gd name="connsiteX117" fmla="*/ 442369 w 645121"/>
                <a:gd name="connsiteY117" fmla="*/ 283853 h 405504"/>
                <a:gd name="connsiteX118" fmla="*/ 388916 w 645121"/>
                <a:gd name="connsiteY118" fmla="*/ 350209 h 405504"/>
                <a:gd name="connsiteX119" fmla="*/ 390759 w 645121"/>
                <a:gd name="connsiteY119" fmla="*/ 368641 h 405504"/>
                <a:gd name="connsiteX120" fmla="*/ 368641 w 645121"/>
                <a:gd name="connsiteY120" fmla="*/ 300442 h 405504"/>
                <a:gd name="connsiteX121" fmla="*/ 368641 w 645121"/>
                <a:gd name="connsiteY121" fmla="*/ 289383 h 405504"/>
                <a:gd name="connsiteX122" fmla="*/ 440525 w 645121"/>
                <a:gd name="connsiteY122" fmla="*/ 202752 h 405504"/>
                <a:gd name="connsiteX123" fmla="*/ 440525 w 645121"/>
                <a:gd name="connsiteY123" fmla="*/ 202752 h 405504"/>
                <a:gd name="connsiteX124" fmla="*/ 512411 w 645121"/>
                <a:gd name="connsiteY124" fmla="*/ 300442 h 405504"/>
                <a:gd name="connsiteX125" fmla="*/ 493978 w 645121"/>
                <a:gd name="connsiteY125" fmla="*/ 368641 h 405504"/>
                <a:gd name="connsiteX126" fmla="*/ 534529 w 645121"/>
                <a:gd name="connsiteY126" fmla="*/ 405505 h 405504"/>
                <a:gd name="connsiteX127" fmla="*/ 516097 w 645121"/>
                <a:gd name="connsiteY127" fmla="*/ 381543 h 405504"/>
                <a:gd name="connsiteX128" fmla="*/ 534529 w 645121"/>
                <a:gd name="connsiteY128" fmla="*/ 357581 h 405504"/>
                <a:gd name="connsiteX129" fmla="*/ 549275 w 645121"/>
                <a:gd name="connsiteY129" fmla="*/ 368641 h 405504"/>
                <a:gd name="connsiteX130" fmla="*/ 551118 w 645121"/>
                <a:gd name="connsiteY130" fmla="*/ 377857 h 405504"/>
                <a:gd name="connsiteX131" fmla="*/ 551118 w 645121"/>
                <a:gd name="connsiteY131" fmla="*/ 381543 h 405504"/>
                <a:gd name="connsiteX132" fmla="*/ 534529 w 645121"/>
                <a:gd name="connsiteY132" fmla="*/ 405505 h 405504"/>
                <a:gd name="connsiteX133" fmla="*/ 600884 w 645121"/>
                <a:gd name="connsiteY133" fmla="*/ 396289 h 405504"/>
                <a:gd name="connsiteX134" fmla="*/ 567707 w 645121"/>
                <a:gd name="connsiteY134" fmla="*/ 350209 h 405504"/>
                <a:gd name="connsiteX135" fmla="*/ 600884 w 645121"/>
                <a:gd name="connsiteY135" fmla="*/ 304128 h 405504"/>
                <a:gd name="connsiteX136" fmla="*/ 634062 w 645121"/>
                <a:gd name="connsiteY136" fmla="*/ 350209 h 405504"/>
                <a:gd name="connsiteX137" fmla="*/ 600884 w 645121"/>
                <a:gd name="connsiteY137" fmla="*/ 396289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645121" h="405504">
                  <a:moveTo>
                    <a:pt x="654337" y="350209"/>
                  </a:moveTo>
                  <a:cubicBezTo>
                    <a:pt x="654337" y="313344"/>
                    <a:pt x="630375" y="283853"/>
                    <a:pt x="600884" y="283853"/>
                  </a:cubicBezTo>
                  <a:cubicBezTo>
                    <a:pt x="571393" y="283853"/>
                    <a:pt x="547431" y="313344"/>
                    <a:pt x="547431" y="350209"/>
                  </a:cubicBezTo>
                  <a:cubicBezTo>
                    <a:pt x="543745" y="348365"/>
                    <a:pt x="540059" y="346522"/>
                    <a:pt x="534529" y="346522"/>
                  </a:cubicBezTo>
                  <a:cubicBezTo>
                    <a:pt x="530843" y="346522"/>
                    <a:pt x="528999" y="346522"/>
                    <a:pt x="527156" y="348365"/>
                  </a:cubicBezTo>
                  <a:cubicBezTo>
                    <a:pt x="532686" y="333620"/>
                    <a:pt x="534529" y="317031"/>
                    <a:pt x="534529" y="300442"/>
                  </a:cubicBezTo>
                  <a:cubicBezTo>
                    <a:pt x="534529" y="235930"/>
                    <a:pt x="493978" y="184320"/>
                    <a:pt x="444212" y="182477"/>
                  </a:cubicBezTo>
                  <a:cubicBezTo>
                    <a:pt x="444212" y="178791"/>
                    <a:pt x="444212" y="176947"/>
                    <a:pt x="444212" y="173261"/>
                  </a:cubicBezTo>
                  <a:cubicBezTo>
                    <a:pt x="444212" y="132711"/>
                    <a:pt x="427623" y="97690"/>
                    <a:pt x="403661" y="77415"/>
                  </a:cubicBezTo>
                  <a:cubicBezTo>
                    <a:pt x="403661" y="73728"/>
                    <a:pt x="403661" y="70042"/>
                    <a:pt x="403661" y="66355"/>
                  </a:cubicBezTo>
                  <a:cubicBezTo>
                    <a:pt x="403661" y="29491"/>
                    <a:pt x="379700" y="0"/>
                    <a:pt x="350209" y="0"/>
                  </a:cubicBezTo>
                  <a:cubicBezTo>
                    <a:pt x="320717" y="0"/>
                    <a:pt x="296756" y="29491"/>
                    <a:pt x="296756" y="66355"/>
                  </a:cubicBezTo>
                  <a:cubicBezTo>
                    <a:pt x="296756" y="70042"/>
                    <a:pt x="296756" y="73728"/>
                    <a:pt x="298599" y="77415"/>
                  </a:cubicBezTo>
                  <a:cubicBezTo>
                    <a:pt x="274637" y="99533"/>
                    <a:pt x="258048" y="134554"/>
                    <a:pt x="258048" y="173261"/>
                  </a:cubicBezTo>
                  <a:cubicBezTo>
                    <a:pt x="258048" y="176947"/>
                    <a:pt x="258048" y="178791"/>
                    <a:pt x="258048" y="182477"/>
                  </a:cubicBezTo>
                  <a:cubicBezTo>
                    <a:pt x="208282" y="184320"/>
                    <a:pt x="167731" y="235930"/>
                    <a:pt x="167731" y="300442"/>
                  </a:cubicBezTo>
                  <a:cubicBezTo>
                    <a:pt x="167731" y="317031"/>
                    <a:pt x="171418" y="333620"/>
                    <a:pt x="176947" y="348365"/>
                  </a:cubicBezTo>
                  <a:cubicBezTo>
                    <a:pt x="175104" y="346522"/>
                    <a:pt x="171418" y="346522"/>
                    <a:pt x="167731" y="346522"/>
                  </a:cubicBezTo>
                  <a:cubicBezTo>
                    <a:pt x="164045" y="346522"/>
                    <a:pt x="158515" y="348365"/>
                    <a:pt x="154829" y="350209"/>
                  </a:cubicBezTo>
                  <a:cubicBezTo>
                    <a:pt x="154829" y="313344"/>
                    <a:pt x="130867" y="283853"/>
                    <a:pt x="101376" y="283853"/>
                  </a:cubicBezTo>
                  <a:cubicBezTo>
                    <a:pt x="71885" y="283853"/>
                    <a:pt x="47923" y="313344"/>
                    <a:pt x="47923" y="350209"/>
                  </a:cubicBezTo>
                  <a:cubicBezTo>
                    <a:pt x="47923" y="352052"/>
                    <a:pt x="47923" y="353895"/>
                    <a:pt x="47923" y="355738"/>
                  </a:cubicBezTo>
                  <a:cubicBezTo>
                    <a:pt x="42394" y="350209"/>
                    <a:pt x="36864" y="346522"/>
                    <a:pt x="27648" y="346522"/>
                  </a:cubicBezTo>
                  <a:cubicBezTo>
                    <a:pt x="11059" y="346522"/>
                    <a:pt x="0" y="363111"/>
                    <a:pt x="0" y="381543"/>
                  </a:cubicBezTo>
                  <a:cubicBezTo>
                    <a:pt x="0" y="401818"/>
                    <a:pt x="12902" y="416564"/>
                    <a:pt x="27648" y="416564"/>
                  </a:cubicBezTo>
                  <a:cubicBezTo>
                    <a:pt x="42394" y="416564"/>
                    <a:pt x="53453" y="403661"/>
                    <a:pt x="55296" y="387073"/>
                  </a:cubicBezTo>
                  <a:cubicBezTo>
                    <a:pt x="64512" y="405505"/>
                    <a:pt x="81101" y="416564"/>
                    <a:pt x="99533" y="416564"/>
                  </a:cubicBezTo>
                  <a:cubicBezTo>
                    <a:pt x="116122" y="416564"/>
                    <a:pt x="129024" y="407348"/>
                    <a:pt x="138240" y="394445"/>
                  </a:cubicBezTo>
                  <a:cubicBezTo>
                    <a:pt x="141927" y="407348"/>
                    <a:pt x="152986" y="416564"/>
                    <a:pt x="164045" y="416564"/>
                  </a:cubicBezTo>
                  <a:cubicBezTo>
                    <a:pt x="178791" y="416564"/>
                    <a:pt x="191693" y="401818"/>
                    <a:pt x="191693" y="383386"/>
                  </a:cubicBezTo>
                  <a:cubicBezTo>
                    <a:pt x="208282" y="403661"/>
                    <a:pt x="230400" y="416564"/>
                    <a:pt x="256205" y="416564"/>
                  </a:cubicBezTo>
                  <a:cubicBezTo>
                    <a:pt x="280167" y="416564"/>
                    <a:pt x="302285" y="403661"/>
                    <a:pt x="318874" y="385229"/>
                  </a:cubicBezTo>
                  <a:cubicBezTo>
                    <a:pt x="320717" y="401818"/>
                    <a:pt x="331777" y="416564"/>
                    <a:pt x="346522" y="416564"/>
                  </a:cubicBezTo>
                  <a:cubicBezTo>
                    <a:pt x="361268" y="416564"/>
                    <a:pt x="372327" y="403661"/>
                    <a:pt x="374170" y="385229"/>
                  </a:cubicBezTo>
                  <a:cubicBezTo>
                    <a:pt x="390759" y="403661"/>
                    <a:pt x="412877" y="416564"/>
                    <a:pt x="436839" y="416564"/>
                  </a:cubicBezTo>
                  <a:cubicBezTo>
                    <a:pt x="462644" y="416564"/>
                    <a:pt x="484762" y="403661"/>
                    <a:pt x="501351" y="383386"/>
                  </a:cubicBezTo>
                  <a:cubicBezTo>
                    <a:pt x="501351" y="401818"/>
                    <a:pt x="514254" y="416564"/>
                    <a:pt x="528999" y="416564"/>
                  </a:cubicBezTo>
                  <a:cubicBezTo>
                    <a:pt x="540059" y="416564"/>
                    <a:pt x="551118" y="407348"/>
                    <a:pt x="554804" y="394445"/>
                  </a:cubicBezTo>
                  <a:cubicBezTo>
                    <a:pt x="564020" y="407348"/>
                    <a:pt x="578766" y="416564"/>
                    <a:pt x="593511" y="416564"/>
                  </a:cubicBezTo>
                  <a:cubicBezTo>
                    <a:pt x="630375" y="416564"/>
                    <a:pt x="654337" y="387073"/>
                    <a:pt x="654337" y="350209"/>
                  </a:cubicBezTo>
                  <a:close/>
                  <a:moveTo>
                    <a:pt x="31334" y="405505"/>
                  </a:moveTo>
                  <a:cubicBezTo>
                    <a:pt x="22118" y="405505"/>
                    <a:pt x="12902" y="394445"/>
                    <a:pt x="12902" y="381543"/>
                  </a:cubicBezTo>
                  <a:cubicBezTo>
                    <a:pt x="12902" y="368641"/>
                    <a:pt x="20275" y="357581"/>
                    <a:pt x="31334" y="357581"/>
                  </a:cubicBezTo>
                  <a:cubicBezTo>
                    <a:pt x="40550" y="357581"/>
                    <a:pt x="49766" y="368641"/>
                    <a:pt x="49766" y="381543"/>
                  </a:cubicBezTo>
                  <a:cubicBezTo>
                    <a:pt x="49766" y="394445"/>
                    <a:pt x="40550" y="405505"/>
                    <a:pt x="31334" y="405505"/>
                  </a:cubicBezTo>
                  <a:close/>
                  <a:moveTo>
                    <a:pt x="103219" y="396289"/>
                  </a:moveTo>
                  <a:cubicBezTo>
                    <a:pt x="84787" y="396289"/>
                    <a:pt x="70042" y="376013"/>
                    <a:pt x="70042" y="350209"/>
                  </a:cubicBezTo>
                  <a:cubicBezTo>
                    <a:pt x="70042" y="324404"/>
                    <a:pt x="84787" y="304128"/>
                    <a:pt x="103219" y="304128"/>
                  </a:cubicBezTo>
                  <a:cubicBezTo>
                    <a:pt x="121651" y="304128"/>
                    <a:pt x="136397" y="324404"/>
                    <a:pt x="136397" y="350209"/>
                  </a:cubicBezTo>
                  <a:cubicBezTo>
                    <a:pt x="138240" y="376013"/>
                    <a:pt x="121651" y="396289"/>
                    <a:pt x="103219" y="396289"/>
                  </a:cubicBezTo>
                  <a:close/>
                  <a:moveTo>
                    <a:pt x="169575" y="405505"/>
                  </a:moveTo>
                  <a:cubicBezTo>
                    <a:pt x="160359" y="405505"/>
                    <a:pt x="151143" y="394445"/>
                    <a:pt x="151143" y="381543"/>
                  </a:cubicBezTo>
                  <a:cubicBezTo>
                    <a:pt x="151143" y="379700"/>
                    <a:pt x="151143" y="379700"/>
                    <a:pt x="151143" y="377857"/>
                  </a:cubicBezTo>
                  <a:cubicBezTo>
                    <a:pt x="152986" y="374170"/>
                    <a:pt x="152986" y="372327"/>
                    <a:pt x="152986" y="368641"/>
                  </a:cubicBezTo>
                  <a:cubicBezTo>
                    <a:pt x="156672" y="361268"/>
                    <a:pt x="162202" y="357581"/>
                    <a:pt x="167731" y="357581"/>
                  </a:cubicBezTo>
                  <a:cubicBezTo>
                    <a:pt x="176947" y="357581"/>
                    <a:pt x="186163" y="368641"/>
                    <a:pt x="186163" y="381543"/>
                  </a:cubicBezTo>
                  <a:cubicBezTo>
                    <a:pt x="188007" y="394445"/>
                    <a:pt x="180634" y="405505"/>
                    <a:pt x="169575" y="405505"/>
                  </a:cubicBezTo>
                  <a:close/>
                  <a:moveTo>
                    <a:pt x="352052" y="20275"/>
                  </a:moveTo>
                  <a:cubicBezTo>
                    <a:pt x="370484" y="20275"/>
                    <a:pt x="385229" y="40550"/>
                    <a:pt x="385229" y="64512"/>
                  </a:cubicBezTo>
                  <a:cubicBezTo>
                    <a:pt x="374170" y="58982"/>
                    <a:pt x="363111" y="57139"/>
                    <a:pt x="352052" y="57139"/>
                  </a:cubicBezTo>
                  <a:cubicBezTo>
                    <a:pt x="340993" y="57139"/>
                    <a:pt x="329933" y="60826"/>
                    <a:pt x="318874" y="64512"/>
                  </a:cubicBezTo>
                  <a:cubicBezTo>
                    <a:pt x="320717" y="38707"/>
                    <a:pt x="335463" y="20275"/>
                    <a:pt x="352052" y="20275"/>
                  </a:cubicBezTo>
                  <a:close/>
                  <a:moveTo>
                    <a:pt x="383386" y="84787"/>
                  </a:moveTo>
                  <a:cubicBezTo>
                    <a:pt x="377857" y="101376"/>
                    <a:pt x="366797" y="112435"/>
                    <a:pt x="352052" y="112435"/>
                  </a:cubicBezTo>
                  <a:cubicBezTo>
                    <a:pt x="339149" y="112435"/>
                    <a:pt x="326247" y="101376"/>
                    <a:pt x="320717" y="84787"/>
                  </a:cubicBezTo>
                  <a:cubicBezTo>
                    <a:pt x="329933" y="79258"/>
                    <a:pt x="340993" y="75571"/>
                    <a:pt x="352052" y="75571"/>
                  </a:cubicBezTo>
                  <a:cubicBezTo>
                    <a:pt x="363111" y="75571"/>
                    <a:pt x="374170" y="79258"/>
                    <a:pt x="383386" y="84787"/>
                  </a:cubicBezTo>
                  <a:close/>
                  <a:moveTo>
                    <a:pt x="305972" y="99533"/>
                  </a:moveTo>
                  <a:cubicBezTo>
                    <a:pt x="315188" y="119808"/>
                    <a:pt x="331777" y="132711"/>
                    <a:pt x="352052" y="132711"/>
                  </a:cubicBezTo>
                  <a:cubicBezTo>
                    <a:pt x="372327" y="132711"/>
                    <a:pt x="388916" y="119808"/>
                    <a:pt x="398132" y="99533"/>
                  </a:cubicBezTo>
                  <a:cubicBezTo>
                    <a:pt x="414721" y="117965"/>
                    <a:pt x="423937" y="143770"/>
                    <a:pt x="423937" y="173261"/>
                  </a:cubicBezTo>
                  <a:cubicBezTo>
                    <a:pt x="423937" y="176947"/>
                    <a:pt x="423937" y="180634"/>
                    <a:pt x="423937" y="184320"/>
                  </a:cubicBezTo>
                  <a:cubicBezTo>
                    <a:pt x="388916" y="193536"/>
                    <a:pt x="361268" y="226714"/>
                    <a:pt x="353895" y="270951"/>
                  </a:cubicBezTo>
                  <a:cubicBezTo>
                    <a:pt x="353895" y="270951"/>
                    <a:pt x="353895" y="270951"/>
                    <a:pt x="353895" y="270951"/>
                  </a:cubicBezTo>
                  <a:cubicBezTo>
                    <a:pt x="353895" y="270951"/>
                    <a:pt x="353895" y="270951"/>
                    <a:pt x="352052" y="270951"/>
                  </a:cubicBezTo>
                  <a:cubicBezTo>
                    <a:pt x="342836" y="228557"/>
                    <a:pt x="315188" y="193536"/>
                    <a:pt x="282010" y="184320"/>
                  </a:cubicBezTo>
                  <a:cubicBezTo>
                    <a:pt x="282010" y="180634"/>
                    <a:pt x="282010" y="176947"/>
                    <a:pt x="282010" y="173261"/>
                  </a:cubicBezTo>
                  <a:cubicBezTo>
                    <a:pt x="280167" y="143770"/>
                    <a:pt x="291226" y="116122"/>
                    <a:pt x="305972" y="99533"/>
                  </a:cubicBezTo>
                  <a:close/>
                  <a:moveTo>
                    <a:pt x="420250" y="206439"/>
                  </a:moveTo>
                  <a:cubicBezTo>
                    <a:pt x="412877" y="234087"/>
                    <a:pt x="396289" y="256205"/>
                    <a:pt x="376013" y="265421"/>
                  </a:cubicBezTo>
                  <a:cubicBezTo>
                    <a:pt x="383386" y="237773"/>
                    <a:pt x="399975" y="215655"/>
                    <a:pt x="420250" y="206439"/>
                  </a:cubicBezTo>
                  <a:close/>
                  <a:moveTo>
                    <a:pt x="359425" y="346522"/>
                  </a:moveTo>
                  <a:cubicBezTo>
                    <a:pt x="357581" y="346522"/>
                    <a:pt x="355738" y="346522"/>
                    <a:pt x="353895" y="346522"/>
                  </a:cubicBezTo>
                  <a:cubicBezTo>
                    <a:pt x="352052" y="346522"/>
                    <a:pt x="350209" y="346522"/>
                    <a:pt x="348365" y="346522"/>
                  </a:cubicBezTo>
                  <a:cubicBezTo>
                    <a:pt x="350209" y="339149"/>
                    <a:pt x="352052" y="331776"/>
                    <a:pt x="353895" y="324404"/>
                  </a:cubicBezTo>
                  <a:cubicBezTo>
                    <a:pt x="353895" y="331776"/>
                    <a:pt x="355738" y="339149"/>
                    <a:pt x="359425" y="346522"/>
                  </a:cubicBezTo>
                  <a:close/>
                  <a:moveTo>
                    <a:pt x="329933" y="265421"/>
                  </a:moveTo>
                  <a:cubicBezTo>
                    <a:pt x="309658" y="256205"/>
                    <a:pt x="293069" y="234087"/>
                    <a:pt x="285696" y="206439"/>
                  </a:cubicBezTo>
                  <a:cubicBezTo>
                    <a:pt x="305972" y="215655"/>
                    <a:pt x="322561" y="237773"/>
                    <a:pt x="329933" y="265421"/>
                  </a:cubicBezTo>
                  <a:close/>
                  <a:moveTo>
                    <a:pt x="261735" y="396289"/>
                  </a:moveTo>
                  <a:cubicBezTo>
                    <a:pt x="243303" y="396289"/>
                    <a:pt x="228557" y="376013"/>
                    <a:pt x="228557" y="350209"/>
                  </a:cubicBezTo>
                  <a:cubicBezTo>
                    <a:pt x="228557" y="324404"/>
                    <a:pt x="243303" y="304128"/>
                    <a:pt x="261735" y="304128"/>
                  </a:cubicBezTo>
                  <a:cubicBezTo>
                    <a:pt x="280167" y="304128"/>
                    <a:pt x="294913" y="324404"/>
                    <a:pt x="294913" y="350209"/>
                  </a:cubicBezTo>
                  <a:cubicBezTo>
                    <a:pt x="294913" y="376013"/>
                    <a:pt x="280167" y="396289"/>
                    <a:pt x="261735" y="396289"/>
                  </a:cubicBezTo>
                  <a:close/>
                  <a:moveTo>
                    <a:pt x="313345" y="368641"/>
                  </a:moveTo>
                  <a:cubicBezTo>
                    <a:pt x="315188" y="363111"/>
                    <a:pt x="315188" y="357581"/>
                    <a:pt x="315188" y="350209"/>
                  </a:cubicBezTo>
                  <a:cubicBezTo>
                    <a:pt x="315188" y="313344"/>
                    <a:pt x="291226" y="283853"/>
                    <a:pt x="261735" y="283853"/>
                  </a:cubicBezTo>
                  <a:cubicBezTo>
                    <a:pt x="232243" y="283853"/>
                    <a:pt x="208282" y="313344"/>
                    <a:pt x="208282" y="350209"/>
                  </a:cubicBezTo>
                  <a:cubicBezTo>
                    <a:pt x="208282" y="355738"/>
                    <a:pt x="210125" y="363111"/>
                    <a:pt x="210125" y="368641"/>
                  </a:cubicBezTo>
                  <a:cubicBezTo>
                    <a:pt x="197223" y="350209"/>
                    <a:pt x="188007" y="326247"/>
                    <a:pt x="188007" y="300442"/>
                  </a:cubicBezTo>
                  <a:cubicBezTo>
                    <a:pt x="188007" y="246989"/>
                    <a:pt x="221184" y="202752"/>
                    <a:pt x="259891" y="202752"/>
                  </a:cubicBezTo>
                  <a:cubicBezTo>
                    <a:pt x="259891" y="202752"/>
                    <a:pt x="259891" y="202752"/>
                    <a:pt x="259891" y="202752"/>
                  </a:cubicBezTo>
                  <a:cubicBezTo>
                    <a:pt x="269107" y="246989"/>
                    <a:pt x="296756" y="280167"/>
                    <a:pt x="329933" y="289383"/>
                  </a:cubicBezTo>
                  <a:cubicBezTo>
                    <a:pt x="329933" y="293069"/>
                    <a:pt x="329933" y="296756"/>
                    <a:pt x="329933" y="300442"/>
                  </a:cubicBezTo>
                  <a:cubicBezTo>
                    <a:pt x="335463" y="326247"/>
                    <a:pt x="326247" y="350209"/>
                    <a:pt x="313345" y="368641"/>
                  </a:cubicBezTo>
                  <a:close/>
                  <a:moveTo>
                    <a:pt x="352052" y="405505"/>
                  </a:moveTo>
                  <a:cubicBezTo>
                    <a:pt x="342836" y="405505"/>
                    <a:pt x="333620" y="394445"/>
                    <a:pt x="333620" y="381543"/>
                  </a:cubicBezTo>
                  <a:cubicBezTo>
                    <a:pt x="333620" y="368641"/>
                    <a:pt x="340993" y="357581"/>
                    <a:pt x="352052" y="357581"/>
                  </a:cubicBezTo>
                  <a:cubicBezTo>
                    <a:pt x="361268" y="357581"/>
                    <a:pt x="370484" y="368641"/>
                    <a:pt x="370484" y="381543"/>
                  </a:cubicBezTo>
                  <a:cubicBezTo>
                    <a:pt x="370484" y="394445"/>
                    <a:pt x="363111" y="405505"/>
                    <a:pt x="352052" y="405505"/>
                  </a:cubicBezTo>
                  <a:close/>
                  <a:moveTo>
                    <a:pt x="442369" y="396289"/>
                  </a:moveTo>
                  <a:cubicBezTo>
                    <a:pt x="423937" y="396289"/>
                    <a:pt x="409191" y="376013"/>
                    <a:pt x="409191" y="350209"/>
                  </a:cubicBezTo>
                  <a:cubicBezTo>
                    <a:pt x="409191" y="324404"/>
                    <a:pt x="423937" y="304128"/>
                    <a:pt x="442369" y="304128"/>
                  </a:cubicBezTo>
                  <a:cubicBezTo>
                    <a:pt x="460801" y="304128"/>
                    <a:pt x="475546" y="324404"/>
                    <a:pt x="475546" y="350209"/>
                  </a:cubicBezTo>
                  <a:cubicBezTo>
                    <a:pt x="475546" y="376013"/>
                    <a:pt x="460801" y="396289"/>
                    <a:pt x="442369" y="396289"/>
                  </a:cubicBezTo>
                  <a:close/>
                  <a:moveTo>
                    <a:pt x="493978" y="368641"/>
                  </a:moveTo>
                  <a:cubicBezTo>
                    <a:pt x="495822" y="363111"/>
                    <a:pt x="495822" y="357581"/>
                    <a:pt x="495822" y="350209"/>
                  </a:cubicBezTo>
                  <a:cubicBezTo>
                    <a:pt x="495822" y="313344"/>
                    <a:pt x="471860" y="283853"/>
                    <a:pt x="442369" y="283853"/>
                  </a:cubicBezTo>
                  <a:cubicBezTo>
                    <a:pt x="412877" y="283853"/>
                    <a:pt x="388916" y="313344"/>
                    <a:pt x="388916" y="350209"/>
                  </a:cubicBezTo>
                  <a:cubicBezTo>
                    <a:pt x="388916" y="355738"/>
                    <a:pt x="390759" y="363111"/>
                    <a:pt x="390759" y="368641"/>
                  </a:cubicBezTo>
                  <a:cubicBezTo>
                    <a:pt x="377857" y="350209"/>
                    <a:pt x="368641" y="326247"/>
                    <a:pt x="368641" y="300442"/>
                  </a:cubicBezTo>
                  <a:cubicBezTo>
                    <a:pt x="368641" y="296756"/>
                    <a:pt x="368641" y="293069"/>
                    <a:pt x="368641" y="289383"/>
                  </a:cubicBezTo>
                  <a:cubicBezTo>
                    <a:pt x="403661" y="280167"/>
                    <a:pt x="431309" y="246989"/>
                    <a:pt x="440525" y="202752"/>
                  </a:cubicBezTo>
                  <a:cubicBezTo>
                    <a:pt x="440525" y="202752"/>
                    <a:pt x="440525" y="202752"/>
                    <a:pt x="440525" y="202752"/>
                  </a:cubicBezTo>
                  <a:cubicBezTo>
                    <a:pt x="481076" y="202752"/>
                    <a:pt x="512411" y="246989"/>
                    <a:pt x="512411" y="300442"/>
                  </a:cubicBezTo>
                  <a:cubicBezTo>
                    <a:pt x="516097" y="326247"/>
                    <a:pt x="506881" y="350209"/>
                    <a:pt x="493978" y="368641"/>
                  </a:cubicBezTo>
                  <a:close/>
                  <a:moveTo>
                    <a:pt x="534529" y="405505"/>
                  </a:moveTo>
                  <a:cubicBezTo>
                    <a:pt x="525313" y="405505"/>
                    <a:pt x="516097" y="394445"/>
                    <a:pt x="516097" y="381543"/>
                  </a:cubicBezTo>
                  <a:cubicBezTo>
                    <a:pt x="516097" y="368641"/>
                    <a:pt x="523470" y="357581"/>
                    <a:pt x="534529" y="357581"/>
                  </a:cubicBezTo>
                  <a:cubicBezTo>
                    <a:pt x="540059" y="357581"/>
                    <a:pt x="545588" y="363111"/>
                    <a:pt x="549275" y="368641"/>
                  </a:cubicBezTo>
                  <a:cubicBezTo>
                    <a:pt x="549275" y="372327"/>
                    <a:pt x="551118" y="374170"/>
                    <a:pt x="551118" y="377857"/>
                  </a:cubicBezTo>
                  <a:cubicBezTo>
                    <a:pt x="551118" y="379700"/>
                    <a:pt x="551118" y="379700"/>
                    <a:pt x="551118" y="381543"/>
                  </a:cubicBezTo>
                  <a:cubicBezTo>
                    <a:pt x="552961" y="394445"/>
                    <a:pt x="545588" y="405505"/>
                    <a:pt x="534529" y="405505"/>
                  </a:cubicBezTo>
                  <a:close/>
                  <a:moveTo>
                    <a:pt x="600884" y="396289"/>
                  </a:moveTo>
                  <a:cubicBezTo>
                    <a:pt x="582452" y="396289"/>
                    <a:pt x="567707" y="376013"/>
                    <a:pt x="567707" y="350209"/>
                  </a:cubicBezTo>
                  <a:cubicBezTo>
                    <a:pt x="567707" y="324404"/>
                    <a:pt x="582452" y="304128"/>
                    <a:pt x="600884" y="304128"/>
                  </a:cubicBezTo>
                  <a:cubicBezTo>
                    <a:pt x="619316" y="304128"/>
                    <a:pt x="634062" y="324404"/>
                    <a:pt x="634062" y="350209"/>
                  </a:cubicBezTo>
                  <a:cubicBezTo>
                    <a:pt x="634062" y="376013"/>
                    <a:pt x="619316" y="396289"/>
                    <a:pt x="600884" y="396289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0" name="任意多边形: 形状 9329">
              <a:extLst>
                <a:ext uri="{FF2B5EF4-FFF2-40B4-BE49-F238E27FC236}">
                  <a16:creationId xmlns:a16="http://schemas.microsoft.com/office/drawing/2014/main" xmlns="" id="{CCCFBC3B-AC76-46CC-A050-70873D43A226}"/>
                </a:ext>
              </a:extLst>
            </p:cNvPr>
            <p:cNvSpPr/>
            <p:nvPr/>
          </p:nvSpPr>
          <p:spPr>
            <a:xfrm>
              <a:off x="6351780" y="1399523"/>
              <a:ext cx="55296" cy="55296"/>
            </a:xfrm>
            <a:custGeom>
              <a:avLst/>
              <a:gdLst>
                <a:gd name="connsiteX0" fmla="*/ 55296 w 55296"/>
                <a:gd name="connsiteY0" fmla="*/ 35021 h 55296"/>
                <a:gd name="connsiteX1" fmla="*/ 27648 w 55296"/>
                <a:gd name="connsiteY1" fmla="*/ 0 h 55296"/>
                <a:gd name="connsiteX2" fmla="*/ 0 w 55296"/>
                <a:gd name="connsiteY2" fmla="*/ 35021 h 55296"/>
                <a:gd name="connsiteX3" fmla="*/ 27648 w 55296"/>
                <a:gd name="connsiteY3" fmla="*/ 70042 h 55296"/>
                <a:gd name="connsiteX4" fmla="*/ 55296 w 55296"/>
                <a:gd name="connsiteY4" fmla="*/ 35021 h 55296"/>
                <a:gd name="connsiteX5" fmla="*/ 25805 w 55296"/>
                <a:gd name="connsiteY5" fmla="*/ 58982 h 55296"/>
                <a:gd name="connsiteX6" fmla="*/ 7373 w 55296"/>
                <a:gd name="connsiteY6" fmla="*/ 35021 h 55296"/>
                <a:gd name="connsiteX7" fmla="*/ 25805 w 55296"/>
                <a:gd name="connsiteY7" fmla="*/ 11059 h 55296"/>
                <a:gd name="connsiteX8" fmla="*/ 44237 w 55296"/>
                <a:gd name="connsiteY8" fmla="*/ 35021 h 55296"/>
                <a:gd name="connsiteX9" fmla="*/ 25805 w 55296"/>
                <a:gd name="connsiteY9" fmla="*/ 5898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55296" y="35021"/>
                  </a:moveTo>
                  <a:cubicBezTo>
                    <a:pt x="55296" y="14746"/>
                    <a:pt x="42394" y="0"/>
                    <a:pt x="27648" y="0"/>
                  </a:cubicBezTo>
                  <a:cubicBezTo>
                    <a:pt x="11059" y="0"/>
                    <a:pt x="0" y="16589"/>
                    <a:pt x="0" y="35021"/>
                  </a:cubicBezTo>
                  <a:cubicBezTo>
                    <a:pt x="0" y="55296"/>
                    <a:pt x="12903" y="70042"/>
                    <a:pt x="27648" y="70042"/>
                  </a:cubicBezTo>
                  <a:cubicBezTo>
                    <a:pt x="42394" y="70042"/>
                    <a:pt x="55296" y="53453"/>
                    <a:pt x="55296" y="35021"/>
                  </a:cubicBezTo>
                  <a:close/>
                  <a:moveTo>
                    <a:pt x="25805" y="58982"/>
                  </a:moveTo>
                  <a:cubicBezTo>
                    <a:pt x="16589" y="58982"/>
                    <a:pt x="7373" y="47923"/>
                    <a:pt x="7373" y="35021"/>
                  </a:cubicBezTo>
                  <a:cubicBezTo>
                    <a:pt x="7373" y="22118"/>
                    <a:pt x="14746" y="11059"/>
                    <a:pt x="25805" y="11059"/>
                  </a:cubicBezTo>
                  <a:cubicBezTo>
                    <a:pt x="35021" y="11059"/>
                    <a:pt x="44237" y="22118"/>
                    <a:pt x="44237" y="35021"/>
                  </a:cubicBezTo>
                  <a:cubicBezTo>
                    <a:pt x="44237" y="47923"/>
                    <a:pt x="36864" y="58982"/>
                    <a:pt x="25805" y="5898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1" name="任意多边形: 形状 9330">
              <a:extLst>
                <a:ext uri="{FF2B5EF4-FFF2-40B4-BE49-F238E27FC236}">
                  <a16:creationId xmlns:a16="http://schemas.microsoft.com/office/drawing/2014/main" xmlns="" id="{27B0D874-7DC5-4F92-93E5-BA79D6390A97}"/>
                </a:ext>
              </a:extLst>
            </p:cNvPr>
            <p:cNvSpPr/>
            <p:nvPr/>
          </p:nvSpPr>
          <p:spPr>
            <a:xfrm>
              <a:off x="5984291" y="770295"/>
              <a:ext cx="129024" cy="73728"/>
            </a:xfrm>
            <a:custGeom>
              <a:avLst/>
              <a:gdLst>
                <a:gd name="connsiteX0" fmla="*/ 68891 w 129024"/>
                <a:gd name="connsiteY0" fmla="*/ 79954 h 73728"/>
                <a:gd name="connsiteX1" fmla="*/ 135246 w 129024"/>
                <a:gd name="connsiteY1" fmla="*/ 22815 h 73728"/>
                <a:gd name="connsiteX2" fmla="*/ 692 w 129024"/>
                <a:gd name="connsiteY2" fmla="*/ 22815 h 73728"/>
                <a:gd name="connsiteX3" fmla="*/ 68891 w 129024"/>
                <a:gd name="connsiteY3" fmla="*/ 7995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73728">
                  <a:moveTo>
                    <a:pt x="68891" y="79954"/>
                  </a:moveTo>
                  <a:cubicBezTo>
                    <a:pt x="91009" y="79954"/>
                    <a:pt x="144462" y="43090"/>
                    <a:pt x="135246" y="22815"/>
                  </a:cubicBezTo>
                  <a:cubicBezTo>
                    <a:pt x="120501" y="-6676"/>
                    <a:pt x="11752" y="-8520"/>
                    <a:pt x="692" y="22815"/>
                  </a:cubicBezTo>
                  <a:cubicBezTo>
                    <a:pt x="-6680" y="43090"/>
                    <a:pt x="46772" y="79954"/>
                    <a:pt x="68891" y="79954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2" name="任意多边形: 形状 9331">
              <a:extLst>
                <a:ext uri="{FF2B5EF4-FFF2-40B4-BE49-F238E27FC236}">
                  <a16:creationId xmlns:a16="http://schemas.microsoft.com/office/drawing/2014/main" xmlns="" id="{E9133BA5-75C9-4B97-B7AF-BE2C30D58F2E}"/>
                </a:ext>
              </a:extLst>
            </p:cNvPr>
            <p:cNvSpPr/>
            <p:nvPr/>
          </p:nvSpPr>
          <p:spPr>
            <a:xfrm>
              <a:off x="6008945" y="772834"/>
              <a:ext cx="36864" cy="36864"/>
            </a:xfrm>
            <a:custGeom>
              <a:avLst/>
              <a:gdLst>
                <a:gd name="connsiteX0" fmla="*/ 40550 w 36864"/>
                <a:gd name="connsiteY0" fmla="*/ 20275 h 36864"/>
                <a:gd name="connsiteX1" fmla="*/ 20275 w 36864"/>
                <a:gd name="connsiteY1" fmla="*/ 40550 h 36864"/>
                <a:gd name="connsiteX2" fmla="*/ 0 w 36864"/>
                <a:gd name="connsiteY2" fmla="*/ 20275 h 36864"/>
                <a:gd name="connsiteX3" fmla="*/ 20275 w 36864"/>
                <a:gd name="connsiteY3" fmla="*/ 0 h 36864"/>
                <a:gd name="connsiteX4" fmla="*/ 40550 w 36864"/>
                <a:gd name="connsiteY4" fmla="*/ 202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0" y="20275"/>
                  </a:moveTo>
                  <a:cubicBezTo>
                    <a:pt x="40550" y="31334"/>
                    <a:pt x="31334" y="40550"/>
                    <a:pt x="20275" y="40550"/>
                  </a:cubicBezTo>
                  <a:cubicBezTo>
                    <a:pt x="9216" y="40550"/>
                    <a:pt x="0" y="31334"/>
                    <a:pt x="0" y="20275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4" y="0"/>
                    <a:pt x="40550" y="9216"/>
                    <a:pt x="40550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3" name="任意多边形: 形状 9332">
              <a:extLst>
                <a:ext uri="{FF2B5EF4-FFF2-40B4-BE49-F238E27FC236}">
                  <a16:creationId xmlns:a16="http://schemas.microsoft.com/office/drawing/2014/main" xmlns="" id="{0F23FF21-DCEF-445C-93C4-5556DB77A332}"/>
                </a:ext>
              </a:extLst>
            </p:cNvPr>
            <p:cNvSpPr/>
            <p:nvPr/>
          </p:nvSpPr>
          <p:spPr>
            <a:xfrm>
              <a:off x="6056868" y="772834"/>
              <a:ext cx="36864" cy="36864"/>
            </a:xfrm>
            <a:custGeom>
              <a:avLst/>
              <a:gdLst>
                <a:gd name="connsiteX0" fmla="*/ 40551 w 36864"/>
                <a:gd name="connsiteY0" fmla="*/ 20275 h 36864"/>
                <a:gd name="connsiteX1" fmla="*/ 20275 w 36864"/>
                <a:gd name="connsiteY1" fmla="*/ 40550 h 36864"/>
                <a:gd name="connsiteX2" fmla="*/ 0 w 36864"/>
                <a:gd name="connsiteY2" fmla="*/ 20275 h 36864"/>
                <a:gd name="connsiteX3" fmla="*/ 20275 w 36864"/>
                <a:gd name="connsiteY3" fmla="*/ 0 h 36864"/>
                <a:gd name="connsiteX4" fmla="*/ 40551 w 36864"/>
                <a:gd name="connsiteY4" fmla="*/ 202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1" y="20275"/>
                  </a:moveTo>
                  <a:cubicBezTo>
                    <a:pt x="40551" y="31334"/>
                    <a:pt x="31335" y="40550"/>
                    <a:pt x="20275" y="40550"/>
                  </a:cubicBezTo>
                  <a:cubicBezTo>
                    <a:pt x="9216" y="40550"/>
                    <a:pt x="0" y="31334"/>
                    <a:pt x="0" y="20275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5" y="0"/>
                    <a:pt x="40551" y="9216"/>
                    <a:pt x="40551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4" name="任意多边形: 形状 9333">
              <a:extLst>
                <a:ext uri="{FF2B5EF4-FFF2-40B4-BE49-F238E27FC236}">
                  <a16:creationId xmlns:a16="http://schemas.microsoft.com/office/drawing/2014/main" xmlns="" id="{1464DD5A-344E-481D-ACB2-2F2BC4B3D41D}"/>
                </a:ext>
              </a:extLst>
            </p:cNvPr>
            <p:cNvSpPr/>
            <p:nvPr/>
          </p:nvSpPr>
          <p:spPr>
            <a:xfrm>
              <a:off x="6032906" y="809698"/>
              <a:ext cx="36864" cy="36864"/>
            </a:xfrm>
            <a:custGeom>
              <a:avLst/>
              <a:gdLst>
                <a:gd name="connsiteX0" fmla="*/ 40550 w 36864"/>
                <a:gd name="connsiteY0" fmla="*/ 18432 h 36864"/>
                <a:gd name="connsiteX1" fmla="*/ 20275 w 36864"/>
                <a:gd name="connsiteY1" fmla="*/ 36864 h 36864"/>
                <a:gd name="connsiteX2" fmla="*/ 0 w 36864"/>
                <a:gd name="connsiteY2" fmla="*/ 18432 h 36864"/>
                <a:gd name="connsiteX3" fmla="*/ 20275 w 36864"/>
                <a:gd name="connsiteY3" fmla="*/ 0 h 36864"/>
                <a:gd name="connsiteX4" fmla="*/ 40550 w 36864"/>
                <a:gd name="connsiteY4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0" y="18432"/>
                  </a:moveTo>
                  <a:cubicBezTo>
                    <a:pt x="40550" y="27648"/>
                    <a:pt x="31334" y="36864"/>
                    <a:pt x="20275" y="36864"/>
                  </a:cubicBezTo>
                  <a:cubicBezTo>
                    <a:pt x="9216" y="36864"/>
                    <a:pt x="0" y="29491"/>
                    <a:pt x="0" y="18432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4" y="0"/>
                    <a:pt x="40550" y="9216"/>
                    <a:pt x="40550" y="1843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5" name="任意多边形: 形状 9334">
              <a:extLst>
                <a:ext uri="{FF2B5EF4-FFF2-40B4-BE49-F238E27FC236}">
                  <a16:creationId xmlns:a16="http://schemas.microsoft.com/office/drawing/2014/main" xmlns="" id="{5C764F15-BD99-4192-B598-B52359CB8ACC}"/>
                </a:ext>
              </a:extLst>
            </p:cNvPr>
            <p:cNvSpPr/>
            <p:nvPr/>
          </p:nvSpPr>
          <p:spPr>
            <a:xfrm>
              <a:off x="5843292" y="838318"/>
              <a:ext cx="92160" cy="92160"/>
            </a:xfrm>
            <a:custGeom>
              <a:avLst/>
              <a:gdLst>
                <a:gd name="connsiteX0" fmla="*/ 79022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2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2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10823" y="102247"/>
                    <a:pt x="66119" y="91188"/>
                    <a:pt x="79022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6" name="任意多边形: 形状 9335">
              <a:extLst>
                <a:ext uri="{FF2B5EF4-FFF2-40B4-BE49-F238E27FC236}">
                  <a16:creationId xmlns:a16="http://schemas.microsoft.com/office/drawing/2014/main" xmlns="" id="{E733A7AC-7B7F-4D8B-8835-AA299F6D901C}"/>
                </a:ext>
              </a:extLst>
            </p:cNvPr>
            <p:cNvSpPr/>
            <p:nvPr/>
          </p:nvSpPr>
          <p:spPr>
            <a:xfrm>
              <a:off x="5852272" y="877897"/>
              <a:ext cx="18432" cy="18432"/>
            </a:xfrm>
            <a:custGeom>
              <a:avLst/>
              <a:gdLst>
                <a:gd name="connsiteX0" fmla="*/ 31334 w 18432"/>
                <a:gd name="connsiteY0" fmla="*/ 5530 h 18432"/>
                <a:gd name="connsiteX1" fmla="*/ 31334 w 18432"/>
                <a:gd name="connsiteY1" fmla="*/ 31334 h 18432"/>
                <a:gd name="connsiteX2" fmla="*/ 5530 w 18432"/>
                <a:gd name="connsiteY2" fmla="*/ 31334 h 18432"/>
                <a:gd name="connsiteX3" fmla="*/ 5530 w 18432"/>
                <a:gd name="connsiteY3" fmla="*/ 5530 h 18432"/>
                <a:gd name="connsiteX4" fmla="*/ 31334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7" name="任意多边形: 形状 9336">
              <a:extLst>
                <a:ext uri="{FF2B5EF4-FFF2-40B4-BE49-F238E27FC236}">
                  <a16:creationId xmlns:a16="http://schemas.microsoft.com/office/drawing/2014/main" xmlns="" id="{BF48279E-1252-451D-AFDA-66B1C5C99485}"/>
                </a:ext>
              </a:extLst>
            </p:cNvPr>
            <p:cNvSpPr/>
            <p:nvPr/>
          </p:nvSpPr>
          <p:spPr>
            <a:xfrm>
              <a:off x="5883607" y="848406"/>
              <a:ext cx="36864" cy="36864"/>
            </a:xfrm>
            <a:custGeom>
              <a:avLst/>
              <a:gdLst>
                <a:gd name="connsiteX0" fmla="*/ 31334 w 36864"/>
                <a:gd name="connsiteY0" fmla="*/ 5530 h 36864"/>
                <a:gd name="connsiteX1" fmla="*/ 31334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4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8" name="任意多边形: 形状 9337">
              <a:extLst>
                <a:ext uri="{FF2B5EF4-FFF2-40B4-BE49-F238E27FC236}">
                  <a16:creationId xmlns:a16="http://schemas.microsoft.com/office/drawing/2014/main" xmlns="" id="{2E7709ED-C7CB-4B56-A52F-7E924A283DD4}"/>
                </a:ext>
              </a:extLst>
            </p:cNvPr>
            <p:cNvSpPr/>
            <p:nvPr/>
          </p:nvSpPr>
          <p:spPr>
            <a:xfrm>
              <a:off x="5890724" y="885015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4217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9" name="任意多边形: 形状 9338">
              <a:extLst>
                <a:ext uri="{FF2B5EF4-FFF2-40B4-BE49-F238E27FC236}">
                  <a16:creationId xmlns:a16="http://schemas.microsoft.com/office/drawing/2014/main" xmlns="" id="{972660F0-0EDD-4E31-8386-C100EC913BE7}"/>
                </a:ext>
              </a:extLst>
            </p:cNvPr>
            <p:cNvSpPr/>
            <p:nvPr/>
          </p:nvSpPr>
          <p:spPr>
            <a:xfrm>
              <a:off x="5738230" y="948911"/>
              <a:ext cx="92160" cy="92160"/>
            </a:xfrm>
            <a:custGeom>
              <a:avLst/>
              <a:gdLst>
                <a:gd name="connsiteX0" fmla="*/ 79021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1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8980" y="100404"/>
                    <a:pt x="64276" y="89345"/>
                    <a:pt x="7902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0" name="任意多边形: 形状 9339">
              <a:extLst>
                <a:ext uri="{FF2B5EF4-FFF2-40B4-BE49-F238E27FC236}">
                  <a16:creationId xmlns:a16="http://schemas.microsoft.com/office/drawing/2014/main" xmlns="" id="{523B8F2A-2A4F-4875-84E6-E02AB9A1DB66}"/>
                </a:ext>
              </a:extLst>
            </p:cNvPr>
            <p:cNvSpPr/>
            <p:nvPr/>
          </p:nvSpPr>
          <p:spPr>
            <a:xfrm>
              <a:off x="5747210" y="988489"/>
              <a:ext cx="36864" cy="18432"/>
            </a:xfrm>
            <a:custGeom>
              <a:avLst/>
              <a:gdLst>
                <a:gd name="connsiteX0" fmla="*/ 31335 w 36864"/>
                <a:gd name="connsiteY0" fmla="*/ 5530 h 18432"/>
                <a:gd name="connsiteX1" fmla="*/ 31335 w 36864"/>
                <a:gd name="connsiteY1" fmla="*/ 31334 h 18432"/>
                <a:gd name="connsiteX2" fmla="*/ 5530 w 36864"/>
                <a:gd name="connsiteY2" fmla="*/ 31334 h 18432"/>
                <a:gd name="connsiteX3" fmla="*/ 5530 w 36864"/>
                <a:gd name="connsiteY3" fmla="*/ 5530 h 18432"/>
                <a:gd name="connsiteX4" fmla="*/ 31335 w 36864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3" y="-1843"/>
                    <a:pt x="23962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1" name="任意多边形: 形状 9340">
              <a:extLst>
                <a:ext uri="{FF2B5EF4-FFF2-40B4-BE49-F238E27FC236}">
                  <a16:creationId xmlns:a16="http://schemas.microsoft.com/office/drawing/2014/main" xmlns="" id="{6C966E0B-B20B-4E4C-B27A-A1347C9F330E}"/>
                </a:ext>
              </a:extLst>
            </p:cNvPr>
            <p:cNvSpPr/>
            <p:nvPr/>
          </p:nvSpPr>
          <p:spPr>
            <a:xfrm>
              <a:off x="5776701" y="958537"/>
              <a:ext cx="18432" cy="18432"/>
            </a:xfrm>
            <a:custGeom>
              <a:avLst/>
              <a:gdLst>
                <a:gd name="connsiteX0" fmla="*/ 31334 w 18432"/>
                <a:gd name="connsiteY0" fmla="*/ 4147 h 18432"/>
                <a:gd name="connsiteX1" fmla="*/ 31334 w 18432"/>
                <a:gd name="connsiteY1" fmla="*/ 29952 h 18432"/>
                <a:gd name="connsiteX2" fmla="*/ 5530 w 18432"/>
                <a:gd name="connsiteY2" fmla="*/ 29952 h 18432"/>
                <a:gd name="connsiteX3" fmla="*/ 5530 w 18432"/>
                <a:gd name="connsiteY3" fmla="*/ 4147 h 18432"/>
                <a:gd name="connsiteX4" fmla="*/ 31334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4147"/>
                  </a:moveTo>
                  <a:cubicBezTo>
                    <a:pt x="38707" y="11520"/>
                    <a:pt x="38707" y="22579"/>
                    <a:pt x="31334" y="29952"/>
                  </a:cubicBezTo>
                  <a:cubicBezTo>
                    <a:pt x="23962" y="37325"/>
                    <a:pt x="12902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2" y="-1382"/>
                    <a:pt x="25805" y="-1382"/>
                    <a:pt x="31334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2" name="任意多边形: 形状 9341">
              <a:extLst>
                <a:ext uri="{FF2B5EF4-FFF2-40B4-BE49-F238E27FC236}">
                  <a16:creationId xmlns:a16="http://schemas.microsoft.com/office/drawing/2014/main" xmlns="" id="{D6A9E811-22B7-43A4-9D19-CE7F31C673A9}"/>
                </a:ext>
              </a:extLst>
            </p:cNvPr>
            <p:cNvSpPr/>
            <p:nvPr/>
          </p:nvSpPr>
          <p:spPr>
            <a:xfrm>
              <a:off x="5785662" y="995607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1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1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7" y="-1588"/>
                    <a:pt x="22373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3" name="任意多边形: 形状 9342">
              <a:extLst>
                <a:ext uri="{FF2B5EF4-FFF2-40B4-BE49-F238E27FC236}">
                  <a16:creationId xmlns:a16="http://schemas.microsoft.com/office/drawing/2014/main" xmlns="" id="{273C89DD-4C34-4982-B6E4-E4379169405A}"/>
                </a:ext>
              </a:extLst>
            </p:cNvPr>
            <p:cNvSpPr/>
            <p:nvPr/>
          </p:nvSpPr>
          <p:spPr>
            <a:xfrm>
              <a:off x="5629072" y="1068719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3" y="63540"/>
                    <a:pt x="103393" y="6401"/>
                    <a:pt x="84961" y="871"/>
                  </a:cubicBezTo>
                  <a:cubicBezTo>
                    <a:pt x="57313" y="-8345"/>
                    <a:pt x="-12729" y="58011"/>
                    <a:pt x="2016" y="83815"/>
                  </a:cubicBezTo>
                  <a:cubicBezTo>
                    <a:pt x="9389" y="102247"/>
                    <a:pt x="64685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4" name="任意多边形: 形状 9343">
              <a:extLst>
                <a:ext uri="{FF2B5EF4-FFF2-40B4-BE49-F238E27FC236}">
                  <a16:creationId xmlns:a16="http://schemas.microsoft.com/office/drawing/2014/main" xmlns="" id="{1C59D3F4-5D1E-4B13-80DD-BE3EB2B4751A}"/>
                </a:ext>
              </a:extLst>
            </p:cNvPr>
            <p:cNvSpPr/>
            <p:nvPr/>
          </p:nvSpPr>
          <p:spPr>
            <a:xfrm>
              <a:off x="5638461" y="1109680"/>
              <a:ext cx="18432" cy="18432"/>
            </a:xfrm>
            <a:custGeom>
              <a:avLst/>
              <a:gdLst>
                <a:gd name="connsiteX0" fmla="*/ 31334 w 18432"/>
                <a:gd name="connsiteY0" fmla="*/ 4147 h 18432"/>
                <a:gd name="connsiteX1" fmla="*/ 31334 w 18432"/>
                <a:gd name="connsiteY1" fmla="*/ 29952 h 18432"/>
                <a:gd name="connsiteX2" fmla="*/ 5530 w 18432"/>
                <a:gd name="connsiteY2" fmla="*/ 29952 h 18432"/>
                <a:gd name="connsiteX3" fmla="*/ 5530 w 18432"/>
                <a:gd name="connsiteY3" fmla="*/ 4147 h 18432"/>
                <a:gd name="connsiteX4" fmla="*/ 31334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4147"/>
                  </a:moveTo>
                  <a:cubicBezTo>
                    <a:pt x="38707" y="11520"/>
                    <a:pt x="38707" y="22579"/>
                    <a:pt x="31334" y="29952"/>
                  </a:cubicBezTo>
                  <a:cubicBezTo>
                    <a:pt x="23962" y="37325"/>
                    <a:pt x="12902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2" y="-1382"/>
                    <a:pt x="23962" y="-1382"/>
                    <a:pt x="31334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5" name="任意多边形: 形状 9344">
              <a:extLst>
                <a:ext uri="{FF2B5EF4-FFF2-40B4-BE49-F238E27FC236}">
                  <a16:creationId xmlns:a16="http://schemas.microsoft.com/office/drawing/2014/main" xmlns="" id="{A609D371-E72D-4492-B9A7-4CCA7EC2B545}"/>
                </a:ext>
              </a:extLst>
            </p:cNvPr>
            <p:cNvSpPr/>
            <p:nvPr/>
          </p:nvSpPr>
          <p:spPr>
            <a:xfrm>
              <a:off x="5667952" y="1078806"/>
              <a:ext cx="18432" cy="36864"/>
            </a:xfrm>
            <a:custGeom>
              <a:avLst/>
              <a:gdLst>
                <a:gd name="connsiteX0" fmla="*/ 31334 w 18432"/>
                <a:gd name="connsiteY0" fmla="*/ 5530 h 36864"/>
                <a:gd name="connsiteX1" fmla="*/ 31334 w 18432"/>
                <a:gd name="connsiteY1" fmla="*/ 31334 h 36864"/>
                <a:gd name="connsiteX2" fmla="*/ 5530 w 18432"/>
                <a:gd name="connsiteY2" fmla="*/ 31334 h 36864"/>
                <a:gd name="connsiteX3" fmla="*/ 5530 w 18432"/>
                <a:gd name="connsiteY3" fmla="*/ 5530 h 36864"/>
                <a:gd name="connsiteX4" fmla="*/ 31334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6" name="任意多边形: 形状 9345">
              <a:extLst>
                <a:ext uri="{FF2B5EF4-FFF2-40B4-BE49-F238E27FC236}">
                  <a16:creationId xmlns:a16="http://schemas.microsoft.com/office/drawing/2014/main" xmlns="" id="{21464D57-6685-484F-8811-63104EEB8265}"/>
                </a:ext>
              </a:extLst>
            </p:cNvPr>
            <p:cNvSpPr/>
            <p:nvPr/>
          </p:nvSpPr>
          <p:spPr>
            <a:xfrm>
              <a:off x="5676913" y="1116506"/>
              <a:ext cx="18432" cy="18432"/>
            </a:xfrm>
            <a:custGeom>
              <a:avLst/>
              <a:gdLst>
                <a:gd name="connsiteX0" fmla="*/ 29746 w 18432"/>
                <a:gd name="connsiteY0" fmla="*/ 4694 h 18432"/>
                <a:gd name="connsiteX1" fmla="*/ 27903 w 18432"/>
                <a:gd name="connsiteY1" fmla="*/ 28655 h 18432"/>
                <a:gd name="connsiteX2" fmla="*/ 3942 w 18432"/>
                <a:gd name="connsiteY2" fmla="*/ 30498 h 18432"/>
                <a:gd name="connsiteX3" fmla="*/ 5785 w 18432"/>
                <a:gd name="connsiteY3" fmla="*/ 6537 h 18432"/>
                <a:gd name="connsiteX4" fmla="*/ 29746 w 18432"/>
                <a:gd name="connsiteY4" fmla="*/ 4694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4694"/>
                  </a:moveTo>
                  <a:cubicBezTo>
                    <a:pt x="35276" y="10223"/>
                    <a:pt x="35276" y="21282"/>
                    <a:pt x="27903" y="28655"/>
                  </a:cubicBezTo>
                  <a:cubicBezTo>
                    <a:pt x="20530" y="36028"/>
                    <a:pt x="11314" y="36028"/>
                    <a:pt x="3942" y="30498"/>
                  </a:cubicBezTo>
                  <a:cubicBezTo>
                    <a:pt x="-1588" y="24969"/>
                    <a:pt x="-1588" y="13910"/>
                    <a:pt x="5785" y="6537"/>
                  </a:cubicBezTo>
                  <a:cubicBezTo>
                    <a:pt x="13158" y="-836"/>
                    <a:pt x="24217" y="-2679"/>
                    <a:pt x="29746" y="4694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7" name="任意多边形: 形状 9346">
              <a:extLst>
                <a:ext uri="{FF2B5EF4-FFF2-40B4-BE49-F238E27FC236}">
                  <a16:creationId xmlns:a16="http://schemas.microsoft.com/office/drawing/2014/main" xmlns="" id="{19CA0297-5E56-404D-82C3-983C94491E6D}"/>
                </a:ext>
              </a:extLst>
            </p:cNvPr>
            <p:cNvSpPr/>
            <p:nvPr/>
          </p:nvSpPr>
          <p:spPr>
            <a:xfrm>
              <a:off x="5513359" y="1184840"/>
              <a:ext cx="92160" cy="92160"/>
            </a:xfrm>
            <a:custGeom>
              <a:avLst/>
              <a:gdLst>
                <a:gd name="connsiteX0" fmla="*/ 79021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1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10823" y="100404"/>
                    <a:pt x="66119" y="89345"/>
                    <a:pt x="7902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8" name="任意多边形: 形状 9347">
              <a:extLst>
                <a:ext uri="{FF2B5EF4-FFF2-40B4-BE49-F238E27FC236}">
                  <a16:creationId xmlns:a16="http://schemas.microsoft.com/office/drawing/2014/main" xmlns="" id="{C94EA4FB-AC47-439E-BD5A-456DE4980CFF}"/>
                </a:ext>
              </a:extLst>
            </p:cNvPr>
            <p:cNvSpPr/>
            <p:nvPr/>
          </p:nvSpPr>
          <p:spPr>
            <a:xfrm>
              <a:off x="5524182" y="1224419"/>
              <a:ext cx="36864" cy="18432"/>
            </a:xfrm>
            <a:custGeom>
              <a:avLst/>
              <a:gdLst>
                <a:gd name="connsiteX0" fmla="*/ 31334 w 36864"/>
                <a:gd name="connsiteY0" fmla="*/ 5530 h 18432"/>
                <a:gd name="connsiteX1" fmla="*/ 31334 w 36864"/>
                <a:gd name="connsiteY1" fmla="*/ 31334 h 18432"/>
                <a:gd name="connsiteX2" fmla="*/ 5530 w 36864"/>
                <a:gd name="connsiteY2" fmla="*/ 31334 h 18432"/>
                <a:gd name="connsiteX3" fmla="*/ 5530 w 36864"/>
                <a:gd name="connsiteY3" fmla="*/ 5530 h 18432"/>
                <a:gd name="connsiteX4" fmla="*/ 31334 w 36864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9" name="任意多边形: 形状 9348">
              <a:extLst>
                <a:ext uri="{FF2B5EF4-FFF2-40B4-BE49-F238E27FC236}">
                  <a16:creationId xmlns:a16="http://schemas.microsoft.com/office/drawing/2014/main" xmlns="" id="{C872EED5-3B16-4106-93B0-3695E5BE8EB4}"/>
                </a:ext>
              </a:extLst>
            </p:cNvPr>
            <p:cNvSpPr/>
            <p:nvPr/>
          </p:nvSpPr>
          <p:spPr>
            <a:xfrm>
              <a:off x="5553673" y="1194467"/>
              <a:ext cx="36864" cy="18432"/>
            </a:xfrm>
            <a:custGeom>
              <a:avLst/>
              <a:gdLst>
                <a:gd name="connsiteX0" fmla="*/ 31335 w 36864"/>
                <a:gd name="connsiteY0" fmla="*/ 4147 h 18432"/>
                <a:gd name="connsiteX1" fmla="*/ 31335 w 36864"/>
                <a:gd name="connsiteY1" fmla="*/ 29952 h 18432"/>
                <a:gd name="connsiteX2" fmla="*/ 5530 w 36864"/>
                <a:gd name="connsiteY2" fmla="*/ 29952 h 18432"/>
                <a:gd name="connsiteX3" fmla="*/ 5530 w 36864"/>
                <a:gd name="connsiteY3" fmla="*/ 4147 h 18432"/>
                <a:gd name="connsiteX4" fmla="*/ 31335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5" y="4147"/>
                  </a:moveTo>
                  <a:cubicBezTo>
                    <a:pt x="38707" y="11520"/>
                    <a:pt x="38707" y="22579"/>
                    <a:pt x="31335" y="29952"/>
                  </a:cubicBezTo>
                  <a:cubicBezTo>
                    <a:pt x="23962" y="37325"/>
                    <a:pt x="12903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3" y="-1382"/>
                    <a:pt x="23962" y="-1382"/>
                    <a:pt x="31335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0" name="任意多边形: 形状 9349">
              <a:extLst>
                <a:ext uri="{FF2B5EF4-FFF2-40B4-BE49-F238E27FC236}">
                  <a16:creationId xmlns:a16="http://schemas.microsoft.com/office/drawing/2014/main" xmlns="" id="{10BE8C41-9628-49B0-8BFB-C0803CA394D5}"/>
                </a:ext>
              </a:extLst>
            </p:cNvPr>
            <p:cNvSpPr/>
            <p:nvPr/>
          </p:nvSpPr>
          <p:spPr>
            <a:xfrm>
              <a:off x="5562634" y="1231537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2374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1" name="任意多边形: 形状 9350">
              <a:extLst>
                <a:ext uri="{FF2B5EF4-FFF2-40B4-BE49-F238E27FC236}">
                  <a16:creationId xmlns:a16="http://schemas.microsoft.com/office/drawing/2014/main" xmlns="" id="{E47994CA-6C7E-4149-8C4E-1B3B2F46BBF2}"/>
                </a:ext>
              </a:extLst>
            </p:cNvPr>
            <p:cNvSpPr/>
            <p:nvPr/>
          </p:nvSpPr>
          <p:spPr>
            <a:xfrm>
              <a:off x="5400514" y="1286217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3" y="63540"/>
                    <a:pt x="103393" y="6401"/>
                    <a:pt x="84961" y="871"/>
                  </a:cubicBezTo>
                  <a:cubicBezTo>
                    <a:pt x="57312" y="-8345"/>
                    <a:pt x="-12729" y="58011"/>
                    <a:pt x="2016" y="83815"/>
                  </a:cubicBezTo>
                  <a:cubicBezTo>
                    <a:pt x="9389" y="102247"/>
                    <a:pt x="64685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2" name="任意多边形: 形状 9351">
              <a:extLst>
                <a:ext uri="{FF2B5EF4-FFF2-40B4-BE49-F238E27FC236}">
                  <a16:creationId xmlns:a16="http://schemas.microsoft.com/office/drawing/2014/main" xmlns="" id="{AC7F74F7-DDBB-4A27-A07E-E374511DBE7F}"/>
                </a:ext>
              </a:extLst>
            </p:cNvPr>
            <p:cNvSpPr/>
            <p:nvPr/>
          </p:nvSpPr>
          <p:spPr>
            <a:xfrm>
              <a:off x="5409904" y="1325795"/>
              <a:ext cx="18432" cy="18432"/>
            </a:xfrm>
            <a:custGeom>
              <a:avLst/>
              <a:gdLst>
                <a:gd name="connsiteX0" fmla="*/ 31334 w 18432"/>
                <a:gd name="connsiteY0" fmla="*/ 5530 h 18432"/>
                <a:gd name="connsiteX1" fmla="*/ 31334 w 18432"/>
                <a:gd name="connsiteY1" fmla="*/ 31334 h 18432"/>
                <a:gd name="connsiteX2" fmla="*/ 5530 w 18432"/>
                <a:gd name="connsiteY2" fmla="*/ 31334 h 18432"/>
                <a:gd name="connsiteX3" fmla="*/ 5530 w 18432"/>
                <a:gd name="connsiteY3" fmla="*/ 5530 h 18432"/>
                <a:gd name="connsiteX4" fmla="*/ 31334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3" name="任意多边形: 形状 9352">
              <a:extLst>
                <a:ext uri="{FF2B5EF4-FFF2-40B4-BE49-F238E27FC236}">
                  <a16:creationId xmlns:a16="http://schemas.microsoft.com/office/drawing/2014/main" xmlns="" id="{FAF98E0A-5F35-4842-811B-3C04D99E1F22}"/>
                </a:ext>
              </a:extLst>
            </p:cNvPr>
            <p:cNvSpPr/>
            <p:nvPr/>
          </p:nvSpPr>
          <p:spPr>
            <a:xfrm>
              <a:off x="5439395" y="1296304"/>
              <a:ext cx="36864" cy="36864"/>
            </a:xfrm>
            <a:custGeom>
              <a:avLst/>
              <a:gdLst>
                <a:gd name="connsiteX0" fmla="*/ 31335 w 36864"/>
                <a:gd name="connsiteY0" fmla="*/ 5530 h 36864"/>
                <a:gd name="connsiteX1" fmla="*/ 31335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5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3" y="-1843"/>
                    <a:pt x="25805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4" name="任意多边形: 形状 9353">
              <a:extLst>
                <a:ext uri="{FF2B5EF4-FFF2-40B4-BE49-F238E27FC236}">
                  <a16:creationId xmlns:a16="http://schemas.microsoft.com/office/drawing/2014/main" xmlns="" id="{2CB79657-A4ED-427A-8C9B-99F09E5C7D36}"/>
                </a:ext>
              </a:extLst>
            </p:cNvPr>
            <p:cNvSpPr/>
            <p:nvPr/>
          </p:nvSpPr>
          <p:spPr>
            <a:xfrm>
              <a:off x="5448356" y="1332913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9471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2374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5" name="任意多边形: 形状 9354">
              <a:extLst>
                <a:ext uri="{FF2B5EF4-FFF2-40B4-BE49-F238E27FC236}">
                  <a16:creationId xmlns:a16="http://schemas.microsoft.com/office/drawing/2014/main" xmlns="" id="{69E59C68-757A-41D3-BF47-2B7C43AEA9AF}"/>
                </a:ext>
              </a:extLst>
            </p:cNvPr>
            <p:cNvSpPr/>
            <p:nvPr/>
          </p:nvSpPr>
          <p:spPr>
            <a:xfrm>
              <a:off x="5267804" y="1418927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4" y="63540"/>
                    <a:pt x="103393" y="6401"/>
                    <a:pt x="84961" y="871"/>
                  </a:cubicBezTo>
                  <a:cubicBezTo>
                    <a:pt x="57313" y="-8345"/>
                    <a:pt x="-12729" y="58011"/>
                    <a:pt x="2016" y="83815"/>
                  </a:cubicBezTo>
                  <a:cubicBezTo>
                    <a:pt x="11232" y="102247"/>
                    <a:pt x="66529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6" name="任意多边形: 形状 9355">
              <a:extLst>
                <a:ext uri="{FF2B5EF4-FFF2-40B4-BE49-F238E27FC236}">
                  <a16:creationId xmlns:a16="http://schemas.microsoft.com/office/drawing/2014/main" xmlns="" id="{0AD0EADA-E57F-4729-A0CE-90546429DE44}"/>
                </a:ext>
              </a:extLst>
            </p:cNvPr>
            <p:cNvSpPr/>
            <p:nvPr/>
          </p:nvSpPr>
          <p:spPr>
            <a:xfrm>
              <a:off x="5277193" y="1458506"/>
              <a:ext cx="36864" cy="36864"/>
            </a:xfrm>
            <a:custGeom>
              <a:avLst/>
              <a:gdLst>
                <a:gd name="connsiteX0" fmla="*/ 31335 w 36864"/>
                <a:gd name="connsiteY0" fmla="*/ 5530 h 36864"/>
                <a:gd name="connsiteX1" fmla="*/ 31335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5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7" name="任意多边形: 形状 9356">
              <a:extLst>
                <a:ext uri="{FF2B5EF4-FFF2-40B4-BE49-F238E27FC236}">
                  <a16:creationId xmlns:a16="http://schemas.microsoft.com/office/drawing/2014/main" xmlns="" id="{98FB149C-D530-456C-B9C1-48A86FB69F44}"/>
                </a:ext>
              </a:extLst>
            </p:cNvPr>
            <p:cNvSpPr/>
            <p:nvPr/>
          </p:nvSpPr>
          <p:spPr>
            <a:xfrm>
              <a:off x="5308527" y="1429014"/>
              <a:ext cx="18432" cy="36864"/>
            </a:xfrm>
            <a:custGeom>
              <a:avLst/>
              <a:gdLst>
                <a:gd name="connsiteX0" fmla="*/ 31334 w 18432"/>
                <a:gd name="connsiteY0" fmla="*/ 5530 h 36864"/>
                <a:gd name="connsiteX1" fmla="*/ 31334 w 18432"/>
                <a:gd name="connsiteY1" fmla="*/ 31334 h 36864"/>
                <a:gd name="connsiteX2" fmla="*/ 5530 w 18432"/>
                <a:gd name="connsiteY2" fmla="*/ 31334 h 36864"/>
                <a:gd name="connsiteX3" fmla="*/ 5530 w 18432"/>
                <a:gd name="connsiteY3" fmla="*/ 5530 h 36864"/>
                <a:gd name="connsiteX4" fmla="*/ 31334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8" name="任意多边形: 形状 9357">
              <a:extLst>
                <a:ext uri="{FF2B5EF4-FFF2-40B4-BE49-F238E27FC236}">
                  <a16:creationId xmlns:a16="http://schemas.microsoft.com/office/drawing/2014/main" xmlns="" id="{2196E87D-7EC5-4813-9141-F3B28951D7AD}"/>
                </a:ext>
              </a:extLst>
            </p:cNvPr>
            <p:cNvSpPr/>
            <p:nvPr/>
          </p:nvSpPr>
          <p:spPr>
            <a:xfrm>
              <a:off x="5315645" y="1466226"/>
              <a:ext cx="18432" cy="18432"/>
            </a:xfrm>
            <a:custGeom>
              <a:avLst/>
              <a:gdLst>
                <a:gd name="connsiteX0" fmla="*/ 29746 w 18432"/>
                <a:gd name="connsiteY0" fmla="*/ 3339 h 18432"/>
                <a:gd name="connsiteX1" fmla="*/ 27903 w 18432"/>
                <a:gd name="connsiteY1" fmla="*/ 27300 h 18432"/>
                <a:gd name="connsiteX2" fmla="*/ 3941 w 18432"/>
                <a:gd name="connsiteY2" fmla="*/ 29144 h 18432"/>
                <a:gd name="connsiteX3" fmla="*/ 5785 w 18432"/>
                <a:gd name="connsiteY3" fmla="*/ 5182 h 18432"/>
                <a:gd name="connsiteX4" fmla="*/ 29746 w 18432"/>
                <a:gd name="connsiteY4" fmla="*/ 333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339"/>
                  </a:moveTo>
                  <a:cubicBezTo>
                    <a:pt x="35276" y="8868"/>
                    <a:pt x="35276" y="19928"/>
                    <a:pt x="27903" y="27300"/>
                  </a:cubicBezTo>
                  <a:cubicBezTo>
                    <a:pt x="20530" y="34673"/>
                    <a:pt x="11314" y="34673"/>
                    <a:pt x="3941" y="29144"/>
                  </a:cubicBezTo>
                  <a:cubicBezTo>
                    <a:pt x="-1588" y="23614"/>
                    <a:pt x="-1588" y="12555"/>
                    <a:pt x="5785" y="5182"/>
                  </a:cubicBezTo>
                  <a:cubicBezTo>
                    <a:pt x="13157" y="-348"/>
                    <a:pt x="24217" y="-2191"/>
                    <a:pt x="29746" y="333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9" name="任意多边形: 形状 9358">
              <a:extLst>
                <a:ext uri="{FF2B5EF4-FFF2-40B4-BE49-F238E27FC236}">
                  <a16:creationId xmlns:a16="http://schemas.microsoft.com/office/drawing/2014/main" xmlns="" id="{23BAB113-5AB8-42A0-AC45-ECFF968E52CC}"/>
                </a:ext>
              </a:extLst>
            </p:cNvPr>
            <p:cNvSpPr/>
            <p:nvPr/>
          </p:nvSpPr>
          <p:spPr>
            <a:xfrm>
              <a:off x="6170608" y="842005"/>
              <a:ext cx="92160" cy="92160"/>
            </a:xfrm>
            <a:custGeom>
              <a:avLst/>
              <a:gdLst>
                <a:gd name="connsiteX0" fmla="*/ 15283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3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3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3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0" name="任意多边形: 形状 9359">
              <a:extLst>
                <a:ext uri="{FF2B5EF4-FFF2-40B4-BE49-F238E27FC236}">
                  <a16:creationId xmlns:a16="http://schemas.microsoft.com/office/drawing/2014/main" xmlns="" id="{33333A53-D77E-4895-9B94-5BB29D6CF1E4}"/>
                </a:ext>
              </a:extLst>
            </p:cNvPr>
            <p:cNvSpPr/>
            <p:nvPr/>
          </p:nvSpPr>
          <p:spPr>
            <a:xfrm>
              <a:off x="6219070" y="881583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1" name="任意多边形: 形状 9360">
              <a:extLst>
                <a:ext uri="{FF2B5EF4-FFF2-40B4-BE49-F238E27FC236}">
                  <a16:creationId xmlns:a16="http://schemas.microsoft.com/office/drawing/2014/main" xmlns="" id="{54F0EAAF-193F-4FC4-A4C8-D1661895DA6B}"/>
                </a:ext>
              </a:extLst>
            </p:cNvPr>
            <p:cNvSpPr/>
            <p:nvPr/>
          </p:nvSpPr>
          <p:spPr>
            <a:xfrm>
              <a:off x="6187735" y="851631"/>
              <a:ext cx="36864" cy="18432"/>
            </a:xfrm>
            <a:custGeom>
              <a:avLst/>
              <a:gdLst>
                <a:gd name="connsiteX0" fmla="*/ 5530 w 36864"/>
                <a:gd name="connsiteY0" fmla="*/ 4147 h 18432"/>
                <a:gd name="connsiteX1" fmla="*/ 5530 w 36864"/>
                <a:gd name="connsiteY1" fmla="*/ 29952 h 18432"/>
                <a:gd name="connsiteX2" fmla="*/ 31334 w 36864"/>
                <a:gd name="connsiteY2" fmla="*/ 29952 h 18432"/>
                <a:gd name="connsiteX3" fmla="*/ 31334 w 36864"/>
                <a:gd name="connsiteY3" fmla="*/ 4147 h 18432"/>
                <a:gd name="connsiteX4" fmla="*/ 553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2" y="37325"/>
                    <a:pt x="23962" y="37325"/>
                    <a:pt x="31334" y="29952"/>
                  </a:cubicBezTo>
                  <a:cubicBezTo>
                    <a:pt x="38707" y="22579"/>
                    <a:pt x="38707" y="11520"/>
                    <a:pt x="31334" y="4147"/>
                  </a:cubicBezTo>
                  <a:cubicBezTo>
                    <a:pt x="23962" y="-1382"/>
                    <a:pt x="12902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2" name="任意多边形: 形状 9361">
              <a:extLst>
                <a:ext uri="{FF2B5EF4-FFF2-40B4-BE49-F238E27FC236}">
                  <a16:creationId xmlns:a16="http://schemas.microsoft.com/office/drawing/2014/main" xmlns="" id="{5185AB49-2740-4328-A248-40098D53791A}"/>
                </a:ext>
              </a:extLst>
            </p:cNvPr>
            <p:cNvSpPr/>
            <p:nvPr/>
          </p:nvSpPr>
          <p:spPr>
            <a:xfrm>
              <a:off x="6183794" y="888701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3" name="任意多边形: 形状 9362">
              <a:extLst>
                <a:ext uri="{FF2B5EF4-FFF2-40B4-BE49-F238E27FC236}">
                  <a16:creationId xmlns:a16="http://schemas.microsoft.com/office/drawing/2014/main" xmlns="" id="{10728796-EF33-480F-A5F4-FD3FE5831724}"/>
                </a:ext>
              </a:extLst>
            </p:cNvPr>
            <p:cNvSpPr/>
            <p:nvPr/>
          </p:nvSpPr>
          <p:spPr>
            <a:xfrm>
              <a:off x="6277514" y="952597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4" name="任意多边形: 形状 9363">
              <a:extLst>
                <a:ext uri="{FF2B5EF4-FFF2-40B4-BE49-F238E27FC236}">
                  <a16:creationId xmlns:a16="http://schemas.microsoft.com/office/drawing/2014/main" xmlns="" id="{9E93FEDB-9004-45A5-8C63-CB22AC390C2A}"/>
                </a:ext>
              </a:extLst>
            </p:cNvPr>
            <p:cNvSpPr/>
            <p:nvPr/>
          </p:nvSpPr>
          <p:spPr>
            <a:xfrm>
              <a:off x="6324132" y="992175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5" name="任意多边形: 形状 9364">
              <a:extLst>
                <a:ext uri="{FF2B5EF4-FFF2-40B4-BE49-F238E27FC236}">
                  <a16:creationId xmlns:a16="http://schemas.microsoft.com/office/drawing/2014/main" xmlns="" id="{284AC191-FA01-4975-AD8C-68705347E74D}"/>
                </a:ext>
              </a:extLst>
            </p:cNvPr>
            <p:cNvSpPr/>
            <p:nvPr/>
          </p:nvSpPr>
          <p:spPr>
            <a:xfrm>
              <a:off x="6294641" y="960841"/>
              <a:ext cx="18432" cy="18432"/>
            </a:xfrm>
            <a:custGeom>
              <a:avLst/>
              <a:gdLst>
                <a:gd name="connsiteX0" fmla="*/ 5530 w 18432"/>
                <a:gd name="connsiteY0" fmla="*/ 5530 h 18432"/>
                <a:gd name="connsiteX1" fmla="*/ 5530 w 18432"/>
                <a:gd name="connsiteY1" fmla="*/ 31334 h 18432"/>
                <a:gd name="connsiteX2" fmla="*/ 31334 w 18432"/>
                <a:gd name="connsiteY2" fmla="*/ 31334 h 18432"/>
                <a:gd name="connsiteX3" fmla="*/ 31334 w 18432"/>
                <a:gd name="connsiteY3" fmla="*/ 5530 h 18432"/>
                <a:gd name="connsiteX4" fmla="*/ 5530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6" name="任意多边形: 形状 9365">
              <a:extLst>
                <a:ext uri="{FF2B5EF4-FFF2-40B4-BE49-F238E27FC236}">
                  <a16:creationId xmlns:a16="http://schemas.microsoft.com/office/drawing/2014/main" xmlns="" id="{5CDEF801-C025-43E9-8EB7-4EF00C8A3B04}"/>
                </a:ext>
              </a:extLst>
            </p:cNvPr>
            <p:cNvSpPr/>
            <p:nvPr/>
          </p:nvSpPr>
          <p:spPr>
            <a:xfrm>
              <a:off x="6288856" y="999293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7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4217" y="35276"/>
                    <a:pt x="29747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1" y="-1588"/>
                    <a:pt x="11315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7" name="任意多边形: 形状 9366">
              <a:extLst>
                <a:ext uri="{FF2B5EF4-FFF2-40B4-BE49-F238E27FC236}">
                  <a16:creationId xmlns:a16="http://schemas.microsoft.com/office/drawing/2014/main" xmlns="" id="{95792D1C-77B3-48ED-812B-51CB93EFBCD4}"/>
                </a:ext>
              </a:extLst>
            </p:cNvPr>
            <p:cNvSpPr/>
            <p:nvPr/>
          </p:nvSpPr>
          <p:spPr>
            <a:xfrm>
              <a:off x="6384420" y="1072405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5600" y="58011"/>
                    <a:pt x="92698" y="83815"/>
                  </a:cubicBezTo>
                  <a:cubicBezTo>
                    <a:pt x="85325" y="102247"/>
                    <a:pt x="30029" y="91188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8" name="任意多边形: 形状 9367">
              <a:extLst>
                <a:ext uri="{FF2B5EF4-FFF2-40B4-BE49-F238E27FC236}">
                  <a16:creationId xmlns:a16="http://schemas.microsoft.com/office/drawing/2014/main" xmlns="" id="{21A50469-68F4-44F8-A53D-78DCBC3EE6A4}"/>
                </a:ext>
              </a:extLst>
            </p:cNvPr>
            <p:cNvSpPr/>
            <p:nvPr/>
          </p:nvSpPr>
          <p:spPr>
            <a:xfrm>
              <a:off x="6432881" y="1111984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2902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9" name="任意多边形: 形状 9368">
              <a:extLst>
                <a:ext uri="{FF2B5EF4-FFF2-40B4-BE49-F238E27FC236}">
                  <a16:creationId xmlns:a16="http://schemas.microsoft.com/office/drawing/2014/main" xmlns="" id="{5F845EDB-7A1A-46F1-83C4-AC6BFF88BA1A}"/>
                </a:ext>
              </a:extLst>
            </p:cNvPr>
            <p:cNvSpPr/>
            <p:nvPr/>
          </p:nvSpPr>
          <p:spPr>
            <a:xfrm>
              <a:off x="6403390" y="1082492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0" name="任意多边形: 形状 9369">
              <a:extLst>
                <a:ext uri="{FF2B5EF4-FFF2-40B4-BE49-F238E27FC236}">
                  <a16:creationId xmlns:a16="http://schemas.microsoft.com/office/drawing/2014/main" xmlns="" id="{8979AC7D-612A-4B15-8B10-9E652C5A1C22}"/>
                </a:ext>
              </a:extLst>
            </p:cNvPr>
            <p:cNvSpPr/>
            <p:nvPr/>
          </p:nvSpPr>
          <p:spPr>
            <a:xfrm>
              <a:off x="6397605" y="1120193"/>
              <a:ext cx="18432" cy="18432"/>
            </a:xfrm>
            <a:custGeom>
              <a:avLst/>
              <a:gdLst>
                <a:gd name="connsiteX0" fmla="*/ 3942 w 18432"/>
                <a:gd name="connsiteY0" fmla="*/ 4694 h 18432"/>
                <a:gd name="connsiteX1" fmla="*/ 5785 w 18432"/>
                <a:gd name="connsiteY1" fmla="*/ 28655 h 18432"/>
                <a:gd name="connsiteX2" fmla="*/ 29746 w 18432"/>
                <a:gd name="connsiteY2" fmla="*/ 30498 h 18432"/>
                <a:gd name="connsiteX3" fmla="*/ 27903 w 18432"/>
                <a:gd name="connsiteY3" fmla="*/ 6537 h 18432"/>
                <a:gd name="connsiteX4" fmla="*/ 3942 w 18432"/>
                <a:gd name="connsiteY4" fmla="*/ 4694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4694"/>
                  </a:moveTo>
                  <a:cubicBezTo>
                    <a:pt x="-1588" y="10223"/>
                    <a:pt x="-1588" y="21282"/>
                    <a:pt x="5785" y="28655"/>
                  </a:cubicBezTo>
                  <a:cubicBezTo>
                    <a:pt x="13158" y="36028"/>
                    <a:pt x="22374" y="36028"/>
                    <a:pt x="29746" y="30498"/>
                  </a:cubicBezTo>
                  <a:cubicBezTo>
                    <a:pt x="35276" y="24969"/>
                    <a:pt x="35276" y="13910"/>
                    <a:pt x="27903" y="6537"/>
                  </a:cubicBezTo>
                  <a:cubicBezTo>
                    <a:pt x="20530" y="-836"/>
                    <a:pt x="11314" y="-2679"/>
                    <a:pt x="3942" y="4694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1" name="任意多边形: 形状 9370">
              <a:extLst>
                <a:ext uri="{FF2B5EF4-FFF2-40B4-BE49-F238E27FC236}">
                  <a16:creationId xmlns:a16="http://schemas.microsoft.com/office/drawing/2014/main" xmlns="" id="{97C5FB9F-9B07-4814-A4AD-F3E73062DAA7}"/>
                </a:ext>
              </a:extLst>
            </p:cNvPr>
            <p:cNvSpPr/>
            <p:nvPr/>
          </p:nvSpPr>
          <p:spPr>
            <a:xfrm>
              <a:off x="6500542" y="1190370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2" name="任意多边形: 形状 9371">
              <a:extLst>
                <a:ext uri="{FF2B5EF4-FFF2-40B4-BE49-F238E27FC236}">
                  <a16:creationId xmlns:a16="http://schemas.microsoft.com/office/drawing/2014/main" xmlns="" id="{540A1AA9-136F-4118-A4AF-E42AD2AE85EE}"/>
                </a:ext>
              </a:extLst>
            </p:cNvPr>
            <p:cNvSpPr/>
            <p:nvPr/>
          </p:nvSpPr>
          <p:spPr>
            <a:xfrm>
              <a:off x="6547160" y="1229949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4 w 36864"/>
                <a:gd name="connsiteY2" fmla="*/ 31334 h 36864"/>
                <a:gd name="connsiteX3" fmla="*/ 31334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2902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3" name="任意多边形: 形状 9372">
              <a:extLst>
                <a:ext uri="{FF2B5EF4-FFF2-40B4-BE49-F238E27FC236}">
                  <a16:creationId xmlns:a16="http://schemas.microsoft.com/office/drawing/2014/main" xmlns="" id="{79F4249E-D661-4F74-B3B5-FC73336FBE22}"/>
                </a:ext>
              </a:extLst>
            </p:cNvPr>
            <p:cNvSpPr/>
            <p:nvPr/>
          </p:nvSpPr>
          <p:spPr>
            <a:xfrm>
              <a:off x="6517669" y="1199997"/>
              <a:ext cx="36864" cy="18432"/>
            </a:xfrm>
            <a:custGeom>
              <a:avLst/>
              <a:gdLst>
                <a:gd name="connsiteX0" fmla="*/ 5530 w 36864"/>
                <a:gd name="connsiteY0" fmla="*/ 4147 h 18432"/>
                <a:gd name="connsiteX1" fmla="*/ 5530 w 36864"/>
                <a:gd name="connsiteY1" fmla="*/ 29952 h 18432"/>
                <a:gd name="connsiteX2" fmla="*/ 31335 w 36864"/>
                <a:gd name="connsiteY2" fmla="*/ 29952 h 18432"/>
                <a:gd name="connsiteX3" fmla="*/ 31335 w 36864"/>
                <a:gd name="connsiteY3" fmla="*/ 4147 h 18432"/>
                <a:gd name="connsiteX4" fmla="*/ 553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3" y="37325"/>
                    <a:pt x="23962" y="37325"/>
                    <a:pt x="31335" y="29952"/>
                  </a:cubicBezTo>
                  <a:cubicBezTo>
                    <a:pt x="38707" y="22579"/>
                    <a:pt x="38707" y="11520"/>
                    <a:pt x="31335" y="4147"/>
                  </a:cubicBezTo>
                  <a:cubicBezTo>
                    <a:pt x="23962" y="-1382"/>
                    <a:pt x="12903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4" name="任意多边形: 形状 9373">
              <a:extLst>
                <a:ext uri="{FF2B5EF4-FFF2-40B4-BE49-F238E27FC236}">
                  <a16:creationId xmlns:a16="http://schemas.microsoft.com/office/drawing/2014/main" xmlns="" id="{3EA249DE-4317-4D3A-A5FD-4CD9D4BAEFC5}"/>
                </a:ext>
              </a:extLst>
            </p:cNvPr>
            <p:cNvSpPr/>
            <p:nvPr/>
          </p:nvSpPr>
          <p:spPr>
            <a:xfrm>
              <a:off x="6511884" y="1237066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2374" y="-1588"/>
                    <a:pt x="11314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5" name="任意多边形: 形状 9374">
              <a:extLst>
                <a:ext uri="{FF2B5EF4-FFF2-40B4-BE49-F238E27FC236}">
                  <a16:creationId xmlns:a16="http://schemas.microsoft.com/office/drawing/2014/main" xmlns="" id="{1A318D2C-3691-473E-94ED-A7CEA840834B}"/>
                </a:ext>
              </a:extLst>
            </p:cNvPr>
            <p:cNvSpPr/>
            <p:nvPr/>
          </p:nvSpPr>
          <p:spPr>
            <a:xfrm>
              <a:off x="6614820" y="1295433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5600" y="58011"/>
                    <a:pt x="92698" y="83815"/>
                  </a:cubicBezTo>
                  <a:cubicBezTo>
                    <a:pt x="83482" y="102247"/>
                    <a:pt x="28186" y="91188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6" name="任意多边形: 形状 9375">
              <a:extLst>
                <a:ext uri="{FF2B5EF4-FFF2-40B4-BE49-F238E27FC236}">
                  <a16:creationId xmlns:a16="http://schemas.microsoft.com/office/drawing/2014/main" xmlns="" id="{C0B5120F-AA09-4095-AEF0-639BCB359925}"/>
                </a:ext>
              </a:extLst>
            </p:cNvPr>
            <p:cNvSpPr/>
            <p:nvPr/>
          </p:nvSpPr>
          <p:spPr>
            <a:xfrm>
              <a:off x="6663282" y="1336394"/>
              <a:ext cx="18432" cy="18432"/>
            </a:xfrm>
            <a:custGeom>
              <a:avLst/>
              <a:gdLst>
                <a:gd name="connsiteX0" fmla="*/ 5530 w 18432"/>
                <a:gd name="connsiteY0" fmla="*/ 4147 h 18432"/>
                <a:gd name="connsiteX1" fmla="*/ 5530 w 18432"/>
                <a:gd name="connsiteY1" fmla="*/ 29952 h 18432"/>
                <a:gd name="connsiteX2" fmla="*/ 31334 w 18432"/>
                <a:gd name="connsiteY2" fmla="*/ 29952 h 18432"/>
                <a:gd name="connsiteX3" fmla="*/ 31334 w 18432"/>
                <a:gd name="connsiteY3" fmla="*/ 4147 h 18432"/>
                <a:gd name="connsiteX4" fmla="*/ 5530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2" y="37325"/>
                    <a:pt x="23962" y="37325"/>
                    <a:pt x="31334" y="29952"/>
                  </a:cubicBezTo>
                  <a:cubicBezTo>
                    <a:pt x="38707" y="22579"/>
                    <a:pt x="38707" y="11520"/>
                    <a:pt x="31334" y="4147"/>
                  </a:cubicBezTo>
                  <a:cubicBezTo>
                    <a:pt x="23962" y="-1382"/>
                    <a:pt x="11059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7" name="任意多边形: 形状 9376">
              <a:extLst>
                <a:ext uri="{FF2B5EF4-FFF2-40B4-BE49-F238E27FC236}">
                  <a16:creationId xmlns:a16="http://schemas.microsoft.com/office/drawing/2014/main" xmlns="" id="{AC5E6AD7-C661-4AE8-866D-18DDCE6DE3AB}"/>
                </a:ext>
              </a:extLst>
            </p:cNvPr>
            <p:cNvSpPr/>
            <p:nvPr/>
          </p:nvSpPr>
          <p:spPr>
            <a:xfrm>
              <a:off x="6631947" y="1305520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8" name="任意多边形: 形状 9377">
              <a:extLst>
                <a:ext uri="{FF2B5EF4-FFF2-40B4-BE49-F238E27FC236}">
                  <a16:creationId xmlns:a16="http://schemas.microsoft.com/office/drawing/2014/main" xmlns="" id="{4CCF1D81-6B2F-4426-B414-37D107A0E55B}"/>
                </a:ext>
              </a:extLst>
            </p:cNvPr>
            <p:cNvSpPr/>
            <p:nvPr/>
          </p:nvSpPr>
          <p:spPr>
            <a:xfrm>
              <a:off x="6628006" y="1343972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9" name="任意多边形: 形状 9378">
              <a:extLst>
                <a:ext uri="{FF2B5EF4-FFF2-40B4-BE49-F238E27FC236}">
                  <a16:creationId xmlns:a16="http://schemas.microsoft.com/office/drawing/2014/main" xmlns="" id="{AD5390B7-DC59-4A50-9520-3C331CAB3824}"/>
                </a:ext>
              </a:extLst>
            </p:cNvPr>
            <p:cNvSpPr/>
            <p:nvPr/>
          </p:nvSpPr>
          <p:spPr>
            <a:xfrm>
              <a:off x="6749374" y="1422614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0" name="任意多边形: 形状 9379">
              <a:extLst>
                <a:ext uri="{FF2B5EF4-FFF2-40B4-BE49-F238E27FC236}">
                  <a16:creationId xmlns:a16="http://schemas.microsoft.com/office/drawing/2014/main" xmlns="" id="{E7C86A9A-87E4-4033-8A24-97E9926C3439}"/>
                </a:ext>
              </a:extLst>
            </p:cNvPr>
            <p:cNvSpPr/>
            <p:nvPr/>
          </p:nvSpPr>
          <p:spPr>
            <a:xfrm>
              <a:off x="6797835" y="1462192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2119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1" name="任意多边形: 形状 9380">
              <a:extLst>
                <a:ext uri="{FF2B5EF4-FFF2-40B4-BE49-F238E27FC236}">
                  <a16:creationId xmlns:a16="http://schemas.microsoft.com/office/drawing/2014/main" xmlns="" id="{EDB0A0A7-C264-473A-880C-49951C8FB320}"/>
                </a:ext>
              </a:extLst>
            </p:cNvPr>
            <p:cNvSpPr/>
            <p:nvPr/>
          </p:nvSpPr>
          <p:spPr>
            <a:xfrm>
              <a:off x="6766501" y="1430858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2" name="任意多边形: 形状 9381">
              <a:extLst>
                <a:ext uri="{FF2B5EF4-FFF2-40B4-BE49-F238E27FC236}">
                  <a16:creationId xmlns:a16="http://schemas.microsoft.com/office/drawing/2014/main" xmlns="" id="{38E1FD95-6145-4AF7-AD54-4F8E0013CF21}"/>
                </a:ext>
              </a:extLst>
            </p:cNvPr>
            <p:cNvSpPr/>
            <p:nvPr/>
          </p:nvSpPr>
          <p:spPr>
            <a:xfrm>
              <a:off x="6762559" y="1469310"/>
              <a:ext cx="18432" cy="18432"/>
            </a:xfrm>
            <a:custGeom>
              <a:avLst/>
              <a:gdLst>
                <a:gd name="connsiteX0" fmla="*/ 3941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1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1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7" y="35276"/>
                    <a:pt x="22373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1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3" name="任意多边形: 形状 9382">
              <a:extLst>
                <a:ext uri="{FF2B5EF4-FFF2-40B4-BE49-F238E27FC236}">
                  <a16:creationId xmlns:a16="http://schemas.microsoft.com/office/drawing/2014/main" xmlns="" id="{956ABD47-7C1C-421F-ABE6-8A1573D554DC}"/>
                </a:ext>
              </a:extLst>
            </p:cNvPr>
            <p:cNvSpPr/>
            <p:nvPr/>
          </p:nvSpPr>
          <p:spPr>
            <a:xfrm>
              <a:off x="4906709" y="1519331"/>
              <a:ext cx="2285572" cy="36864"/>
            </a:xfrm>
            <a:custGeom>
              <a:avLst/>
              <a:gdLst>
                <a:gd name="connsiteX0" fmla="*/ 2291101 w 2285571"/>
                <a:gd name="connsiteY0" fmla="*/ 46080 h 36864"/>
                <a:gd name="connsiteX1" fmla="*/ 0 w 2285571"/>
                <a:gd name="connsiteY1" fmla="*/ 46080 h 36864"/>
                <a:gd name="connsiteX2" fmla="*/ 47923 w 2285571"/>
                <a:gd name="connsiteY2" fmla="*/ 0 h 36864"/>
                <a:gd name="connsiteX3" fmla="*/ 2245022 w 2285571"/>
                <a:gd name="connsiteY3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5571" h="36864">
                  <a:moveTo>
                    <a:pt x="2291101" y="46080"/>
                  </a:moveTo>
                  <a:lnTo>
                    <a:pt x="0" y="46080"/>
                  </a:lnTo>
                  <a:lnTo>
                    <a:pt x="47923" y="0"/>
                  </a:lnTo>
                  <a:lnTo>
                    <a:pt x="2245022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4" name="任意多边形: 形状 9383">
              <a:extLst>
                <a:ext uri="{FF2B5EF4-FFF2-40B4-BE49-F238E27FC236}">
                  <a16:creationId xmlns:a16="http://schemas.microsoft.com/office/drawing/2014/main" xmlns="" id="{7BF7BB1E-13CA-40E6-B740-A7B07963DD55}"/>
                </a:ext>
              </a:extLst>
            </p:cNvPr>
            <p:cNvSpPr/>
            <p:nvPr/>
          </p:nvSpPr>
          <p:spPr>
            <a:xfrm>
              <a:off x="2532663" y="3425203"/>
              <a:ext cx="995330" cy="534529"/>
            </a:xfrm>
            <a:custGeom>
              <a:avLst/>
              <a:gdLst>
                <a:gd name="connsiteX0" fmla="*/ 940034 w 995329"/>
                <a:gd name="connsiteY0" fmla="*/ 296756 h 534528"/>
                <a:gd name="connsiteX1" fmla="*/ 0 w 995329"/>
                <a:gd name="connsiteY1" fmla="*/ 0 h 534528"/>
                <a:gd name="connsiteX2" fmla="*/ 147456 w 995329"/>
                <a:gd name="connsiteY2" fmla="*/ 140084 h 534528"/>
                <a:gd name="connsiteX3" fmla="*/ 143770 w 995329"/>
                <a:gd name="connsiteY3" fmla="*/ 200909 h 534528"/>
                <a:gd name="connsiteX4" fmla="*/ 1002702 w 995329"/>
                <a:gd name="connsiteY4" fmla="*/ 540058 h 534528"/>
                <a:gd name="connsiteX5" fmla="*/ 940034 w 995329"/>
                <a:gd name="connsiteY5" fmla="*/ 296756 h 53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29" h="534528">
                  <a:moveTo>
                    <a:pt x="940034" y="296756"/>
                  </a:moveTo>
                  <a:cubicBezTo>
                    <a:pt x="405505" y="256205"/>
                    <a:pt x="20275" y="12903"/>
                    <a:pt x="0" y="0"/>
                  </a:cubicBezTo>
                  <a:lnTo>
                    <a:pt x="147456" y="140084"/>
                  </a:lnTo>
                  <a:cubicBezTo>
                    <a:pt x="147456" y="140084"/>
                    <a:pt x="145613" y="165888"/>
                    <a:pt x="143770" y="200909"/>
                  </a:cubicBezTo>
                  <a:cubicBezTo>
                    <a:pt x="149299" y="204596"/>
                    <a:pt x="506881" y="475546"/>
                    <a:pt x="1002702" y="540058"/>
                  </a:cubicBezTo>
                  <a:lnTo>
                    <a:pt x="940034" y="296756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5" name="任意多边形: 形状 9384">
              <a:extLst>
                <a:ext uri="{FF2B5EF4-FFF2-40B4-BE49-F238E27FC236}">
                  <a16:creationId xmlns:a16="http://schemas.microsoft.com/office/drawing/2014/main" xmlns="" id="{97050317-B36B-41B5-A18E-54174D1F4B2B}"/>
                </a:ext>
              </a:extLst>
            </p:cNvPr>
            <p:cNvSpPr/>
            <p:nvPr/>
          </p:nvSpPr>
          <p:spPr>
            <a:xfrm>
              <a:off x="2676051" y="3626112"/>
              <a:ext cx="884737" cy="442369"/>
            </a:xfrm>
            <a:custGeom>
              <a:avLst/>
              <a:gdLst>
                <a:gd name="connsiteX0" fmla="*/ 885119 w 884737"/>
                <a:gd name="connsiteY0" fmla="*/ 436839 h 442368"/>
                <a:gd name="connsiteX1" fmla="*/ 40932 w 884737"/>
                <a:gd name="connsiteY1" fmla="*/ 152986 h 442368"/>
                <a:gd name="connsiteX2" fmla="*/ 22500 w 884737"/>
                <a:gd name="connsiteY2" fmla="*/ 75571 h 442368"/>
                <a:gd name="connsiteX3" fmla="*/ 20657 w 884737"/>
                <a:gd name="connsiteY3" fmla="*/ 40550 h 442368"/>
                <a:gd name="connsiteX4" fmla="*/ 864844 w 884737"/>
                <a:gd name="connsiteY4" fmla="*/ 359425 h 442368"/>
                <a:gd name="connsiteX5" fmla="*/ 859315 w 884737"/>
                <a:gd name="connsiteY5" fmla="*/ 337306 h 442368"/>
                <a:gd name="connsiteX6" fmla="*/ 382 w 884737"/>
                <a:gd name="connsiteY6" fmla="*/ 0 h 442368"/>
                <a:gd name="connsiteX7" fmla="*/ 37246 w 884737"/>
                <a:gd name="connsiteY7" fmla="*/ 175104 h 442368"/>
                <a:gd name="connsiteX8" fmla="*/ 37246 w 884737"/>
                <a:gd name="connsiteY8" fmla="*/ 175104 h 442368"/>
                <a:gd name="connsiteX9" fmla="*/ 39089 w 884737"/>
                <a:gd name="connsiteY9" fmla="*/ 176947 h 442368"/>
                <a:gd name="connsiteX10" fmla="*/ 46462 w 884737"/>
                <a:gd name="connsiteY10" fmla="*/ 182477 h 442368"/>
                <a:gd name="connsiteX11" fmla="*/ 48305 w 884737"/>
                <a:gd name="connsiteY11" fmla="*/ 182477 h 442368"/>
                <a:gd name="connsiteX12" fmla="*/ 59364 w 884737"/>
                <a:gd name="connsiteY12" fmla="*/ 189850 h 442368"/>
                <a:gd name="connsiteX13" fmla="*/ 61208 w 884737"/>
                <a:gd name="connsiteY13" fmla="*/ 191693 h 442368"/>
                <a:gd name="connsiteX14" fmla="*/ 74110 w 884737"/>
                <a:gd name="connsiteY14" fmla="*/ 199066 h 442368"/>
                <a:gd name="connsiteX15" fmla="*/ 77796 w 884737"/>
                <a:gd name="connsiteY15" fmla="*/ 200909 h 442368"/>
                <a:gd name="connsiteX16" fmla="*/ 92542 w 884737"/>
                <a:gd name="connsiteY16" fmla="*/ 208282 h 442368"/>
                <a:gd name="connsiteX17" fmla="*/ 96228 w 884737"/>
                <a:gd name="connsiteY17" fmla="*/ 210125 h 442368"/>
                <a:gd name="connsiteX18" fmla="*/ 112817 w 884737"/>
                <a:gd name="connsiteY18" fmla="*/ 219341 h 442368"/>
                <a:gd name="connsiteX19" fmla="*/ 118347 w 884737"/>
                <a:gd name="connsiteY19" fmla="*/ 221184 h 442368"/>
                <a:gd name="connsiteX20" fmla="*/ 136779 w 884737"/>
                <a:gd name="connsiteY20" fmla="*/ 230400 h 442368"/>
                <a:gd name="connsiteX21" fmla="*/ 142309 w 884737"/>
                <a:gd name="connsiteY21" fmla="*/ 234087 h 442368"/>
                <a:gd name="connsiteX22" fmla="*/ 160741 w 884737"/>
                <a:gd name="connsiteY22" fmla="*/ 243303 h 442368"/>
                <a:gd name="connsiteX23" fmla="*/ 168113 w 884737"/>
                <a:gd name="connsiteY23" fmla="*/ 246989 h 442368"/>
                <a:gd name="connsiteX24" fmla="*/ 188389 w 884737"/>
                <a:gd name="connsiteY24" fmla="*/ 256205 h 442368"/>
                <a:gd name="connsiteX25" fmla="*/ 195761 w 884737"/>
                <a:gd name="connsiteY25" fmla="*/ 259891 h 442368"/>
                <a:gd name="connsiteX26" fmla="*/ 217880 w 884737"/>
                <a:gd name="connsiteY26" fmla="*/ 269107 h 442368"/>
                <a:gd name="connsiteX27" fmla="*/ 227096 w 884737"/>
                <a:gd name="connsiteY27" fmla="*/ 272794 h 442368"/>
                <a:gd name="connsiteX28" fmla="*/ 251058 w 884737"/>
                <a:gd name="connsiteY28" fmla="*/ 283853 h 442368"/>
                <a:gd name="connsiteX29" fmla="*/ 260274 w 884737"/>
                <a:gd name="connsiteY29" fmla="*/ 287539 h 442368"/>
                <a:gd name="connsiteX30" fmla="*/ 286078 w 884737"/>
                <a:gd name="connsiteY30" fmla="*/ 298599 h 442368"/>
                <a:gd name="connsiteX31" fmla="*/ 295294 w 884737"/>
                <a:gd name="connsiteY31" fmla="*/ 302285 h 442368"/>
                <a:gd name="connsiteX32" fmla="*/ 322942 w 884737"/>
                <a:gd name="connsiteY32" fmla="*/ 313344 h 442368"/>
                <a:gd name="connsiteX33" fmla="*/ 332158 w 884737"/>
                <a:gd name="connsiteY33" fmla="*/ 317031 h 442368"/>
                <a:gd name="connsiteX34" fmla="*/ 365336 w 884737"/>
                <a:gd name="connsiteY34" fmla="*/ 329933 h 442368"/>
                <a:gd name="connsiteX35" fmla="*/ 372709 w 884737"/>
                <a:gd name="connsiteY35" fmla="*/ 331776 h 442368"/>
                <a:gd name="connsiteX36" fmla="*/ 503576 w 884737"/>
                <a:gd name="connsiteY36" fmla="*/ 376013 h 442368"/>
                <a:gd name="connsiteX37" fmla="*/ 512792 w 884737"/>
                <a:gd name="connsiteY37" fmla="*/ 379700 h 442368"/>
                <a:gd name="connsiteX38" fmla="*/ 549656 w 884737"/>
                <a:gd name="connsiteY38" fmla="*/ 390759 h 442368"/>
                <a:gd name="connsiteX39" fmla="*/ 564402 w 884737"/>
                <a:gd name="connsiteY39" fmla="*/ 394445 h 442368"/>
                <a:gd name="connsiteX40" fmla="*/ 597580 w 884737"/>
                <a:gd name="connsiteY40" fmla="*/ 403661 h 442368"/>
                <a:gd name="connsiteX41" fmla="*/ 616012 w 884737"/>
                <a:gd name="connsiteY41" fmla="*/ 407348 h 442368"/>
                <a:gd name="connsiteX42" fmla="*/ 647346 w 884737"/>
                <a:gd name="connsiteY42" fmla="*/ 414721 h 442368"/>
                <a:gd name="connsiteX43" fmla="*/ 667621 w 884737"/>
                <a:gd name="connsiteY43" fmla="*/ 420250 h 442368"/>
                <a:gd name="connsiteX44" fmla="*/ 698956 w 884737"/>
                <a:gd name="connsiteY44" fmla="*/ 427623 h 442368"/>
                <a:gd name="connsiteX45" fmla="*/ 721074 w 884737"/>
                <a:gd name="connsiteY45" fmla="*/ 431309 h 442368"/>
                <a:gd name="connsiteX46" fmla="*/ 752409 w 884737"/>
                <a:gd name="connsiteY46" fmla="*/ 436839 h 442368"/>
                <a:gd name="connsiteX47" fmla="*/ 776370 w 884737"/>
                <a:gd name="connsiteY47" fmla="*/ 440525 h 442368"/>
                <a:gd name="connsiteX48" fmla="*/ 807705 w 884737"/>
                <a:gd name="connsiteY48" fmla="*/ 446055 h 442368"/>
                <a:gd name="connsiteX49" fmla="*/ 831666 w 884737"/>
                <a:gd name="connsiteY49" fmla="*/ 449741 h 442368"/>
                <a:gd name="connsiteX50" fmla="*/ 863001 w 884737"/>
                <a:gd name="connsiteY50" fmla="*/ 453428 h 442368"/>
                <a:gd name="connsiteX51" fmla="*/ 888806 w 884737"/>
                <a:gd name="connsiteY51" fmla="*/ 457114 h 442368"/>
                <a:gd name="connsiteX52" fmla="*/ 896179 w 884737"/>
                <a:gd name="connsiteY52" fmla="*/ 457114 h 442368"/>
                <a:gd name="connsiteX53" fmla="*/ 885119 w 884737"/>
                <a:gd name="connsiteY53" fmla="*/ 436839 h 44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84737" h="442368">
                  <a:moveTo>
                    <a:pt x="885119" y="436839"/>
                  </a:moveTo>
                  <a:cubicBezTo>
                    <a:pt x="416946" y="381543"/>
                    <a:pt x="81483" y="178791"/>
                    <a:pt x="40932" y="152986"/>
                  </a:cubicBezTo>
                  <a:cubicBezTo>
                    <a:pt x="37246" y="145613"/>
                    <a:pt x="24344" y="123495"/>
                    <a:pt x="22500" y="75571"/>
                  </a:cubicBezTo>
                  <a:cubicBezTo>
                    <a:pt x="20657" y="62669"/>
                    <a:pt x="20657" y="51610"/>
                    <a:pt x="20657" y="40550"/>
                  </a:cubicBezTo>
                  <a:cubicBezTo>
                    <a:pt x="125720" y="112435"/>
                    <a:pt x="450123" y="307815"/>
                    <a:pt x="864844" y="359425"/>
                  </a:cubicBezTo>
                  <a:lnTo>
                    <a:pt x="859315" y="337306"/>
                  </a:lnTo>
                  <a:cubicBezTo>
                    <a:pt x="363493" y="272794"/>
                    <a:pt x="5911" y="3686"/>
                    <a:pt x="382" y="0"/>
                  </a:cubicBezTo>
                  <a:cubicBezTo>
                    <a:pt x="-1461" y="64512"/>
                    <a:pt x="2225" y="160359"/>
                    <a:pt x="37246" y="175104"/>
                  </a:cubicBezTo>
                  <a:cubicBezTo>
                    <a:pt x="37246" y="175104"/>
                    <a:pt x="37246" y="175104"/>
                    <a:pt x="37246" y="175104"/>
                  </a:cubicBezTo>
                  <a:cubicBezTo>
                    <a:pt x="37246" y="175104"/>
                    <a:pt x="39089" y="175104"/>
                    <a:pt x="39089" y="176947"/>
                  </a:cubicBezTo>
                  <a:cubicBezTo>
                    <a:pt x="40932" y="178791"/>
                    <a:pt x="44619" y="180634"/>
                    <a:pt x="46462" y="182477"/>
                  </a:cubicBezTo>
                  <a:cubicBezTo>
                    <a:pt x="46462" y="182477"/>
                    <a:pt x="48305" y="182477"/>
                    <a:pt x="48305" y="182477"/>
                  </a:cubicBezTo>
                  <a:cubicBezTo>
                    <a:pt x="51992" y="184320"/>
                    <a:pt x="55678" y="186163"/>
                    <a:pt x="59364" y="189850"/>
                  </a:cubicBezTo>
                  <a:cubicBezTo>
                    <a:pt x="59364" y="189850"/>
                    <a:pt x="61208" y="189850"/>
                    <a:pt x="61208" y="191693"/>
                  </a:cubicBezTo>
                  <a:cubicBezTo>
                    <a:pt x="64894" y="193536"/>
                    <a:pt x="70424" y="197223"/>
                    <a:pt x="74110" y="199066"/>
                  </a:cubicBezTo>
                  <a:cubicBezTo>
                    <a:pt x="75953" y="199066"/>
                    <a:pt x="75953" y="200909"/>
                    <a:pt x="77796" y="200909"/>
                  </a:cubicBezTo>
                  <a:cubicBezTo>
                    <a:pt x="83326" y="202752"/>
                    <a:pt x="87012" y="206439"/>
                    <a:pt x="92542" y="208282"/>
                  </a:cubicBezTo>
                  <a:cubicBezTo>
                    <a:pt x="94385" y="208282"/>
                    <a:pt x="94385" y="210125"/>
                    <a:pt x="96228" y="210125"/>
                  </a:cubicBezTo>
                  <a:cubicBezTo>
                    <a:pt x="101758" y="213811"/>
                    <a:pt x="107288" y="215655"/>
                    <a:pt x="112817" y="219341"/>
                  </a:cubicBezTo>
                  <a:cubicBezTo>
                    <a:pt x="114660" y="219341"/>
                    <a:pt x="116504" y="221184"/>
                    <a:pt x="118347" y="221184"/>
                  </a:cubicBezTo>
                  <a:cubicBezTo>
                    <a:pt x="123877" y="224871"/>
                    <a:pt x="129406" y="226714"/>
                    <a:pt x="136779" y="230400"/>
                  </a:cubicBezTo>
                  <a:cubicBezTo>
                    <a:pt x="138622" y="232243"/>
                    <a:pt x="140465" y="232243"/>
                    <a:pt x="142309" y="234087"/>
                  </a:cubicBezTo>
                  <a:cubicBezTo>
                    <a:pt x="147838" y="237773"/>
                    <a:pt x="155211" y="239616"/>
                    <a:pt x="160741" y="243303"/>
                  </a:cubicBezTo>
                  <a:cubicBezTo>
                    <a:pt x="162584" y="245146"/>
                    <a:pt x="166270" y="245146"/>
                    <a:pt x="168113" y="246989"/>
                  </a:cubicBezTo>
                  <a:cubicBezTo>
                    <a:pt x="175486" y="250675"/>
                    <a:pt x="181016" y="254362"/>
                    <a:pt x="188389" y="256205"/>
                  </a:cubicBezTo>
                  <a:cubicBezTo>
                    <a:pt x="190232" y="258048"/>
                    <a:pt x="193918" y="258048"/>
                    <a:pt x="195761" y="259891"/>
                  </a:cubicBezTo>
                  <a:cubicBezTo>
                    <a:pt x="203134" y="263578"/>
                    <a:pt x="210507" y="267264"/>
                    <a:pt x="217880" y="269107"/>
                  </a:cubicBezTo>
                  <a:cubicBezTo>
                    <a:pt x="221566" y="270951"/>
                    <a:pt x="223409" y="270951"/>
                    <a:pt x="227096" y="272794"/>
                  </a:cubicBezTo>
                  <a:cubicBezTo>
                    <a:pt x="234469" y="276480"/>
                    <a:pt x="241842" y="280167"/>
                    <a:pt x="251058" y="283853"/>
                  </a:cubicBezTo>
                  <a:cubicBezTo>
                    <a:pt x="254744" y="285696"/>
                    <a:pt x="256587" y="285696"/>
                    <a:pt x="260274" y="287539"/>
                  </a:cubicBezTo>
                  <a:cubicBezTo>
                    <a:pt x="269490" y="291226"/>
                    <a:pt x="276862" y="294912"/>
                    <a:pt x="286078" y="298599"/>
                  </a:cubicBezTo>
                  <a:cubicBezTo>
                    <a:pt x="289765" y="300442"/>
                    <a:pt x="291608" y="300442"/>
                    <a:pt x="295294" y="302285"/>
                  </a:cubicBezTo>
                  <a:cubicBezTo>
                    <a:pt x="304510" y="305971"/>
                    <a:pt x="313726" y="309658"/>
                    <a:pt x="322942" y="313344"/>
                  </a:cubicBezTo>
                  <a:cubicBezTo>
                    <a:pt x="326629" y="315187"/>
                    <a:pt x="328472" y="315187"/>
                    <a:pt x="332158" y="317031"/>
                  </a:cubicBezTo>
                  <a:cubicBezTo>
                    <a:pt x="343218" y="320717"/>
                    <a:pt x="354277" y="324404"/>
                    <a:pt x="365336" y="329933"/>
                  </a:cubicBezTo>
                  <a:cubicBezTo>
                    <a:pt x="367179" y="329933"/>
                    <a:pt x="369023" y="331776"/>
                    <a:pt x="372709" y="331776"/>
                  </a:cubicBezTo>
                  <a:cubicBezTo>
                    <a:pt x="413259" y="346522"/>
                    <a:pt x="457496" y="361268"/>
                    <a:pt x="503576" y="376013"/>
                  </a:cubicBezTo>
                  <a:cubicBezTo>
                    <a:pt x="507263" y="377857"/>
                    <a:pt x="510949" y="377857"/>
                    <a:pt x="512792" y="379700"/>
                  </a:cubicBezTo>
                  <a:cubicBezTo>
                    <a:pt x="523852" y="383386"/>
                    <a:pt x="536754" y="387073"/>
                    <a:pt x="549656" y="390759"/>
                  </a:cubicBezTo>
                  <a:cubicBezTo>
                    <a:pt x="555186" y="392602"/>
                    <a:pt x="560716" y="394445"/>
                    <a:pt x="564402" y="394445"/>
                  </a:cubicBezTo>
                  <a:cubicBezTo>
                    <a:pt x="575461" y="398132"/>
                    <a:pt x="586520" y="399975"/>
                    <a:pt x="597580" y="403661"/>
                  </a:cubicBezTo>
                  <a:cubicBezTo>
                    <a:pt x="603109" y="405505"/>
                    <a:pt x="610482" y="407348"/>
                    <a:pt x="616012" y="407348"/>
                  </a:cubicBezTo>
                  <a:cubicBezTo>
                    <a:pt x="627071" y="409191"/>
                    <a:pt x="636287" y="412877"/>
                    <a:pt x="647346" y="414721"/>
                  </a:cubicBezTo>
                  <a:cubicBezTo>
                    <a:pt x="654719" y="416564"/>
                    <a:pt x="660249" y="418407"/>
                    <a:pt x="667621" y="420250"/>
                  </a:cubicBezTo>
                  <a:cubicBezTo>
                    <a:pt x="678681" y="422093"/>
                    <a:pt x="687897" y="423937"/>
                    <a:pt x="698956" y="427623"/>
                  </a:cubicBezTo>
                  <a:cubicBezTo>
                    <a:pt x="706329" y="429466"/>
                    <a:pt x="713702" y="431309"/>
                    <a:pt x="721074" y="431309"/>
                  </a:cubicBezTo>
                  <a:cubicBezTo>
                    <a:pt x="732134" y="433153"/>
                    <a:pt x="741350" y="434996"/>
                    <a:pt x="752409" y="436839"/>
                  </a:cubicBezTo>
                  <a:cubicBezTo>
                    <a:pt x="759782" y="438682"/>
                    <a:pt x="767154" y="438682"/>
                    <a:pt x="776370" y="440525"/>
                  </a:cubicBezTo>
                  <a:cubicBezTo>
                    <a:pt x="787430" y="442369"/>
                    <a:pt x="796646" y="444212"/>
                    <a:pt x="807705" y="446055"/>
                  </a:cubicBezTo>
                  <a:cubicBezTo>
                    <a:pt x="815078" y="447898"/>
                    <a:pt x="824294" y="447898"/>
                    <a:pt x="831666" y="449741"/>
                  </a:cubicBezTo>
                  <a:cubicBezTo>
                    <a:pt x="842726" y="451585"/>
                    <a:pt x="851942" y="453428"/>
                    <a:pt x="863001" y="453428"/>
                  </a:cubicBezTo>
                  <a:cubicBezTo>
                    <a:pt x="872217" y="455271"/>
                    <a:pt x="879590" y="455271"/>
                    <a:pt x="888806" y="457114"/>
                  </a:cubicBezTo>
                  <a:cubicBezTo>
                    <a:pt x="890649" y="457114"/>
                    <a:pt x="894335" y="457114"/>
                    <a:pt x="896179" y="457114"/>
                  </a:cubicBezTo>
                  <a:lnTo>
                    <a:pt x="885119" y="436839"/>
                  </a:ln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6" name="任意多边形: 形状 9385">
              <a:extLst>
                <a:ext uri="{FF2B5EF4-FFF2-40B4-BE49-F238E27FC236}">
                  <a16:creationId xmlns:a16="http://schemas.microsoft.com/office/drawing/2014/main" xmlns="" id="{80E1EC16-EC8F-455B-B8C0-53E535E7DEAD}"/>
                </a:ext>
              </a:extLst>
            </p:cNvPr>
            <p:cNvSpPr/>
            <p:nvPr/>
          </p:nvSpPr>
          <p:spPr>
            <a:xfrm>
              <a:off x="3295750" y="3635328"/>
              <a:ext cx="147456" cy="221184"/>
            </a:xfrm>
            <a:custGeom>
              <a:avLst/>
              <a:gdLst>
                <a:gd name="connsiteX0" fmla="*/ 47923 w 147456"/>
                <a:gd name="connsiteY0" fmla="*/ 221184 h 221184"/>
                <a:gd name="connsiteX1" fmla="*/ 0 w 147456"/>
                <a:gd name="connsiteY1" fmla="*/ 178791 h 221184"/>
                <a:gd name="connsiteX2" fmla="*/ 22118 w 147456"/>
                <a:gd name="connsiteY2" fmla="*/ 154829 h 221184"/>
                <a:gd name="connsiteX3" fmla="*/ 112435 w 147456"/>
                <a:gd name="connsiteY3" fmla="*/ 31334 h 221184"/>
                <a:gd name="connsiteX4" fmla="*/ 114279 w 147456"/>
                <a:gd name="connsiteY4" fmla="*/ 0 h 221184"/>
                <a:gd name="connsiteX5" fmla="*/ 141927 w 147456"/>
                <a:gd name="connsiteY5" fmla="*/ 12902 h 221184"/>
                <a:gd name="connsiteX6" fmla="*/ 162202 w 147456"/>
                <a:gd name="connsiteY6" fmla="*/ 36864 h 221184"/>
                <a:gd name="connsiteX7" fmla="*/ 68199 w 147456"/>
                <a:gd name="connsiteY7" fmla="*/ 197223 h 221184"/>
                <a:gd name="connsiteX8" fmla="*/ 47923 w 147456"/>
                <a:gd name="connsiteY8" fmla="*/ 221184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221184">
                  <a:moveTo>
                    <a:pt x="47923" y="221184"/>
                  </a:moveTo>
                  <a:lnTo>
                    <a:pt x="0" y="178791"/>
                  </a:lnTo>
                  <a:lnTo>
                    <a:pt x="22118" y="154829"/>
                  </a:lnTo>
                  <a:cubicBezTo>
                    <a:pt x="68199" y="105062"/>
                    <a:pt x="110592" y="46080"/>
                    <a:pt x="112435" y="31334"/>
                  </a:cubicBezTo>
                  <a:lnTo>
                    <a:pt x="114279" y="0"/>
                  </a:lnTo>
                  <a:lnTo>
                    <a:pt x="141927" y="12902"/>
                  </a:lnTo>
                  <a:lnTo>
                    <a:pt x="162202" y="36864"/>
                  </a:lnTo>
                  <a:cubicBezTo>
                    <a:pt x="160359" y="77414"/>
                    <a:pt x="106906" y="154829"/>
                    <a:pt x="68199" y="197223"/>
                  </a:cubicBezTo>
                  <a:lnTo>
                    <a:pt x="47923" y="221184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7" name="任意多边形: 形状 9386">
              <a:extLst>
                <a:ext uri="{FF2B5EF4-FFF2-40B4-BE49-F238E27FC236}">
                  <a16:creationId xmlns:a16="http://schemas.microsoft.com/office/drawing/2014/main" xmlns="" id="{5BA78C6E-5529-4944-9B6F-1A8279FC490C}"/>
                </a:ext>
              </a:extLst>
            </p:cNvPr>
            <p:cNvSpPr/>
            <p:nvPr/>
          </p:nvSpPr>
          <p:spPr>
            <a:xfrm>
              <a:off x="3144607" y="3635328"/>
              <a:ext cx="147456" cy="165888"/>
            </a:xfrm>
            <a:custGeom>
              <a:avLst/>
              <a:gdLst>
                <a:gd name="connsiteX0" fmla="*/ 29491 w 147456"/>
                <a:gd name="connsiteY0" fmla="*/ 182477 h 165888"/>
                <a:gd name="connsiteX1" fmla="*/ 0 w 147456"/>
                <a:gd name="connsiteY1" fmla="*/ 141927 h 165888"/>
                <a:gd name="connsiteX2" fmla="*/ 23962 w 147456"/>
                <a:gd name="connsiteY2" fmla="*/ 123495 h 165888"/>
                <a:gd name="connsiteX3" fmla="*/ 81101 w 147456"/>
                <a:gd name="connsiteY3" fmla="*/ 31334 h 165888"/>
                <a:gd name="connsiteX4" fmla="*/ 86630 w 147456"/>
                <a:gd name="connsiteY4" fmla="*/ 0 h 165888"/>
                <a:gd name="connsiteX5" fmla="*/ 149299 w 147456"/>
                <a:gd name="connsiteY5" fmla="*/ 11059 h 165888"/>
                <a:gd name="connsiteX6" fmla="*/ 143770 w 147456"/>
                <a:gd name="connsiteY6" fmla="*/ 42394 h 165888"/>
                <a:gd name="connsiteX7" fmla="*/ 62669 w 147456"/>
                <a:gd name="connsiteY7" fmla="*/ 176947 h 165888"/>
                <a:gd name="connsiteX8" fmla="*/ 29491 w 147456"/>
                <a:gd name="connsiteY8" fmla="*/ 182477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165888">
                  <a:moveTo>
                    <a:pt x="29491" y="182477"/>
                  </a:moveTo>
                  <a:lnTo>
                    <a:pt x="0" y="141927"/>
                  </a:lnTo>
                  <a:lnTo>
                    <a:pt x="23962" y="123495"/>
                  </a:lnTo>
                  <a:cubicBezTo>
                    <a:pt x="25805" y="123495"/>
                    <a:pt x="71885" y="81101"/>
                    <a:pt x="81101" y="31334"/>
                  </a:cubicBezTo>
                  <a:lnTo>
                    <a:pt x="86630" y="0"/>
                  </a:lnTo>
                  <a:lnTo>
                    <a:pt x="149299" y="11059"/>
                  </a:lnTo>
                  <a:lnTo>
                    <a:pt x="143770" y="42394"/>
                  </a:lnTo>
                  <a:cubicBezTo>
                    <a:pt x="129024" y="125338"/>
                    <a:pt x="66355" y="175104"/>
                    <a:pt x="62669" y="176947"/>
                  </a:cubicBezTo>
                  <a:lnTo>
                    <a:pt x="29491" y="182477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8" name="任意多边形: 形状 9387">
              <a:extLst>
                <a:ext uri="{FF2B5EF4-FFF2-40B4-BE49-F238E27FC236}">
                  <a16:creationId xmlns:a16="http://schemas.microsoft.com/office/drawing/2014/main" xmlns="" id="{8E5FD321-9CBA-49CF-86E1-1BD2A86896DF}"/>
                </a:ext>
              </a:extLst>
            </p:cNvPr>
            <p:cNvSpPr/>
            <p:nvPr/>
          </p:nvSpPr>
          <p:spPr>
            <a:xfrm>
              <a:off x="2987935" y="3605837"/>
              <a:ext cx="110592" cy="129024"/>
            </a:xfrm>
            <a:custGeom>
              <a:avLst/>
              <a:gdLst>
                <a:gd name="connsiteX0" fmla="*/ 46080 w 110592"/>
                <a:gd name="connsiteY0" fmla="*/ 130867 h 129024"/>
                <a:gd name="connsiteX1" fmla="*/ 0 w 110592"/>
                <a:gd name="connsiteY1" fmla="*/ 86630 h 129024"/>
                <a:gd name="connsiteX2" fmla="*/ 64512 w 110592"/>
                <a:gd name="connsiteY2" fmla="*/ 0 h 129024"/>
                <a:gd name="connsiteX3" fmla="*/ 125338 w 110592"/>
                <a:gd name="connsiteY3" fmla="*/ 22118 h 129024"/>
                <a:gd name="connsiteX4" fmla="*/ 46080 w 110592"/>
                <a:gd name="connsiteY4" fmla="*/ 130867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92" h="129024">
                  <a:moveTo>
                    <a:pt x="46080" y="130867"/>
                  </a:moveTo>
                  <a:lnTo>
                    <a:pt x="0" y="86630"/>
                  </a:lnTo>
                  <a:cubicBezTo>
                    <a:pt x="20275" y="66355"/>
                    <a:pt x="55296" y="23962"/>
                    <a:pt x="64512" y="0"/>
                  </a:cubicBezTo>
                  <a:lnTo>
                    <a:pt x="125338" y="22118"/>
                  </a:lnTo>
                  <a:cubicBezTo>
                    <a:pt x="108749" y="66355"/>
                    <a:pt x="51610" y="123495"/>
                    <a:pt x="46080" y="13086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9" name="任意多边形: 形状 9388">
              <a:extLst>
                <a:ext uri="{FF2B5EF4-FFF2-40B4-BE49-F238E27FC236}">
                  <a16:creationId xmlns:a16="http://schemas.microsoft.com/office/drawing/2014/main" xmlns="" id="{9EFC18B0-95F6-4759-A161-0A398654D88D}"/>
                </a:ext>
              </a:extLst>
            </p:cNvPr>
            <p:cNvSpPr/>
            <p:nvPr/>
          </p:nvSpPr>
          <p:spPr>
            <a:xfrm>
              <a:off x="2735592" y="3599300"/>
              <a:ext cx="92160" cy="55296"/>
            </a:xfrm>
            <a:custGeom>
              <a:avLst/>
              <a:gdLst>
                <a:gd name="connsiteX0" fmla="*/ 38531 w 92160"/>
                <a:gd name="connsiteY0" fmla="*/ 63676 h 55296"/>
                <a:gd name="connsiteX1" fmla="*/ 97513 w 92160"/>
                <a:gd name="connsiteY1" fmla="*/ 37871 h 55296"/>
                <a:gd name="connsiteX2" fmla="*/ 1667 w 92160"/>
                <a:gd name="connsiteY2" fmla="*/ 8380 h 55296"/>
                <a:gd name="connsiteX3" fmla="*/ 38531 w 92160"/>
                <a:gd name="connsiteY3" fmla="*/ 6367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8531" y="63676"/>
                  </a:moveTo>
                  <a:cubicBezTo>
                    <a:pt x="53277" y="69206"/>
                    <a:pt x="101200" y="54460"/>
                    <a:pt x="97513" y="37871"/>
                  </a:cubicBezTo>
                  <a:cubicBezTo>
                    <a:pt x="93827" y="12066"/>
                    <a:pt x="16412" y="-13738"/>
                    <a:pt x="1667" y="8380"/>
                  </a:cubicBezTo>
                  <a:cubicBezTo>
                    <a:pt x="-7549" y="21282"/>
                    <a:pt x="23785" y="58146"/>
                    <a:pt x="38531" y="63676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0" name="任意多边形: 形状 9389">
              <a:extLst>
                <a:ext uri="{FF2B5EF4-FFF2-40B4-BE49-F238E27FC236}">
                  <a16:creationId xmlns:a16="http://schemas.microsoft.com/office/drawing/2014/main" xmlns="" id="{0FED6A75-5537-483D-A279-F92220560709}"/>
                </a:ext>
              </a:extLst>
            </p:cNvPr>
            <p:cNvSpPr/>
            <p:nvPr/>
          </p:nvSpPr>
          <p:spPr>
            <a:xfrm>
              <a:off x="2754518" y="3600977"/>
              <a:ext cx="18432" cy="18432"/>
            </a:xfrm>
            <a:custGeom>
              <a:avLst/>
              <a:gdLst>
                <a:gd name="connsiteX0" fmla="*/ 28821 w 18432"/>
                <a:gd name="connsiteY0" fmla="*/ 19605 h 18432"/>
                <a:gd name="connsiteX1" fmla="*/ 10389 w 18432"/>
                <a:gd name="connsiteY1" fmla="*/ 28821 h 18432"/>
                <a:gd name="connsiteX2" fmla="*/ 1173 w 18432"/>
                <a:gd name="connsiteY2" fmla="*/ 10389 h 18432"/>
                <a:gd name="connsiteX3" fmla="*/ 19605 w 18432"/>
                <a:gd name="connsiteY3" fmla="*/ 1173 h 18432"/>
                <a:gd name="connsiteX4" fmla="*/ 2882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5"/>
                  </a:moveTo>
                  <a:cubicBezTo>
                    <a:pt x="26978" y="26978"/>
                    <a:pt x="17762" y="32508"/>
                    <a:pt x="10389" y="28821"/>
                  </a:cubicBezTo>
                  <a:cubicBezTo>
                    <a:pt x="3017" y="26978"/>
                    <a:pt x="-2513" y="17762"/>
                    <a:pt x="1173" y="10389"/>
                  </a:cubicBezTo>
                  <a:cubicBezTo>
                    <a:pt x="3017" y="3017"/>
                    <a:pt x="12233" y="-2513"/>
                    <a:pt x="19605" y="1173"/>
                  </a:cubicBezTo>
                  <a:cubicBezTo>
                    <a:pt x="26978" y="3017"/>
                    <a:pt x="30665" y="12233"/>
                    <a:pt x="2882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1" name="任意多边形: 形状 9390">
              <a:extLst>
                <a:ext uri="{FF2B5EF4-FFF2-40B4-BE49-F238E27FC236}">
                  <a16:creationId xmlns:a16="http://schemas.microsoft.com/office/drawing/2014/main" xmlns="" id="{D80EF621-A8E2-4FAC-A01A-05B755C05F4D}"/>
                </a:ext>
              </a:extLst>
            </p:cNvPr>
            <p:cNvSpPr/>
            <p:nvPr/>
          </p:nvSpPr>
          <p:spPr>
            <a:xfrm>
              <a:off x="2789539" y="3612036"/>
              <a:ext cx="18432" cy="18432"/>
            </a:xfrm>
            <a:custGeom>
              <a:avLst/>
              <a:gdLst>
                <a:gd name="connsiteX0" fmla="*/ 28821 w 18432"/>
                <a:gd name="connsiteY0" fmla="*/ 19606 h 18432"/>
                <a:gd name="connsiteX1" fmla="*/ 10389 w 18432"/>
                <a:gd name="connsiteY1" fmla="*/ 28822 h 18432"/>
                <a:gd name="connsiteX2" fmla="*/ 1173 w 18432"/>
                <a:gd name="connsiteY2" fmla="*/ 10390 h 18432"/>
                <a:gd name="connsiteX3" fmla="*/ 19605 w 18432"/>
                <a:gd name="connsiteY3" fmla="*/ 1173 h 18432"/>
                <a:gd name="connsiteX4" fmla="*/ 2882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6"/>
                  </a:moveTo>
                  <a:cubicBezTo>
                    <a:pt x="26978" y="26978"/>
                    <a:pt x="17762" y="32508"/>
                    <a:pt x="10389" y="28822"/>
                  </a:cubicBezTo>
                  <a:cubicBezTo>
                    <a:pt x="3017" y="26978"/>
                    <a:pt x="-2513" y="17762"/>
                    <a:pt x="1173" y="10390"/>
                  </a:cubicBezTo>
                  <a:cubicBezTo>
                    <a:pt x="3017" y="3017"/>
                    <a:pt x="12233" y="-2513"/>
                    <a:pt x="19605" y="1173"/>
                  </a:cubicBezTo>
                  <a:cubicBezTo>
                    <a:pt x="26978" y="3017"/>
                    <a:pt x="30665" y="12233"/>
                    <a:pt x="2882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2" name="任意多边形: 形状 9391">
              <a:extLst>
                <a:ext uri="{FF2B5EF4-FFF2-40B4-BE49-F238E27FC236}">
                  <a16:creationId xmlns:a16="http://schemas.microsoft.com/office/drawing/2014/main" xmlns="" id="{14596E41-3E26-4AF3-B978-257A67828D3F}"/>
                </a:ext>
              </a:extLst>
            </p:cNvPr>
            <p:cNvSpPr/>
            <p:nvPr/>
          </p:nvSpPr>
          <p:spPr>
            <a:xfrm>
              <a:off x="2762707" y="3633882"/>
              <a:ext cx="18432" cy="18432"/>
            </a:xfrm>
            <a:custGeom>
              <a:avLst/>
              <a:gdLst>
                <a:gd name="connsiteX0" fmla="*/ 29848 w 18432"/>
                <a:gd name="connsiteY0" fmla="*/ 18035 h 18432"/>
                <a:gd name="connsiteX1" fmla="*/ 11416 w 18432"/>
                <a:gd name="connsiteY1" fmla="*/ 25408 h 18432"/>
                <a:gd name="connsiteX2" fmla="*/ 357 w 18432"/>
                <a:gd name="connsiteY2" fmla="*/ 8819 h 18432"/>
                <a:gd name="connsiteX3" fmla="*/ 18789 w 18432"/>
                <a:gd name="connsiteY3" fmla="*/ 1446 h 18432"/>
                <a:gd name="connsiteX4" fmla="*/ 2984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848" y="18035"/>
                  </a:moveTo>
                  <a:cubicBezTo>
                    <a:pt x="28005" y="25408"/>
                    <a:pt x="18789" y="29094"/>
                    <a:pt x="11416" y="25408"/>
                  </a:cubicBezTo>
                  <a:cubicBezTo>
                    <a:pt x="4044" y="23565"/>
                    <a:pt x="-1486" y="14349"/>
                    <a:pt x="357" y="8819"/>
                  </a:cubicBezTo>
                  <a:cubicBezTo>
                    <a:pt x="2200" y="1446"/>
                    <a:pt x="11416" y="-2240"/>
                    <a:pt x="18789" y="1446"/>
                  </a:cubicBezTo>
                  <a:cubicBezTo>
                    <a:pt x="28005" y="3289"/>
                    <a:pt x="33535" y="10662"/>
                    <a:pt x="2984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3" name="任意多边形: 形状 9392">
              <a:extLst>
                <a:ext uri="{FF2B5EF4-FFF2-40B4-BE49-F238E27FC236}">
                  <a16:creationId xmlns:a16="http://schemas.microsoft.com/office/drawing/2014/main" xmlns="" id="{052D699D-5AD0-4964-A555-266F5CFAF1EB}"/>
                </a:ext>
              </a:extLst>
            </p:cNvPr>
            <p:cNvSpPr/>
            <p:nvPr/>
          </p:nvSpPr>
          <p:spPr>
            <a:xfrm>
              <a:off x="2833003" y="3607176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4" name="任意多边形: 形状 9393">
              <a:extLst>
                <a:ext uri="{FF2B5EF4-FFF2-40B4-BE49-F238E27FC236}">
                  <a16:creationId xmlns:a16="http://schemas.microsoft.com/office/drawing/2014/main" xmlns="" id="{FCB5AAD4-21A0-410F-866E-AB147868AFFF}"/>
                </a:ext>
              </a:extLst>
            </p:cNvPr>
            <p:cNvSpPr/>
            <p:nvPr/>
          </p:nvSpPr>
          <p:spPr>
            <a:xfrm>
              <a:off x="2848248" y="3609920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5408" y="3289"/>
                    <a:pt x="29094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5" name="任意多边形: 形状 9394">
              <a:extLst>
                <a:ext uri="{FF2B5EF4-FFF2-40B4-BE49-F238E27FC236}">
                  <a16:creationId xmlns:a16="http://schemas.microsoft.com/office/drawing/2014/main" xmlns="" id="{58FF5387-FF60-40FE-9575-A920D9E81778}"/>
                </a:ext>
              </a:extLst>
            </p:cNvPr>
            <p:cNvSpPr/>
            <p:nvPr/>
          </p:nvSpPr>
          <p:spPr>
            <a:xfrm>
              <a:off x="2879583" y="3620979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6" name="任意多边形: 形状 9395">
              <a:extLst>
                <a:ext uri="{FF2B5EF4-FFF2-40B4-BE49-F238E27FC236}">
                  <a16:creationId xmlns:a16="http://schemas.microsoft.com/office/drawing/2014/main" xmlns="" id="{439A9FCF-AC49-4949-B4FE-92CC715812B4}"/>
                </a:ext>
              </a:extLst>
            </p:cNvPr>
            <p:cNvSpPr/>
            <p:nvPr/>
          </p:nvSpPr>
          <p:spPr>
            <a:xfrm>
              <a:off x="2855621" y="3635687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3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3"/>
                    <a:pt x="16192" y="27289"/>
                    <a:pt x="8819" y="23603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7" name="任意多边形: 形状 9396">
              <a:extLst>
                <a:ext uri="{FF2B5EF4-FFF2-40B4-BE49-F238E27FC236}">
                  <a16:creationId xmlns:a16="http://schemas.microsoft.com/office/drawing/2014/main" xmlns="" id="{597899B3-5A88-4CD6-9D06-6077D4DACAF6}"/>
                </a:ext>
              </a:extLst>
            </p:cNvPr>
            <p:cNvSpPr/>
            <p:nvPr/>
          </p:nvSpPr>
          <p:spPr>
            <a:xfrm>
              <a:off x="3141384" y="3771221"/>
              <a:ext cx="73728" cy="55296"/>
            </a:xfrm>
            <a:custGeom>
              <a:avLst/>
              <a:gdLst>
                <a:gd name="connsiteX0" fmla="*/ 30871 w 73728"/>
                <a:gd name="connsiteY0" fmla="*/ 55800 h 55296"/>
                <a:gd name="connsiteX1" fmla="*/ 84324 w 73728"/>
                <a:gd name="connsiteY1" fmla="*/ 37368 h 55296"/>
                <a:gd name="connsiteX2" fmla="*/ 1380 w 73728"/>
                <a:gd name="connsiteY2" fmla="*/ 6033 h 55296"/>
                <a:gd name="connsiteX3" fmla="*/ 3087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0871" y="55800"/>
                  </a:moveTo>
                  <a:cubicBezTo>
                    <a:pt x="43774" y="61329"/>
                    <a:pt x="86167" y="50270"/>
                    <a:pt x="84324" y="37368"/>
                  </a:cubicBezTo>
                  <a:cubicBezTo>
                    <a:pt x="82481" y="15249"/>
                    <a:pt x="16126" y="-12399"/>
                    <a:pt x="1380" y="6033"/>
                  </a:cubicBezTo>
                  <a:cubicBezTo>
                    <a:pt x="-5993" y="17092"/>
                    <a:pt x="17969" y="50270"/>
                    <a:pt x="3087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8" name="任意多边形: 形状 9397">
              <a:extLst>
                <a:ext uri="{FF2B5EF4-FFF2-40B4-BE49-F238E27FC236}">
                  <a16:creationId xmlns:a16="http://schemas.microsoft.com/office/drawing/2014/main" xmlns="" id="{5E7CE4C5-E09F-4D4E-B841-44802E6E82F9}"/>
                </a:ext>
              </a:extLst>
            </p:cNvPr>
            <p:cNvSpPr/>
            <p:nvPr/>
          </p:nvSpPr>
          <p:spPr>
            <a:xfrm>
              <a:off x="3157906" y="3773965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9" name="任意多边形: 形状 9398">
              <a:extLst>
                <a:ext uri="{FF2B5EF4-FFF2-40B4-BE49-F238E27FC236}">
                  <a16:creationId xmlns:a16="http://schemas.microsoft.com/office/drawing/2014/main" xmlns="" id="{3D90D88D-E4AF-4992-84E5-5A063248F8B5}"/>
                </a:ext>
              </a:extLst>
            </p:cNvPr>
            <p:cNvSpPr/>
            <p:nvPr/>
          </p:nvSpPr>
          <p:spPr>
            <a:xfrm>
              <a:off x="3187398" y="3785024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5408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0" name="任意多边形: 形状 9399">
              <a:extLst>
                <a:ext uri="{FF2B5EF4-FFF2-40B4-BE49-F238E27FC236}">
                  <a16:creationId xmlns:a16="http://schemas.microsoft.com/office/drawing/2014/main" xmlns="" id="{0584F244-B072-4BC7-BBA1-00F960544C9B}"/>
                </a:ext>
              </a:extLst>
            </p:cNvPr>
            <p:cNvSpPr/>
            <p:nvPr/>
          </p:nvSpPr>
          <p:spPr>
            <a:xfrm>
              <a:off x="3163436" y="3799732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5408" y="5170"/>
                    <a:pt x="29094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1" name="任意多边形: 形状 9400">
              <a:extLst>
                <a:ext uri="{FF2B5EF4-FFF2-40B4-BE49-F238E27FC236}">
                  <a16:creationId xmlns:a16="http://schemas.microsoft.com/office/drawing/2014/main" xmlns="" id="{C0E8F857-D27B-4178-8BE7-BB7C6A3E4D17}"/>
                </a:ext>
              </a:extLst>
            </p:cNvPr>
            <p:cNvSpPr/>
            <p:nvPr/>
          </p:nvSpPr>
          <p:spPr>
            <a:xfrm>
              <a:off x="3279058" y="3815458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2" name="任意多边形: 形状 9401">
              <a:extLst>
                <a:ext uri="{FF2B5EF4-FFF2-40B4-BE49-F238E27FC236}">
                  <a16:creationId xmlns:a16="http://schemas.microsoft.com/office/drawing/2014/main" xmlns="" id="{809A6CD5-E4B5-451D-9487-20631612D30C}"/>
                </a:ext>
              </a:extLst>
            </p:cNvPr>
            <p:cNvSpPr/>
            <p:nvPr/>
          </p:nvSpPr>
          <p:spPr>
            <a:xfrm>
              <a:off x="3296147" y="3818202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3" name="任意多边形: 形状 9402">
              <a:extLst>
                <a:ext uri="{FF2B5EF4-FFF2-40B4-BE49-F238E27FC236}">
                  <a16:creationId xmlns:a16="http://schemas.microsoft.com/office/drawing/2014/main" xmlns="" id="{EC9EA98B-3BFF-4E7B-8463-F555E9F9D9CB}"/>
                </a:ext>
              </a:extLst>
            </p:cNvPr>
            <p:cNvSpPr/>
            <p:nvPr/>
          </p:nvSpPr>
          <p:spPr>
            <a:xfrm>
              <a:off x="3325638" y="3829261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4" name="任意多边形: 形状 9403">
              <a:extLst>
                <a:ext uri="{FF2B5EF4-FFF2-40B4-BE49-F238E27FC236}">
                  <a16:creationId xmlns:a16="http://schemas.microsoft.com/office/drawing/2014/main" xmlns="" id="{93F99888-502C-497A-B94F-94A16895C183}"/>
                </a:ext>
              </a:extLst>
            </p:cNvPr>
            <p:cNvSpPr/>
            <p:nvPr/>
          </p:nvSpPr>
          <p:spPr>
            <a:xfrm>
              <a:off x="3301676" y="3843969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5" name="任意多边形: 形状 9404">
              <a:extLst>
                <a:ext uri="{FF2B5EF4-FFF2-40B4-BE49-F238E27FC236}">
                  <a16:creationId xmlns:a16="http://schemas.microsoft.com/office/drawing/2014/main" xmlns="" id="{C42E119D-6E9F-496E-866C-080DD672D3CF}"/>
                </a:ext>
              </a:extLst>
            </p:cNvPr>
            <p:cNvSpPr/>
            <p:nvPr/>
          </p:nvSpPr>
          <p:spPr>
            <a:xfrm>
              <a:off x="2881032" y="3667537"/>
              <a:ext cx="92160" cy="55296"/>
            </a:xfrm>
            <a:custGeom>
              <a:avLst/>
              <a:gdLst>
                <a:gd name="connsiteX0" fmla="*/ 35018 w 92160"/>
                <a:gd name="connsiteY0" fmla="*/ 65481 h 55296"/>
                <a:gd name="connsiteX1" fmla="*/ 95843 w 92160"/>
                <a:gd name="connsiteY1" fmla="*/ 43362 h 55296"/>
                <a:gd name="connsiteX2" fmla="*/ 1840 w 92160"/>
                <a:gd name="connsiteY2" fmla="*/ 6498 h 55296"/>
                <a:gd name="connsiteX3" fmla="*/ 35018 w 92160"/>
                <a:gd name="connsiteY3" fmla="*/ 654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5018" y="65481"/>
                  </a:moveTo>
                  <a:cubicBezTo>
                    <a:pt x="49763" y="71010"/>
                    <a:pt x="97687" y="59951"/>
                    <a:pt x="95843" y="43362"/>
                  </a:cubicBezTo>
                  <a:cubicBezTo>
                    <a:pt x="94000" y="17558"/>
                    <a:pt x="18429" y="-13777"/>
                    <a:pt x="1840" y="6498"/>
                  </a:cubicBezTo>
                  <a:cubicBezTo>
                    <a:pt x="-7376" y="19401"/>
                    <a:pt x="20272" y="59951"/>
                    <a:pt x="35018" y="6548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6" name="任意多边形: 形状 9405">
              <a:extLst>
                <a:ext uri="{FF2B5EF4-FFF2-40B4-BE49-F238E27FC236}">
                  <a16:creationId xmlns:a16="http://schemas.microsoft.com/office/drawing/2014/main" xmlns="" id="{E8B27991-806C-4142-9908-66415E68EC8F}"/>
                </a:ext>
              </a:extLst>
            </p:cNvPr>
            <p:cNvSpPr/>
            <p:nvPr/>
          </p:nvSpPr>
          <p:spPr>
            <a:xfrm>
              <a:off x="2897148" y="3671722"/>
              <a:ext cx="18432" cy="18432"/>
            </a:xfrm>
            <a:custGeom>
              <a:avLst/>
              <a:gdLst>
                <a:gd name="connsiteX0" fmla="*/ 29961 w 18432"/>
                <a:gd name="connsiteY0" fmla="*/ 20745 h 18432"/>
                <a:gd name="connsiteX1" fmla="*/ 9686 w 18432"/>
                <a:gd name="connsiteY1" fmla="*/ 29961 h 18432"/>
                <a:gd name="connsiteX2" fmla="*/ 470 w 18432"/>
                <a:gd name="connsiteY2" fmla="*/ 9686 h 18432"/>
                <a:gd name="connsiteX3" fmla="*/ 20745 w 18432"/>
                <a:gd name="connsiteY3" fmla="*/ 470 h 18432"/>
                <a:gd name="connsiteX4" fmla="*/ 29961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961" y="20745"/>
                  </a:moveTo>
                  <a:cubicBezTo>
                    <a:pt x="26275" y="28118"/>
                    <a:pt x="18902" y="31804"/>
                    <a:pt x="9686" y="29961"/>
                  </a:cubicBezTo>
                  <a:cubicBezTo>
                    <a:pt x="2313" y="26274"/>
                    <a:pt x="-1373" y="18902"/>
                    <a:pt x="470" y="9686"/>
                  </a:cubicBezTo>
                  <a:cubicBezTo>
                    <a:pt x="4156" y="2313"/>
                    <a:pt x="11529" y="-1374"/>
                    <a:pt x="20745" y="470"/>
                  </a:cubicBezTo>
                  <a:cubicBezTo>
                    <a:pt x="29961" y="4156"/>
                    <a:pt x="33647" y="13372"/>
                    <a:pt x="29961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7" name="任意多边形: 形状 9406">
              <a:extLst>
                <a:ext uri="{FF2B5EF4-FFF2-40B4-BE49-F238E27FC236}">
                  <a16:creationId xmlns:a16="http://schemas.microsoft.com/office/drawing/2014/main" xmlns="" id="{41D79C60-13B7-41C9-A54D-E147BE5791B5}"/>
                </a:ext>
              </a:extLst>
            </p:cNvPr>
            <p:cNvSpPr/>
            <p:nvPr/>
          </p:nvSpPr>
          <p:spPr>
            <a:xfrm>
              <a:off x="2932169" y="3684625"/>
              <a:ext cx="18432" cy="18432"/>
            </a:xfrm>
            <a:custGeom>
              <a:avLst/>
              <a:gdLst>
                <a:gd name="connsiteX0" fmla="*/ 29961 w 18432"/>
                <a:gd name="connsiteY0" fmla="*/ 20745 h 18432"/>
                <a:gd name="connsiteX1" fmla="*/ 9686 w 18432"/>
                <a:gd name="connsiteY1" fmla="*/ 29961 h 18432"/>
                <a:gd name="connsiteX2" fmla="*/ 470 w 18432"/>
                <a:gd name="connsiteY2" fmla="*/ 9686 h 18432"/>
                <a:gd name="connsiteX3" fmla="*/ 20745 w 18432"/>
                <a:gd name="connsiteY3" fmla="*/ 470 h 18432"/>
                <a:gd name="connsiteX4" fmla="*/ 29961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961" y="20745"/>
                  </a:moveTo>
                  <a:cubicBezTo>
                    <a:pt x="26275" y="28118"/>
                    <a:pt x="18902" y="31804"/>
                    <a:pt x="9686" y="29961"/>
                  </a:cubicBezTo>
                  <a:cubicBezTo>
                    <a:pt x="2313" y="26274"/>
                    <a:pt x="-1373" y="18902"/>
                    <a:pt x="470" y="9686"/>
                  </a:cubicBezTo>
                  <a:cubicBezTo>
                    <a:pt x="4156" y="2313"/>
                    <a:pt x="11529" y="-1374"/>
                    <a:pt x="20745" y="470"/>
                  </a:cubicBezTo>
                  <a:cubicBezTo>
                    <a:pt x="28118" y="4156"/>
                    <a:pt x="33647" y="13372"/>
                    <a:pt x="29961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8" name="任意多边形: 形状 9407">
              <a:extLst>
                <a:ext uri="{FF2B5EF4-FFF2-40B4-BE49-F238E27FC236}">
                  <a16:creationId xmlns:a16="http://schemas.microsoft.com/office/drawing/2014/main" xmlns="" id="{7F9CD6EF-C7B4-4BDA-B82D-677D53FFB400}"/>
                </a:ext>
              </a:extLst>
            </p:cNvPr>
            <p:cNvSpPr/>
            <p:nvPr/>
          </p:nvSpPr>
          <p:spPr>
            <a:xfrm>
              <a:off x="2908207" y="3704705"/>
              <a:ext cx="18432" cy="18432"/>
            </a:xfrm>
            <a:custGeom>
              <a:avLst/>
              <a:gdLst>
                <a:gd name="connsiteX0" fmla="*/ 28118 w 18432"/>
                <a:gd name="connsiteY0" fmla="*/ 19097 h 18432"/>
                <a:gd name="connsiteX1" fmla="*/ 9686 w 18432"/>
                <a:gd name="connsiteY1" fmla="*/ 26470 h 18432"/>
                <a:gd name="connsiteX2" fmla="*/ 470 w 18432"/>
                <a:gd name="connsiteY2" fmla="*/ 8038 h 18432"/>
                <a:gd name="connsiteX3" fmla="*/ 18902 w 18432"/>
                <a:gd name="connsiteY3" fmla="*/ 665 h 18432"/>
                <a:gd name="connsiteX4" fmla="*/ 28118 w 18432"/>
                <a:gd name="connsiteY4" fmla="*/ 1909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118" y="19097"/>
                  </a:moveTo>
                  <a:cubicBezTo>
                    <a:pt x="26275" y="26470"/>
                    <a:pt x="17059" y="28313"/>
                    <a:pt x="9686" y="26470"/>
                  </a:cubicBezTo>
                  <a:cubicBezTo>
                    <a:pt x="2313" y="22783"/>
                    <a:pt x="-1373" y="15410"/>
                    <a:pt x="470" y="8038"/>
                  </a:cubicBezTo>
                  <a:cubicBezTo>
                    <a:pt x="2313" y="665"/>
                    <a:pt x="11529" y="-1178"/>
                    <a:pt x="18902" y="665"/>
                  </a:cubicBezTo>
                  <a:cubicBezTo>
                    <a:pt x="26275" y="4351"/>
                    <a:pt x="29961" y="11724"/>
                    <a:pt x="28118" y="1909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9" name="任意多边形: 形状 9408">
              <a:extLst>
                <a:ext uri="{FF2B5EF4-FFF2-40B4-BE49-F238E27FC236}">
                  <a16:creationId xmlns:a16="http://schemas.microsoft.com/office/drawing/2014/main" xmlns="" id="{34AE885F-6D72-42FC-9815-99AB55A04EFC}"/>
                </a:ext>
              </a:extLst>
            </p:cNvPr>
            <p:cNvSpPr/>
            <p:nvPr/>
          </p:nvSpPr>
          <p:spPr>
            <a:xfrm>
              <a:off x="3045911" y="3759017"/>
              <a:ext cx="92160" cy="55296"/>
            </a:xfrm>
            <a:custGeom>
              <a:avLst/>
              <a:gdLst>
                <a:gd name="connsiteX0" fmla="*/ 45243 w 92160"/>
                <a:gd name="connsiteY0" fmla="*/ 60631 h 55296"/>
                <a:gd name="connsiteX1" fmla="*/ 100539 w 92160"/>
                <a:gd name="connsiteY1" fmla="*/ 27454 h 55296"/>
                <a:gd name="connsiteX2" fmla="*/ 1006 w 92160"/>
                <a:gd name="connsiteY2" fmla="*/ 10865 h 55296"/>
                <a:gd name="connsiteX3" fmla="*/ 45243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60631"/>
                  </a:moveTo>
                  <a:cubicBezTo>
                    <a:pt x="61832" y="62474"/>
                    <a:pt x="106069" y="42199"/>
                    <a:pt x="100539" y="27454"/>
                  </a:cubicBezTo>
                  <a:cubicBezTo>
                    <a:pt x="93166" y="3492"/>
                    <a:pt x="12065" y="-11254"/>
                    <a:pt x="1006" y="10865"/>
                  </a:cubicBezTo>
                  <a:cubicBezTo>
                    <a:pt x="-6367" y="25610"/>
                    <a:pt x="28654" y="58788"/>
                    <a:pt x="45243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0" name="任意多边形: 形状 9409">
              <a:extLst>
                <a:ext uri="{FF2B5EF4-FFF2-40B4-BE49-F238E27FC236}">
                  <a16:creationId xmlns:a16="http://schemas.microsoft.com/office/drawing/2014/main" xmlns="" id="{13D14BA3-C798-4559-844C-2D3D9C239670}"/>
                </a:ext>
              </a:extLst>
            </p:cNvPr>
            <p:cNvSpPr/>
            <p:nvPr/>
          </p:nvSpPr>
          <p:spPr>
            <a:xfrm>
              <a:off x="3063220" y="3760379"/>
              <a:ext cx="18432" cy="18432"/>
            </a:xfrm>
            <a:custGeom>
              <a:avLst/>
              <a:gdLst>
                <a:gd name="connsiteX0" fmla="*/ 29778 w 18432"/>
                <a:gd name="connsiteY0" fmla="*/ 16875 h 18432"/>
                <a:gd name="connsiteX1" fmla="*/ 13189 w 18432"/>
                <a:gd name="connsiteY1" fmla="*/ 29778 h 18432"/>
                <a:gd name="connsiteX2" fmla="*/ 286 w 18432"/>
                <a:gd name="connsiteY2" fmla="*/ 13189 h 18432"/>
                <a:gd name="connsiteX3" fmla="*/ 16875 w 18432"/>
                <a:gd name="connsiteY3" fmla="*/ 287 h 18432"/>
                <a:gd name="connsiteX4" fmla="*/ 29778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875"/>
                  </a:moveTo>
                  <a:cubicBezTo>
                    <a:pt x="27935" y="24248"/>
                    <a:pt x="20562" y="31621"/>
                    <a:pt x="13189" y="29778"/>
                  </a:cubicBezTo>
                  <a:cubicBezTo>
                    <a:pt x="5816" y="27935"/>
                    <a:pt x="-1557" y="20562"/>
                    <a:pt x="286" y="13189"/>
                  </a:cubicBezTo>
                  <a:cubicBezTo>
                    <a:pt x="2130" y="5816"/>
                    <a:pt x="9502" y="-1557"/>
                    <a:pt x="16875" y="287"/>
                  </a:cubicBezTo>
                  <a:cubicBezTo>
                    <a:pt x="26091" y="2130"/>
                    <a:pt x="31621" y="9503"/>
                    <a:pt x="29778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1" name="任意多边形: 形状 9410">
              <a:extLst>
                <a:ext uri="{FF2B5EF4-FFF2-40B4-BE49-F238E27FC236}">
                  <a16:creationId xmlns:a16="http://schemas.microsoft.com/office/drawing/2014/main" xmlns="" id="{B4C9EE7A-FDA6-4E90-BD03-A81E16AD390D}"/>
                </a:ext>
              </a:extLst>
            </p:cNvPr>
            <p:cNvSpPr/>
            <p:nvPr/>
          </p:nvSpPr>
          <p:spPr>
            <a:xfrm>
              <a:off x="3100084" y="3765842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4315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6091" y="2196"/>
                    <a:pt x="31621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2" name="任意多边形: 形状 9411">
              <a:extLst>
                <a:ext uri="{FF2B5EF4-FFF2-40B4-BE49-F238E27FC236}">
                  <a16:creationId xmlns:a16="http://schemas.microsoft.com/office/drawing/2014/main" xmlns="" id="{ED0B7947-C04E-4F88-A5B5-F1F0B6C2BDD4}"/>
                </a:ext>
              </a:extLst>
            </p:cNvPr>
            <p:cNvSpPr/>
            <p:nvPr/>
          </p:nvSpPr>
          <p:spPr>
            <a:xfrm>
              <a:off x="3077965" y="3791643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6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6946"/>
                    <a:pt x="286" y="11416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357"/>
                    <a:pt x="31621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3" name="任意多边形: 形状 9412">
              <a:extLst>
                <a:ext uri="{FF2B5EF4-FFF2-40B4-BE49-F238E27FC236}">
                  <a16:creationId xmlns:a16="http://schemas.microsoft.com/office/drawing/2014/main" xmlns="" id="{A6DF3F1F-67DF-42B5-9322-553CE1EBE015}"/>
                </a:ext>
              </a:extLst>
            </p:cNvPr>
            <p:cNvSpPr/>
            <p:nvPr/>
          </p:nvSpPr>
          <p:spPr>
            <a:xfrm>
              <a:off x="3191073" y="3836432"/>
              <a:ext cx="92160" cy="55296"/>
            </a:xfrm>
            <a:custGeom>
              <a:avLst/>
              <a:gdLst>
                <a:gd name="connsiteX0" fmla="*/ 45694 w 92160"/>
                <a:gd name="connsiteY0" fmla="*/ 60631 h 55296"/>
                <a:gd name="connsiteX1" fmla="*/ 100990 w 92160"/>
                <a:gd name="connsiteY1" fmla="*/ 27453 h 55296"/>
                <a:gd name="connsiteX2" fmla="*/ 1457 w 92160"/>
                <a:gd name="connsiteY2" fmla="*/ 10865 h 55296"/>
                <a:gd name="connsiteX3" fmla="*/ 45694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0631"/>
                  </a:moveTo>
                  <a:cubicBezTo>
                    <a:pt x="62283" y="62474"/>
                    <a:pt x="106520" y="42199"/>
                    <a:pt x="100990" y="27453"/>
                  </a:cubicBezTo>
                  <a:cubicBezTo>
                    <a:pt x="93617" y="3492"/>
                    <a:pt x="12516" y="-11254"/>
                    <a:pt x="1457" y="10865"/>
                  </a:cubicBezTo>
                  <a:cubicBezTo>
                    <a:pt x="-7759" y="25610"/>
                    <a:pt x="29105" y="56945"/>
                    <a:pt x="45694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4" name="任意多边形: 形状 9413">
              <a:extLst>
                <a:ext uri="{FF2B5EF4-FFF2-40B4-BE49-F238E27FC236}">
                  <a16:creationId xmlns:a16="http://schemas.microsoft.com/office/drawing/2014/main" xmlns="" id="{91753E1E-E4BF-4DBC-9AC3-F92DD63139D7}"/>
                </a:ext>
              </a:extLst>
            </p:cNvPr>
            <p:cNvSpPr/>
            <p:nvPr/>
          </p:nvSpPr>
          <p:spPr>
            <a:xfrm>
              <a:off x="3208833" y="3837794"/>
              <a:ext cx="18432" cy="18432"/>
            </a:xfrm>
            <a:custGeom>
              <a:avLst/>
              <a:gdLst>
                <a:gd name="connsiteX0" fmla="*/ 29778 w 18432"/>
                <a:gd name="connsiteY0" fmla="*/ 16875 h 18432"/>
                <a:gd name="connsiteX1" fmla="*/ 13189 w 18432"/>
                <a:gd name="connsiteY1" fmla="*/ 29778 h 18432"/>
                <a:gd name="connsiteX2" fmla="*/ 286 w 18432"/>
                <a:gd name="connsiteY2" fmla="*/ 13189 h 18432"/>
                <a:gd name="connsiteX3" fmla="*/ 16875 w 18432"/>
                <a:gd name="connsiteY3" fmla="*/ 286 h 18432"/>
                <a:gd name="connsiteX4" fmla="*/ 29778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875"/>
                  </a:moveTo>
                  <a:cubicBezTo>
                    <a:pt x="27935" y="24248"/>
                    <a:pt x="20562" y="31621"/>
                    <a:pt x="13189" y="29778"/>
                  </a:cubicBezTo>
                  <a:cubicBezTo>
                    <a:pt x="5816" y="27935"/>
                    <a:pt x="-1557" y="20562"/>
                    <a:pt x="286" y="13189"/>
                  </a:cubicBezTo>
                  <a:cubicBezTo>
                    <a:pt x="2130" y="5816"/>
                    <a:pt x="9502" y="-1557"/>
                    <a:pt x="16875" y="286"/>
                  </a:cubicBezTo>
                  <a:cubicBezTo>
                    <a:pt x="26091" y="286"/>
                    <a:pt x="31621" y="9503"/>
                    <a:pt x="29778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5" name="任意多边形: 形状 9414">
              <a:extLst>
                <a:ext uri="{FF2B5EF4-FFF2-40B4-BE49-F238E27FC236}">
                  <a16:creationId xmlns:a16="http://schemas.microsoft.com/office/drawing/2014/main" xmlns="" id="{10BAB8AF-E75C-475E-B541-9FBDC9C3C5D1}"/>
                </a:ext>
              </a:extLst>
            </p:cNvPr>
            <p:cNvSpPr/>
            <p:nvPr/>
          </p:nvSpPr>
          <p:spPr>
            <a:xfrm>
              <a:off x="3245697" y="3843257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4315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4248" y="353"/>
                    <a:pt x="29778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6" name="任意多边形: 形状 9415">
              <a:extLst>
                <a:ext uri="{FF2B5EF4-FFF2-40B4-BE49-F238E27FC236}">
                  <a16:creationId xmlns:a16="http://schemas.microsoft.com/office/drawing/2014/main" xmlns="" id="{EC9450AD-A9A5-4E57-BB43-3C8341C3B0A0}"/>
                </a:ext>
              </a:extLst>
            </p:cNvPr>
            <p:cNvSpPr/>
            <p:nvPr/>
          </p:nvSpPr>
          <p:spPr>
            <a:xfrm>
              <a:off x="3223578" y="3867214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8789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2200"/>
                    <a:pt x="29778" y="9573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7" name="任意多边形: 形状 9416">
              <a:extLst>
                <a:ext uri="{FF2B5EF4-FFF2-40B4-BE49-F238E27FC236}">
                  <a16:creationId xmlns:a16="http://schemas.microsoft.com/office/drawing/2014/main" xmlns="" id="{8F27CC9C-0555-46C5-BEEA-50DC743072DF}"/>
                </a:ext>
              </a:extLst>
            </p:cNvPr>
            <p:cNvSpPr/>
            <p:nvPr/>
          </p:nvSpPr>
          <p:spPr>
            <a:xfrm>
              <a:off x="3335294" y="3873296"/>
              <a:ext cx="92160" cy="55296"/>
            </a:xfrm>
            <a:custGeom>
              <a:avLst/>
              <a:gdLst>
                <a:gd name="connsiteX0" fmla="*/ 45243 w 92160"/>
                <a:gd name="connsiteY0" fmla="*/ 60631 h 55296"/>
                <a:gd name="connsiteX1" fmla="*/ 100539 w 92160"/>
                <a:gd name="connsiteY1" fmla="*/ 27453 h 55296"/>
                <a:gd name="connsiteX2" fmla="*/ 1006 w 92160"/>
                <a:gd name="connsiteY2" fmla="*/ 10865 h 55296"/>
                <a:gd name="connsiteX3" fmla="*/ 45243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60631"/>
                  </a:moveTo>
                  <a:cubicBezTo>
                    <a:pt x="61832" y="62474"/>
                    <a:pt x="106069" y="42199"/>
                    <a:pt x="100539" y="27453"/>
                  </a:cubicBezTo>
                  <a:cubicBezTo>
                    <a:pt x="93166" y="3492"/>
                    <a:pt x="12065" y="-11254"/>
                    <a:pt x="1006" y="10865"/>
                  </a:cubicBezTo>
                  <a:cubicBezTo>
                    <a:pt x="-6367" y="25610"/>
                    <a:pt x="28654" y="58788"/>
                    <a:pt x="45243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8" name="任意多边形: 形状 9417">
              <a:extLst>
                <a:ext uri="{FF2B5EF4-FFF2-40B4-BE49-F238E27FC236}">
                  <a16:creationId xmlns:a16="http://schemas.microsoft.com/office/drawing/2014/main" xmlns="" id="{64E77322-E8FE-4170-BE72-2F75111B8E85}"/>
                </a:ext>
              </a:extLst>
            </p:cNvPr>
            <p:cNvSpPr/>
            <p:nvPr/>
          </p:nvSpPr>
          <p:spPr>
            <a:xfrm>
              <a:off x="3352602" y="3874591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6158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6091" y="353"/>
                    <a:pt x="31621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9" name="任意多边形: 形状 9418">
              <a:extLst>
                <a:ext uri="{FF2B5EF4-FFF2-40B4-BE49-F238E27FC236}">
                  <a16:creationId xmlns:a16="http://schemas.microsoft.com/office/drawing/2014/main" xmlns="" id="{BDA647A5-3C68-43E1-8FB9-3B53BAB7CA96}"/>
                </a:ext>
              </a:extLst>
            </p:cNvPr>
            <p:cNvSpPr/>
            <p:nvPr/>
          </p:nvSpPr>
          <p:spPr>
            <a:xfrm>
              <a:off x="3389400" y="3880188"/>
              <a:ext cx="18432" cy="18432"/>
            </a:xfrm>
            <a:custGeom>
              <a:avLst/>
              <a:gdLst>
                <a:gd name="connsiteX0" fmla="*/ 29844 w 18432"/>
                <a:gd name="connsiteY0" fmla="*/ 16875 h 18432"/>
                <a:gd name="connsiteX1" fmla="*/ 13256 w 18432"/>
                <a:gd name="connsiteY1" fmla="*/ 29778 h 18432"/>
                <a:gd name="connsiteX2" fmla="*/ 353 w 18432"/>
                <a:gd name="connsiteY2" fmla="*/ 13189 h 18432"/>
                <a:gd name="connsiteX3" fmla="*/ 16942 w 18432"/>
                <a:gd name="connsiteY3" fmla="*/ 287 h 18432"/>
                <a:gd name="connsiteX4" fmla="*/ 29844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844" y="16875"/>
                  </a:moveTo>
                  <a:cubicBezTo>
                    <a:pt x="28001" y="24248"/>
                    <a:pt x="20628" y="31621"/>
                    <a:pt x="13256" y="29778"/>
                  </a:cubicBezTo>
                  <a:cubicBezTo>
                    <a:pt x="4040" y="27935"/>
                    <a:pt x="-1490" y="20562"/>
                    <a:pt x="353" y="13189"/>
                  </a:cubicBezTo>
                  <a:cubicBezTo>
                    <a:pt x="2196" y="5816"/>
                    <a:pt x="9569" y="-1557"/>
                    <a:pt x="16942" y="287"/>
                  </a:cubicBezTo>
                  <a:cubicBezTo>
                    <a:pt x="24315" y="2130"/>
                    <a:pt x="29844" y="9503"/>
                    <a:pt x="29844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0" name="任意多边形: 形状 9419">
              <a:extLst>
                <a:ext uri="{FF2B5EF4-FFF2-40B4-BE49-F238E27FC236}">
                  <a16:creationId xmlns:a16="http://schemas.microsoft.com/office/drawing/2014/main" xmlns="" id="{82C8FE44-44B4-49AB-9ECF-F3BDAD292095}"/>
                </a:ext>
              </a:extLst>
            </p:cNvPr>
            <p:cNvSpPr/>
            <p:nvPr/>
          </p:nvSpPr>
          <p:spPr>
            <a:xfrm>
              <a:off x="3367348" y="3905921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6946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357"/>
                    <a:pt x="29778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1" name="任意多边形: 形状 9420">
              <a:extLst>
                <a:ext uri="{FF2B5EF4-FFF2-40B4-BE49-F238E27FC236}">
                  <a16:creationId xmlns:a16="http://schemas.microsoft.com/office/drawing/2014/main" xmlns="" id="{78EE0BF7-6C9F-46E3-8224-9D65CAC69592}"/>
                </a:ext>
              </a:extLst>
            </p:cNvPr>
            <p:cNvSpPr/>
            <p:nvPr/>
          </p:nvSpPr>
          <p:spPr>
            <a:xfrm>
              <a:off x="2969400" y="3693807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2" name="任意多边形: 形状 9421">
              <a:extLst>
                <a:ext uri="{FF2B5EF4-FFF2-40B4-BE49-F238E27FC236}">
                  <a16:creationId xmlns:a16="http://schemas.microsoft.com/office/drawing/2014/main" xmlns="" id="{34F1F6DA-BD1D-4189-A0D5-BE5AEBE454AE}"/>
                </a:ext>
              </a:extLst>
            </p:cNvPr>
            <p:cNvSpPr/>
            <p:nvPr/>
          </p:nvSpPr>
          <p:spPr>
            <a:xfrm>
              <a:off x="2986488" y="3694707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2505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3" name="任意多边形: 形状 9422">
              <a:extLst>
                <a:ext uri="{FF2B5EF4-FFF2-40B4-BE49-F238E27FC236}">
                  <a16:creationId xmlns:a16="http://schemas.microsoft.com/office/drawing/2014/main" xmlns="" id="{2956C342-1F1D-4DB5-96BF-103F43C5C7CC}"/>
                </a:ext>
              </a:extLst>
            </p:cNvPr>
            <p:cNvSpPr/>
            <p:nvPr/>
          </p:nvSpPr>
          <p:spPr>
            <a:xfrm>
              <a:off x="3015980" y="3707610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4" name="任意多边形: 形状 9423">
              <a:extLst>
                <a:ext uri="{FF2B5EF4-FFF2-40B4-BE49-F238E27FC236}">
                  <a16:creationId xmlns:a16="http://schemas.microsoft.com/office/drawing/2014/main" xmlns="" id="{6913CAD4-3082-484A-B293-5182F8449B08}"/>
                </a:ext>
              </a:extLst>
            </p:cNvPr>
            <p:cNvSpPr/>
            <p:nvPr/>
          </p:nvSpPr>
          <p:spPr>
            <a:xfrm>
              <a:off x="2992018" y="3722318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3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3289" y="1484"/>
                    <a:pt x="10662" y="-2203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5" name="任意多边形: 形状 9424">
              <a:extLst>
                <a:ext uri="{FF2B5EF4-FFF2-40B4-BE49-F238E27FC236}">
                  <a16:creationId xmlns:a16="http://schemas.microsoft.com/office/drawing/2014/main" xmlns="" id="{AA093CE0-F346-4BAD-AD72-A2CB63EF5810}"/>
                </a:ext>
              </a:extLst>
            </p:cNvPr>
            <p:cNvSpPr/>
            <p:nvPr/>
          </p:nvSpPr>
          <p:spPr>
            <a:xfrm>
              <a:off x="2696709" y="3666662"/>
              <a:ext cx="847873" cy="387073"/>
            </a:xfrm>
            <a:custGeom>
              <a:avLst/>
              <a:gdLst>
                <a:gd name="connsiteX0" fmla="*/ 0 w 847873"/>
                <a:gd name="connsiteY0" fmla="*/ 0 h 387072"/>
                <a:gd name="connsiteX1" fmla="*/ 1843 w 847873"/>
                <a:gd name="connsiteY1" fmla="*/ 35021 h 387072"/>
                <a:gd name="connsiteX2" fmla="*/ 20275 w 847873"/>
                <a:gd name="connsiteY2" fmla="*/ 112435 h 387072"/>
                <a:gd name="connsiteX3" fmla="*/ 864462 w 847873"/>
                <a:gd name="connsiteY3" fmla="*/ 396289 h 387072"/>
                <a:gd name="connsiteX4" fmla="*/ 844187 w 847873"/>
                <a:gd name="connsiteY4" fmla="*/ 320717 h 387072"/>
                <a:gd name="connsiteX5" fmla="*/ 0 w 847873"/>
                <a:gd name="connsiteY5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873" h="387072">
                  <a:moveTo>
                    <a:pt x="0" y="0"/>
                  </a:moveTo>
                  <a:cubicBezTo>
                    <a:pt x="0" y="9216"/>
                    <a:pt x="1843" y="22118"/>
                    <a:pt x="1843" y="35021"/>
                  </a:cubicBezTo>
                  <a:cubicBezTo>
                    <a:pt x="3686" y="82944"/>
                    <a:pt x="14746" y="106906"/>
                    <a:pt x="20275" y="112435"/>
                  </a:cubicBezTo>
                  <a:cubicBezTo>
                    <a:pt x="60826" y="138240"/>
                    <a:pt x="396289" y="340992"/>
                    <a:pt x="864462" y="396289"/>
                  </a:cubicBezTo>
                  <a:lnTo>
                    <a:pt x="844187" y="320717"/>
                  </a:lnTo>
                  <a:cubicBezTo>
                    <a:pt x="429466" y="267264"/>
                    <a:pt x="106906" y="70042"/>
                    <a:pt x="0" y="0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6" name="任意多边形: 形状 9425">
              <a:extLst>
                <a:ext uri="{FF2B5EF4-FFF2-40B4-BE49-F238E27FC236}">
                  <a16:creationId xmlns:a16="http://schemas.microsoft.com/office/drawing/2014/main" xmlns="" id="{FF325053-BC0A-434B-828F-A77BFF8CB325}"/>
                </a:ext>
              </a:extLst>
            </p:cNvPr>
            <p:cNvSpPr/>
            <p:nvPr/>
          </p:nvSpPr>
          <p:spPr>
            <a:xfrm>
              <a:off x="3238377" y="3951092"/>
              <a:ext cx="36864" cy="18432"/>
            </a:xfrm>
            <a:custGeom>
              <a:avLst/>
              <a:gdLst>
                <a:gd name="connsiteX0" fmla="*/ 29725 w 36864"/>
                <a:gd name="connsiteY0" fmla="*/ 3111 h 18432"/>
                <a:gd name="connsiteX1" fmla="*/ 51843 w 36864"/>
                <a:gd name="connsiteY1" fmla="*/ 25229 h 18432"/>
                <a:gd name="connsiteX2" fmla="*/ 22352 w 36864"/>
                <a:gd name="connsiteY2" fmla="*/ 30759 h 18432"/>
                <a:gd name="connsiteX3" fmla="*/ 234 w 36864"/>
                <a:gd name="connsiteY3" fmla="*/ 8640 h 18432"/>
                <a:gd name="connsiteX4" fmla="*/ 29725 w 36864"/>
                <a:gd name="connsiteY4" fmla="*/ 311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725" y="3111"/>
                  </a:moveTo>
                  <a:cubicBezTo>
                    <a:pt x="44471" y="6797"/>
                    <a:pt x="53687" y="17856"/>
                    <a:pt x="51843" y="25229"/>
                  </a:cubicBezTo>
                  <a:cubicBezTo>
                    <a:pt x="50000" y="32602"/>
                    <a:pt x="35255" y="34445"/>
                    <a:pt x="22352" y="30759"/>
                  </a:cubicBezTo>
                  <a:cubicBezTo>
                    <a:pt x="7607" y="27072"/>
                    <a:pt x="-1609" y="16013"/>
                    <a:pt x="234" y="8640"/>
                  </a:cubicBezTo>
                  <a:cubicBezTo>
                    <a:pt x="2077" y="-576"/>
                    <a:pt x="16823" y="-2419"/>
                    <a:pt x="29725" y="311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7" name="任意多边形: 形状 9426">
              <a:extLst>
                <a:ext uri="{FF2B5EF4-FFF2-40B4-BE49-F238E27FC236}">
                  <a16:creationId xmlns:a16="http://schemas.microsoft.com/office/drawing/2014/main" xmlns="" id="{C0EA8D29-3CA9-41FE-8F95-73A2A20E7B24}"/>
                </a:ext>
              </a:extLst>
            </p:cNvPr>
            <p:cNvSpPr/>
            <p:nvPr/>
          </p:nvSpPr>
          <p:spPr>
            <a:xfrm>
              <a:off x="3232374" y="3944289"/>
              <a:ext cx="55296" cy="36864"/>
            </a:xfrm>
            <a:custGeom>
              <a:avLst/>
              <a:gdLst>
                <a:gd name="connsiteX0" fmla="*/ 706 w 55296"/>
                <a:gd name="connsiteY0" fmla="*/ 11756 h 36864"/>
                <a:gd name="connsiteX1" fmla="*/ 26511 w 55296"/>
                <a:gd name="connsiteY1" fmla="*/ 41248 h 36864"/>
                <a:gd name="connsiteX2" fmla="*/ 65218 w 55296"/>
                <a:gd name="connsiteY2" fmla="*/ 32032 h 36864"/>
                <a:gd name="connsiteX3" fmla="*/ 39414 w 55296"/>
                <a:gd name="connsiteY3" fmla="*/ 2540 h 36864"/>
                <a:gd name="connsiteX4" fmla="*/ 706 w 55296"/>
                <a:gd name="connsiteY4" fmla="*/ 11756 h 36864"/>
                <a:gd name="connsiteX5" fmla="*/ 6236 w 55296"/>
                <a:gd name="connsiteY5" fmla="*/ 13600 h 36864"/>
                <a:gd name="connsiteX6" fmla="*/ 35727 w 55296"/>
                <a:gd name="connsiteY6" fmla="*/ 8070 h 36864"/>
                <a:gd name="connsiteX7" fmla="*/ 57846 w 55296"/>
                <a:gd name="connsiteY7" fmla="*/ 30189 h 36864"/>
                <a:gd name="connsiteX8" fmla="*/ 28354 w 55296"/>
                <a:gd name="connsiteY8" fmla="*/ 35718 h 36864"/>
                <a:gd name="connsiteX9" fmla="*/ 6236 w 55296"/>
                <a:gd name="connsiteY9" fmla="*/ 1360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6" y="11756"/>
                  </a:moveTo>
                  <a:cubicBezTo>
                    <a:pt x="-2980" y="22816"/>
                    <a:pt x="8079" y="35718"/>
                    <a:pt x="26511" y="41248"/>
                  </a:cubicBezTo>
                  <a:cubicBezTo>
                    <a:pt x="44943" y="46777"/>
                    <a:pt x="61532" y="43091"/>
                    <a:pt x="65218" y="32032"/>
                  </a:cubicBezTo>
                  <a:cubicBezTo>
                    <a:pt x="68905" y="20972"/>
                    <a:pt x="57846" y="8070"/>
                    <a:pt x="39414" y="2540"/>
                  </a:cubicBezTo>
                  <a:cubicBezTo>
                    <a:pt x="20982" y="-2989"/>
                    <a:pt x="2550" y="697"/>
                    <a:pt x="706" y="11756"/>
                  </a:cubicBezTo>
                  <a:close/>
                  <a:moveTo>
                    <a:pt x="6236" y="13600"/>
                  </a:moveTo>
                  <a:cubicBezTo>
                    <a:pt x="8079" y="6227"/>
                    <a:pt x="22825" y="4384"/>
                    <a:pt x="35727" y="8070"/>
                  </a:cubicBezTo>
                  <a:cubicBezTo>
                    <a:pt x="50473" y="11756"/>
                    <a:pt x="59689" y="22816"/>
                    <a:pt x="57846" y="30189"/>
                  </a:cubicBezTo>
                  <a:cubicBezTo>
                    <a:pt x="56002" y="37561"/>
                    <a:pt x="41257" y="39405"/>
                    <a:pt x="28354" y="35718"/>
                  </a:cubicBezTo>
                  <a:cubicBezTo>
                    <a:pt x="13609" y="32032"/>
                    <a:pt x="4393" y="20972"/>
                    <a:pt x="6236" y="1360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8" name="任意多边形: 形状 9427">
              <a:extLst>
                <a:ext uri="{FF2B5EF4-FFF2-40B4-BE49-F238E27FC236}">
                  <a16:creationId xmlns:a16="http://schemas.microsoft.com/office/drawing/2014/main" xmlns="" id="{BCC8CEC3-0B0A-4F83-A49C-BBA35DA992E9}"/>
                </a:ext>
              </a:extLst>
            </p:cNvPr>
            <p:cNvSpPr/>
            <p:nvPr/>
          </p:nvSpPr>
          <p:spPr>
            <a:xfrm>
              <a:off x="3134572" y="3917083"/>
              <a:ext cx="36864" cy="18432"/>
            </a:xfrm>
            <a:custGeom>
              <a:avLst/>
              <a:gdLst>
                <a:gd name="connsiteX0" fmla="*/ 32154 w 36864"/>
                <a:gd name="connsiteY0" fmla="*/ 3942 h 18432"/>
                <a:gd name="connsiteX1" fmla="*/ 50586 w 36864"/>
                <a:gd name="connsiteY1" fmla="*/ 27903 h 18432"/>
                <a:gd name="connsiteX2" fmla="*/ 19251 w 36864"/>
                <a:gd name="connsiteY2" fmla="*/ 29746 h 18432"/>
                <a:gd name="connsiteX3" fmla="*/ 819 w 36864"/>
                <a:gd name="connsiteY3" fmla="*/ 5785 h 18432"/>
                <a:gd name="connsiteX4" fmla="*/ 32154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2154" y="3942"/>
                  </a:moveTo>
                  <a:cubicBezTo>
                    <a:pt x="45056" y="9471"/>
                    <a:pt x="54272" y="20530"/>
                    <a:pt x="50586" y="27903"/>
                  </a:cubicBezTo>
                  <a:cubicBezTo>
                    <a:pt x="46899" y="35276"/>
                    <a:pt x="33997" y="35276"/>
                    <a:pt x="19251" y="29746"/>
                  </a:cubicBezTo>
                  <a:cubicBezTo>
                    <a:pt x="6349" y="24217"/>
                    <a:pt x="-2867" y="13158"/>
                    <a:pt x="819" y="5785"/>
                  </a:cubicBezTo>
                  <a:cubicBezTo>
                    <a:pt x="6349" y="-1588"/>
                    <a:pt x="19251" y="-1588"/>
                    <a:pt x="32154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9" name="任意多边形: 形状 9428">
              <a:extLst>
                <a:ext uri="{FF2B5EF4-FFF2-40B4-BE49-F238E27FC236}">
                  <a16:creationId xmlns:a16="http://schemas.microsoft.com/office/drawing/2014/main" xmlns="" id="{8243D464-709A-4282-A185-D1D3DBE8F42B}"/>
                </a:ext>
              </a:extLst>
            </p:cNvPr>
            <p:cNvSpPr/>
            <p:nvPr/>
          </p:nvSpPr>
          <p:spPr>
            <a:xfrm>
              <a:off x="3130266" y="3911071"/>
              <a:ext cx="55296" cy="36864"/>
            </a:xfrm>
            <a:custGeom>
              <a:avLst/>
              <a:gdLst>
                <a:gd name="connsiteX0" fmla="*/ 1438 w 55296"/>
                <a:gd name="connsiteY0" fmla="*/ 9953 h 36864"/>
                <a:gd name="connsiteX1" fmla="*/ 23557 w 55296"/>
                <a:gd name="connsiteY1" fmla="*/ 43131 h 36864"/>
                <a:gd name="connsiteX2" fmla="*/ 62264 w 55296"/>
                <a:gd name="connsiteY2" fmla="*/ 37601 h 36864"/>
                <a:gd name="connsiteX3" fmla="*/ 40146 w 55296"/>
                <a:gd name="connsiteY3" fmla="*/ 4424 h 36864"/>
                <a:gd name="connsiteX4" fmla="*/ 1438 w 55296"/>
                <a:gd name="connsiteY4" fmla="*/ 9953 h 36864"/>
                <a:gd name="connsiteX5" fmla="*/ 6968 w 55296"/>
                <a:gd name="connsiteY5" fmla="*/ 11796 h 36864"/>
                <a:gd name="connsiteX6" fmla="*/ 38302 w 55296"/>
                <a:gd name="connsiteY6" fmla="*/ 9953 h 36864"/>
                <a:gd name="connsiteX7" fmla="*/ 56735 w 55296"/>
                <a:gd name="connsiteY7" fmla="*/ 33915 h 36864"/>
                <a:gd name="connsiteX8" fmla="*/ 25400 w 55296"/>
                <a:gd name="connsiteY8" fmla="*/ 35758 h 36864"/>
                <a:gd name="connsiteX9" fmla="*/ 6968 w 55296"/>
                <a:gd name="connsiteY9" fmla="*/ 1179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38" y="9953"/>
                  </a:moveTo>
                  <a:cubicBezTo>
                    <a:pt x="-4091" y="21012"/>
                    <a:pt x="6968" y="33915"/>
                    <a:pt x="23557" y="43131"/>
                  </a:cubicBezTo>
                  <a:cubicBezTo>
                    <a:pt x="40146" y="50504"/>
                    <a:pt x="58578" y="48660"/>
                    <a:pt x="62264" y="37601"/>
                  </a:cubicBezTo>
                  <a:cubicBezTo>
                    <a:pt x="67794" y="26542"/>
                    <a:pt x="56735" y="13640"/>
                    <a:pt x="40146" y="4424"/>
                  </a:cubicBezTo>
                  <a:cubicBezTo>
                    <a:pt x="23557" y="-2949"/>
                    <a:pt x="5125" y="-1106"/>
                    <a:pt x="1438" y="9953"/>
                  </a:cubicBezTo>
                  <a:close/>
                  <a:moveTo>
                    <a:pt x="6968" y="11796"/>
                  </a:moveTo>
                  <a:cubicBezTo>
                    <a:pt x="10654" y="4424"/>
                    <a:pt x="23557" y="4424"/>
                    <a:pt x="38302" y="9953"/>
                  </a:cubicBezTo>
                  <a:cubicBezTo>
                    <a:pt x="51205" y="15483"/>
                    <a:pt x="60421" y="26542"/>
                    <a:pt x="56735" y="33915"/>
                  </a:cubicBezTo>
                  <a:cubicBezTo>
                    <a:pt x="53048" y="41288"/>
                    <a:pt x="40146" y="41288"/>
                    <a:pt x="25400" y="35758"/>
                  </a:cubicBezTo>
                  <a:cubicBezTo>
                    <a:pt x="12498" y="30228"/>
                    <a:pt x="3282" y="19169"/>
                    <a:pt x="6968" y="1179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0" name="任意多边形: 形状 9429">
              <a:extLst>
                <a:ext uri="{FF2B5EF4-FFF2-40B4-BE49-F238E27FC236}">
                  <a16:creationId xmlns:a16="http://schemas.microsoft.com/office/drawing/2014/main" xmlns="" id="{76C7AEA4-72C8-4AB1-954F-BA21AA838FB5}"/>
                </a:ext>
              </a:extLst>
            </p:cNvPr>
            <p:cNvSpPr/>
            <p:nvPr/>
          </p:nvSpPr>
          <p:spPr>
            <a:xfrm>
              <a:off x="3034737" y="3882230"/>
              <a:ext cx="36864" cy="36864"/>
            </a:xfrm>
            <a:custGeom>
              <a:avLst/>
              <a:gdLst>
                <a:gd name="connsiteX0" fmla="*/ 32456 w 36864"/>
                <a:gd name="connsiteY0" fmla="*/ 7460 h 36864"/>
                <a:gd name="connsiteX1" fmla="*/ 47201 w 36864"/>
                <a:gd name="connsiteY1" fmla="*/ 35108 h 36864"/>
                <a:gd name="connsiteX2" fmla="*/ 15867 w 36864"/>
                <a:gd name="connsiteY2" fmla="*/ 31422 h 36864"/>
                <a:gd name="connsiteX3" fmla="*/ 1121 w 36864"/>
                <a:gd name="connsiteY3" fmla="*/ 3774 h 36864"/>
                <a:gd name="connsiteX4" fmla="*/ 32456 w 36864"/>
                <a:gd name="connsiteY4" fmla="*/ 746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456" y="7460"/>
                  </a:moveTo>
                  <a:cubicBezTo>
                    <a:pt x="45358" y="14833"/>
                    <a:pt x="50888" y="27735"/>
                    <a:pt x="47201" y="35108"/>
                  </a:cubicBezTo>
                  <a:cubicBezTo>
                    <a:pt x="43515" y="40638"/>
                    <a:pt x="28769" y="40638"/>
                    <a:pt x="15867" y="31422"/>
                  </a:cubicBezTo>
                  <a:cubicBezTo>
                    <a:pt x="2964" y="24049"/>
                    <a:pt x="-2565" y="11147"/>
                    <a:pt x="1121" y="3774"/>
                  </a:cubicBezTo>
                  <a:cubicBezTo>
                    <a:pt x="6651" y="-1756"/>
                    <a:pt x="19553" y="-1756"/>
                    <a:pt x="32456" y="746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1" name="任意多边形: 形状 9430">
              <a:extLst>
                <a:ext uri="{FF2B5EF4-FFF2-40B4-BE49-F238E27FC236}">
                  <a16:creationId xmlns:a16="http://schemas.microsoft.com/office/drawing/2014/main" xmlns="" id="{72B6F77F-5A65-4C1D-A98E-AF325910688C}"/>
                </a:ext>
              </a:extLst>
            </p:cNvPr>
            <p:cNvSpPr/>
            <p:nvPr/>
          </p:nvSpPr>
          <p:spPr>
            <a:xfrm>
              <a:off x="3030098" y="3875620"/>
              <a:ext cx="55296" cy="36864"/>
            </a:xfrm>
            <a:custGeom>
              <a:avLst/>
              <a:gdLst>
                <a:gd name="connsiteX0" fmla="*/ 2074 w 55296"/>
                <a:gd name="connsiteY0" fmla="*/ 6697 h 36864"/>
                <a:gd name="connsiteX1" fmla="*/ 18662 w 55296"/>
                <a:gd name="connsiteY1" fmla="*/ 41718 h 36864"/>
                <a:gd name="connsiteX2" fmla="*/ 57370 w 55296"/>
                <a:gd name="connsiteY2" fmla="*/ 43561 h 36864"/>
                <a:gd name="connsiteX3" fmla="*/ 40781 w 55296"/>
                <a:gd name="connsiteY3" fmla="*/ 8541 h 36864"/>
                <a:gd name="connsiteX4" fmla="*/ 2074 w 55296"/>
                <a:gd name="connsiteY4" fmla="*/ 6697 h 36864"/>
                <a:gd name="connsiteX5" fmla="*/ 7603 w 55296"/>
                <a:gd name="connsiteY5" fmla="*/ 10384 h 36864"/>
                <a:gd name="connsiteX6" fmla="*/ 38938 w 55296"/>
                <a:gd name="connsiteY6" fmla="*/ 14070 h 36864"/>
                <a:gd name="connsiteX7" fmla="*/ 53683 w 55296"/>
                <a:gd name="connsiteY7" fmla="*/ 41718 h 36864"/>
                <a:gd name="connsiteX8" fmla="*/ 22349 w 55296"/>
                <a:gd name="connsiteY8" fmla="*/ 38032 h 36864"/>
                <a:gd name="connsiteX9" fmla="*/ 7603 w 55296"/>
                <a:gd name="connsiteY9" fmla="*/ 1038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74" y="6697"/>
                  </a:moveTo>
                  <a:cubicBezTo>
                    <a:pt x="-3456" y="15913"/>
                    <a:pt x="2074" y="32502"/>
                    <a:pt x="18662" y="41718"/>
                  </a:cubicBezTo>
                  <a:cubicBezTo>
                    <a:pt x="35251" y="52777"/>
                    <a:pt x="51840" y="52777"/>
                    <a:pt x="57370" y="43561"/>
                  </a:cubicBezTo>
                  <a:cubicBezTo>
                    <a:pt x="62899" y="34345"/>
                    <a:pt x="57370" y="17757"/>
                    <a:pt x="40781" y="8541"/>
                  </a:cubicBezTo>
                  <a:cubicBezTo>
                    <a:pt x="24192" y="-2519"/>
                    <a:pt x="7603" y="-2519"/>
                    <a:pt x="2074" y="6697"/>
                  </a:cubicBezTo>
                  <a:close/>
                  <a:moveTo>
                    <a:pt x="7603" y="10384"/>
                  </a:moveTo>
                  <a:cubicBezTo>
                    <a:pt x="11290" y="4854"/>
                    <a:pt x="26035" y="4854"/>
                    <a:pt x="38938" y="14070"/>
                  </a:cubicBezTo>
                  <a:cubicBezTo>
                    <a:pt x="51840" y="21443"/>
                    <a:pt x="57370" y="34345"/>
                    <a:pt x="53683" y="41718"/>
                  </a:cubicBezTo>
                  <a:cubicBezTo>
                    <a:pt x="49997" y="47248"/>
                    <a:pt x="35251" y="47248"/>
                    <a:pt x="22349" y="38032"/>
                  </a:cubicBezTo>
                  <a:cubicBezTo>
                    <a:pt x="9446" y="28816"/>
                    <a:pt x="2074" y="17757"/>
                    <a:pt x="7603" y="1038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2" name="任意多边形: 形状 9431">
              <a:extLst>
                <a:ext uri="{FF2B5EF4-FFF2-40B4-BE49-F238E27FC236}">
                  <a16:creationId xmlns:a16="http://schemas.microsoft.com/office/drawing/2014/main" xmlns="" id="{1F2ADBD1-EED3-4BD8-9329-354F08A8E14B}"/>
                </a:ext>
              </a:extLst>
            </p:cNvPr>
            <p:cNvSpPr/>
            <p:nvPr/>
          </p:nvSpPr>
          <p:spPr>
            <a:xfrm>
              <a:off x="2935376" y="3828609"/>
              <a:ext cx="36864" cy="18432"/>
            </a:xfrm>
            <a:custGeom>
              <a:avLst/>
              <a:gdLst>
                <a:gd name="connsiteX0" fmla="*/ 32283 w 36864"/>
                <a:gd name="connsiteY0" fmla="*/ 5785 h 18432"/>
                <a:gd name="connsiteX1" fmla="*/ 48872 w 36864"/>
                <a:gd name="connsiteY1" fmla="*/ 31590 h 18432"/>
                <a:gd name="connsiteX2" fmla="*/ 17538 w 36864"/>
                <a:gd name="connsiteY2" fmla="*/ 29746 h 18432"/>
                <a:gd name="connsiteX3" fmla="*/ 949 w 36864"/>
                <a:gd name="connsiteY3" fmla="*/ 3942 h 18432"/>
                <a:gd name="connsiteX4" fmla="*/ 32283 w 36864"/>
                <a:gd name="connsiteY4" fmla="*/ 578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2283" y="5785"/>
                  </a:moveTo>
                  <a:cubicBezTo>
                    <a:pt x="45186" y="13158"/>
                    <a:pt x="52559" y="26060"/>
                    <a:pt x="48872" y="31590"/>
                  </a:cubicBezTo>
                  <a:cubicBezTo>
                    <a:pt x="45186" y="38962"/>
                    <a:pt x="30440" y="37119"/>
                    <a:pt x="17538" y="29746"/>
                  </a:cubicBezTo>
                  <a:cubicBezTo>
                    <a:pt x="4635" y="22374"/>
                    <a:pt x="-2737" y="11314"/>
                    <a:pt x="949" y="3942"/>
                  </a:cubicBezTo>
                  <a:cubicBezTo>
                    <a:pt x="4635" y="-1588"/>
                    <a:pt x="19381" y="-1588"/>
                    <a:pt x="32283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3" name="任意多边形: 形状 9432">
              <a:extLst>
                <a:ext uri="{FF2B5EF4-FFF2-40B4-BE49-F238E27FC236}">
                  <a16:creationId xmlns:a16="http://schemas.microsoft.com/office/drawing/2014/main" xmlns="" id="{8276EF96-DCF4-42C5-AD72-11AF406D3702}"/>
                </a:ext>
              </a:extLst>
            </p:cNvPr>
            <p:cNvSpPr/>
            <p:nvPr/>
          </p:nvSpPr>
          <p:spPr>
            <a:xfrm>
              <a:off x="2928980" y="3821952"/>
              <a:ext cx="55296" cy="36864"/>
            </a:xfrm>
            <a:custGeom>
              <a:avLst/>
              <a:gdLst>
                <a:gd name="connsiteX0" fmla="*/ 1815 w 55296"/>
                <a:gd name="connsiteY0" fmla="*/ 6912 h 36864"/>
                <a:gd name="connsiteX1" fmla="*/ 20247 w 55296"/>
                <a:gd name="connsiteY1" fmla="*/ 41933 h 36864"/>
                <a:gd name="connsiteX2" fmla="*/ 58955 w 55296"/>
                <a:gd name="connsiteY2" fmla="*/ 41933 h 36864"/>
                <a:gd name="connsiteX3" fmla="*/ 40523 w 55296"/>
                <a:gd name="connsiteY3" fmla="*/ 6912 h 36864"/>
                <a:gd name="connsiteX4" fmla="*/ 1815 w 55296"/>
                <a:gd name="connsiteY4" fmla="*/ 6912 h 36864"/>
                <a:gd name="connsiteX5" fmla="*/ 7345 w 55296"/>
                <a:gd name="connsiteY5" fmla="*/ 10598 h 36864"/>
                <a:gd name="connsiteX6" fmla="*/ 38679 w 55296"/>
                <a:gd name="connsiteY6" fmla="*/ 12442 h 36864"/>
                <a:gd name="connsiteX7" fmla="*/ 55268 w 55296"/>
                <a:gd name="connsiteY7" fmla="*/ 38246 h 36864"/>
                <a:gd name="connsiteX8" fmla="*/ 23934 w 55296"/>
                <a:gd name="connsiteY8" fmla="*/ 36403 h 36864"/>
                <a:gd name="connsiteX9" fmla="*/ 7345 w 55296"/>
                <a:gd name="connsiteY9" fmla="*/ 1059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815" y="6912"/>
                  </a:moveTo>
                  <a:cubicBezTo>
                    <a:pt x="-3714" y="16128"/>
                    <a:pt x="3659" y="32717"/>
                    <a:pt x="20247" y="41933"/>
                  </a:cubicBezTo>
                  <a:cubicBezTo>
                    <a:pt x="36836" y="51149"/>
                    <a:pt x="53425" y="51149"/>
                    <a:pt x="58955" y="41933"/>
                  </a:cubicBezTo>
                  <a:cubicBezTo>
                    <a:pt x="64484" y="32717"/>
                    <a:pt x="57112" y="16128"/>
                    <a:pt x="40523" y="6912"/>
                  </a:cubicBezTo>
                  <a:cubicBezTo>
                    <a:pt x="23934" y="-2304"/>
                    <a:pt x="7345" y="-2304"/>
                    <a:pt x="1815" y="6912"/>
                  </a:cubicBezTo>
                  <a:close/>
                  <a:moveTo>
                    <a:pt x="7345" y="10598"/>
                  </a:moveTo>
                  <a:cubicBezTo>
                    <a:pt x="11031" y="3226"/>
                    <a:pt x="25777" y="5069"/>
                    <a:pt x="38679" y="12442"/>
                  </a:cubicBezTo>
                  <a:cubicBezTo>
                    <a:pt x="51582" y="19814"/>
                    <a:pt x="58955" y="32717"/>
                    <a:pt x="55268" y="38246"/>
                  </a:cubicBezTo>
                  <a:cubicBezTo>
                    <a:pt x="51582" y="45619"/>
                    <a:pt x="36836" y="43776"/>
                    <a:pt x="23934" y="36403"/>
                  </a:cubicBezTo>
                  <a:cubicBezTo>
                    <a:pt x="11031" y="29030"/>
                    <a:pt x="3659" y="17971"/>
                    <a:pt x="7345" y="1059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4" name="任意多边形: 形状 9433">
              <a:extLst>
                <a:ext uri="{FF2B5EF4-FFF2-40B4-BE49-F238E27FC236}">
                  <a16:creationId xmlns:a16="http://schemas.microsoft.com/office/drawing/2014/main" xmlns="" id="{961AA2F5-26C7-4E98-8463-0288BA4D9675}"/>
                </a:ext>
              </a:extLst>
            </p:cNvPr>
            <p:cNvSpPr/>
            <p:nvPr/>
          </p:nvSpPr>
          <p:spPr>
            <a:xfrm>
              <a:off x="2834130" y="3777254"/>
              <a:ext cx="36864" cy="36864"/>
            </a:xfrm>
            <a:custGeom>
              <a:avLst/>
              <a:gdLst>
                <a:gd name="connsiteX0" fmla="*/ 32154 w 36864"/>
                <a:gd name="connsiteY0" fmla="*/ 5530 h 36864"/>
                <a:gd name="connsiteX1" fmla="*/ 50586 w 36864"/>
                <a:gd name="connsiteY1" fmla="*/ 31334 h 36864"/>
                <a:gd name="connsiteX2" fmla="*/ 19251 w 36864"/>
                <a:gd name="connsiteY2" fmla="*/ 31334 h 36864"/>
                <a:gd name="connsiteX3" fmla="*/ 819 w 36864"/>
                <a:gd name="connsiteY3" fmla="*/ 5530 h 36864"/>
                <a:gd name="connsiteX4" fmla="*/ 32154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154" y="5530"/>
                  </a:moveTo>
                  <a:cubicBezTo>
                    <a:pt x="45056" y="12902"/>
                    <a:pt x="54272" y="23962"/>
                    <a:pt x="50586" y="31334"/>
                  </a:cubicBezTo>
                  <a:cubicBezTo>
                    <a:pt x="46899" y="38707"/>
                    <a:pt x="32154" y="38707"/>
                    <a:pt x="19251" y="31334"/>
                  </a:cubicBezTo>
                  <a:cubicBezTo>
                    <a:pt x="6349" y="23962"/>
                    <a:pt x="-2867" y="12902"/>
                    <a:pt x="819" y="5530"/>
                  </a:cubicBezTo>
                  <a:cubicBezTo>
                    <a:pt x="4505" y="-1843"/>
                    <a:pt x="19251" y="-1843"/>
                    <a:pt x="32154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5" name="任意多边形: 形状 9434">
              <a:extLst>
                <a:ext uri="{FF2B5EF4-FFF2-40B4-BE49-F238E27FC236}">
                  <a16:creationId xmlns:a16="http://schemas.microsoft.com/office/drawing/2014/main" xmlns="" id="{C5103615-6387-4AD6-BF2E-CD377DF2EF68}"/>
                </a:ext>
              </a:extLst>
            </p:cNvPr>
            <p:cNvSpPr/>
            <p:nvPr/>
          </p:nvSpPr>
          <p:spPr>
            <a:xfrm>
              <a:off x="2827812" y="3770862"/>
              <a:ext cx="55296" cy="36864"/>
            </a:xfrm>
            <a:custGeom>
              <a:avLst/>
              <a:gdLst>
                <a:gd name="connsiteX0" fmla="*/ 1608 w 55296"/>
                <a:gd name="connsiteY0" fmla="*/ 8236 h 36864"/>
                <a:gd name="connsiteX1" fmla="*/ 21883 w 55296"/>
                <a:gd name="connsiteY1" fmla="*/ 41413 h 36864"/>
                <a:gd name="connsiteX2" fmla="*/ 60590 w 55296"/>
                <a:gd name="connsiteY2" fmla="*/ 37727 h 36864"/>
                <a:gd name="connsiteX3" fmla="*/ 40315 w 55296"/>
                <a:gd name="connsiteY3" fmla="*/ 4549 h 36864"/>
                <a:gd name="connsiteX4" fmla="*/ 1608 w 55296"/>
                <a:gd name="connsiteY4" fmla="*/ 8236 h 36864"/>
                <a:gd name="connsiteX5" fmla="*/ 7137 w 55296"/>
                <a:gd name="connsiteY5" fmla="*/ 11922 h 36864"/>
                <a:gd name="connsiteX6" fmla="*/ 38472 w 55296"/>
                <a:gd name="connsiteY6" fmla="*/ 11922 h 36864"/>
                <a:gd name="connsiteX7" fmla="*/ 56904 w 55296"/>
                <a:gd name="connsiteY7" fmla="*/ 37727 h 36864"/>
                <a:gd name="connsiteX8" fmla="*/ 25569 w 55296"/>
                <a:gd name="connsiteY8" fmla="*/ 37727 h 36864"/>
                <a:gd name="connsiteX9" fmla="*/ 7137 w 55296"/>
                <a:gd name="connsiteY9" fmla="*/ 119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8236"/>
                  </a:moveTo>
                  <a:cubicBezTo>
                    <a:pt x="-3922" y="19295"/>
                    <a:pt x="5294" y="34041"/>
                    <a:pt x="21883" y="41413"/>
                  </a:cubicBezTo>
                  <a:cubicBezTo>
                    <a:pt x="38472" y="50629"/>
                    <a:pt x="55060" y="48786"/>
                    <a:pt x="60590" y="37727"/>
                  </a:cubicBezTo>
                  <a:cubicBezTo>
                    <a:pt x="66120" y="26668"/>
                    <a:pt x="56904" y="11922"/>
                    <a:pt x="40315" y="4549"/>
                  </a:cubicBezTo>
                  <a:cubicBezTo>
                    <a:pt x="23726" y="-2823"/>
                    <a:pt x="7137" y="-980"/>
                    <a:pt x="1608" y="8236"/>
                  </a:cubicBezTo>
                  <a:close/>
                  <a:moveTo>
                    <a:pt x="7137" y="11922"/>
                  </a:moveTo>
                  <a:cubicBezTo>
                    <a:pt x="10824" y="4549"/>
                    <a:pt x="25569" y="4549"/>
                    <a:pt x="38472" y="11922"/>
                  </a:cubicBezTo>
                  <a:cubicBezTo>
                    <a:pt x="51374" y="19295"/>
                    <a:pt x="60590" y="30354"/>
                    <a:pt x="56904" y="37727"/>
                  </a:cubicBezTo>
                  <a:cubicBezTo>
                    <a:pt x="53217" y="45100"/>
                    <a:pt x="38472" y="45100"/>
                    <a:pt x="25569" y="37727"/>
                  </a:cubicBezTo>
                  <a:cubicBezTo>
                    <a:pt x="12667" y="30354"/>
                    <a:pt x="3451" y="19295"/>
                    <a:pt x="7137" y="11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6" name="任意多边形: 形状 9435">
              <a:extLst>
                <a:ext uri="{FF2B5EF4-FFF2-40B4-BE49-F238E27FC236}">
                  <a16:creationId xmlns:a16="http://schemas.microsoft.com/office/drawing/2014/main" xmlns="" id="{253BB102-2B34-4210-9C4A-3FED3D065B2E}"/>
                </a:ext>
              </a:extLst>
            </p:cNvPr>
            <p:cNvSpPr/>
            <p:nvPr/>
          </p:nvSpPr>
          <p:spPr>
            <a:xfrm>
              <a:off x="2734467" y="3720115"/>
              <a:ext cx="36864" cy="36864"/>
            </a:xfrm>
            <a:custGeom>
              <a:avLst/>
              <a:gdLst>
                <a:gd name="connsiteX0" fmla="*/ 32283 w 36864"/>
                <a:gd name="connsiteY0" fmla="*/ 5530 h 36864"/>
                <a:gd name="connsiteX1" fmla="*/ 48872 w 36864"/>
                <a:gd name="connsiteY1" fmla="*/ 31335 h 36864"/>
                <a:gd name="connsiteX2" fmla="*/ 17538 w 36864"/>
                <a:gd name="connsiteY2" fmla="*/ 31335 h 36864"/>
                <a:gd name="connsiteX3" fmla="*/ 949 w 36864"/>
                <a:gd name="connsiteY3" fmla="*/ 5530 h 36864"/>
                <a:gd name="connsiteX4" fmla="*/ 32283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283" y="5530"/>
                  </a:moveTo>
                  <a:cubicBezTo>
                    <a:pt x="45186" y="12903"/>
                    <a:pt x="52559" y="23962"/>
                    <a:pt x="48872" y="31335"/>
                  </a:cubicBezTo>
                  <a:cubicBezTo>
                    <a:pt x="45186" y="38707"/>
                    <a:pt x="30440" y="38707"/>
                    <a:pt x="17538" y="31335"/>
                  </a:cubicBezTo>
                  <a:cubicBezTo>
                    <a:pt x="4635" y="23962"/>
                    <a:pt x="-2737" y="12903"/>
                    <a:pt x="949" y="5530"/>
                  </a:cubicBezTo>
                  <a:cubicBezTo>
                    <a:pt x="4635" y="-1843"/>
                    <a:pt x="19381" y="-1843"/>
                    <a:pt x="32283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7" name="任意多边形: 形状 9436">
              <a:extLst>
                <a:ext uri="{FF2B5EF4-FFF2-40B4-BE49-F238E27FC236}">
                  <a16:creationId xmlns:a16="http://schemas.microsoft.com/office/drawing/2014/main" xmlns="" id="{9A916103-F4D6-46D2-9678-6D96D22730B9}"/>
                </a:ext>
              </a:extLst>
            </p:cNvPr>
            <p:cNvSpPr/>
            <p:nvPr/>
          </p:nvSpPr>
          <p:spPr>
            <a:xfrm>
              <a:off x="2728279" y="3714056"/>
              <a:ext cx="55296" cy="36864"/>
            </a:xfrm>
            <a:custGeom>
              <a:avLst/>
              <a:gdLst>
                <a:gd name="connsiteX0" fmla="*/ 1608 w 55296"/>
                <a:gd name="connsiteY0" fmla="*/ 7902 h 36864"/>
                <a:gd name="connsiteX1" fmla="*/ 21883 w 55296"/>
                <a:gd name="connsiteY1" fmla="*/ 41080 h 36864"/>
                <a:gd name="connsiteX2" fmla="*/ 60590 w 55296"/>
                <a:gd name="connsiteY2" fmla="*/ 39237 h 36864"/>
                <a:gd name="connsiteX3" fmla="*/ 40315 w 55296"/>
                <a:gd name="connsiteY3" fmla="*/ 6059 h 36864"/>
                <a:gd name="connsiteX4" fmla="*/ 1608 w 55296"/>
                <a:gd name="connsiteY4" fmla="*/ 7902 h 36864"/>
                <a:gd name="connsiteX5" fmla="*/ 7137 w 55296"/>
                <a:gd name="connsiteY5" fmla="*/ 11589 h 36864"/>
                <a:gd name="connsiteX6" fmla="*/ 38472 w 55296"/>
                <a:gd name="connsiteY6" fmla="*/ 11589 h 36864"/>
                <a:gd name="connsiteX7" fmla="*/ 55060 w 55296"/>
                <a:gd name="connsiteY7" fmla="*/ 37394 h 36864"/>
                <a:gd name="connsiteX8" fmla="*/ 23726 w 55296"/>
                <a:gd name="connsiteY8" fmla="*/ 37394 h 36864"/>
                <a:gd name="connsiteX9" fmla="*/ 7137 w 55296"/>
                <a:gd name="connsiteY9" fmla="*/ 1158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7902"/>
                  </a:moveTo>
                  <a:cubicBezTo>
                    <a:pt x="-3922" y="18962"/>
                    <a:pt x="5294" y="33707"/>
                    <a:pt x="21883" y="41080"/>
                  </a:cubicBezTo>
                  <a:cubicBezTo>
                    <a:pt x="38472" y="50296"/>
                    <a:pt x="55060" y="48453"/>
                    <a:pt x="60590" y="39237"/>
                  </a:cubicBezTo>
                  <a:cubicBezTo>
                    <a:pt x="66120" y="28178"/>
                    <a:pt x="56904" y="13432"/>
                    <a:pt x="40315" y="6059"/>
                  </a:cubicBezTo>
                  <a:cubicBezTo>
                    <a:pt x="25569" y="-3157"/>
                    <a:pt x="7137" y="-1314"/>
                    <a:pt x="1608" y="7902"/>
                  </a:cubicBezTo>
                  <a:close/>
                  <a:moveTo>
                    <a:pt x="7137" y="11589"/>
                  </a:moveTo>
                  <a:cubicBezTo>
                    <a:pt x="10824" y="4216"/>
                    <a:pt x="25569" y="4216"/>
                    <a:pt x="38472" y="11589"/>
                  </a:cubicBezTo>
                  <a:cubicBezTo>
                    <a:pt x="51374" y="18962"/>
                    <a:pt x="58747" y="30021"/>
                    <a:pt x="55060" y="37394"/>
                  </a:cubicBezTo>
                  <a:cubicBezTo>
                    <a:pt x="51374" y="44766"/>
                    <a:pt x="36628" y="44766"/>
                    <a:pt x="23726" y="37394"/>
                  </a:cubicBezTo>
                  <a:cubicBezTo>
                    <a:pt x="12667" y="30021"/>
                    <a:pt x="3451" y="17118"/>
                    <a:pt x="7137" y="11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8" name="任意多边形: 形状 9437">
              <a:extLst>
                <a:ext uri="{FF2B5EF4-FFF2-40B4-BE49-F238E27FC236}">
                  <a16:creationId xmlns:a16="http://schemas.microsoft.com/office/drawing/2014/main" xmlns="" id="{6C1D5B1A-D398-4FD5-8001-145227B454DA}"/>
                </a:ext>
              </a:extLst>
            </p:cNvPr>
            <p:cNvSpPr/>
            <p:nvPr/>
          </p:nvSpPr>
          <p:spPr>
            <a:xfrm>
              <a:off x="3457951" y="4005351"/>
              <a:ext cx="55296" cy="18432"/>
            </a:xfrm>
            <a:custGeom>
              <a:avLst/>
              <a:gdLst>
                <a:gd name="connsiteX0" fmla="*/ 29491 w 55296"/>
                <a:gd name="connsiteY0" fmla="*/ 461 h 18432"/>
                <a:gd name="connsiteX1" fmla="*/ 55296 w 55296"/>
                <a:gd name="connsiteY1" fmla="*/ 18893 h 18432"/>
                <a:gd name="connsiteX2" fmla="*/ 25805 w 55296"/>
                <a:gd name="connsiteY2" fmla="*/ 29952 h 18432"/>
                <a:gd name="connsiteX3" fmla="*/ 0 w 55296"/>
                <a:gd name="connsiteY3" fmla="*/ 11520 h 18432"/>
                <a:gd name="connsiteX4" fmla="*/ 29491 w 55296"/>
                <a:gd name="connsiteY4" fmla="*/ 4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461"/>
                  </a:moveTo>
                  <a:cubicBezTo>
                    <a:pt x="44237" y="2304"/>
                    <a:pt x="55296" y="9677"/>
                    <a:pt x="55296" y="18893"/>
                  </a:cubicBezTo>
                  <a:cubicBezTo>
                    <a:pt x="53453" y="26266"/>
                    <a:pt x="40550" y="31795"/>
                    <a:pt x="25805" y="29952"/>
                  </a:cubicBezTo>
                  <a:cubicBezTo>
                    <a:pt x="11059" y="28109"/>
                    <a:pt x="0" y="20736"/>
                    <a:pt x="0" y="11520"/>
                  </a:cubicBezTo>
                  <a:cubicBezTo>
                    <a:pt x="1843" y="2304"/>
                    <a:pt x="14746" y="-1382"/>
                    <a:pt x="29491" y="46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9" name="任意多边形: 形状 9438">
              <a:extLst>
                <a:ext uri="{FF2B5EF4-FFF2-40B4-BE49-F238E27FC236}">
                  <a16:creationId xmlns:a16="http://schemas.microsoft.com/office/drawing/2014/main" xmlns="" id="{1B3DE35F-DD07-4CEB-9AAB-1A4EB6AACBC9}"/>
                </a:ext>
              </a:extLst>
            </p:cNvPr>
            <p:cNvSpPr/>
            <p:nvPr/>
          </p:nvSpPr>
          <p:spPr>
            <a:xfrm>
              <a:off x="3452247" y="3998157"/>
              <a:ext cx="55296" cy="36864"/>
            </a:xfrm>
            <a:custGeom>
              <a:avLst/>
              <a:gdLst>
                <a:gd name="connsiteX0" fmla="*/ 175 w 55296"/>
                <a:gd name="connsiteY0" fmla="*/ 16871 h 36864"/>
                <a:gd name="connsiteX1" fmla="*/ 31509 w 55296"/>
                <a:gd name="connsiteY1" fmla="*/ 40833 h 36864"/>
                <a:gd name="connsiteX2" fmla="*/ 68373 w 55296"/>
                <a:gd name="connsiteY2" fmla="*/ 24244 h 36864"/>
                <a:gd name="connsiteX3" fmla="*/ 37039 w 55296"/>
                <a:gd name="connsiteY3" fmla="*/ 282 h 36864"/>
                <a:gd name="connsiteX4" fmla="*/ 175 w 55296"/>
                <a:gd name="connsiteY4" fmla="*/ 16871 h 36864"/>
                <a:gd name="connsiteX5" fmla="*/ 7547 w 55296"/>
                <a:gd name="connsiteY5" fmla="*/ 16871 h 36864"/>
                <a:gd name="connsiteX6" fmla="*/ 37039 w 55296"/>
                <a:gd name="connsiteY6" fmla="*/ 5812 h 36864"/>
                <a:gd name="connsiteX7" fmla="*/ 62844 w 55296"/>
                <a:gd name="connsiteY7" fmla="*/ 24244 h 36864"/>
                <a:gd name="connsiteX8" fmla="*/ 33352 w 55296"/>
                <a:gd name="connsiteY8" fmla="*/ 35303 h 36864"/>
                <a:gd name="connsiteX9" fmla="*/ 7547 w 55296"/>
                <a:gd name="connsiteY9" fmla="*/ 168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75" y="16871"/>
                  </a:moveTo>
                  <a:cubicBezTo>
                    <a:pt x="-1669" y="27930"/>
                    <a:pt x="11234" y="38990"/>
                    <a:pt x="31509" y="40833"/>
                  </a:cubicBezTo>
                  <a:cubicBezTo>
                    <a:pt x="49941" y="42676"/>
                    <a:pt x="66530" y="37146"/>
                    <a:pt x="68373" y="24244"/>
                  </a:cubicBezTo>
                  <a:cubicBezTo>
                    <a:pt x="70216" y="13185"/>
                    <a:pt x="57314" y="2126"/>
                    <a:pt x="37039" y="282"/>
                  </a:cubicBezTo>
                  <a:cubicBezTo>
                    <a:pt x="18607" y="-1561"/>
                    <a:pt x="2018" y="5812"/>
                    <a:pt x="175" y="16871"/>
                  </a:cubicBezTo>
                  <a:close/>
                  <a:moveTo>
                    <a:pt x="7547" y="16871"/>
                  </a:moveTo>
                  <a:cubicBezTo>
                    <a:pt x="9391" y="9498"/>
                    <a:pt x="22293" y="3969"/>
                    <a:pt x="37039" y="5812"/>
                  </a:cubicBezTo>
                  <a:cubicBezTo>
                    <a:pt x="51784" y="7655"/>
                    <a:pt x="62844" y="15028"/>
                    <a:pt x="62844" y="24244"/>
                  </a:cubicBezTo>
                  <a:cubicBezTo>
                    <a:pt x="61000" y="31617"/>
                    <a:pt x="48098" y="37146"/>
                    <a:pt x="33352" y="35303"/>
                  </a:cubicBezTo>
                  <a:cubicBezTo>
                    <a:pt x="16763" y="33460"/>
                    <a:pt x="5704" y="24244"/>
                    <a:pt x="7547" y="1687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0" name="任意多边形: 形状 9439">
              <a:extLst>
                <a:ext uri="{FF2B5EF4-FFF2-40B4-BE49-F238E27FC236}">
                  <a16:creationId xmlns:a16="http://schemas.microsoft.com/office/drawing/2014/main" xmlns="" id="{6087BB3D-06C8-47C8-A2CC-EC6237744A73}"/>
                </a:ext>
              </a:extLst>
            </p:cNvPr>
            <p:cNvSpPr/>
            <p:nvPr/>
          </p:nvSpPr>
          <p:spPr>
            <a:xfrm>
              <a:off x="3345315" y="3983332"/>
              <a:ext cx="36864" cy="18432"/>
            </a:xfrm>
            <a:custGeom>
              <a:avLst/>
              <a:gdLst>
                <a:gd name="connsiteX0" fmla="*/ 29692 w 36864"/>
                <a:gd name="connsiteY0" fmla="*/ 362 h 18432"/>
                <a:gd name="connsiteX1" fmla="*/ 53654 w 36864"/>
                <a:gd name="connsiteY1" fmla="*/ 18794 h 18432"/>
                <a:gd name="connsiteX2" fmla="*/ 24163 w 36864"/>
                <a:gd name="connsiteY2" fmla="*/ 28010 h 18432"/>
                <a:gd name="connsiteX3" fmla="*/ 201 w 36864"/>
                <a:gd name="connsiteY3" fmla="*/ 9578 h 18432"/>
                <a:gd name="connsiteX4" fmla="*/ 29692 w 36864"/>
                <a:gd name="connsiteY4" fmla="*/ 3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692" y="362"/>
                  </a:moveTo>
                  <a:cubicBezTo>
                    <a:pt x="44438" y="2205"/>
                    <a:pt x="55497" y="11421"/>
                    <a:pt x="53654" y="18794"/>
                  </a:cubicBezTo>
                  <a:cubicBezTo>
                    <a:pt x="51811" y="26167"/>
                    <a:pt x="38908" y="31696"/>
                    <a:pt x="24163" y="28010"/>
                  </a:cubicBezTo>
                  <a:cubicBezTo>
                    <a:pt x="9417" y="26167"/>
                    <a:pt x="-1642" y="16950"/>
                    <a:pt x="201" y="9578"/>
                  </a:cubicBezTo>
                  <a:cubicBezTo>
                    <a:pt x="2044" y="4048"/>
                    <a:pt x="14947" y="-1482"/>
                    <a:pt x="29692" y="3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1" name="任意多边形: 形状 9440">
              <a:extLst>
                <a:ext uri="{FF2B5EF4-FFF2-40B4-BE49-F238E27FC236}">
                  <a16:creationId xmlns:a16="http://schemas.microsoft.com/office/drawing/2014/main" xmlns="" id="{322A4322-6421-4E4B-BDAA-3543DBF6AB57}"/>
                </a:ext>
              </a:extLst>
            </p:cNvPr>
            <p:cNvSpPr/>
            <p:nvPr/>
          </p:nvSpPr>
          <p:spPr>
            <a:xfrm>
              <a:off x="3339811" y="3977814"/>
              <a:ext cx="55296" cy="36864"/>
            </a:xfrm>
            <a:custGeom>
              <a:avLst/>
              <a:gdLst>
                <a:gd name="connsiteX0" fmla="*/ 175 w 55296"/>
                <a:gd name="connsiteY0" fmla="*/ 15095 h 36864"/>
                <a:gd name="connsiteX1" fmla="*/ 29666 w 55296"/>
                <a:gd name="connsiteY1" fmla="*/ 40900 h 36864"/>
                <a:gd name="connsiteX2" fmla="*/ 66530 w 55296"/>
                <a:gd name="connsiteY2" fmla="*/ 26154 h 36864"/>
                <a:gd name="connsiteX3" fmla="*/ 37039 w 55296"/>
                <a:gd name="connsiteY3" fmla="*/ 349 h 36864"/>
                <a:gd name="connsiteX4" fmla="*/ 175 w 55296"/>
                <a:gd name="connsiteY4" fmla="*/ 15095 h 36864"/>
                <a:gd name="connsiteX5" fmla="*/ 5705 w 55296"/>
                <a:gd name="connsiteY5" fmla="*/ 16938 h 36864"/>
                <a:gd name="connsiteX6" fmla="*/ 35196 w 55296"/>
                <a:gd name="connsiteY6" fmla="*/ 7722 h 36864"/>
                <a:gd name="connsiteX7" fmla="*/ 59158 w 55296"/>
                <a:gd name="connsiteY7" fmla="*/ 26154 h 36864"/>
                <a:gd name="connsiteX8" fmla="*/ 29666 w 55296"/>
                <a:gd name="connsiteY8" fmla="*/ 35370 h 36864"/>
                <a:gd name="connsiteX9" fmla="*/ 5705 w 55296"/>
                <a:gd name="connsiteY9" fmla="*/ 169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75" y="15095"/>
                  </a:moveTo>
                  <a:cubicBezTo>
                    <a:pt x="-1668" y="26154"/>
                    <a:pt x="11234" y="37213"/>
                    <a:pt x="29666" y="40900"/>
                  </a:cubicBezTo>
                  <a:cubicBezTo>
                    <a:pt x="48098" y="44586"/>
                    <a:pt x="64687" y="37213"/>
                    <a:pt x="66530" y="26154"/>
                  </a:cubicBezTo>
                  <a:cubicBezTo>
                    <a:pt x="68374" y="15095"/>
                    <a:pt x="55471" y="4036"/>
                    <a:pt x="37039" y="349"/>
                  </a:cubicBezTo>
                  <a:cubicBezTo>
                    <a:pt x="18607" y="-1494"/>
                    <a:pt x="2018" y="4036"/>
                    <a:pt x="175" y="15095"/>
                  </a:cubicBezTo>
                  <a:close/>
                  <a:moveTo>
                    <a:pt x="5705" y="16938"/>
                  </a:moveTo>
                  <a:cubicBezTo>
                    <a:pt x="7548" y="9565"/>
                    <a:pt x="20450" y="4036"/>
                    <a:pt x="35196" y="7722"/>
                  </a:cubicBezTo>
                  <a:cubicBezTo>
                    <a:pt x="49942" y="9565"/>
                    <a:pt x="61001" y="18781"/>
                    <a:pt x="59158" y="26154"/>
                  </a:cubicBezTo>
                  <a:cubicBezTo>
                    <a:pt x="57314" y="33527"/>
                    <a:pt x="44412" y="39057"/>
                    <a:pt x="29666" y="35370"/>
                  </a:cubicBezTo>
                  <a:cubicBezTo>
                    <a:pt x="16764" y="31684"/>
                    <a:pt x="5705" y="24311"/>
                    <a:pt x="5705" y="169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2" name="任意多边形: 形状 9441">
              <a:extLst>
                <a:ext uri="{FF2B5EF4-FFF2-40B4-BE49-F238E27FC236}">
                  <a16:creationId xmlns:a16="http://schemas.microsoft.com/office/drawing/2014/main" xmlns="" id="{07FAB3B3-0B96-4F81-95BC-3E7056B347BA}"/>
                </a:ext>
              </a:extLst>
            </p:cNvPr>
            <p:cNvSpPr/>
            <p:nvPr/>
          </p:nvSpPr>
          <p:spPr>
            <a:xfrm>
              <a:off x="2530820" y="3320140"/>
              <a:ext cx="921602" cy="405505"/>
            </a:xfrm>
            <a:custGeom>
              <a:avLst/>
              <a:gdLst>
                <a:gd name="connsiteX0" fmla="*/ 932661 w 921601"/>
                <a:gd name="connsiteY0" fmla="*/ 368641 h 405504"/>
                <a:gd name="connsiteX1" fmla="*/ 20275 w 921601"/>
                <a:gd name="connsiteY1" fmla="*/ 79258 h 405504"/>
                <a:gd name="connsiteX2" fmla="*/ 55296 w 921601"/>
                <a:gd name="connsiteY2" fmla="*/ 25805 h 405504"/>
                <a:gd name="connsiteX3" fmla="*/ 916072 w 921601"/>
                <a:gd name="connsiteY3" fmla="*/ 304128 h 405504"/>
                <a:gd name="connsiteX4" fmla="*/ 906856 w 921601"/>
                <a:gd name="connsiteY4" fmla="*/ 270951 h 405504"/>
                <a:gd name="connsiteX5" fmla="*/ 70042 w 921601"/>
                <a:gd name="connsiteY5" fmla="*/ 0 h 405504"/>
                <a:gd name="connsiteX6" fmla="*/ 0 w 921601"/>
                <a:gd name="connsiteY6" fmla="*/ 108749 h 405504"/>
                <a:gd name="connsiteX7" fmla="*/ 0 w 921601"/>
                <a:gd name="connsiteY7" fmla="*/ 108749 h 405504"/>
                <a:gd name="connsiteX8" fmla="*/ 0 w 921601"/>
                <a:gd name="connsiteY8" fmla="*/ 108749 h 405504"/>
                <a:gd name="connsiteX9" fmla="*/ 940034 w 921601"/>
                <a:gd name="connsiteY9" fmla="*/ 405505 h 405504"/>
                <a:gd name="connsiteX10" fmla="*/ 932661 w 921601"/>
                <a:gd name="connsiteY10" fmla="*/ 368641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601" h="405504">
                  <a:moveTo>
                    <a:pt x="932661" y="368641"/>
                  </a:moveTo>
                  <a:cubicBezTo>
                    <a:pt x="407348" y="322560"/>
                    <a:pt x="25805" y="82944"/>
                    <a:pt x="20275" y="79258"/>
                  </a:cubicBezTo>
                  <a:lnTo>
                    <a:pt x="55296" y="25805"/>
                  </a:lnTo>
                  <a:cubicBezTo>
                    <a:pt x="60826" y="29491"/>
                    <a:pt x="418407" y="254362"/>
                    <a:pt x="916072" y="304128"/>
                  </a:cubicBezTo>
                  <a:lnTo>
                    <a:pt x="906856" y="270951"/>
                  </a:lnTo>
                  <a:cubicBezTo>
                    <a:pt x="423937" y="221184"/>
                    <a:pt x="75571" y="1843"/>
                    <a:pt x="70042" y="0"/>
                  </a:cubicBezTo>
                  <a:lnTo>
                    <a:pt x="0" y="108749"/>
                  </a:lnTo>
                  <a:cubicBezTo>
                    <a:pt x="0" y="108749"/>
                    <a:pt x="0" y="108749"/>
                    <a:pt x="0" y="108749"/>
                  </a:cubicBezTo>
                  <a:cubicBezTo>
                    <a:pt x="0" y="108749"/>
                    <a:pt x="0" y="108749"/>
                    <a:pt x="0" y="108749"/>
                  </a:cubicBezTo>
                  <a:cubicBezTo>
                    <a:pt x="20275" y="121651"/>
                    <a:pt x="405505" y="364954"/>
                    <a:pt x="940034" y="405505"/>
                  </a:cubicBezTo>
                  <a:lnTo>
                    <a:pt x="932661" y="36864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3" name="任意多边形: 形状 9442">
              <a:extLst>
                <a:ext uri="{FF2B5EF4-FFF2-40B4-BE49-F238E27FC236}">
                  <a16:creationId xmlns:a16="http://schemas.microsoft.com/office/drawing/2014/main" xmlns="" id="{63A54110-CFDE-4490-90A6-E321F0633B8A}"/>
                </a:ext>
              </a:extLst>
            </p:cNvPr>
            <p:cNvSpPr/>
            <p:nvPr/>
          </p:nvSpPr>
          <p:spPr>
            <a:xfrm>
              <a:off x="2551096" y="3344102"/>
              <a:ext cx="903170" cy="331776"/>
            </a:xfrm>
            <a:custGeom>
              <a:avLst/>
              <a:gdLst>
                <a:gd name="connsiteX0" fmla="*/ 35021 w 903169"/>
                <a:gd name="connsiteY0" fmla="*/ 0 h 331776"/>
                <a:gd name="connsiteX1" fmla="*/ 0 w 903169"/>
                <a:gd name="connsiteY1" fmla="*/ 53453 h 331776"/>
                <a:gd name="connsiteX2" fmla="*/ 912386 w 903169"/>
                <a:gd name="connsiteY2" fmla="*/ 342836 h 331776"/>
                <a:gd name="connsiteX3" fmla="*/ 895797 w 903169"/>
                <a:gd name="connsiteY3" fmla="*/ 276480 h 331776"/>
                <a:gd name="connsiteX4" fmla="*/ 35021 w 903169"/>
                <a:gd name="connsiteY4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169" h="331776">
                  <a:moveTo>
                    <a:pt x="35021" y="0"/>
                  </a:moveTo>
                  <a:lnTo>
                    <a:pt x="0" y="53453"/>
                  </a:lnTo>
                  <a:cubicBezTo>
                    <a:pt x="5530" y="57139"/>
                    <a:pt x="387073" y="296756"/>
                    <a:pt x="912386" y="342836"/>
                  </a:cubicBezTo>
                  <a:lnTo>
                    <a:pt x="895797" y="276480"/>
                  </a:lnTo>
                  <a:cubicBezTo>
                    <a:pt x="398132" y="228557"/>
                    <a:pt x="38707" y="3686"/>
                    <a:pt x="35021" y="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4" name="任意多边形: 形状 9443">
              <a:extLst>
                <a:ext uri="{FF2B5EF4-FFF2-40B4-BE49-F238E27FC236}">
                  <a16:creationId xmlns:a16="http://schemas.microsoft.com/office/drawing/2014/main" xmlns="" id="{55957CAF-B835-40FD-9A7E-0289815104B8}"/>
                </a:ext>
              </a:extLst>
            </p:cNvPr>
            <p:cNvSpPr/>
            <p:nvPr/>
          </p:nvSpPr>
          <p:spPr>
            <a:xfrm>
              <a:off x="8570997" y="3425203"/>
              <a:ext cx="995330" cy="534529"/>
            </a:xfrm>
            <a:custGeom>
              <a:avLst/>
              <a:gdLst>
                <a:gd name="connsiteX0" fmla="*/ 62669 w 995329"/>
                <a:gd name="connsiteY0" fmla="*/ 296756 h 534528"/>
                <a:gd name="connsiteX1" fmla="*/ 1002703 w 995329"/>
                <a:gd name="connsiteY1" fmla="*/ 0 h 534528"/>
                <a:gd name="connsiteX2" fmla="*/ 855247 w 995329"/>
                <a:gd name="connsiteY2" fmla="*/ 140084 h 534528"/>
                <a:gd name="connsiteX3" fmla="*/ 858933 w 995329"/>
                <a:gd name="connsiteY3" fmla="*/ 200909 h 534528"/>
                <a:gd name="connsiteX4" fmla="*/ 0 w 995329"/>
                <a:gd name="connsiteY4" fmla="*/ 540058 h 534528"/>
                <a:gd name="connsiteX5" fmla="*/ 62669 w 995329"/>
                <a:gd name="connsiteY5" fmla="*/ 296756 h 53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29" h="534528">
                  <a:moveTo>
                    <a:pt x="62669" y="296756"/>
                  </a:moveTo>
                  <a:cubicBezTo>
                    <a:pt x="597198" y="256205"/>
                    <a:pt x="982428" y="12903"/>
                    <a:pt x="1002703" y="0"/>
                  </a:cubicBezTo>
                  <a:lnTo>
                    <a:pt x="855247" y="140084"/>
                  </a:lnTo>
                  <a:cubicBezTo>
                    <a:pt x="855247" y="140084"/>
                    <a:pt x="857089" y="165888"/>
                    <a:pt x="858933" y="200909"/>
                  </a:cubicBezTo>
                  <a:cubicBezTo>
                    <a:pt x="853403" y="204596"/>
                    <a:pt x="495822" y="475546"/>
                    <a:pt x="0" y="540058"/>
                  </a:cubicBezTo>
                  <a:lnTo>
                    <a:pt x="62669" y="296756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5" name="任意多边形: 形状 9444">
              <a:extLst>
                <a:ext uri="{FF2B5EF4-FFF2-40B4-BE49-F238E27FC236}">
                  <a16:creationId xmlns:a16="http://schemas.microsoft.com/office/drawing/2014/main" xmlns="" id="{811CA2B9-073C-4448-A275-668DD58811FC}"/>
                </a:ext>
              </a:extLst>
            </p:cNvPr>
            <p:cNvSpPr/>
            <p:nvPr/>
          </p:nvSpPr>
          <p:spPr>
            <a:xfrm>
              <a:off x="8530446" y="3624269"/>
              <a:ext cx="884737" cy="442369"/>
            </a:xfrm>
            <a:custGeom>
              <a:avLst/>
              <a:gdLst>
                <a:gd name="connsiteX0" fmla="*/ 12902 w 884737"/>
                <a:gd name="connsiteY0" fmla="*/ 438682 h 442368"/>
                <a:gd name="connsiteX1" fmla="*/ 857089 w 884737"/>
                <a:gd name="connsiteY1" fmla="*/ 154829 h 442368"/>
                <a:gd name="connsiteX2" fmla="*/ 875521 w 884737"/>
                <a:gd name="connsiteY2" fmla="*/ 77414 h 442368"/>
                <a:gd name="connsiteX3" fmla="*/ 877365 w 884737"/>
                <a:gd name="connsiteY3" fmla="*/ 42394 h 442368"/>
                <a:gd name="connsiteX4" fmla="*/ 33177 w 884737"/>
                <a:gd name="connsiteY4" fmla="*/ 361268 h 442368"/>
                <a:gd name="connsiteX5" fmla="*/ 38707 w 884737"/>
                <a:gd name="connsiteY5" fmla="*/ 339149 h 442368"/>
                <a:gd name="connsiteX6" fmla="*/ 897640 w 884737"/>
                <a:gd name="connsiteY6" fmla="*/ 0 h 442368"/>
                <a:gd name="connsiteX7" fmla="*/ 860776 w 884737"/>
                <a:gd name="connsiteY7" fmla="*/ 175104 h 442368"/>
                <a:gd name="connsiteX8" fmla="*/ 860776 w 884737"/>
                <a:gd name="connsiteY8" fmla="*/ 175104 h 442368"/>
                <a:gd name="connsiteX9" fmla="*/ 858933 w 884737"/>
                <a:gd name="connsiteY9" fmla="*/ 176948 h 442368"/>
                <a:gd name="connsiteX10" fmla="*/ 851560 w 884737"/>
                <a:gd name="connsiteY10" fmla="*/ 182477 h 442368"/>
                <a:gd name="connsiteX11" fmla="*/ 849717 w 884737"/>
                <a:gd name="connsiteY11" fmla="*/ 182477 h 442368"/>
                <a:gd name="connsiteX12" fmla="*/ 838657 w 884737"/>
                <a:gd name="connsiteY12" fmla="*/ 189850 h 442368"/>
                <a:gd name="connsiteX13" fmla="*/ 836814 w 884737"/>
                <a:gd name="connsiteY13" fmla="*/ 191693 h 442368"/>
                <a:gd name="connsiteX14" fmla="*/ 823911 w 884737"/>
                <a:gd name="connsiteY14" fmla="*/ 199066 h 442368"/>
                <a:gd name="connsiteX15" fmla="*/ 820225 w 884737"/>
                <a:gd name="connsiteY15" fmla="*/ 200909 h 442368"/>
                <a:gd name="connsiteX16" fmla="*/ 805479 w 884737"/>
                <a:gd name="connsiteY16" fmla="*/ 208282 h 442368"/>
                <a:gd name="connsiteX17" fmla="*/ 801793 w 884737"/>
                <a:gd name="connsiteY17" fmla="*/ 210125 h 442368"/>
                <a:gd name="connsiteX18" fmla="*/ 785205 w 884737"/>
                <a:gd name="connsiteY18" fmla="*/ 219341 h 442368"/>
                <a:gd name="connsiteX19" fmla="*/ 779675 w 884737"/>
                <a:gd name="connsiteY19" fmla="*/ 221184 h 442368"/>
                <a:gd name="connsiteX20" fmla="*/ 761243 w 884737"/>
                <a:gd name="connsiteY20" fmla="*/ 230400 h 442368"/>
                <a:gd name="connsiteX21" fmla="*/ 755713 w 884737"/>
                <a:gd name="connsiteY21" fmla="*/ 234087 h 442368"/>
                <a:gd name="connsiteX22" fmla="*/ 737281 w 884737"/>
                <a:gd name="connsiteY22" fmla="*/ 243303 h 442368"/>
                <a:gd name="connsiteX23" fmla="*/ 729909 w 884737"/>
                <a:gd name="connsiteY23" fmla="*/ 246989 h 442368"/>
                <a:gd name="connsiteX24" fmla="*/ 709633 w 884737"/>
                <a:gd name="connsiteY24" fmla="*/ 256205 h 442368"/>
                <a:gd name="connsiteX25" fmla="*/ 700417 w 884737"/>
                <a:gd name="connsiteY25" fmla="*/ 259892 h 442368"/>
                <a:gd name="connsiteX26" fmla="*/ 678299 w 884737"/>
                <a:gd name="connsiteY26" fmla="*/ 269108 h 442368"/>
                <a:gd name="connsiteX27" fmla="*/ 669083 w 884737"/>
                <a:gd name="connsiteY27" fmla="*/ 272794 h 442368"/>
                <a:gd name="connsiteX28" fmla="*/ 645121 w 884737"/>
                <a:gd name="connsiteY28" fmla="*/ 283853 h 442368"/>
                <a:gd name="connsiteX29" fmla="*/ 635905 w 884737"/>
                <a:gd name="connsiteY29" fmla="*/ 287540 h 442368"/>
                <a:gd name="connsiteX30" fmla="*/ 610100 w 884737"/>
                <a:gd name="connsiteY30" fmla="*/ 298599 h 442368"/>
                <a:gd name="connsiteX31" fmla="*/ 600884 w 884737"/>
                <a:gd name="connsiteY31" fmla="*/ 302285 h 442368"/>
                <a:gd name="connsiteX32" fmla="*/ 573236 w 884737"/>
                <a:gd name="connsiteY32" fmla="*/ 313344 h 442368"/>
                <a:gd name="connsiteX33" fmla="*/ 564020 w 884737"/>
                <a:gd name="connsiteY33" fmla="*/ 317031 h 442368"/>
                <a:gd name="connsiteX34" fmla="*/ 530842 w 884737"/>
                <a:gd name="connsiteY34" fmla="*/ 329933 h 442368"/>
                <a:gd name="connsiteX35" fmla="*/ 523470 w 884737"/>
                <a:gd name="connsiteY35" fmla="*/ 331776 h 442368"/>
                <a:gd name="connsiteX36" fmla="*/ 392602 w 884737"/>
                <a:gd name="connsiteY36" fmla="*/ 376014 h 442368"/>
                <a:gd name="connsiteX37" fmla="*/ 383386 w 884737"/>
                <a:gd name="connsiteY37" fmla="*/ 379700 h 442368"/>
                <a:gd name="connsiteX38" fmla="*/ 346522 w 884737"/>
                <a:gd name="connsiteY38" fmla="*/ 390759 h 442368"/>
                <a:gd name="connsiteX39" fmla="*/ 331777 w 884737"/>
                <a:gd name="connsiteY39" fmla="*/ 394446 h 442368"/>
                <a:gd name="connsiteX40" fmla="*/ 298599 w 884737"/>
                <a:gd name="connsiteY40" fmla="*/ 403662 h 442368"/>
                <a:gd name="connsiteX41" fmla="*/ 280167 w 884737"/>
                <a:gd name="connsiteY41" fmla="*/ 407348 h 442368"/>
                <a:gd name="connsiteX42" fmla="*/ 248832 w 884737"/>
                <a:gd name="connsiteY42" fmla="*/ 414721 h 442368"/>
                <a:gd name="connsiteX43" fmla="*/ 228557 w 884737"/>
                <a:gd name="connsiteY43" fmla="*/ 420250 h 442368"/>
                <a:gd name="connsiteX44" fmla="*/ 197222 w 884737"/>
                <a:gd name="connsiteY44" fmla="*/ 427623 h 442368"/>
                <a:gd name="connsiteX45" fmla="*/ 175104 w 884737"/>
                <a:gd name="connsiteY45" fmla="*/ 431310 h 442368"/>
                <a:gd name="connsiteX46" fmla="*/ 143770 w 884737"/>
                <a:gd name="connsiteY46" fmla="*/ 436839 h 442368"/>
                <a:gd name="connsiteX47" fmla="*/ 119808 w 884737"/>
                <a:gd name="connsiteY47" fmla="*/ 440526 h 442368"/>
                <a:gd name="connsiteX48" fmla="*/ 88474 w 884737"/>
                <a:gd name="connsiteY48" fmla="*/ 446055 h 442368"/>
                <a:gd name="connsiteX49" fmla="*/ 64512 w 884737"/>
                <a:gd name="connsiteY49" fmla="*/ 449742 h 442368"/>
                <a:gd name="connsiteX50" fmla="*/ 33177 w 884737"/>
                <a:gd name="connsiteY50" fmla="*/ 453428 h 442368"/>
                <a:gd name="connsiteX51" fmla="*/ 7373 w 884737"/>
                <a:gd name="connsiteY51" fmla="*/ 457114 h 442368"/>
                <a:gd name="connsiteX52" fmla="*/ 0 w 884737"/>
                <a:gd name="connsiteY52" fmla="*/ 457114 h 442368"/>
                <a:gd name="connsiteX53" fmla="*/ 12902 w 884737"/>
                <a:gd name="connsiteY53" fmla="*/ 438682 h 44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84737" h="442368">
                  <a:moveTo>
                    <a:pt x="12902" y="438682"/>
                  </a:moveTo>
                  <a:cubicBezTo>
                    <a:pt x="481076" y="383386"/>
                    <a:pt x="816539" y="180634"/>
                    <a:pt x="857089" y="154829"/>
                  </a:cubicBezTo>
                  <a:cubicBezTo>
                    <a:pt x="860776" y="147456"/>
                    <a:pt x="873678" y="125338"/>
                    <a:pt x="875521" y="77414"/>
                  </a:cubicBezTo>
                  <a:cubicBezTo>
                    <a:pt x="877365" y="64512"/>
                    <a:pt x="877365" y="53453"/>
                    <a:pt x="877365" y="42394"/>
                  </a:cubicBezTo>
                  <a:cubicBezTo>
                    <a:pt x="772302" y="114279"/>
                    <a:pt x="447898" y="309658"/>
                    <a:pt x="33177" y="361268"/>
                  </a:cubicBezTo>
                  <a:lnTo>
                    <a:pt x="38707" y="339149"/>
                  </a:lnTo>
                  <a:cubicBezTo>
                    <a:pt x="534529" y="274637"/>
                    <a:pt x="892110" y="3686"/>
                    <a:pt x="897640" y="0"/>
                  </a:cubicBezTo>
                  <a:cubicBezTo>
                    <a:pt x="899483" y="64512"/>
                    <a:pt x="895797" y="160359"/>
                    <a:pt x="860776" y="175104"/>
                  </a:cubicBezTo>
                  <a:cubicBezTo>
                    <a:pt x="860776" y="175104"/>
                    <a:pt x="860776" y="175104"/>
                    <a:pt x="860776" y="175104"/>
                  </a:cubicBezTo>
                  <a:cubicBezTo>
                    <a:pt x="860776" y="175104"/>
                    <a:pt x="858933" y="175104"/>
                    <a:pt x="858933" y="176948"/>
                  </a:cubicBezTo>
                  <a:cubicBezTo>
                    <a:pt x="857089" y="178791"/>
                    <a:pt x="853403" y="180634"/>
                    <a:pt x="851560" y="182477"/>
                  </a:cubicBezTo>
                  <a:cubicBezTo>
                    <a:pt x="851560" y="182477"/>
                    <a:pt x="849717" y="182477"/>
                    <a:pt x="849717" y="182477"/>
                  </a:cubicBezTo>
                  <a:cubicBezTo>
                    <a:pt x="846030" y="184320"/>
                    <a:pt x="842344" y="186164"/>
                    <a:pt x="838657" y="189850"/>
                  </a:cubicBezTo>
                  <a:cubicBezTo>
                    <a:pt x="838657" y="189850"/>
                    <a:pt x="836814" y="189850"/>
                    <a:pt x="836814" y="191693"/>
                  </a:cubicBezTo>
                  <a:cubicBezTo>
                    <a:pt x="833127" y="193536"/>
                    <a:pt x="827598" y="197223"/>
                    <a:pt x="823911" y="199066"/>
                  </a:cubicBezTo>
                  <a:cubicBezTo>
                    <a:pt x="822069" y="199066"/>
                    <a:pt x="822069" y="200909"/>
                    <a:pt x="820225" y="200909"/>
                  </a:cubicBezTo>
                  <a:cubicBezTo>
                    <a:pt x="814695" y="202752"/>
                    <a:pt x="811009" y="206439"/>
                    <a:pt x="805479" y="208282"/>
                  </a:cubicBezTo>
                  <a:cubicBezTo>
                    <a:pt x="803637" y="208282"/>
                    <a:pt x="803637" y="210125"/>
                    <a:pt x="801793" y="210125"/>
                  </a:cubicBezTo>
                  <a:cubicBezTo>
                    <a:pt x="796263" y="213812"/>
                    <a:pt x="790734" y="215655"/>
                    <a:pt x="785205" y="219341"/>
                  </a:cubicBezTo>
                  <a:cubicBezTo>
                    <a:pt x="783361" y="219341"/>
                    <a:pt x="781518" y="221184"/>
                    <a:pt x="779675" y="221184"/>
                  </a:cubicBezTo>
                  <a:cubicBezTo>
                    <a:pt x="774145" y="224871"/>
                    <a:pt x="768615" y="226714"/>
                    <a:pt x="761243" y="230400"/>
                  </a:cubicBezTo>
                  <a:cubicBezTo>
                    <a:pt x="759399" y="232244"/>
                    <a:pt x="757557" y="232244"/>
                    <a:pt x="755713" y="234087"/>
                  </a:cubicBezTo>
                  <a:cubicBezTo>
                    <a:pt x="750183" y="237773"/>
                    <a:pt x="742811" y="239616"/>
                    <a:pt x="737281" y="243303"/>
                  </a:cubicBezTo>
                  <a:cubicBezTo>
                    <a:pt x="735438" y="245146"/>
                    <a:pt x="731751" y="245146"/>
                    <a:pt x="729909" y="246989"/>
                  </a:cubicBezTo>
                  <a:cubicBezTo>
                    <a:pt x="722535" y="250676"/>
                    <a:pt x="717006" y="254362"/>
                    <a:pt x="709633" y="256205"/>
                  </a:cubicBezTo>
                  <a:cubicBezTo>
                    <a:pt x="705947" y="258048"/>
                    <a:pt x="704103" y="258048"/>
                    <a:pt x="700417" y="259892"/>
                  </a:cubicBezTo>
                  <a:cubicBezTo>
                    <a:pt x="693045" y="263578"/>
                    <a:pt x="685671" y="267264"/>
                    <a:pt x="678299" y="269108"/>
                  </a:cubicBezTo>
                  <a:cubicBezTo>
                    <a:pt x="674612" y="270951"/>
                    <a:pt x="672769" y="270951"/>
                    <a:pt x="669083" y="272794"/>
                  </a:cubicBezTo>
                  <a:cubicBezTo>
                    <a:pt x="661710" y="276480"/>
                    <a:pt x="654337" y="280167"/>
                    <a:pt x="645121" y="283853"/>
                  </a:cubicBezTo>
                  <a:cubicBezTo>
                    <a:pt x="641434" y="285696"/>
                    <a:pt x="639591" y="285696"/>
                    <a:pt x="635905" y="287540"/>
                  </a:cubicBezTo>
                  <a:cubicBezTo>
                    <a:pt x="626689" y="291226"/>
                    <a:pt x="619316" y="294912"/>
                    <a:pt x="610100" y="298599"/>
                  </a:cubicBezTo>
                  <a:cubicBezTo>
                    <a:pt x="606414" y="300442"/>
                    <a:pt x="604570" y="300442"/>
                    <a:pt x="600884" y="302285"/>
                  </a:cubicBezTo>
                  <a:cubicBezTo>
                    <a:pt x="591668" y="305972"/>
                    <a:pt x="582452" y="309658"/>
                    <a:pt x="573236" y="313344"/>
                  </a:cubicBezTo>
                  <a:cubicBezTo>
                    <a:pt x="569550" y="315188"/>
                    <a:pt x="567706" y="315188"/>
                    <a:pt x="564020" y="317031"/>
                  </a:cubicBezTo>
                  <a:cubicBezTo>
                    <a:pt x="552961" y="320717"/>
                    <a:pt x="541902" y="324404"/>
                    <a:pt x="530842" y="329933"/>
                  </a:cubicBezTo>
                  <a:cubicBezTo>
                    <a:pt x="528999" y="329933"/>
                    <a:pt x="527156" y="331776"/>
                    <a:pt x="523470" y="331776"/>
                  </a:cubicBezTo>
                  <a:cubicBezTo>
                    <a:pt x="482919" y="346522"/>
                    <a:pt x="438682" y="361268"/>
                    <a:pt x="392602" y="376014"/>
                  </a:cubicBezTo>
                  <a:cubicBezTo>
                    <a:pt x="388916" y="377857"/>
                    <a:pt x="385229" y="377857"/>
                    <a:pt x="383386" y="379700"/>
                  </a:cubicBezTo>
                  <a:cubicBezTo>
                    <a:pt x="372327" y="383386"/>
                    <a:pt x="359425" y="387073"/>
                    <a:pt x="346522" y="390759"/>
                  </a:cubicBezTo>
                  <a:cubicBezTo>
                    <a:pt x="340993" y="392602"/>
                    <a:pt x="335463" y="394446"/>
                    <a:pt x="331777" y="394446"/>
                  </a:cubicBezTo>
                  <a:cubicBezTo>
                    <a:pt x="320717" y="398132"/>
                    <a:pt x="309658" y="399975"/>
                    <a:pt x="298599" y="403662"/>
                  </a:cubicBezTo>
                  <a:cubicBezTo>
                    <a:pt x="293069" y="405505"/>
                    <a:pt x="285696" y="407348"/>
                    <a:pt x="280167" y="407348"/>
                  </a:cubicBezTo>
                  <a:cubicBezTo>
                    <a:pt x="269108" y="409191"/>
                    <a:pt x="259892" y="412878"/>
                    <a:pt x="248832" y="414721"/>
                  </a:cubicBezTo>
                  <a:cubicBezTo>
                    <a:pt x="241460" y="416564"/>
                    <a:pt x="235930" y="418407"/>
                    <a:pt x="228557" y="420250"/>
                  </a:cubicBezTo>
                  <a:cubicBezTo>
                    <a:pt x="217498" y="422094"/>
                    <a:pt x="208282" y="423937"/>
                    <a:pt x="197222" y="427623"/>
                  </a:cubicBezTo>
                  <a:cubicBezTo>
                    <a:pt x="189850" y="429466"/>
                    <a:pt x="182477" y="431310"/>
                    <a:pt x="175104" y="431310"/>
                  </a:cubicBezTo>
                  <a:cubicBezTo>
                    <a:pt x="164045" y="433153"/>
                    <a:pt x="154829" y="434996"/>
                    <a:pt x="143770" y="436839"/>
                  </a:cubicBezTo>
                  <a:cubicBezTo>
                    <a:pt x="136397" y="438682"/>
                    <a:pt x="129024" y="438682"/>
                    <a:pt x="119808" y="440526"/>
                  </a:cubicBezTo>
                  <a:cubicBezTo>
                    <a:pt x="108749" y="442369"/>
                    <a:pt x="99533" y="444212"/>
                    <a:pt x="88474" y="446055"/>
                  </a:cubicBezTo>
                  <a:cubicBezTo>
                    <a:pt x="81101" y="447898"/>
                    <a:pt x="71885" y="447898"/>
                    <a:pt x="64512" y="449742"/>
                  </a:cubicBezTo>
                  <a:cubicBezTo>
                    <a:pt x="53453" y="451585"/>
                    <a:pt x="44237" y="453428"/>
                    <a:pt x="33177" y="453428"/>
                  </a:cubicBezTo>
                  <a:cubicBezTo>
                    <a:pt x="23961" y="455271"/>
                    <a:pt x="16589" y="455271"/>
                    <a:pt x="7373" y="457114"/>
                  </a:cubicBezTo>
                  <a:cubicBezTo>
                    <a:pt x="5529" y="457114"/>
                    <a:pt x="1843" y="457114"/>
                    <a:pt x="0" y="457114"/>
                  </a:cubicBezTo>
                  <a:lnTo>
                    <a:pt x="12902" y="438682"/>
                  </a:ln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6" name="任意多边形: 形状 9445">
              <a:extLst>
                <a:ext uri="{FF2B5EF4-FFF2-40B4-BE49-F238E27FC236}">
                  <a16:creationId xmlns:a16="http://schemas.microsoft.com/office/drawing/2014/main" xmlns="" id="{D4BE5598-C9DD-48EB-B3A2-76C6BA9A0086}"/>
                </a:ext>
              </a:extLst>
            </p:cNvPr>
            <p:cNvSpPr/>
            <p:nvPr/>
          </p:nvSpPr>
          <p:spPr>
            <a:xfrm>
              <a:off x="8648411" y="3635328"/>
              <a:ext cx="147456" cy="221184"/>
            </a:xfrm>
            <a:custGeom>
              <a:avLst/>
              <a:gdLst>
                <a:gd name="connsiteX0" fmla="*/ 114279 w 147456"/>
                <a:gd name="connsiteY0" fmla="*/ 221184 h 221184"/>
                <a:gd name="connsiteX1" fmla="*/ 162202 w 147456"/>
                <a:gd name="connsiteY1" fmla="*/ 178791 h 221184"/>
                <a:gd name="connsiteX2" fmla="*/ 140084 w 147456"/>
                <a:gd name="connsiteY2" fmla="*/ 154829 h 221184"/>
                <a:gd name="connsiteX3" fmla="*/ 49767 w 147456"/>
                <a:gd name="connsiteY3" fmla="*/ 31334 h 221184"/>
                <a:gd name="connsiteX4" fmla="*/ 47923 w 147456"/>
                <a:gd name="connsiteY4" fmla="*/ 0 h 221184"/>
                <a:gd name="connsiteX5" fmla="*/ 20275 w 147456"/>
                <a:gd name="connsiteY5" fmla="*/ 12902 h 221184"/>
                <a:gd name="connsiteX6" fmla="*/ 0 w 147456"/>
                <a:gd name="connsiteY6" fmla="*/ 36864 h 221184"/>
                <a:gd name="connsiteX7" fmla="*/ 94003 w 147456"/>
                <a:gd name="connsiteY7" fmla="*/ 197223 h 221184"/>
                <a:gd name="connsiteX8" fmla="*/ 114279 w 147456"/>
                <a:gd name="connsiteY8" fmla="*/ 221184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221184">
                  <a:moveTo>
                    <a:pt x="114279" y="221184"/>
                  </a:moveTo>
                  <a:lnTo>
                    <a:pt x="162202" y="178791"/>
                  </a:lnTo>
                  <a:lnTo>
                    <a:pt x="140084" y="154829"/>
                  </a:lnTo>
                  <a:cubicBezTo>
                    <a:pt x="94003" y="105062"/>
                    <a:pt x="51609" y="46080"/>
                    <a:pt x="49767" y="31334"/>
                  </a:cubicBezTo>
                  <a:lnTo>
                    <a:pt x="47923" y="0"/>
                  </a:lnTo>
                  <a:lnTo>
                    <a:pt x="20275" y="12902"/>
                  </a:lnTo>
                  <a:lnTo>
                    <a:pt x="0" y="36864"/>
                  </a:lnTo>
                  <a:cubicBezTo>
                    <a:pt x="1843" y="77414"/>
                    <a:pt x="55296" y="154829"/>
                    <a:pt x="94003" y="197223"/>
                  </a:cubicBezTo>
                  <a:lnTo>
                    <a:pt x="114279" y="221184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7" name="任意多边形: 形状 9446">
              <a:extLst>
                <a:ext uri="{FF2B5EF4-FFF2-40B4-BE49-F238E27FC236}">
                  <a16:creationId xmlns:a16="http://schemas.microsoft.com/office/drawing/2014/main" xmlns="" id="{37409684-3727-480F-B50D-521C10497963}"/>
                </a:ext>
              </a:extLst>
            </p:cNvPr>
            <p:cNvSpPr/>
            <p:nvPr/>
          </p:nvSpPr>
          <p:spPr>
            <a:xfrm>
              <a:off x="8812456" y="3635328"/>
              <a:ext cx="147456" cy="165888"/>
            </a:xfrm>
            <a:custGeom>
              <a:avLst/>
              <a:gdLst>
                <a:gd name="connsiteX0" fmla="*/ 119808 w 147456"/>
                <a:gd name="connsiteY0" fmla="*/ 182477 h 165888"/>
                <a:gd name="connsiteX1" fmla="*/ 149300 w 147456"/>
                <a:gd name="connsiteY1" fmla="*/ 141927 h 165888"/>
                <a:gd name="connsiteX2" fmla="*/ 125338 w 147456"/>
                <a:gd name="connsiteY2" fmla="*/ 123495 h 165888"/>
                <a:gd name="connsiteX3" fmla="*/ 68199 w 147456"/>
                <a:gd name="connsiteY3" fmla="*/ 31334 h 165888"/>
                <a:gd name="connsiteX4" fmla="*/ 62669 w 147456"/>
                <a:gd name="connsiteY4" fmla="*/ 0 h 165888"/>
                <a:gd name="connsiteX5" fmla="*/ 0 w 147456"/>
                <a:gd name="connsiteY5" fmla="*/ 11059 h 165888"/>
                <a:gd name="connsiteX6" fmla="*/ 5530 w 147456"/>
                <a:gd name="connsiteY6" fmla="*/ 42394 h 165888"/>
                <a:gd name="connsiteX7" fmla="*/ 86631 w 147456"/>
                <a:gd name="connsiteY7" fmla="*/ 176947 h 165888"/>
                <a:gd name="connsiteX8" fmla="*/ 119808 w 147456"/>
                <a:gd name="connsiteY8" fmla="*/ 182477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165888">
                  <a:moveTo>
                    <a:pt x="119808" y="182477"/>
                  </a:moveTo>
                  <a:lnTo>
                    <a:pt x="149300" y="141927"/>
                  </a:lnTo>
                  <a:lnTo>
                    <a:pt x="125338" y="123495"/>
                  </a:lnTo>
                  <a:cubicBezTo>
                    <a:pt x="123495" y="123495"/>
                    <a:pt x="77415" y="81101"/>
                    <a:pt x="68199" y="31334"/>
                  </a:cubicBezTo>
                  <a:lnTo>
                    <a:pt x="62669" y="0"/>
                  </a:lnTo>
                  <a:lnTo>
                    <a:pt x="0" y="11059"/>
                  </a:lnTo>
                  <a:lnTo>
                    <a:pt x="5530" y="42394"/>
                  </a:lnTo>
                  <a:cubicBezTo>
                    <a:pt x="20275" y="125338"/>
                    <a:pt x="82944" y="175104"/>
                    <a:pt x="86631" y="176947"/>
                  </a:cubicBezTo>
                  <a:lnTo>
                    <a:pt x="119808" y="182477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8" name="任意多边形: 形状 9447">
              <a:extLst>
                <a:ext uri="{FF2B5EF4-FFF2-40B4-BE49-F238E27FC236}">
                  <a16:creationId xmlns:a16="http://schemas.microsoft.com/office/drawing/2014/main" xmlns="" id="{C5060E77-CAED-4C2D-A104-262C643BDA51}"/>
                </a:ext>
              </a:extLst>
            </p:cNvPr>
            <p:cNvSpPr/>
            <p:nvPr/>
          </p:nvSpPr>
          <p:spPr>
            <a:xfrm>
              <a:off x="8993091" y="3605837"/>
              <a:ext cx="110592" cy="129024"/>
            </a:xfrm>
            <a:custGeom>
              <a:avLst/>
              <a:gdLst>
                <a:gd name="connsiteX0" fmla="*/ 79258 w 110592"/>
                <a:gd name="connsiteY0" fmla="*/ 130867 h 129024"/>
                <a:gd name="connsiteX1" fmla="*/ 125338 w 110592"/>
                <a:gd name="connsiteY1" fmla="*/ 86630 h 129024"/>
                <a:gd name="connsiteX2" fmla="*/ 60825 w 110592"/>
                <a:gd name="connsiteY2" fmla="*/ 0 h 129024"/>
                <a:gd name="connsiteX3" fmla="*/ 0 w 110592"/>
                <a:gd name="connsiteY3" fmla="*/ 22118 h 129024"/>
                <a:gd name="connsiteX4" fmla="*/ 79258 w 110592"/>
                <a:gd name="connsiteY4" fmla="*/ 130867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92" h="129024">
                  <a:moveTo>
                    <a:pt x="79258" y="130867"/>
                  </a:moveTo>
                  <a:lnTo>
                    <a:pt x="125338" y="86630"/>
                  </a:lnTo>
                  <a:cubicBezTo>
                    <a:pt x="105062" y="66355"/>
                    <a:pt x="70041" y="23962"/>
                    <a:pt x="60825" y="0"/>
                  </a:cubicBezTo>
                  <a:lnTo>
                    <a:pt x="0" y="22118"/>
                  </a:lnTo>
                  <a:cubicBezTo>
                    <a:pt x="16589" y="66355"/>
                    <a:pt x="71885" y="123495"/>
                    <a:pt x="79258" y="13086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9" name="任意多边形: 形状 9448">
              <a:extLst>
                <a:ext uri="{FF2B5EF4-FFF2-40B4-BE49-F238E27FC236}">
                  <a16:creationId xmlns:a16="http://schemas.microsoft.com/office/drawing/2014/main" xmlns="" id="{658D1115-470E-4DCB-94F4-0D73B9794423}"/>
                </a:ext>
              </a:extLst>
            </p:cNvPr>
            <p:cNvSpPr/>
            <p:nvPr/>
          </p:nvSpPr>
          <p:spPr>
            <a:xfrm>
              <a:off x="9271212" y="3599300"/>
              <a:ext cx="92160" cy="55296"/>
            </a:xfrm>
            <a:custGeom>
              <a:avLst/>
              <a:gdLst>
                <a:gd name="connsiteX0" fmla="*/ 59184 w 92160"/>
                <a:gd name="connsiteY0" fmla="*/ 63676 h 55296"/>
                <a:gd name="connsiteX1" fmla="*/ 201 w 92160"/>
                <a:gd name="connsiteY1" fmla="*/ 37871 h 55296"/>
                <a:gd name="connsiteX2" fmla="*/ 96048 w 92160"/>
                <a:gd name="connsiteY2" fmla="*/ 8380 h 55296"/>
                <a:gd name="connsiteX3" fmla="*/ 59184 w 92160"/>
                <a:gd name="connsiteY3" fmla="*/ 6367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9184" y="63676"/>
                  </a:moveTo>
                  <a:cubicBezTo>
                    <a:pt x="44439" y="69206"/>
                    <a:pt x="-3485" y="54460"/>
                    <a:pt x="201" y="37871"/>
                  </a:cubicBezTo>
                  <a:cubicBezTo>
                    <a:pt x="3888" y="12066"/>
                    <a:pt x="81303" y="-13738"/>
                    <a:pt x="96048" y="8380"/>
                  </a:cubicBezTo>
                  <a:cubicBezTo>
                    <a:pt x="105264" y="21282"/>
                    <a:pt x="75773" y="58146"/>
                    <a:pt x="59184" y="63676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0" name="任意多边形: 形状 9449">
              <a:extLst>
                <a:ext uri="{FF2B5EF4-FFF2-40B4-BE49-F238E27FC236}">
                  <a16:creationId xmlns:a16="http://schemas.microsoft.com/office/drawing/2014/main" xmlns="" id="{114155BF-9EB7-45ED-AB3A-E0F3ED151016}"/>
                </a:ext>
              </a:extLst>
            </p:cNvPr>
            <p:cNvSpPr/>
            <p:nvPr/>
          </p:nvSpPr>
          <p:spPr>
            <a:xfrm>
              <a:off x="9320819" y="3600977"/>
              <a:ext cx="18432" cy="18432"/>
            </a:xfrm>
            <a:custGeom>
              <a:avLst/>
              <a:gdLst>
                <a:gd name="connsiteX0" fmla="*/ 362 w 18432"/>
                <a:gd name="connsiteY0" fmla="*/ 19605 h 18432"/>
                <a:gd name="connsiteX1" fmla="*/ 18794 w 18432"/>
                <a:gd name="connsiteY1" fmla="*/ 28821 h 18432"/>
                <a:gd name="connsiteX2" fmla="*/ 28010 w 18432"/>
                <a:gd name="connsiteY2" fmla="*/ 10389 h 18432"/>
                <a:gd name="connsiteX3" fmla="*/ 9578 w 18432"/>
                <a:gd name="connsiteY3" fmla="*/ 1173 h 18432"/>
                <a:gd name="connsiteX4" fmla="*/ 362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62" y="19605"/>
                  </a:moveTo>
                  <a:cubicBezTo>
                    <a:pt x="2205" y="26978"/>
                    <a:pt x="11421" y="32508"/>
                    <a:pt x="18794" y="28821"/>
                  </a:cubicBezTo>
                  <a:cubicBezTo>
                    <a:pt x="26166" y="26978"/>
                    <a:pt x="31696" y="17762"/>
                    <a:pt x="28010" y="10389"/>
                  </a:cubicBezTo>
                  <a:cubicBezTo>
                    <a:pt x="26166" y="3017"/>
                    <a:pt x="16950" y="-2513"/>
                    <a:pt x="9578" y="1173"/>
                  </a:cubicBezTo>
                  <a:cubicBezTo>
                    <a:pt x="4048" y="3017"/>
                    <a:pt x="-1482" y="12233"/>
                    <a:pt x="362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1" name="任意多边形: 形状 9450">
              <a:extLst>
                <a:ext uri="{FF2B5EF4-FFF2-40B4-BE49-F238E27FC236}">
                  <a16:creationId xmlns:a16="http://schemas.microsoft.com/office/drawing/2014/main" xmlns="" id="{F9E83E7C-9210-4B33-817E-1F47342C0E70}"/>
                </a:ext>
              </a:extLst>
            </p:cNvPr>
            <p:cNvSpPr/>
            <p:nvPr/>
          </p:nvSpPr>
          <p:spPr>
            <a:xfrm>
              <a:off x="9286830" y="3612036"/>
              <a:ext cx="18432" cy="18432"/>
            </a:xfrm>
            <a:custGeom>
              <a:avLst/>
              <a:gdLst>
                <a:gd name="connsiteX0" fmla="*/ 1174 w 18432"/>
                <a:gd name="connsiteY0" fmla="*/ 19606 h 18432"/>
                <a:gd name="connsiteX1" fmla="*/ 19606 w 18432"/>
                <a:gd name="connsiteY1" fmla="*/ 28822 h 18432"/>
                <a:gd name="connsiteX2" fmla="*/ 28822 w 18432"/>
                <a:gd name="connsiteY2" fmla="*/ 10390 h 18432"/>
                <a:gd name="connsiteX3" fmla="*/ 10390 w 18432"/>
                <a:gd name="connsiteY3" fmla="*/ 1173 h 18432"/>
                <a:gd name="connsiteX4" fmla="*/ 1174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19606"/>
                  </a:moveTo>
                  <a:cubicBezTo>
                    <a:pt x="3016" y="26978"/>
                    <a:pt x="12232" y="32508"/>
                    <a:pt x="19606" y="28822"/>
                  </a:cubicBezTo>
                  <a:cubicBezTo>
                    <a:pt x="26978" y="26978"/>
                    <a:pt x="32508" y="17762"/>
                    <a:pt x="28822" y="10390"/>
                  </a:cubicBezTo>
                  <a:cubicBezTo>
                    <a:pt x="26978" y="3017"/>
                    <a:pt x="17762" y="-2513"/>
                    <a:pt x="10390" y="1173"/>
                  </a:cubicBezTo>
                  <a:cubicBezTo>
                    <a:pt x="3016" y="3017"/>
                    <a:pt x="-2513" y="12233"/>
                    <a:pt x="1174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2" name="任意多边形: 形状 9451">
              <a:extLst>
                <a:ext uri="{FF2B5EF4-FFF2-40B4-BE49-F238E27FC236}">
                  <a16:creationId xmlns:a16="http://schemas.microsoft.com/office/drawing/2014/main" xmlns="" id="{924A513D-CE7A-4DB3-9142-84431468E30B}"/>
                </a:ext>
              </a:extLst>
            </p:cNvPr>
            <p:cNvSpPr/>
            <p:nvPr/>
          </p:nvSpPr>
          <p:spPr>
            <a:xfrm>
              <a:off x="9311607" y="3633882"/>
              <a:ext cx="18432" cy="18432"/>
            </a:xfrm>
            <a:custGeom>
              <a:avLst/>
              <a:gdLst>
                <a:gd name="connsiteX0" fmla="*/ 357 w 18432"/>
                <a:gd name="connsiteY0" fmla="*/ 18035 h 18432"/>
                <a:gd name="connsiteX1" fmla="*/ 18789 w 18432"/>
                <a:gd name="connsiteY1" fmla="*/ 25408 h 18432"/>
                <a:gd name="connsiteX2" fmla="*/ 29849 w 18432"/>
                <a:gd name="connsiteY2" fmla="*/ 8819 h 18432"/>
                <a:gd name="connsiteX3" fmla="*/ 11417 w 18432"/>
                <a:gd name="connsiteY3" fmla="*/ 1446 h 18432"/>
                <a:gd name="connsiteX4" fmla="*/ 357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18035"/>
                  </a:moveTo>
                  <a:cubicBezTo>
                    <a:pt x="2201" y="25408"/>
                    <a:pt x="11417" y="29094"/>
                    <a:pt x="18789" y="25408"/>
                  </a:cubicBezTo>
                  <a:cubicBezTo>
                    <a:pt x="26162" y="23565"/>
                    <a:pt x="31692" y="14349"/>
                    <a:pt x="29849" y="8819"/>
                  </a:cubicBezTo>
                  <a:cubicBezTo>
                    <a:pt x="28005" y="1446"/>
                    <a:pt x="18789" y="-2240"/>
                    <a:pt x="11417" y="1446"/>
                  </a:cubicBezTo>
                  <a:cubicBezTo>
                    <a:pt x="4044" y="3289"/>
                    <a:pt x="-1486" y="10662"/>
                    <a:pt x="357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3" name="任意多边形: 形状 9452">
              <a:extLst>
                <a:ext uri="{FF2B5EF4-FFF2-40B4-BE49-F238E27FC236}">
                  <a16:creationId xmlns:a16="http://schemas.microsoft.com/office/drawing/2014/main" xmlns="" id="{4E68C072-FFB5-4A69-B4A8-BBF87C6991DE}"/>
                </a:ext>
              </a:extLst>
            </p:cNvPr>
            <p:cNvSpPr/>
            <p:nvPr/>
          </p:nvSpPr>
          <p:spPr>
            <a:xfrm>
              <a:off x="9186569" y="3607176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8" y="61329"/>
                    <a:pt x="-1785" y="50270"/>
                    <a:pt x="58" y="37368"/>
                  </a:cubicBezTo>
                  <a:cubicBezTo>
                    <a:pt x="1901" y="15249"/>
                    <a:pt x="68256" y="-12399"/>
                    <a:pt x="83002" y="6033"/>
                  </a:cubicBezTo>
                  <a:cubicBezTo>
                    <a:pt x="92218" y="15249"/>
                    <a:pt x="68256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4" name="任意多边形: 形状 9453">
              <a:extLst>
                <a:ext uri="{FF2B5EF4-FFF2-40B4-BE49-F238E27FC236}">
                  <a16:creationId xmlns:a16="http://schemas.microsoft.com/office/drawing/2014/main" xmlns="" id="{CCBAA869-E153-4BCF-B9A5-A644058B1796}"/>
                </a:ext>
              </a:extLst>
            </p:cNvPr>
            <p:cNvSpPr/>
            <p:nvPr/>
          </p:nvSpPr>
          <p:spPr>
            <a:xfrm>
              <a:off x="9230384" y="3609920"/>
              <a:ext cx="18432" cy="18432"/>
            </a:xfrm>
            <a:custGeom>
              <a:avLst/>
              <a:gdLst>
                <a:gd name="connsiteX0" fmla="*/ 480 w 18432"/>
                <a:gd name="connsiteY0" fmla="*/ 18035 h 18432"/>
                <a:gd name="connsiteX1" fmla="*/ 17068 w 18432"/>
                <a:gd name="connsiteY1" fmla="*/ 25408 h 18432"/>
                <a:gd name="connsiteX2" fmla="*/ 24441 w 18432"/>
                <a:gd name="connsiteY2" fmla="*/ 8819 h 18432"/>
                <a:gd name="connsiteX3" fmla="*/ 7852 w 18432"/>
                <a:gd name="connsiteY3" fmla="*/ 1446 h 18432"/>
                <a:gd name="connsiteX4" fmla="*/ 480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35"/>
                  </a:moveTo>
                  <a:cubicBezTo>
                    <a:pt x="2323" y="25408"/>
                    <a:pt x="11539" y="29094"/>
                    <a:pt x="17068" y="25408"/>
                  </a:cubicBezTo>
                  <a:cubicBezTo>
                    <a:pt x="24441" y="23565"/>
                    <a:pt x="28128" y="14349"/>
                    <a:pt x="24441" y="8819"/>
                  </a:cubicBezTo>
                  <a:cubicBezTo>
                    <a:pt x="22598" y="1446"/>
                    <a:pt x="13382" y="-2240"/>
                    <a:pt x="7852" y="1446"/>
                  </a:cubicBezTo>
                  <a:cubicBezTo>
                    <a:pt x="2323" y="3289"/>
                    <a:pt x="-1364" y="10662"/>
                    <a:pt x="480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5" name="任意多边形: 形状 9454">
              <a:extLst>
                <a:ext uri="{FF2B5EF4-FFF2-40B4-BE49-F238E27FC236}">
                  <a16:creationId xmlns:a16="http://schemas.microsoft.com/office/drawing/2014/main" xmlns="" id="{AAC2C974-F124-4B5D-B844-4551D4AEEB9C}"/>
                </a:ext>
              </a:extLst>
            </p:cNvPr>
            <p:cNvSpPr/>
            <p:nvPr/>
          </p:nvSpPr>
          <p:spPr>
            <a:xfrm>
              <a:off x="9199926" y="3620979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90" y="25408"/>
                    <a:pt x="12506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6" name="任意多边形: 形状 9455">
              <a:extLst>
                <a:ext uri="{FF2B5EF4-FFF2-40B4-BE49-F238E27FC236}">
                  <a16:creationId xmlns:a16="http://schemas.microsoft.com/office/drawing/2014/main" xmlns="" id="{1127FF60-94AB-4669-9FAC-7423BAF0D027}"/>
                </a:ext>
              </a:extLst>
            </p:cNvPr>
            <p:cNvSpPr/>
            <p:nvPr/>
          </p:nvSpPr>
          <p:spPr>
            <a:xfrm>
              <a:off x="9223011" y="3635687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3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2" y="23603"/>
                    <a:pt x="9696" y="27289"/>
                    <a:pt x="17068" y="23603"/>
                  </a:cubicBezTo>
                  <a:cubicBezTo>
                    <a:pt x="24441" y="21759"/>
                    <a:pt x="28128" y="14387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2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7" name="任意多边形: 形状 9456">
              <a:extLst>
                <a:ext uri="{FF2B5EF4-FFF2-40B4-BE49-F238E27FC236}">
                  <a16:creationId xmlns:a16="http://schemas.microsoft.com/office/drawing/2014/main" xmlns="" id="{FFDD81C5-3AA5-41D3-855B-49F99D51A1E9}"/>
                </a:ext>
              </a:extLst>
            </p:cNvPr>
            <p:cNvSpPr/>
            <p:nvPr/>
          </p:nvSpPr>
          <p:spPr>
            <a:xfrm>
              <a:off x="8878753" y="3771221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9" y="61329"/>
                    <a:pt x="-1785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7092"/>
                    <a:pt x="68257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8" name="任意多边形: 形状 9457">
              <a:extLst>
                <a:ext uri="{FF2B5EF4-FFF2-40B4-BE49-F238E27FC236}">
                  <a16:creationId xmlns:a16="http://schemas.microsoft.com/office/drawing/2014/main" xmlns="" id="{A9C81459-9CE5-4307-8C0A-6C67DC82D06C}"/>
                </a:ext>
              </a:extLst>
            </p:cNvPr>
            <p:cNvSpPr/>
            <p:nvPr/>
          </p:nvSpPr>
          <p:spPr>
            <a:xfrm>
              <a:off x="8921602" y="3773965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9" name="任意多边形: 形状 9458">
              <a:extLst>
                <a:ext uri="{FF2B5EF4-FFF2-40B4-BE49-F238E27FC236}">
                  <a16:creationId xmlns:a16="http://schemas.microsoft.com/office/drawing/2014/main" xmlns="" id="{69CFAF23-6F33-43B8-98DC-6C1140BD4A39}"/>
                </a:ext>
              </a:extLst>
            </p:cNvPr>
            <p:cNvSpPr/>
            <p:nvPr/>
          </p:nvSpPr>
          <p:spPr>
            <a:xfrm>
              <a:off x="8892111" y="3785024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0" name="任意多边形: 形状 9459">
              <a:extLst>
                <a:ext uri="{FF2B5EF4-FFF2-40B4-BE49-F238E27FC236}">
                  <a16:creationId xmlns:a16="http://schemas.microsoft.com/office/drawing/2014/main" xmlns="" id="{B41775AB-5D22-4431-9F3E-45164615A4A2}"/>
                </a:ext>
              </a:extLst>
            </p:cNvPr>
            <p:cNvSpPr/>
            <p:nvPr/>
          </p:nvSpPr>
          <p:spPr>
            <a:xfrm>
              <a:off x="8915196" y="3799732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2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3" y="23602"/>
                    <a:pt x="9696" y="27289"/>
                    <a:pt x="17068" y="23602"/>
                  </a:cubicBezTo>
                  <a:cubicBezTo>
                    <a:pt x="24441" y="21759"/>
                    <a:pt x="28128" y="14386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3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1" name="任意多边形: 形状 9460">
              <a:extLst>
                <a:ext uri="{FF2B5EF4-FFF2-40B4-BE49-F238E27FC236}">
                  <a16:creationId xmlns:a16="http://schemas.microsoft.com/office/drawing/2014/main" xmlns="" id="{76F09C61-5A63-4463-BDF9-B292B05E5032}"/>
                </a:ext>
              </a:extLst>
            </p:cNvPr>
            <p:cNvSpPr/>
            <p:nvPr/>
          </p:nvSpPr>
          <p:spPr>
            <a:xfrm>
              <a:off x="8740513" y="3815458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9" y="61329"/>
                    <a:pt x="-1785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5249"/>
                    <a:pt x="68257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2" name="任意多边形: 形状 9461">
              <a:extLst>
                <a:ext uri="{FF2B5EF4-FFF2-40B4-BE49-F238E27FC236}">
                  <a16:creationId xmlns:a16="http://schemas.microsoft.com/office/drawing/2014/main" xmlns="" id="{CE4D1F2A-3EFE-4C4D-8860-8782438B0EFB}"/>
                </a:ext>
              </a:extLst>
            </p:cNvPr>
            <p:cNvSpPr/>
            <p:nvPr/>
          </p:nvSpPr>
          <p:spPr>
            <a:xfrm>
              <a:off x="8784143" y="3818202"/>
              <a:ext cx="18432" cy="18432"/>
            </a:xfrm>
            <a:custGeom>
              <a:avLst/>
              <a:gdLst>
                <a:gd name="connsiteX0" fmla="*/ 665 w 18432"/>
                <a:gd name="connsiteY0" fmla="*/ 18035 h 18432"/>
                <a:gd name="connsiteX1" fmla="*/ 17254 w 18432"/>
                <a:gd name="connsiteY1" fmla="*/ 25408 h 18432"/>
                <a:gd name="connsiteX2" fmla="*/ 24627 w 18432"/>
                <a:gd name="connsiteY2" fmla="*/ 8819 h 18432"/>
                <a:gd name="connsiteX3" fmla="*/ 8038 w 18432"/>
                <a:gd name="connsiteY3" fmla="*/ 1446 h 18432"/>
                <a:gd name="connsiteX4" fmla="*/ 665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8035"/>
                  </a:moveTo>
                  <a:cubicBezTo>
                    <a:pt x="2508" y="25408"/>
                    <a:pt x="11724" y="29094"/>
                    <a:pt x="17254" y="25408"/>
                  </a:cubicBezTo>
                  <a:cubicBezTo>
                    <a:pt x="24627" y="23565"/>
                    <a:pt x="28313" y="14349"/>
                    <a:pt x="24627" y="8819"/>
                  </a:cubicBezTo>
                  <a:cubicBezTo>
                    <a:pt x="22784" y="1446"/>
                    <a:pt x="13568" y="-2240"/>
                    <a:pt x="8038" y="1446"/>
                  </a:cubicBezTo>
                  <a:cubicBezTo>
                    <a:pt x="665" y="3289"/>
                    <a:pt x="-1178" y="10662"/>
                    <a:pt x="665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3" name="任意多边形: 形状 9462">
              <a:extLst>
                <a:ext uri="{FF2B5EF4-FFF2-40B4-BE49-F238E27FC236}">
                  <a16:creationId xmlns:a16="http://schemas.microsoft.com/office/drawing/2014/main" xmlns="" id="{1747113D-C5B2-4232-8DD3-5C8FE9503310}"/>
                </a:ext>
              </a:extLst>
            </p:cNvPr>
            <p:cNvSpPr/>
            <p:nvPr/>
          </p:nvSpPr>
          <p:spPr>
            <a:xfrm>
              <a:off x="8753871" y="3829261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4" name="任意多边形: 形状 9463">
              <a:extLst>
                <a:ext uri="{FF2B5EF4-FFF2-40B4-BE49-F238E27FC236}">
                  <a16:creationId xmlns:a16="http://schemas.microsoft.com/office/drawing/2014/main" xmlns="" id="{0900C833-10E9-4FC7-90EE-6ACC91FC66BE}"/>
                </a:ext>
              </a:extLst>
            </p:cNvPr>
            <p:cNvSpPr/>
            <p:nvPr/>
          </p:nvSpPr>
          <p:spPr>
            <a:xfrm>
              <a:off x="8776956" y="3843969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2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3" y="23602"/>
                    <a:pt x="9696" y="27289"/>
                    <a:pt x="17068" y="23602"/>
                  </a:cubicBezTo>
                  <a:cubicBezTo>
                    <a:pt x="24441" y="21759"/>
                    <a:pt x="28128" y="14386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3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5" name="任意多边形: 形状 9464">
              <a:extLst>
                <a:ext uri="{FF2B5EF4-FFF2-40B4-BE49-F238E27FC236}">
                  <a16:creationId xmlns:a16="http://schemas.microsoft.com/office/drawing/2014/main" xmlns="" id="{41C5574C-A1F0-41CF-B1F2-0C05078B7B1C}"/>
                </a:ext>
              </a:extLst>
            </p:cNvPr>
            <p:cNvSpPr/>
            <p:nvPr/>
          </p:nvSpPr>
          <p:spPr>
            <a:xfrm>
              <a:off x="9127592" y="3667537"/>
              <a:ext cx="92160" cy="55296"/>
            </a:xfrm>
            <a:custGeom>
              <a:avLst/>
              <a:gdLst>
                <a:gd name="connsiteX0" fmla="*/ 60877 w 92160"/>
                <a:gd name="connsiteY0" fmla="*/ 65481 h 55296"/>
                <a:gd name="connsiteX1" fmla="*/ 52 w 92160"/>
                <a:gd name="connsiteY1" fmla="*/ 43362 h 55296"/>
                <a:gd name="connsiteX2" fmla="*/ 94055 w 92160"/>
                <a:gd name="connsiteY2" fmla="*/ 6498 h 55296"/>
                <a:gd name="connsiteX3" fmla="*/ 60877 w 92160"/>
                <a:gd name="connsiteY3" fmla="*/ 654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0877" y="65481"/>
                  </a:moveTo>
                  <a:cubicBezTo>
                    <a:pt x="46132" y="71010"/>
                    <a:pt x="-1792" y="59951"/>
                    <a:pt x="52" y="43362"/>
                  </a:cubicBezTo>
                  <a:cubicBezTo>
                    <a:pt x="1895" y="17558"/>
                    <a:pt x="77467" y="-13777"/>
                    <a:pt x="94055" y="6498"/>
                  </a:cubicBezTo>
                  <a:cubicBezTo>
                    <a:pt x="105115" y="19401"/>
                    <a:pt x="77467" y="59951"/>
                    <a:pt x="60877" y="6548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6" name="任意多边形: 形状 9465">
              <a:extLst>
                <a:ext uri="{FF2B5EF4-FFF2-40B4-BE49-F238E27FC236}">
                  <a16:creationId xmlns:a16="http://schemas.microsoft.com/office/drawing/2014/main" xmlns="" id="{8E87229C-E876-41C4-BBC4-EFDD64BF32A0}"/>
                </a:ext>
              </a:extLst>
            </p:cNvPr>
            <p:cNvSpPr/>
            <p:nvPr/>
          </p:nvSpPr>
          <p:spPr>
            <a:xfrm>
              <a:off x="9176237" y="3671722"/>
              <a:ext cx="18432" cy="18432"/>
            </a:xfrm>
            <a:custGeom>
              <a:avLst/>
              <a:gdLst>
                <a:gd name="connsiteX0" fmla="*/ 1174 w 18432"/>
                <a:gd name="connsiteY0" fmla="*/ 20745 h 18432"/>
                <a:gd name="connsiteX1" fmla="*/ 21448 w 18432"/>
                <a:gd name="connsiteY1" fmla="*/ 29961 h 18432"/>
                <a:gd name="connsiteX2" fmla="*/ 30664 w 18432"/>
                <a:gd name="connsiteY2" fmla="*/ 9686 h 18432"/>
                <a:gd name="connsiteX3" fmla="*/ 10390 w 18432"/>
                <a:gd name="connsiteY3" fmla="*/ 470 h 18432"/>
                <a:gd name="connsiteX4" fmla="*/ 1174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20745"/>
                  </a:moveTo>
                  <a:cubicBezTo>
                    <a:pt x="4860" y="28118"/>
                    <a:pt x="12232" y="31804"/>
                    <a:pt x="21448" y="29961"/>
                  </a:cubicBezTo>
                  <a:cubicBezTo>
                    <a:pt x="28822" y="26274"/>
                    <a:pt x="32508" y="18902"/>
                    <a:pt x="30664" y="9686"/>
                  </a:cubicBezTo>
                  <a:cubicBezTo>
                    <a:pt x="26978" y="2313"/>
                    <a:pt x="19606" y="-1374"/>
                    <a:pt x="10390" y="470"/>
                  </a:cubicBezTo>
                  <a:cubicBezTo>
                    <a:pt x="3016" y="4156"/>
                    <a:pt x="-2513" y="13372"/>
                    <a:pt x="1174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7" name="任意多边形: 形状 9466">
              <a:extLst>
                <a:ext uri="{FF2B5EF4-FFF2-40B4-BE49-F238E27FC236}">
                  <a16:creationId xmlns:a16="http://schemas.microsoft.com/office/drawing/2014/main" xmlns="" id="{D83448B2-1683-4964-9558-62D9426A67AC}"/>
                </a:ext>
              </a:extLst>
            </p:cNvPr>
            <p:cNvSpPr/>
            <p:nvPr/>
          </p:nvSpPr>
          <p:spPr>
            <a:xfrm>
              <a:off x="9142820" y="3684625"/>
              <a:ext cx="18432" cy="18432"/>
            </a:xfrm>
            <a:custGeom>
              <a:avLst/>
              <a:gdLst>
                <a:gd name="connsiteX0" fmla="*/ 1412 w 18432"/>
                <a:gd name="connsiteY0" fmla="*/ 20745 h 18432"/>
                <a:gd name="connsiteX1" fmla="*/ 21688 w 18432"/>
                <a:gd name="connsiteY1" fmla="*/ 29961 h 18432"/>
                <a:gd name="connsiteX2" fmla="*/ 30904 w 18432"/>
                <a:gd name="connsiteY2" fmla="*/ 9686 h 18432"/>
                <a:gd name="connsiteX3" fmla="*/ 10629 w 18432"/>
                <a:gd name="connsiteY3" fmla="*/ 470 h 18432"/>
                <a:gd name="connsiteX4" fmla="*/ 1412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2" y="20745"/>
                  </a:moveTo>
                  <a:cubicBezTo>
                    <a:pt x="5099" y="28118"/>
                    <a:pt x="12472" y="31804"/>
                    <a:pt x="21688" y="29961"/>
                  </a:cubicBezTo>
                  <a:cubicBezTo>
                    <a:pt x="29061" y="26274"/>
                    <a:pt x="32747" y="18902"/>
                    <a:pt x="30904" y="9686"/>
                  </a:cubicBezTo>
                  <a:cubicBezTo>
                    <a:pt x="27217" y="2313"/>
                    <a:pt x="19845" y="-1374"/>
                    <a:pt x="10629" y="470"/>
                  </a:cubicBezTo>
                  <a:cubicBezTo>
                    <a:pt x="1412" y="4156"/>
                    <a:pt x="-2274" y="13372"/>
                    <a:pt x="1412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8" name="任意多边形: 形状 9467">
              <a:extLst>
                <a:ext uri="{FF2B5EF4-FFF2-40B4-BE49-F238E27FC236}">
                  <a16:creationId xmlns:a16="http://schemas.microsoft.com/office/drawing/2014/main" xmlns="" id="{3CB6324F-0C17-4609-B9F8-BFA7480224D7}"/>
                </a:ext>
              </a:extLst>
            </p:cNvPr>
            <p:cNvSpPr/>
            <p:nvPr/>
          </p:nvSpPr>
          <p:spPr>
            <a:xfrm>
              <a:off x="9169568" y="3704705"/>
              <a:ext cx="18432" cy="18432"/>
            </a:xfrm>
            <a:custGeom>
              <a:avLst/>
              <a:gdLst>
                <a:gd name="connsiteX0" fmla="*/ 470 w 18432"/>
                <a:gd name="connsiteY0" fmla="*/ 19097 h 18432"/>
                <a:gd name="connsiteX1" fmla="*/ 18902 w 18432"/>
                <a:gd name="connsiteY1" fmla="*/ 26470 h 18432"/>
                <a:gd name="connsiteX2" fmla="*/ 28118 w 18432"/>
                <a:gd name="connsiteY2" fmla="*/ 8038 h 18432"/>
                <a:gd name="connsiteX3" fmla="*/ 9686 w 18432"/>
                <a:gd name="connsiteY3" fmla="*/ 665 h 18432"/>
                <a:gd name="connsiteX4" fmla="*/ 470 w 18432"/>
                <a:gd name="connsiteY4" fmla="*/ 1909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9097"/>
                  </a:moveTo>
                  <a:cubicBezTo>
                    <a:pt x="2313" y="26470"/>
                    <a:pt x="11529" y="28313"/>
                    <a:pt x="18902" y="26470"/>
                  </a:cubicBezTo>
                  <a:cubicBezTo>
                    <a:pt x="26275" y="22783"/>
                    <a:pt x="29961" y="15410"/>
                    <a:pt x="28118" y="8038"/>
                  </a:cubicBezTo>
                  <a:cubicBezTo>
                    <a:pt x="26275" y="665"/>
                    <a:pt x="17059" y="-1178"/>
                    <a:pt x="9686" y="665"/>
                  </a:cubicBezTo>
                  <a:cubicBezTo>
                    <a:pt x="2313" y="4351"/>
                    <a:pt x="-1373" y="11724"/>
                    <a:pt x="470" y="1909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9" name="任意多边形: 形状 9468">
              <a:extLst>
                <a:ext uri="{FF2B5EF4-FFF2-40B4-BE49-F238E27FC236}">
                  <a16:creationId xmlns:a16="http://schemas.microsoft.com/office/drawing/2014/main" xmlns="" id="{60DFB76F-3DF0-43A1-9252-B29AE228F065}"/>
                </a:ext>
              </a:extLst>
            </p:cNvPr>
            <p:cNvSpPr/>
            <p:nvPr/>
          </p:nvSpPr>
          <p:spPr>
            <a:xfrm>
              <a:off x="8959438" y="3759017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4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4" y="42199"/>
                    <a:pt x="475" y="27454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8788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0" name="任意多边形: 形状 9469">
              <a:extLst>
                <a:ext uri="{FF2B5EF4-FFF2-40B4-BE49-F238E27FC236}">
                  <a16:creationId xmlns:a16="http://schemas.microsoft.com/office/drawing/2014/main" xmlns="" id="{5846912A-B1DC-4638-8AD4-E1D16A1232D6}"/>
                </a:ext>
              </a:extLst>
            </p:cNvPr>
            <p:cNvSpPr/>
            <p:nvPr/>
          </p:nvSpPr>
          <p:spPr>
            <a:xfrm>
              <a:off x="9011169" y="3760379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4 w 18432"/>
                <a:gd name="connsiteY2" fmla="*/ 13189 h 18432"/>
                <a:gd name="connsiteX3" fmla="*/ 13255 w 18432"/>
                <a:gd name="connsiteY3" fmla="*/ 287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7" y="20562"/>
                    <a:pt x="29844" y="13189"/>
                  </a:cubicBezTo>
                  <a:cubicBezTo>
                    <a:pt x="28001" y="5816"/>
                    <a:pt x="20628" y="-1557"/>
                    <a:pt x="13255" y="287"/>
                  </a:cubicBezTo>
                  <a:cubicBezTo>
                    <a:pt x="4039" y="2130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1" name="任意多边形: 形状 9470">
              <a:extLst>
                <a:ext uri="{FF2B5EF4-FFF2-40B4-BE49-F238E27FC236}">
                  <a16:creationId xmlns:a16="http://schemas.microsoft.com/office/drawing/2014/main" xmlns="" id="{0969C8F5-E7AD-46E6-9535-BFA0D94F86E6}"/>
                </a:ext>
              </a:extLst>
            </p:cNvPr>
            <p:cNvSpPr/>
            <p:nvPr/>
          </p:nvSpPr>
          <p:spPr>
            <a:xfrm>
              <a:off x="8976148" y="3765842"/>
              <a:ext cx="18432" cy="18432"/>
            </a:xfrm>
            <a:custGeom>
              <a:avLst/>
              <a:gdLst>
                <a:gd name="connsiteX0" fmla="*/ 353 w 18432"/>
                <a:gd name="connsiteY0" fmla="*/ 16942 h 18432"/>
                <a:gd name="connsiteX1" fmla="*/ 16942 w 18432"/>
                <a:gd name="connsiteY1" fmla="*/ 29844 h 18432"/>
                <a:gd name="connsiteX2" fmla="*/ 29844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942"/>
                  </a:moveTo>
                  <a:cubicBezTo>
                    <a:pt x="2196" y="24315"/>
                    <a:pt x="9569" y="31688"/>
                    <a:pt x="16942" y="29844"/>
                  </a:cubicBezTo>
                  <a:cubicBezTo>
                    <a:pt x="24315" y="28001"/>
                    <a:pt x="31688" y="20628"/>
                    <a:pt x="29844" y="13256"/>
                  </a:cubicBezTo>
                  <a:cubicBezTo>
                    <a:pt x="28001" y="4040"/>
                    <a:pt x="20628" y="-1490"/>
                    <a:pt x="13256" y="353"/>
                  </a:cubicBezTo>
                  <a:cubicBezTo>
                    <a:pt x="4040" y="2196"/>
                    <a:pt x="-1490" y="9569"/>
                    <a:pt x="353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2" name="任意多边形: 形状 9471">
              <a:extLst>
                <a:ext uri="{FF2B5EF4-FFF2-40B4-BE49-F238E27FC236}">
                  <a16:creationId xmlns:a16="http://schemas.microsoft.com/office/drawing/2014/main" xmlns="" id="{75FB8D25-9DAD-40E7-9205-2BAABC2749F8}"/>
                </a:ext>
              </a:extLst>
            </p:cNvPr>
            <p:cNvSpPr/>
            <p:nvPr/>
          </p:nvSpPr>
          <p:spPr>
            <a:xfrm>
              <a:off x="8998267" y="3791643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5 w 18432"/>
                <a:gd name="connsiteY2" fmla="*/ 11416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6946"/>
                    <a:pt x="29845" y="11416"/>
                  </a:cubicBezTo>
                  <a:cubicBezTo>
                    <a:pt x="28001" y="4044"/>
                    <a:pt x="20629" y="-1486"/>
                    <a:pt x="13256" y="357"/>
                  </a:cubicBezTo>
                  <a:cubicBezTo>
                    <a:pt x="4040" y="357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3" name="任意多边形: 形状 9472">
              <a:extLst>
                <a:ext uri="{FF2B5EF4-FFF2-40B4-BE49-F238E27FC236}">
                  <a16:creationId xmlns:a16="http://schemas.microsoft.com/office/drawing/2014/main" xmlns="" id="{B5384FB7-CE2B-4EB5-9BC5-5093A1EDE3F9}"/>
                </a:ext>
              </a:extLst>
            </p:cNvPr>
            <p:cNvSpPr/>
            <p:nvPr/>
          </p:nvSpPr>
          <p:spPr>
            <a:xfrm>
              <a:off x="8813825" y="3836432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3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4" y="42199"/>
                    <a:pt x="475" y="27453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6945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4" name="任意多边形: 形状 9473">
              <a:extLst>
                <a:ext uri="{FF2B5EF4-FFF2-40B4-BE49-F238E27FC236}">
                  <a16:creationId xmlns:a16="http://schemas.microsoft.com/office/drawing/2014/main" xmlns="" id="{F919343E-6B6B-4B2B-9522-1DD716EA784B}"/>
                </a:ext>
              </a:extLst>
            </p:cNvPr>
            <p:cNvSpPr/>
            <p:nvPr/>
          </p:nvSpPr>
          <p:spPr>
            <a:xfrm>
              <a:off x="8867399" y="3837794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5 w 18432"/>
                <a:gd name="connsiteY2" fmla="*/ 13189 h 18432"/>
                <a:gd name="connsiteX3" fmla="*/ 13256 w 18432"/>
                <a:gd name="connsiteY3" fmla="*/ 286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8" y="20562"/>
                    <a:pt x="29845" y="13189"/>
                  </a:cubicBezTo>
                  <a:cubicBezTo>
                    <a:pt x="28001" y="5816"/>
                    <a:pt x="20629" y="-1557"/>
                    <a:pt x="13256" y="286"/>
                  </a:cubicBezTo>
                  <a:cubicBezTo>
                    <a:pt x="4040" y="286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5" name="任意多边形: 形状 9474">
              <a:extLst>
                <a:ext uri="{FF2B5EF4-FFF2-40B4-BE49-F238E27FC236}">
                  <a16:creationId xmlns:a16="http://schemas.microsoft.com/office/drawing/2014/main" xmlns="" id="{C888D7EA-0A14-4387-9E18-E0E196184555}"/>
                </a:ext>
              </a:extLst>
            </p:cNvPr>
            <p:cNvSpPr/>
            <p:nvPr/>
          </p:nvSpPr>
          <p:spPr>
            <a:xfrm>
              <a:off x="8830535" y="3843257"/>
              <a:ext cx="18432" cy="18432"/>
            </a:xfrm>
            <a:custGeom>
              <a:avLst/>
              <a:gdLst>
                <a:gd name="connsiteX0" fmla="*/ 353 w 18432"/>
                <a:gd name="connsiteY0" fmla="*/ 16942 h 18432"/>
                <a:gd name="connsiteX1" fmla="*/ 16942 w 18432"/>
                <a:gd name="connsiteY1" fmla="*/ 29844 h 18432"/>
                <a:gd name="connsiteX2" fmla="*/ 29845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942"/>
                  </a:moveTo>
                  <a:cubicBezTo>
                    <a:pt x="2196" y="24315"/>
                    <a:pt x="9569" y="31688"/>
                    <a:pt x="16942" y="29844"/>
                  </a:cubicBezTo>
                  <a:cubicBezTo>
                    <a:pt x="24315" y="28001"/>
                    <a:pt x="31688" y="20628"/>
                    <a:pt x="29845" y="13256"/>
                  </a:cubicBezTo>
                  <a:cubicBezTo>
                    <a:pt x="28001" y="4040"/>
                    <a:pt x="20629" y="-1490"/>
                    <a:pt x="13256" y="353"/>
                  </a:cubicBezTo>
                  <a:cubicBezTo>
                    <a:pt x="4040" y="353"/>
                    <a:pt x="-1490" y="9569"/>
                    <a:pt x="353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6" name="任意多边形: 形状 9475">
              <a:extLst>
                <a:ext uri="{FF2B5EF4-FFF2-40B4-BE49-F238E27FC236}">
                  <a16:creationId xmlns:a16="http://schemas.microsoft.com/office/drawing/2014/main" xmlns="" id="{29D06F14-136E-48F6-9EE5-FCB2BA4142B9}"/>
                </a:ext>
              </a:extLst>
            </p:cNvPr>
            <p:cNvSpPr/>
            <p:nvPr/>
          </p:nvSpPr>
          <p:spPr>
            <a:xfrm>
              <a:off x="8852720" y="3867214"/>
              <a:ext cx="18432" cy="18432"/>
            </a:xfrm>
            <a:custGeom>
              <a:avLst/>
              <a:gdLst>
                <a:gd name="connsiteX0" fmla="*/ 287 w 18432"/>
                <a:gd name="connsiteY0" fmla="*/ 15103 h 18432"/>
                <a:gd name="connsiteX1" fmla="*/ 16875 w 18432"/>
                <a:gd name="connsiteY1" fmla="*/ 26162 h 18432"/>
                <a:gd name="connsiteX2" fmla="*/ 29778 w 18432"/>
                <a:gd name="connsiteY2" fmla="*/ 11417 h 18432"/>
                <a:gd name="connsiteX3" fmla="*/ 13189 w 18432"/>
                <a:gd name="connsiteY3" fmla="*/ 357 h 18432"/>
                <a:gd name="connsiteX4" fmla="*/ 287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15103"/>
                  </a:moveTo>
                  <a:cubicBezTo>
                    <a:pt x="2130" y="22476"/>
                    <a:pt x="9503" y="28005"/>
                    <a:pt x="16875" y="26162"/>
                  </a:cubicBezTo>
                  <a:cubicBezTo>
                    <a:pt x="24248" y="24319"/>
                    <a:pt x="31621" y="18789"/>
                    <a:pt x="29778" y="11417"/>
                  </a:cubicBezTo>
                  <a:cubicBezTo>
                    <a:pt x="27935" y="4044"/>
                    <a:pt x="20562" y="-1486"/>
                    <a:pt x="13189" y="357"/>
                  </a:cubicBezTo>
                  <a:cubicBezTo>
                    <a:pt x="5816" y="2200"/>
                    <a:pt x="-1557" y="9573"/>
                    <a:pt x="287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7" name="任意多边形: 形状 9476">
              <a:extLst>
                <a:ext uri="{FF2B5EF4-FFF2-40B4-BE49-F238E27FC236}">
                  <a16:creationId xmlns:a16="http://schemas.microsoft.com/office/drawing/2014/main" xmlns="" id="{331699BC-7BA9-449D-8B03-254F436DFB11}"/>
                </a:ext>
              </a:extLst>
            </p:cNvPr>
            <p:cNvSpPr/>
            <p:nvPr/>
          </p:nvSpPr>
          <p:spPr>
            <a:xfrm>
              <a:off x="8670055" y="3873296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3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5" y="42199"/>
                    <a:pt x="475" y="27453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8788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8" name="任意多边形: 形状 9477">
              <a:extLst>
                <a:ext uri="{FF2B5EF4-FFF2-40B4-BE49-F238E27FC236}">
                  <a16:creationId xmlns:a16="http://schemas.microsoft.com/office/drawing/2014/main" xmlns="" id="{7A556705-32C3-42B6-AB64-0A5AFEBCF2C5}"/>
                </a:ext>
              </a:extLst>
            </p:cNvPr>
            <p:cNvSpPr/>
            <p:nvPr/>
          </p:nvSpPr>
          <p:spPr>
            <a:xfrm>
              <a:off x="8722139" y="3874591"/>
              <a:ext cx="18432" cy="18432"/>
            </a:xfrm>
            <a:custGeom>
              <a:avLst/>
              <a:gdLst>
                <a:gd name="connsiteX0" fmla="*/ 0 w 18432"/>
                <a:gd name="connsiteY0" fmla="*/ 16942 h 18432"/>
                <a:gd name="connsiteX1" fmla="*/ 16589 w 18432"/>
                <a:gd name="connsiteY1" fmla="*/ 29844 h 18432"/>
                <a:gd name="connsiteX2" fmla="*/ 29491 w 18432"/>
                <a:gd name="connsiteY2" fmla="*/ 13256 h 18432"/>
                <a:gd name="connsiteX3" fmla="*/ 12903 w 18432"/>
                <a:gd name="connsiteY3" fmla="*/ 353 h 18432"/>
                <a:gd name="connsiteX4" fmla="*/ 0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942"/>
                  </a:moveTo>
                  <a:cubicBezTo>
                    <a:pt x="1843" y="26158"/>
                    <a:pt x="9216" y="31688"/>
                    <a:pt x="16589" y="29844"/>
                  </a:cubicBezTo>
                  <a:cubicBezTo>
                    <a:pt x="25805" y="28001"/>
                    <a:pt x="31335" y="20628"/>
                    <a:pt x="29491" y="13256"/>
                  </a:cubicBezTo>
                  <a:cubicBezTo>
                    <a:pt x="27648" y="4040"/>
                    <a:pt x="20275" y="-1490"/>
                    <a:pt x="12903" y="353"/>
                  </a:cubicBezTo>
                  <a:cubicBezTo>
                    <a:pt x="5529" y="353"/>
                    <a:pt x="0" y="9569"/>
                    <a:pt x="0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9" name="任意多边形: 形状 9478">
              <a:extLst>
                <a:ext uri="{FF2B5EF4-FFF2-40B4-BE49-F238E27FC236}">
                  <a16:creationId xmlns:a16="http://schemas.microsoft.com/office/drawing/2014/main" xmlns="" id="{739B7116-EA46-43CB-B11A-6028FA1EED16}"/>
                </a:ext>
              </a:extLst>
            </p:cNvPr>
            <p:cNvSpPr/>
            <p:nvPr/>
          </p:nvSpPr>
          <p:spPr>
            <a:xfrm>
              <a:off x="8686766" y="3880188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5 w 18432"/>
                <a:gd name="connsiteY2" fmla="*/ 13189 h 18432"/>
                <a:gd name="connsiteX3" fmla="*/ 13255 w 18432"/>
                <a:gd name="connsiteY3" fmla="*/ 287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7" y="24248"/>
                    <a:pt x="9569" y="31621"/>
                    <a:pt x="16942" y="29778"/>
                  </a:cubicBezTo>
                  <a:cubicBezTo>
                    <a:pt x="24315" y="27935"/>
                    <a:pt x="31687" y="20562"/>
                    <a:pt x="29845" y="13189"/>
                  </a:cubicBezTo>
                  <a:cubicBezTo>
                    <a:pt x="28001" y="5816"/>
                    <a:pt x="20629" y="-1557"/>
                    <a:pt x="13255" y="287"/>
                  </a:cubicBezTo>
                  <a:cubicBezTo>
                    <a:pt x="4039" y="2130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0" name="任意多边形: 形状 9479">
              <a:extLst>
                <a:ext uri="{FF2B5EF4-FFF2-40B4-BE49-F238E27FC236}">
                  <a16:creationId xmlns:a16="http://schemas.microsoft.com/office/drawing/2014/main" xmlns="" id="{1AC9958C-F4B5-495C-BAE6-451CA25CB7A6}"/>
                </a:ext>
              </a:extLst>
            </p:cNvPr>
            <p:cNvSpPr/>
            <p:nvPr/>
          </p:nvSpPr>
          <p:spPr>
            <a:xfrm>
              <a:off x="8708884" y="3905921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4 w 18432"/>
                <a:gd name="connsiteY2" fmla="*/ 11417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6946"/>
                    <a:pt x="29844" y="11417"/>
                  </a:cubicBezTo>
                  <a:cubicBezTo>
                    <a:pt x="28001" y="4044"/>
                    <a:pt x="20628" y="-1486"/>
                    <a:pt x="13256" y="357"/>
                  </a:cubicBezTo>
                  <a:cubicBezTo>
                    <a:pt x="4040" y="357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1" name="任意多边形: 形状 9480">
              <a:extLst>
                <a:ext uri="{FF2B5EF4-FFF2-40B4-BE49-F238E27FC236}">
                  <a16:creationId xmlns:a16="http://schemas.microsoft.com/office/drawing/2014/main" xmlns="" id="{50C30140-0A32-4026-BE47-04E5B55D3E13}"/>
                </a:ext>
              </a:extLst>
            </p:cNvPr>
            <p:cNvSpPr/>
            <p:nvPr/>
          </p:nvSpPr>
          <p:spPr>
            <a:xfrm>
              <a:off x="9050171" y="3693807"/>
              <a:ext cx="73728" cy="55296"/>
            </a:xfrm>
            <a:custGeom>
              <a:avLst/>
              <a:gdLst>
                <a:gd name="connsiteX0" fmla="*/ 53512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2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2" y="55800"/>
                  </a:moveTo>
                  <a:cubicBezTo>
                    <a:pt x="40609" y="61329"/>
                    <a:pt x="-1784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5249"/>
                    <a:pt x="68257" y="50270"/>
                    <a:pt x="53512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2" name="任意多边形: 形状 9481">
              <a:extLst>
                <a:ext uri="{FF2B5EF4-FFF2-40B4-BE49-F238E27FC236}">
                  <a16:creationId xmlns:a16="http://schemas.microsoft.com/office/drawing/2014/main" xmlns="" id="{B875A3CE-05A6-4237-812B-7398CB387406}"/>
                </a:ext>
              </a:extLst>
            </p:cNvPr>
            <p:cNvSpPr/>
            <p:nvPr/>
          </p:nvSpPr>
          <p:spPr>
            <a:xfrm>
              <a:off x="9093802" y="3694707"/>
              <a:ext cx="18432" cy="18432"/>
            </a:xfrm>
            <a:custGeom>
              <a:avLst/>
              <a:gdLst>
                <a:gd name="connsiteX0" fmla="*/ 665 w 18432"/>
                <a:gd name="connsiteY0" fmla="*/ 18035 h 18432"/>
                <a:gd name="connsiteX1" fmla="*/ 17254 w 18432"/>
                <a:gd name="connsiteY1" fmla="*/ 25408 h 18432"/>
                <a:gd name="connsiteX2" fmla="*/ 24626 w 18432"/>
                <a:gd name="connsiteY2" fmla="*/ 8819 h 18432"/>
                <a:gd name="connsiteX3" fmla="*/ 8038 w 18432"/>
                <a:gd name="connsiteY3" fmla="*/ 1446 h 18432"/>
                <a:gd name="connsiteX4" fmla="*/ 665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8035"/>
                  </a:moveTo>
                  <a:cubicBezTo>
                    <a:pt x="2508" y="25408"/>
                    <a:pt x="11724" y="29094"/>
                    <a:pt x="17254" y="25408"/>
                  </a:cubicBezTo>
                  <a:cubicBezTo>
                    <a:pt x="24626" y="23565"/>
                    <a:pt x="28313" y="14349"/>
                    <a:pt x="24626" y="8819"/>
                  </a:cubicBezTo>
                  <a:cubicBezTo>
                    <a:pt x="22783" y="1446"/>
                    <a:pt x="13567" y="-2240"/>
                    <a:pt x="8038" y="1446"/>
                  </a:cubicBezTo>
                  <a:cubicBezTo>
                    <a:pt x="665" y="3289"/>
                    <a:pt x="-1178" y="12505"/>
                    <a:pt x="665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3" name="任意多边形: 形状 9482">
              <a:extLst>
                <a:ext uri="{FF2B5EF4-FFF2-40B4-BE49-F238E27FC236}">
                  <a16:creationId xmlns:a16="http://schemas.microsoft.com/office/drawing/2014/main" xmlns="" id="{B4DCB317-E38F-425E-988C-621664837B06}"/>
                </a:ext>
              </a:extLst>
            </p:cNvPr>
            <p:cNvSpPr/>
            <p:nvPr/>
          </p:nvSpPr>
          <p:spPr>
            <a:xfrm>
              <a:off x="9063529" y="3707610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90" y="25408"/>
                    <a:pt x="12506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4" y="1446"/>
                    <a:pt x="14348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4" name="任意多边形: 形状 9483">
              <a:extLst>
                <a:ext uri="{FF2B5EF4-FFF2-40B4-BE49-F238E27FC236}">
                  <a16:creationId xmlns:a16="http://schemas.microsoft.com/office/drawing/2014/main" xmlns="" id="{BCFC3801-DAE6-4169-8186-91D91840211E}"/>
                </a:ext>
              </a:extLst>
            </p:cNvPr>
            <p:cNvSpPr/>
            <p:nvPr/>
          </p:nvSpPr>
          <p:spPr>
            <a:xfrm>
              <a:off x="9086614" y="3722318"/>
              <a:ext cx="18432" cy="18432"/>
            </a:xfrm>
            <a:custGeom>
              <a:avLst/>
              <a:gdLst>
                <a:gd name="connsiteX0" fmla="*/ 479 w 18432"/>
                <a:gd name="connsiteY0" fmla="*/ 18073 h 18432"/>
                <a:gd name="connsiteX1" fmla="*/ 17069 w 18432"/>
                <a:gd name="connsiteY1" fmla="*/ 23602 h 18432"/>
                <a:gd name="connsiteX2" fmla="*/ 24441 w 18432"/>
                <a:gd name="connsiteY2" fmla="*/ 7013 h 18432"/>
                <a:gd name="connsiteX3" fmla="*/ 7853 w 18432"/>
                <a:gd name="connsiteY3" fmla="*/ 1484 h 18432"/>
                <a:gd name="connsiteX4" fmla="*/ 479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9" y="18073"/>
                  </a:moveTo>
                  <a:cubicBezTo>
                    <a:pt x="2323" y="23602"/>
                    <a:pt x="9695" y="27289"/>
                    <a:pt x="17069" y="23602"/>
                  </a:cubicBezTo>
                  <a:cubicBezTo>
                    <a:pt x="24441" y="21759"/>
                    <a:pt x="28127" y="14386"/>
                    <a:pt x="24441" y="7013"/>
                  </a:cubicBezTo>
                  <a:cubicBezTo>
                    <a:pt x="22598" y="1484"/>
                    <a:pt x="15225" y="-2203"/>
                    <a:pt x="7853" y="1484"/>
                  </a:cubicBezTo>
                  <a:cubicBezTo>
                    <a:pt x="2323" y="5170"/>
                    <a:pt x="-1363" y="12543"/>
                    <a:pt x="479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5" name="任意多边形: 形状 9484">
              <a:extLst>
                <a:ext uri="{FF2B5EF4-FFF2-40B4-BE49-F238E27FC236}">
                  <a16:creationId xmlns:a16="http://schemas.microsoft.com/office/drawing/2014/main" xmlns="" id="{021CCCF0-8DE8-42F6-AD5A-A93020FECCEB}"/>
                </a:ext>
              </a:extLst>
            </p:cNvPr>
            <p:cNvSpPr/>
            <p:nvPr/>
          </p:nvSpPr>
          <p:spPr>
            <a:xfrm>
              <a:off x="8543349" y="3666662"/>
              <a:ext cx="847873" cy="387073"/>
            </a:xfrm>
            <a:custGeom>
              <a:avLst/>
              <a:gdLst>
                <a:gd name="connsiteX0" fmla="*/ 864463 w 847873"/>
                <a:gd name="connsiteY0" fmla="*/ 0 h 387072"/>
                <a:gd name="connsiteX1" fmla="*/ 862619 w 847873"/>
                <a:gd name="connsiteY1" fmla="*/ 35021 h 387072"/>
                <a:gd name="connsiteX2" fmla="*/ 844187 w 847873"/>
                <a:gd name="connsiteY2" fmla="*/ 112435 h 387072"/>
                <a:gd name="connsiteX3" fmla="*/ 0 w 847873"/>
                <a:gd name="connsiteY3" fmla="*/ 396289 h 387072"/>
                <a:gd name="connsiteX4" fmla="*/ 20275 w 847873"/>
                <a:gd name="connsiteY4" fmla="*/ 320717 h 387072"/>
                <a:gd name="connsiteX5" fmla="*/ 864463 w 847873"/>
                <a:gd name="connsiteY5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873" h="387072">
                  <a:moveTo>
                    <a:pt x="864463" y="0"/>
                  </a:moveTo>
                  <a:cubicBezTo>
                    <a:pt x="864463" y="9216"/>
                    <a:pt x="862619" y="22118"/>
                    <a:pt x="862619" y="35021"/>
                  </a:cubicBezTo>
                  <a:cubicBezTo>
                    <a:pt x="860776" y="82944"/>
                    <a:pt x="849717" y="106906"/>
                    <a:pt x="844187" y="112435"/>
                  </a:cubicBezTo>
                  <a:cubicBezTo>
                    <a:pt x="803637" y="138240"/>
                    <a:pt x="468174" y="340992"/>
                    <a:pt x="0" y="396289"/>
                  </a:cubicBezTo>
                  <a:lnTo>
                    <a:pt x="20275" y="320717"/>
                  </a:lnTo>
                  <a:cubicBezTo>
                    <a:pt x="434996" y="267264"/>
                    <a:pt x="759400" y="70042"/>
                    <a:pt x="864463" y="0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6" name="任意多边形: 形状 9485">
              <a:extLst>
                <a:ext uri="{FF2B5EF4-FFF2-40B4-BE49-F238E27FC236}">
                  <a16:creationId xmlns:a16="http://schemas.microsoft.com/office/drawing/2014/main" xmlns="" id="{816B8371-BD4C-4F0B-A592-AE8FEAA0B2C7}"/>
                </a:ext>
              </a:extLst>
            </p:cNvPr>
            <p:cNvSpPr/>
            <p:nvPr/>
          </p:nvSpPr>
          <p:spPr>
            <a:xfrm>
              <a:off x="8814066" y="3951092"/>
              <a:ext cx="36864" cy="18432"/>
            </a:xfrm>
            <a:custGeom>
              <a:avLst/>
              <a:gdLst>
                <a:gd name="connsiteX0" fmla="*/ 22352 w 36864"/>
                <a:gd name="connsiteY0" fmla="*/ 3111 h 18432"/>
                <a:gd name="connsiteX1" fmla="*/ 234 w 36864"/>
                <a:gd name="connsiteY1" fmla="*/ 25229 h 18432"/>
                <a:gd name="connsiteX2" fmla="*/ 29725 w 36864"/>
                <a:gd name="connsiteY2" fmla="*/ 30759 h 18432"/>
                <a:gd name="connsiteX3" fmla="*/ 51843 w 36864"/>
                <a:gd name="connsiteY3" fmla="*/ 8640 h 18432"/>
                <a:gd name="connsiteX4" fmla="*/ 22352 w 36864"/>
                <a:gd name="connsiteY4" fmla="*/ 311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52" y="3111"/>
                  </a:moveTo>
                  <a:cubicBezTo>
                    <a:pt x="7606" y="6797"/>
                    <a:pt x="-1610" y="17856"/>
                    <a:pt x="234" y="25229"/>
                  </a:cubicBezTo>
                  <a:cubicBezTo>
                    <a:pt x="2077" y="32602"/>
                    <a:pt x="16822" y="34445"/>
                    <a:pt x="29725" y="30759"/>
                  </a:cubicBezTo>
                  <a:cubicBezTo>
                    <a:pt x="44470" y="27072"/>
                    <a:pt x="53687" y="16013"/>
                    <a:pt x="51843" y="8640"/>
                  </a:cubicBezTo>
                  <a:cubicBezTo>
                    <a:pt x="50000" y="-576"/>
                    <a:pt x="37098" y="-2419"/>
                    <a:pt x="22352" y="311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7" name="任意多边形: 形状 9486">
              <a:extLst>
                <a:ext uri="{FF2B5EF4-FFF2-40B4-BE49-F238E27FC236}">
                  <a16:creationId xmlns:a16="http://schemas.microsoft.com/office/drawing/2014/main" xmlns="" id="{7EB01228-6156-4DFA-BF0F-2442743F8C57}"/>
                </a:ext>
              </a:extLst>
            </p:cNvPr>
            <p:cNvSpPr/>
            <p:nvPr/>
          </p:nvSpPr>
          <p:spPr>
            <a:xfrm>
              <a:off x="8808064" y="3944289"/>
              <a:ext cx="55296" cy="36864"/>
            </a:xfrm>
            <a:custGeom>
              <a:avLst/>
              <a:gdLst>
                <a:gd name="connsiteX0" fmla="*/ 26511 w 55296"/>
                <a:gd name="connsiteY0" fmla="*/ 2540 h 36864"/>
                <a:gd name="connsiteX1" fmla="*/ 706 w 55296"/>
                <a:gd name="connsiteY1" fmla="*/ 32032 h 36864"/>
                <a:gd name="connsiteX2" fmla="*/ 39413 w 55296"/>
                <a:gd name="connsiteY2" fmla="*/ 41248 h 36864"/>
                <a:gd name="connsiteX3" fmla="*/ 65219 w 55296"/>
                <a:gd name="connsiteY3" fmla="*/ 11756 h 36864"/>
                <a:gd name="connsiteX4" fmla="*/ 26511 w 55296"/>
                <a:gd name="connsiteY4" fmla="*/ 2540 h 36864"/>
                <a:gd name="connsiteX5" fmla="*/ 37570 w 55296"/>
                <a:gd name="connsiteY5" fmla="*/ 35718 h 36864"/>
                <a:gd name="connsiteX6" fmla="*/ 8079 w 55296"/>
                <a:gd name="connsiteY6" fmla="*/ 30189 h 36864"/>
                <a:gd name="connsiteX7" fmla="*/ 30197 w 55296"/>
                <a:gd name="connsiteY7" fmla="*/ 8070 h 36864"/>
                <a:gd name="connsiteX8" fmla="*/ 59689 w 55296"/>
                <a:gd name="connsiteY8" fmla="*/ 13600 h 36864"/>
                <a:gd name="connsiteX9" fmla="*/ 37570 w 55296"/>
                <a:gd name="connsiteY9" fmla="*/ 3571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2540"/>
                  </a:moveTo>
                  <a:cubicBezTo>
                    <a:pt x="8079" y="8070"/>
                    <a:pt x="-2980" y="20972"/>
                    <a:pt x="706" y="32032"/>
                  </a:cubicBezTo>
                  <a:cubicBezTo>
                    <a:pt x="4392" y="43091"/>
                    <a:pt x="20981" y="46777"/>
                    <a:pt x="39413" y="41248"/>
                  </a:cubicBezTo>
                  <a:cubicBezTo>
                    <a:pt x="57845" y="35718"/>
                    <a:pt x="68905" y="22816"/>
                    <a:pt x="65219" y="11756"/>
                  </a:cubicBezTo>
                  <a:cubicBezTo>
                    <a:pt x="61532" y="697"/>
                    <a:pt x="44943" y="-2989"/>
                    <a:pt x="26511" y="2540"/>
                  </a:cubicBezTo>
                  <a:close/>
                  <a:moveTo>
                    <a:pt x="37570" y="35718"/>
                  </a:moveTo>
                  <a:cubicBezTo>
                    <a:pt x="22824" y="39405"/>
                    <a:pt x="9922" y="37561"/>
                    <a:pt x="8079" y="30189"/>
                  </a:cubicBezTo>
                  <a:cubicBezTo>
                    <a:pt x="6236" y="22816"/>
                    <a:pt x="15452" y="13600"/>
                    <a:pt x="30197" y="8070"/>
                  </a:cubicBezTo>
                  <a:cubicBezTo>
                    <a:pt x="44943" y="4384"/>
                    <a:pt x="57845" y="6227"/>
                    <a:pt x="59689" y="13600"/>
                  </a:cubicBezTo>
                  <a:cubicBezTo>
                    <a:pt x="61532" y="20972"/>
                    <a:pt x="52316" y="32032"/>
                    <a:pt x="37570" y="3571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8" name="任意多边形: 形状 9487">
              <a:extLst>
                <a:ext uri="{FF2B5EF4-FFF2-40B4-BE49-F238E27FC236}">
                  <a16:creationId xmlns:a16="http://schemas.microsoft.com/office/drawing/2014/main" xmlns="" id="{D85CA468-4F11-4ECD-B73E-4952904E55A4}"/>
                </a:ext>
              </a:extLst>
            </p:cNvPr>
            <p:cNvSpPr/>
            <p:nvPr/>
          </p:nvSpPr>
          <p:spPr>
            <a:xfrm>
              <a:off x="8918543" y="3917083"/>
              <a:ext cx="36864" cy="18432"/>
            </a:xfrm>
            <a:custGeom>
              <a:avLst/>
              <a:gdLst>
                <a:gd name="connsiteX0" fmla="*/ 19251 w 36864"/>
                <a:gd name="connsiteY0" fmla="*/ 3942 h 18432"/>
                <a:gd name="connsiteX1" fmla="*/ 819 w 36864"/>
                <a:gd name="connsiteY1" fmla="*/ 27903 h 18432"/>
                <a:gd name="connsiteX2" fmla="*/ 32153 w 36864"/>
                <a:gd name="connsiteY2" fmla="*/ 29746 h 18432"/>
                <a:gd name="connsiteX3" fmla="*/ 50585 w 36864"/>
                <a:gd name="connsiteY3" fmla="*/ 5785 h 18432"/>
                <a:gd name="connsiteX4" fmla="*/ 19251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942"/>
                  </a:moveTo>
                  <a:cubicBezTo>
                    <a:pt x="6349" y="9471"/>
                    <a:pt x="-2867" y="20530"/>
                    <a:pt x="819" y="27903"/>
                  </a:cubicBezTo>
                  <a:cubicBezTo>
                    <a:pt x="4505" y="35276"/>
                    <a:pt x="17408" y="35276"/>
                    <a:pt x="32153" y="29746"/>
                  </a:cubicBezTo>
                  <a:cubicBezTo>
                    <a:pt x="45056" y="24217"/>
                    <a:pt x="54272" y="13158"/>
                    <a:pt x="50585" y="5785"/>
                  </a:cubicBezTo>
                  <a:cubicBezTo>
                    <a:pt x="46899" y="-1588"/>
                    <a:pt x="32153" y="-1588"/>
                    <a:pt x="19251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9" name="任意多边形: 形状 9488">
              <a:extLst>
                <a:ext uri="{FF2B5EF4-FFF2-40B4-BE49-F238E27FC236}">
                  <a16:creationId xmlns:a16="http://schemas.microsoft.com/office/drawing/2014/main" xmlns="" id="{7F946D32-7ECE-4F66-8C88-E305731C454C}"/>
                </a:ext>
              </a:extLst>
            </p:cNvPr>
            <p:cNvSpPr/>
            <p:nvPr/>
          </p:nvSpPr>
          <p:spPr>
            <a:xfrm>
              <a:off x="8912394" y="3911071"/>
              <a:ext cx="55296" cy="36864"/>
            </a:xfrm>
            <a:custGeom>
              <a:avLst/>
              <a:gdLst>
                <a:gd name="connsiteX0" fmla="*/ 23557 w 55296"/>
                <a:gd name="connsiteY0" fmla="*/ 4424 h 36864"/>
                <a:gd name="connsiteX1" fmla="*/ 1438 w 55296"/>
                <a:gd name="connsiteY1" fmla="*/ 37601 h 36864"/>
                <a:gd name="connsiteX2" fmla="*/ 40146 w 55296"/>
                <a:gd name="connsiteY2" fmla="*/ 43131 h 36864"/>
                <a:gd name="connsiteX3" fmla="*/ 62264 w 55296"/>
                <a:gd name="connsiteY3" fmla="*/ 9953 h 36864"/>
                <a:gd name="connsiteX4" fmla="*/ 23557 w 55296"/>
                <a:gd name="connsiteY4" fmla="*/ 4424 h 36864"/>
                <a:gd name="connsiteX5" fmla="*/ 36459 w 55296"/>
                <a:gd name="connsiteY5" fmla="*/ 35758 h 36864"/>
                <a:gd name="connsiteX6" fmla="*/ 5125 w 55296"/>
                <a:gd name="connsiteY6" fmla="*/ 33915 h 36864"/>
                <a:gd name="connsiteX7" fmla="*/ 23557 w 55296"/>
                <a:gd name="connsiteY7" fmla="*/ 9953 h 36864"/>
                <a:gd name="connsiteX8" fmla="*/ 54891 w 55296"/>
                <a:gd name="connsiteY8" fmla="*/ 11796 h 36864"/>
                <a:gd name="connsiteX9" fmla="*/ 36459 w 55296"/>
                <a:gd name="connsiteY9" fmla="*/ 3575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3557" y="4424"/>
                  </a:moveTo>
                  <a:cubicBezTo>
                    <a:pt x="6968" y="11796"/>
                    <a:pt x="-4091" y="26542"/>
                    <a:pt x="1438" y="37601"/>
                  </a:cubicBezTo>
                  <a:cubicBezTo>
                    <a:pt x="6968" y="48660"/>
                    <a:pt x="23557" y="50504"/>
                    <a:pt x="40146" y="43131"/>
                  </a:cubicBezTo>
                  <a:cubicBezTo>
                    <a:pt x="56734" y="35758"/>
                    <a:pt x="67794" y="21012"/>
                    <a:pt x="62264" y="9953"/>
                  </a:cubicBezTo>
                  <a:cubicBezTo>
                    <a:pt x="56734" y="-1106"/>
                    <a:pt x="40146" y="-2949"/>
                    <a:pt x="23557" y="4424"/>
                  </a:cubicBezTo>
                  <a:close/>
                  <a:moveTo>
                    <a:pt x="36459" y="35758"/>
                  </a:moveTo>
                  <a:cubicBezTo>
                    <a:pt x="23557" y="41288"/>
                    <a:pt x="8811" y="41288"/>
                    <a:pt x="5125" y="33915"/>
                  </a:cubicBezTo>
                  <a:cubicBezTo>
                    <a:pt x="1438" y="26542"/>
                    <a:pt x="10654" y="15483"/>
                    <a:pt x="23557" y="9953"/>
                  </a:cubicBezTo>
                  <a:cubicBezTo>
                    <a:pt x="36459" y="4424"/>
                    <a:pt x="51205" y="4424"/>
                    <a:pt x="54891" y="11796"/>
                  </a:cubicBezTo>
                  <a:cubicBezTo>
                    <a:pt x="58578" y="19169"/>
                    <a:pt x="51205" y="30228"/>
                    <a:pt x="36459" y="3575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0" name="任意多边形: 形状 9489">
              <a:extLst>
                <a:ext uri="{FF2B5EF4-FFF2-40B4-BE49-F238E27FC236}">
                  <a16:creationId xmlns:a16="http://schemas.microsoft.com/office/drawing/2014/main" xmlns="" id="{DA1E3D73-8E96-4943-AF5A-C6436FE28BE8}"/>
                </a:ext>
              </a:extLst>
            </p:cNvPr>
            <p:cNvSpPr/>
            <p:nvPr/>
          </p:nvSpPr>
          <p:spPr>
            <a:xfrm>
              <a:off x="9021460" y="3882230"/>
              <a:ext cx="36864" cy="36864"/>
            </a:xfrm>
            <a:custGeom>
              <a:avLst/>
              <a:gdLst>
                <a:gd name="connsiteX0" fmla="*/ 15867 w 36864"/>
                <a:gd name="connsiteY0" fmla="*/ 7460 h 36864"/>
                <a:gd name="connsiteX1" fmla="*/ 1121 w 36864"/>
                <a:gd name="connsiteY1" fmla="*/ 35108 h 36864"/>
                <a:gd name="connsiteX2" fmla="*/ 32456 w 36864"/>
                <a:gd name="connsiteY2" fmla="*/ 31422 h 36864"/>
                <a:gd name="connsiteX3" fmla="*/ 47201 w 36864"/>
                <a:gd name="connsiteY3" fmla="*/ 3774 h 36864"/>
                <a:gd name="connsiteX4" fmla="*/ 15867 w 36864"/>
                <a:gd name="connsiteY4" fmla="*/ 746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867" y="7460"/>
                  </a:moveTo>
                  <a:cubicBezTo>
                    <a:pt x="2964" y="14833"/>
                    <a:pt x="-2565" y="27735"/>
                    <a:pt x="1121" y="35108"/>
                  </a:cubicBezTo>
                  <a:cubicBezTo>
                    <a:pt x="4808" y="40638"/>
                    <a:pt x="19553" y="40638"/>
                    <a:pt x="32456" y="31422"/>
                  </a:cubicBezTo>
                  <a:cubicBezTo>
                    <a:pt x="45358" y="24049"/>
                    <a:pt x="50888" y="11147"/>
                    <a:pt x="47201" y="3774"/>
                  </a:cubicBezTo>
                  <a:cubicBezTo>
                    <a:pt x="43515" y="-1756"/>
                    <a:pt x="28769" y="-1756"/>
                    <a:pt x="15867" y="746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1" name="任意多边形: 形状 9490">
              <a:extLst>
                <a:ext uri="{FF2B5EF4-FFF2-40B4-BE49-F238E27FC236}">
                  <a16:creationId xmlns:a16="http://schemas.microsoft.com/office/drawing/2014/main" xmlns="" id="{315AA57F-1025-44B9-955F-6121480DF088}"/>
                </a:ext>
              </a:extLst>
            </p:cNvPr>
            <p:cNvSpPr/>
            <p:nvPr/>
          </p:nvSpPr>
          <p:spPr>
            <a:xfrm>
              <a:off x="9017059" y="3875620"/>
              <a:ext cx="55296" cy="36864"/>
            </a:xfrm>
            <a:custGeom>
              <a:avLst/>
              <a:gdLst>
                <a:gd name="connsiteX0" fmla="*/ 18425 w 55296"/>
                <a:gd name="connsiteY0" fmla="*/ 8541 h 36864"/>
                <a:gd name="connsiteX1" fmla="*/ 1836 w 55296"/>
                <a:gd name="connsiteY1" fmla="*/ 43561 h 36864"/>
                <a:gd name="connsiteX2" fmla="*/ 40543 w 55296"/>
                <a:gd name="connsiteY2" fmla="*/ 41718 h 36864"/>
                <a:gd name="connsiteX3" fmla="*/ 57132 w 55296"/>
                <a:gd name="connsiteY3" fmla="*/ 6697 h 36864"/>
                <a:gd name="connsiteX4" fmla="*/ 18425 w 55296"/>
                <a:gd name="connsiteY4" fmla="*/ 8541 h 36864"/>
                <a:gd name="connsiteX5" fmla="*/ 36857 w 55296"/>
                <a:gd name="connsiteY5" fmla="*/ 38032 h 36864"/>
                <a:gd name="connsiteX6" fmla="*/ 5522 w 55296"/>
                <a:gd name="connsiteY6" fmla="*/ 41718 h 36864"/>
                <a:gd name="connsiteX7" fmla="*/ 20268 w 55296"/>
                <a:gd name="connsiteY7" fmla="*/ 14070 h 36864"/>
                <a:gd name="connsiteX8" fmla="*/ 51602 w 55296"/>
                <a:gd name="connsiteY8" fmla="*/ 10384 h 36864"/>
                <a:gd name="connsiteX9" fmla="*/ 36857 w 55296"/>
                <a:gd name="connsiteY9" fmla="*/ 380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8425" y="8541"/>
                  </a:moveTo>
                  <a:cubicBezTo>
                    <a:pt x="3679" y="19600"/>
                    <a:pt x="-3694" y="34345"/>
                    <a:pt x="1836" y="43561"/>
                  </a:cubicBezTo>
                  <a:cubicBezTo>
                    <a:pt x="7365" y="52777"/>
                    <a:pt x="25797" y="52777"/>
                    <a:pt x="40543" y="41718"/>
                  </a:cubicBezTo>
                  <a:cubicBezTo>
                    <a:pt x="57132" y="30659"/>
                    <a:pt x="62662" y="15913"/>
                    <a:pt x="57132" y="6697"/>
                  </a:cubicBezTo>
                  <a:cubicBezTo>
                    <a:pt x="49759" y="-2519"/>
                    <a:pt x="33170" y="-2519"/>
                    <a:pt x="18425" y="8541"/>
                  </a:cubicBezTo>
                  <a:close/>
                  <a:moveTo>
                    <a:pt x="36857" y="38032"/>
                  </a:moveTo>
                  <a:cubicBezTo>
                    <a:pt x="23954" y="45405"/>
                    <a:pt x="11052" y="47248"/>
                    <a:pt x="5522" y="41718"/>
                  </a:cubicBezTo>
                  <a:cubicBezTo>
                    <a:pt x="1836" y="36189"/>
                    <a:pt x="7365" y="23286"/>
                    <a:pt x="20268" y="14070"/>
                  </a:cubicBezTo>
                  <a:cubicBezTo>
                    <a:pt x="33170" y="6697"/>
                    <a:pt x="46073" y="4854"/>
                    <a:pt x="51602" y="10384"/>
                  </a:cubicBezTo>
                  <a:cubicBezTo>
                    <a:pt x="55289" y="17757"/>
                    <a:pt x="49759" y="28816"/>
                    <a:pt x="36857" y="380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2" name="任意多边形: 形状 9491">
              <a:extLst>
                <a:ext uri="{FF2B5EF4-FFF2-40B4-BE49-F238E27FC236}">
                  <a16:creationId xmlns:a16="http://schemas.microsoft.com/office/drawing/2014/main" xmlns="" id="{534DB8B8-5C4C-4B97-A59B-A4F604BABC98}"/>
                </a:ext>
              </a:extLst>
            </p:cNvPr>
            <p:cNvSpPr/>
            <p:nvPr/>
          </p:nvSpPr>
          <p:spPr>
            <a:xfrm>
              <a:off x="9121166" y="3828609"/>
              <a:ext cx="36864" cy="18432"/>
            </a:xfrm>
            <a:custGeom>
              <a:avLst/>
              <a:gdLst>
                <a:gd name="connsiteX0" fmla="*/ 17538 w 36864"/>
                <a:gd name="connsiteY0" fmla="*/ 5785 h 18432"/>
                <a:gd name="connsiteX1" fmla="*/ 949 w 36864"/>
                <a:gd name="connsiteY1" fmla="*/ 31590 h 18432"/>
                <a:gd name="connsiteX2" fmla="*/ 32283 w 36864"/>
                <a:gd name="connsiteY2" fmla="*/ 29746 h 18432"/>
                <a:gd name="connsiteX3" fmla="*/ 48872 w 36864"/>
                <a:gd name="connsiteY3" fmla="*/ 3942 h 18432"/>
                <a:gd name="connsiteX4" fmla="*/ 17538 w 36864"/>
                <a:gd name="connsiteY4" fmla="*/ 578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7538" y="5785"/>
                  </a:moveTo>
                  <a:cubicBezTo>
                    <a:pt x="4635" y="13158"/>
                    <a:pt x="-2738" y="26060"/>
                    <a:pt x="949" y="31590"/>
                  </a:cubicBezTo>
                  <a:cubicBezTo>
                    <a:pt x="4635" y="38962"/>
                    <a:pt x="19381" y="37119"/>
                    <a:pt x="32283" y="29746"/>
                  </a:cubicBezTo>
                  <a:cubicBezTo>
                    <a:pt x="45186" y="22374"/>
                    <a:pt x="52559" y="11314"/>
                    <a:pt x="48872" y="3942"/>
                  </a:cubicBezTo>
                  <a:cubicBezTo>
                    <a:pt x="45186" y="-1588"/>
                    <a:pt x="30440" y="-1588"/>
                    <a:pt x="17538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3" name="任意多边形: 形状 9492">
              <a:extLst>
                <a:ext uri="{FF2B5EF4-FFF2-40B4-BE49-F238E27FC236}">
                  <a16:creationId xmlns:a16="http://schemas.microsoft.com/office/drawing/2014/main" xmlns="" id="{0FE0D53C-ABD4-499E-BFFE-6AF7332EA502}"/>
                </a:ext>
              </a:extLst>
            </p:cNvPr>
            <p:cNvSpPr/>
            <p:nvPr/>
          </p:nvSpPr>
          <p:spPr>
            <a:xfrm>
              <a:off x="9114769" y="3821952"/>
              <a:ext cx="55296" cy="36864"/>
            </a:xfrm>
            <a:custGeom>
              <a:avLst/>
              <a:gdLst>
                <a:gd name="connsiteX0" fmla="*/ 20247 w 55296"/>
                <a:gd name="connsiteY0" fmla="*/ 6912 h 36864"/>
                <a:gd name="connsiteX1" fmla="*/ 1815 w 55296"/>
                <a:gd name="connsiteY1" fmla="*/ 41933 h 36864"/>
                <a:gd name="connsiteX2" fmla="*/ 40523 w 55296"/>
                <a:gd name="connsiteY2" fmla="*/ 41933 h 36864"/>
                <a:gd name="connsiteX3" fmla="*/ 58955 w 55296"/>
                <a:gd name="connsiteY3" fmla="*/ 6912 h 36864"/>
                <a:gd name="connsiteX4" fmla="*/ 20247 w 55296"/>
                <a:gd name="connsiteY4" fmla="*/ 6912 h 36864"/>
                <a:gd name="connsiteX5" fmla="*/ 38679 w 55296"/>
                <a:gd name="connsiteY5" fmla="*/ 36403 h 36864"/>
                <a:gd name="connsiteX6" fmla="*/ 7345 w 55296"/>
                <a:gd name="connsiteY6" fmla="*/ 38246 h 36864"/>
                <a:gd name="connsiteX7" fmla="*/ 23934 w 55296"/>
                <a:gd name="connsiteY7" fmla="*/ 12442 h 36864"/>
                <a:gd name="connsiteX8" fmla="*/ 55268 w 55296"/>
                <a:gd name="connsiteY8" fmla="*/ 10598 h 36864"/>
                <a:gd name="connsiteX9" fmla="*/ 38679 w 55296"/>
                <a:gd name="connsiteY9" fmla="*/ 3640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247" y="6912"/>
                  </a:moveTo>
                  <a:cubicBezTo>
                    <a:pt x="3659" y="16128"/>
                    <a:pt x="-3714" y="30874"/>
                    <a:pt x="1815" y="41933"/>
                  </a:cubicBezTo>
                  <a:cubicBezTo>
                    <a:pt x="7345" y="51149"/>
                    <a:pt x="25777" y="52992"/>
                    <a:pt x="40523" y="41933"/>
                  </a:cubicBezTo>
                  <a:cubicBezTo>
                    <a:pt x="57111" y="32717"/>
                    <a:pt x="64484" y="17971"/>
                    <a:pt x="58955" y="6912"/>
                  </a:cubicBezTo>
                  <a:cubicBezTo>
                    <a:pt x="53425" y="-2304"/>
                    <a:pt x="36836" y="-2304"/>
                    <a:pt x="20247" y="6912"/>
                  </a:cubicBezTo>
                  <a:close/>
                  <a:moveTo>
                    <a:pt x="38679" y="36403"/>
                  </a:moveTo>
                  <a:cubicBezTo>
                    <a:pt x="25777" y="43776"/>
                    <a:pt x="11031" y="43776"/>
                    <a:pt x="7345" y="38246"/>
                  </a:cubicBezTo>
                  <a:cubicBezTo>
                    <a:pt x="3659" y="30874"/>
                    <a:pt x="11031" y="19814"/>
                    <a:pt x="23934" y="12442"/>
                  </a:cubicBezTo>
                  <a:cubicBezTo>
                    <a:pt x="36836" y="5069"/>
                    <a:pt x="51582" y="5069"/>
                    <a:pt x="55268" y="10598"/>
                  </a:cubicBezTo>
                  <a:cubicBezTo>
                    <a:pt x="58955" y="17971"/>
                    <a:pt x="51582" y="29030"/>
                    <a:pt x="38679" y="3640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4" name="任意多边形: 形状 9493">
              <a:extLst>
                <a:ext uri="{FF2B5EF4-FFF2-40B4-BE49-F238E27FC236}">
                  <a16:creationId xmlns:a16="http://schemas.microsoft.com/office/drawing/2014/main" xmlns="" id="{B8FDA95C-48C8-4177-9D58-EE56FB19BA98}"/>
                </a:ext>
              </a:extLst>
            </p:cNvPr>
            <p:cNvSpPr/>
            <p:nvPr/>
          </p:nvSpPr>
          <p:spPr>
            <a:xfrm>
              <a:off x="9220828" y="3777254"/>
              <a:ext cx="36864" cy="36864"/>
            </a:xfrm>
            <a:custGeom>
              <a:avLst/>
              <a:gdLst>
                <a:gd name="connsiteX0" fmla="*/ 19251 w 36864"/>
                <a:gd name="connsiteY0" fmla="*/ 5530 h 36864"/>
                <a:gd name="connsiteX1" fmla="*/ 819 w 36864"/>
                <a:gd name="connsiteY1" fmla="*/ 31334 h 36864"/>
                <a:gd name="connsiteX2" fmla="*/ 32153 w 36864"/>
                <a:gd name="connsiteY2" fmla="*/ 31334 h 36864"/>
                <a:gd name="connsiteX3" fmla="*/ 50585 w 36864"/>
                <a:gd name="connsiteY3" fmla="*/ 5530 h 36864"/>
                <a:gd name="connsiteX4" fmla="*/ 19251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251" y="5530"/>
                  </a:moveTo>
                  <a:cubicBezTo>
                    <a:pt x="6349" y="12902"/>
                    <a:pt x="-2867" y="23962"/>
                    <a:pt x="819" y="31334"/>
                  </a:cubicBezTo>
                  <a:cubicBezTo>
                    <a:pt x="4505" y="38707"/>
                    <a:pt x="19251" y="38707"/>
                    <a:pt x="32153" y="31334"/>
                  </a:cubicBezTo>
                  <a:cubicBezTo>
                    <a:pt x="45056" y="23962"/>
                    <a:pt x="54272" y="12902"/>
                    <a:pt x="50585" y="5530"/>
                  </a:cubicBezTo>
                  <a:cubicBezTo>
                    <a:pt x="45056" y="-1843"/>
                    <a:pt x="32153" y="-1843"/>
                    <a:pt x="19251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5" name="任意多边形: 形状 9494">
              <a:extLst>
                <a:ext uri="{FF2B5EF4-FFF2-40B4-BE49-F238E27FC236}">
                  <a16:creationId xmlns:a16="http://schemas.microsoft.com/office/drawing/2014/main" xmlns="" id="{2FF13CC5-5F35-4126-9F03-E45998CD29EC}"/>
                </a:ext>
              </a:extLst>
            </p:cNvPr>
            <p:cNvSpPr/>
            <p:nvPr/>
          </p:nvSpPr>
          <p:spPr>
            <a:xfrm>
              <a:off x="9214510" y="3771354"/>
              <a:ext cx="55296" cy="36864"/>
            </a:xfrm>
            <a:custGeom>
              <a:avLst/>
              <a:gdLst>
                <a:gd name="connsiteX0" fmla="*/ 21883 w 55296"/>
                <a:gd name="connsiteY0" fmla="*/ 5901 h 36864"/>
                <a:gd name="connsiteX1" fmla="*/ 1607 w 55296"/>
                <a:gd name="connsiteY1" fmla="*/ 39078 h 36864"/>
                <a:gd name="connsiteX2" fmla="*/ 40315 w 55296"/>
                <a:gd name="connsiteY2" fmla="*/ 42765 h 36864"/>
                <a:gd name="connsiteX3" fmla="*/ 60590 w 55296"/>
                <a:gd name="connsiteY3" fmla="*/ 9587 h 36864"/>
                <a:gd name="connsiteX4" fmla="*/ 21883 w 55296"/>
                <a:gd name="connsiteY4" fmla="*/ 5901 h 36864"/>
                <a:gd name="connsiteX5" fmla="*/ 38472 w 55296"/>
                <a:gd name="connsiteY5" fmla="*/ 35392 h 36864"/>
                <a:gd name="connsiteX6" fmla="*/ 7137 w 55296"/>
                <a:gd name="connsiteY6" fmla="*/ 35392 h 36864"/>
                <a:gd name="connsiteX7" fmla="*/ 25569 w 55296"/>
                <a:gd name="connsiteY7" fmla="*/ 9587 h 36864"/>
                <a:gd name="connsiteX8" fmla="*/ 56904 w 55296"/>
                <a:gd name="connsiteY8" fmla="*/ 9587 h 36864"/>
                <a:gd name="connsiteX9" fmla="*/ 38472 w 55296"/>
                <a:gd name="connsiteY9" fmla="*/ 3539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5901"/>
                  </a:moveTo>
                  <a:cubicBezTo>
                    <a:pt x="5294" y="15117"/>
                    <a:pt x="-3922" y="29862"/>
                    <a:pt x="1607" y="39078"/>
                  </a:cubicBezTo>
                  <a:cubicBezTo>
                    <a:pt x="7137" y="50138"/>
                    <a:pt x="23726" y="50138"/>
                    <a:pt x="40315" y="42765"/>
                  </a:cubicBezTo>
                  <a:cubicBezTo>
                    <a:pt x="56904" y="33549"/>
                    <a:pt x="66120" y="18803"/>
                    <a:pt x="60590" y="9587"/>
                  </a:cubicBezTo>
                  <a:cubicBezTo>
                    <a:pt x="56904" y="-1472"/>
                    <a:pt x="38472" y="-3315"/>
                    <a:pt x="21883" y="5901"/>
                  </a:cubicBezTo>
                  <a:close/>
                  <a:moveTo>
                    <a:pt x="38472" y="35392"/>
                  </a:moveTo>
                  <a:cubicBezTo>
                    <a:pt x="25569" y="42765"/>
                    <a:pt x="10823" y="42765"/>
                    <a:pt x="7137" y="35392"/>
                  </a:cubicBezTo>
                  <a:cubicBezTo>
                    <a:pt x="3451" y="28019"/>
                    <a:pt x="12667" y="16960"/>
                    <a:pt x="25569" y="9587"/>
                  </a:cubicBezTo>
                  <a:cubicBezTo>
                    <a:pt x="38472" y="2214"/>
                    <a:pt x="53217" y="2214"/>
                    <a:pt x="56904" y="9587"/>
                  </a:cubicBezTo>
                  <a:cubicBezTo>
                    <a:pt x="58747" y="18803"/>
                    <a:pt x="51374" y="29862"/>
                    <a:pt x="38472" y="3539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6" name="任意多边形: 形状 9495">
              <a:extLst>
                <a:ext uri="{FF2B5EF4-FFF2-40B4-BE49-F238E27FC236}">
                  <a16:creationId xmlns:a16="http://schemas.microsoft.com/office/drawing/2014/main" xmlns="" id="{244E8E5D-AD87-46A8-AE3C-B92AA624AA1E}"/>
                </a:ext>
              </a:extLst>
            </p:cNvPr>
            <p:cNvSpPr/>
            <p:nvPr/>
          </p:nvSpPr>
          <p:spPr>
            <a:xfrm>
              <a:off x="9322075" y="3720115"/>
              <a:ext cx="36864" cy="36864"/>
            </a:xfrm>
            <a:custGeom>
              <a:avLst/>
              <a:gdLst>
                <a:gd name="connsiteX0" fmla="*/ 17538 w 36864"/>
                <a:gd name="connsiteY0" fmla="*/ 5530 h 36864"/>
                <a:gd name="connsiteX1" fmla="*/ 949 w 36864"/>
                <a:gd name="connsiteY1" fmla="*/ 31335 h 36864"/>
                <a:gd name="connsiteX2" fmla="*/ 32283 w 36864"/>
                <a:gd name="connsiteY2" fmla="*/ 31335 h 36864"/>
                <a:gd name="connsiteX3" fmla="*/ 48872 w 36864"/>
                <a:gd name="connsiteY3" fmla="*/ 5530 h 36864"/>
                <a:gd name="connsiteX4" fmla="*/ 17538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5530"/>
                  </a:moveTo>
                  <a:cubicBezTo>
                    <a:pt x="4635" y="12903"/>
                    <a:pt x="-2738" y="23962"/>
                    <a:pt x="949" y="31335"/>
                  </a:cubicBezTo>
                  <a:cubicBezTo>
                    <a:pt x="4635" y="38707"/>
                    <a:pt x="19381" y="38707"/>
                    <a:pt x="32283" y="31335"/>
                  </a:cubicBezTo>
                  <a:cubicBezTo>
                    <a:pt x="45186" y="23962"/>
                    <a:pt x="52559" y="12903"/>
                    <a:pt x="48872" y="5530"/>
                  </a:cubicBezTo>
                  <a:cubicBezTo>
                    <a:pt x="43343" y="-1843"/>
                    <a:pt x="30440" y="-1843"/>
                    <a:pt x="17538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7" name="任意多边形: 形状 9496">
              <a:extLst>
                <a:ext uri="{FF2B5EF4-FFF2-40B4-BE49-F238E27FC236}">
                  <a16:creationId xmlns:a16="http://schemas.microsoft.com/office/drawing/2014/main" xmlns="" id="{B93287E9-E8BA-4BF7-8DA1-5404F0D3D036}"/>
                </a:ext>
              </a:extLst>
            </p:cNvPr>
            <p:cNvSpPr/>
            <p:nvPr/>
          </p:nvSpPr>
          <p:spPr>
            <a:xfrm>
              <a:off x="9314043" y="3714056"/>
              <a:ext cx="55296" cy="36864"/>
            </a:xfrm>
            <a:custGeom>
              <a:avLst/>
              <a:gdLst>
                <a:gd name="connsiteX0" fmla="*/ 21883 w 55296"/>
                <a:gd name="connsiteY0" fmla="*/ 6059 h 36864"/>
                <a:gd name="connsiteX1" fmla="*/ 1608 w 55296"/>
                <a:gd name="connsiteY1" fmla="*/ 39237 h 36864"/>
                <a:gd name="connsiteX2" fmla="*/ 40315 w 55296"/>
                <a:gd name="connsiteY2" fmla="*/ 41080 h 36864"/>
                <a:gd name="connsiteX3" fmla="*/ 60590 w 55296"/>
                <a:gd name="connsiteY3" fmla="*/ 7902 h 36864"/>
                <a:gd name="connsiteX4" fmla="*/ 21883 w 55296"/>
                <a:gd name="connsiteY4" fmla="*/ 6059 h 36864"/>
                <a:gd name="connsiteX5" fmla="*/ 38472 w 55296"/>
                <a:gd name="connsiteY5" fmla="*/ 35550 h 36864"/>
                <a:gd name="connsiteX6" fmla="*/ 7137 w 55296"/>
                <a:gd name="connsiteY6" fmla="*/ 35550 h 36864"/>
                <a:gd name="connsiteX7" fmla="*/ 23726 w 55296"/>
                <a:gd name="connsiteY7" fmla="*/ 9746 h 36864"/>
                <a:gd name="connsiteX8" fmla="*/ 55061 w 55296"/>
                <a:gd name="connsiteY8" fmla="*/ 9746 h 36864"/>
                <a:gd name="connsiteX9" fmla="*/ 38472 w 55296"/>
                <a:gd name="connsiteY9" fmla="*/ 3555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6059"/>
                  </a:moveTo>
                  <a:cubicBezTo>
                    <a:pt x="5294" y="15275"/>
                    <a:pt x="-3922" y="30021"/>
                    <a:pt x="1608" y="39237"/>
                  </a:cubicBezTo>
                  <a:cubicBezTo>
                    <a:pt x="7137" y="48453"/>
                    <a:pt x="23726" y="50296"/>
                    <a:pt x="40315" y="41080"/>
                  </a:cubicBezTo>
                  <a:cubicBezTo>
                    <a:pt x="56904" y="31864"/>
                    <a:pt x="66120" y="17118"/>
                    <a:pt x="60590" y="7902"/>
                  </a:cubicBezTo>
                  <a:cubicBezTo>
                    <a:pt x="55061" y="-1314"/>
                    <a:pt x="38472" y="-3157"/>
                    <a:pt x="21883" y="6059"/>
                  </a:cubicBezTo>
                  <a:close/>
                  <a:moveTo>
                    <a:pt x="38472" y="35550"/>
                  </a:moveTo>
                  <a:cubicBezTo>
                    <a:pt x="25569" y="42923"/>
                    <a:pt x="10824" y="42923"/>
                    <a:pt x="7137" y="35550"/>
                  </a:cubicBezTo>
                  <a:cubicBezTo>
                    <a:pt x="3450" y="28178"/>
                    <a:pt x="10824" y="17118"/>
                    <a:pt x="23726" y="9746"/>
                  </a:cubicBezTo>
                  <a:cubicBezTo>
                    <a:pt x="36628" y="2373"/>
                    <a:pt x="51374" y="2373"/>
                    <a:pt x="55061" y="9746"/>
                  </a:cubicBezTo>
                  <a:cubicBezTo>
                    <a:pt x="58747" y="17118"/>
                    <a:pt x="51374" y="30021"/>
                    <a:pt x="38472" y="3555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8" name="任意多边形: 形状 9497">
              <a:extLst>
                <a:ext uri="{FF2B5EF4-FFF2-40B4-BE49-F238E27FC236}">
                  <a16:creationId xmlns:a16="http://schemas.microsoft.com/office/drawing/2014/main" xmlns="" id="{33AB9B36-9285-4F95-95D3-35F62ECE9FC5}"/>
                </a:ext>
              </a:extLst>
            </p:cNvPr>
            <p:cNvSpPr/>
            <p:nvPr/>
          </p:nvSpPr>
          <p:spPr>
            <a:xfrm>
              <a:off x="8591272" y="4005351"/>
              <a:ext cx="55296" cy="18432"/>
            </a:xfrm>
            <a:custGeom>
              <a:avLst/>
              <a:gdLst>
                <a:gd name="connsiteX0" fmla="*/ 25805 w 55296"/>
                <a:gd name="connsiteY0" fmla="*/ 461 h 18432"/>
                <a:gd name="connsiteX1" fmla="*/ 0 w 55296"/>
                <a:gd name="connsiteY1" fmla="*/ 18893 h 18432"/>
                <a:gd name="connsiteX2" fmla="*/ 29491 w 55296"/>
                <a:gd name="connsiteY2" fmla="*/ 29952 h 18432"/>
                <a:gd name="connsiteX3" fmla="*/ 55296 w 55296"/>
                <a:gd name="connsiteY3" fmla="*/ 11520 h 18432"/>
                <a:gd name="connsiteX4" fmla="*/ 25805 w 55296"/>
                <a:gd name="connsiteY4" fmla="*/ 4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5805" y="461"/>
                  </a:moveTo>
                  <a:cubicBezTo>
                    <a:pt x="11059" y="2304"/>
                    <a:pt x="0" y="9677"/>
                    <a:pt x="0" y="18893"/>
                  </a:cubicBezTo>
                  <a:cubicBezTo>
                    <a:pt x="1843" y="26266"/>
                    <a:pt x="14746" y="31795"/>
                    <a:pt x="29491" y="29952"/>
                  </a:cubicBezTo>
                  <a:cubicBezTo>
                    <a:pt x="44237" y="28109"/>
                    <a:pt x="55296" y="20736"/>
                    <a:pt x="55296" y="11520"/>
                  </a:cubicBezTo>
                  <a:cubicBezTo>
                    <a:pt x="53453" y="2304"/>
                    <a:pt x="40551" y="-1382"/>
                    <a:pt x="25805" y="46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9" name="任意多边形: 形状 9498">
              <a:extLst>
                <a:ext uri="{FF2B5EF4-FFF2-40B4-BE49-F238E27FC236}">
                  <a16:creationId xmlns:a16="http://schemas.microsoft.com/office/drawing/2014/main" xmlns="" id="{B4F8FCD6-5A55-4284-8749-173DB0CDBBE2}"/>
                </a:ext>
              </a:extLst>
            </p:cNvPr>
            <p:cNvSpPr/>
            <p:nvPr/>
          </p:nvSpPr>
          <p:spPr>
            <a:xfrm>
              <a:off x="8585743" y="3998157"/>
              <a:ext cx="55296" cy="36864"/>
            </a:xfrm>
            <a:custGeom>
              <a:avLst/>
              <a:gdLst>
                <a:gd name="connsiteX0" fmla="*/ 31334 w 55296"/>
                <a:gd name="connsiteY0" fmla="*/ 282 h 36864"/>
                <a:gd name="connsiteX1" fmla="*/ 0 w 55296"/>
                <a:gd name="connsiteY1" fmla="*/ 24244 h 36864"/>
                <a:gd name="connsiteX2" fmla="*/ 36864 w 55296"/>
                <a:gd name="connsiteY2" fmla="*/ 40833 h 36864"/>
                <a:gd name="connsiteX3" fmla="*/ 68198 w 55296"/>
                <a:gd name="connsiteY3" fmla="*/ 16871 h 36864"/>
                <a:gd name="connsiteX4" fmla="*/ 31334 w 55296"/>
                <a:gd name="connsiteY4" fmla="*/ 282 h 36864"/>
                <a:gd name="connsiteX5" fmla="*/ 35021 w 55296"/>
                <a:gd name="connsiteY5" fmla="*/ 35303 h 36864"/>
                <a:gd name="connsiteX6" fmla="*/ 5529 w 55296"/>
                <a:gd name="connsiteY6" fmla="*/ 24244 h 36864"/>
                <a:gd name="connsiteX7" fmla="*/ 31334 w 55296"/>
                <a:gd name="connsiteY7" fmla="*/ 5812 h 36864"/>
                <a:gd name="connsiteX8" fmla="*/ 60825 w 55296"/>
                <a:gd name="connsiteY8" fmla="*/ 16871 h 36864"/>
                <a:gd name="connsiteX9" fmla="*/ 35021 w 55296"/>
                <a:gd name="connsiteY9" fmla="*/ 3530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282"/>
                  </a:moveTo>
                  <a:cubicBezTo>
                    <a:pt x="12902" y="2126"/>
                    <a:pt x="0" y="13185"/>
                    <a:pt x="0" y="24244"/>
                  </a:cubicBezTo>
                  <a:cubicBezTo>
                    <a:pt x="1843" y="35303"/>
                    <a:pt x="16589" y="42676"/>
                    <a:pt x="36864" y="40833"/>
                  </a:cubicBezTo>
                  <a:cubicBezTo>
                    <a:pt x="55296" y="38990"/>
                    <a:pt x="68198" y="27930"/>
                    <a:pt x="68198" y="16871"/>
                  </a:cubicBezTo>
                  <a:cubicBezTo>
                    <a:pt x="64512" y="5812"/>
                    <a:pt x="49766" y="-1561"/>
                    <a:pt x="31334" y="282"/>
                  </a:cubicBezTo>
                  <a:close/>
                  <a:moveTo>
                    <a:pt x="35021" y="35303"/>
                  </a:moveTo>
                  <a:cubicBezTo>
                    <a:pt x="20275" y="37146"/>
                    <a:pt x="7373" y="31617"/>
                    <a:pt x="5529" y="24244"/>
                  </a:cubicBezTo>
                  <a:cubicBezTo>
                    <a:pt x="3686" y="16871"/>
                    <a:pt x="16589" y="7655"/>
                    <a:pt x="31334" y="5812"/>
                  </a:cubicBezTo>
                  <a:cubicBezTo>
                    <a:pt x="46080" y="3969"/>
                    <a:pt x="58982" y="7655"/>
                    <a:pt x="60825" y="16871"/>
                  </a:cubicBezTo>
                  <a:cubicBezTo>
                    <a:pt x="60825" y="24244"/>
                    <a:pt x="49766" y="33460"/>
                    <a:pt x="35021" y="3530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0" name="任意多边形: 形状 9499">
              <a:extLst>
                <a:ext uri="{FF2B5EF4-FFF2-40B4-BE49-F238E27FC236}">
                  <a16:creationId xmlns:a16="http://schemas.microsoft.com/office/drawing/2014/main" xmlns="" id="{9855777C-9E88-4BB7-A93D-E9C6475696DB}"/>
                </a:ext>
              </a:extLst>
            </p:cNvPr>
            <p:cNvSpPr/>
            <p:nvPr/>
          </p:nvSpPr>
          <p:spPr>
            <a:xfrm>
              <a:off x="8705350" y="3983332"/>
              <a:ext cx="36864" cy="18432"/>
            </a:xfrm>
            <a:custGeom>
              <a:avLst/>
              <a:gdLst>
                <a:gd name="connsiteX0" fmla="*/ 24162 w 36864"/>
                <a:gd name="connsiteY0" fmla="*/ 362 h 18432"/>
                <a:gd name="connsiteX1" fmla="*/ 201 w 36864"/>
                <a:gd name="connsiteY1" fmla="*/ 18794 h 18432"/>
                <a:gd name="connsiteX2" fmla="*/ 29692 w 36864"/>
                <a:gd name="connsiteY2" fmla="*/ 28010 h 18432"/>
                <a:gd name="connsiteX3" fmla="*/ 53654 w 36864"/>
                <a:gd name="connsiteY3" fmla="*/ 9578 h 18432"/>
                <a:gd name="connsiteX4" fmla="*/ 24162 w 36864"/>
                <a:gd name="connsiteY4" fmla="*/ 3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4162" y="362"/>
                  </a:moveTo>
                  <a:cubicBezTo>
                    <a:pt x="9417" y="2205"/>
                    <a:pt x="-1642" y="11421"/>
                    <a:pt x="201" y="18794"/>
                  </a:cubicBezTo>
                  <a:cubicBezTo>
                    <a:pt x="2044" y="26167"/>
                    <a:pt x="14946" y="31696"/>
                    <a:pt x="29692" y="28010"/>
                  </a:cubicBezTo>
                  <a:cubicBezTo>
                    <a:pt x="44438" y="26167"/>
                    <a:pt x="55497" y="16950"/>
                    <a:pt x="53654" y="9578"/>
                  </a:cubicBezTo>
                  <a:cubicBezTo>
                    <a:pt x="51810" y="4048"/>
                    <a:pt x="38908" y="-1482"/>
                    <a:pt x="24162" y="3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1" name="任意多边形: 形状 9500">
              <a:extLst>
                <a:ext uri="{FF2B5EF4-FFF2-40B4-BE49-F238E27FC236}">
                  <a16:creationId xmlns:a16="http://schemas.microsoft.com/office/drawing/2014/main" xmlns="" id="{7AA27E64-16C7-4D5F-A9E1-8FFAA56C643A}"/>
                </a:ext>
              </a:extLst>
            </p:cNvPr>
            <p:cNvSpPr/>
            <p:nvPr/>
          </p:nvSpPr>
          <p:spPr>
            <a:xfrm>
              <a:off x="8699846" y="3977814"/>
              <a:ext cx="55296" cy="36864"/>
            </a:xfrm>
            <a:custGeom>
              <a:avLst/>
              <a:gdLst>
                <a:gd name="connsiteX0" fmla="*/ 29666 w 55296"/>
                <a:gd name="connsiteY0" fmla="*/ 349 h 36864"/>
                <a:gd name="connsiteX1" fmla="*/ 175 w 55296"/>
                <a:gd name="connsiteY1" fmla="*/ 26154 h 36864"/>
                <a:gd name="connsiteX2" fmla="*/ 37039 w 55296"/>
                <a:gd name="connsiteY2" fmla="*/ 40900 h 36864"/>
                <a:gd name="connsiteX3" fmla="*/ 66530 w 55296"/>
                <a:gd name="connsiteY3" fmla="*/ 15095 h 36864"/>
                <a:gd name="connsiteX4" fmla="*/ 29666 w 55296"/>
                <a:gd name="connsiteY4" fmla="*/ 349 h 36864"/>
                <a:gd name="connsiteX5" fmla="*/ 35196 w 55296"/>
                <a:gd name="connsiteY5" fmla="*/ 35370 h 36864"/>
                <a:gd name="connsiteX6" fmla="*/ 5705 w 55296"/>
                <a:gd name="connsiteY6" fmla="*/ 26154 h 36864"/>
                <a:gd name="connsiteX7" fmla="*/ 29666 w 55296"/>
                <a:gd name="connsiteY7" fmla="*/ 7722 h 36864"/>
                <a:gd name="connsiteX8" fmla="*/ 59158 w 55296"/>
                <a:gd name="connsiteY8" fmla="*/ 16938 h 36864"/>
                <a:gd name="connsiteX9" fmla="*/ 35196 w 55296"/>
                <a:gd name="connsiteY9" fmla="*/ 3537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9666" y="349"/>
                  </a:moveTo>
                  <a:cubicBezTo>
                    <a:pt x="11234" y="4036"/>
                    <a:pt x="-1668" y="15095"/>
                    <a:pt x="175" y="26154"/>
                  </a:cubicBezTo>
                  <a:cubicBezTo>
                    <a:pt x="2018" y="37213"/>
                    <a:pt x="18607" y="44586"/>
                    <a:pt x="37039" y="40900"/>
                  </a:cubicBezTo>
                  <a:cubicBezTo>
                    <a:pt x="55471" y="37213"/>
                    <a:pt x="68374" y="26154"/>
                    <a:pt x="66530" y="15095"/>
                  </a:cubicBezTo>
                  <a:cubicBezTo>
                    <a:pt x="64687" y="4036"/>
                    <a:pt x="48098" y="-1494"/>
                    <a:pt x="29666" y="349"/>
                  </a:cubicBezTo>
                  <a:close/>
                  <a:moveTo>
                    <a:pt x="35196" y="35370"/>
                  </a:moveTo>
                  <a:cubicBezTo>
                    <a:pt x="20450" y="37213"/>
                    <a:pt x="7548" y="33527"/>
                    <a:pt x="5705" y="26154"/>
                  </a:cubicBezTo>
                  <a:cubicBezTo>
                    <a:pt x="3862" y="18781"/>
                    <a:pt x="16764" y="9565"/>
                    <a:pt x="29666" y="7722"/>
                  </a:cubicBezTo>
                  <a:cubicBezTo>
                    <a:pt x="44412" y="5879"/>
                    <a:pt x="57314" y="9565"/>
                    <a:pt x="59158" y="16938"/>
                  </a:cubicBezTo>
                  <a:cubicBezTo>
                    <a:pt x="61001" y="24311"/>
                    <a:pt x="49942" y="31684"/>
                    <a:pt x="35196" y="3537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2" name="任意多边形: 形状 9501">
              <a:extLst>
                <a:ext uri="{FF2B5EF4-FFF2-40B4-BE49-F238E27FC236}">
                  <a16:creationId xmlns:a16="http://schemas.microsoft.com/office/drawing/2014/main" xmlns="" id="{25735216-EAAA-49C7-8AF8-826D49DE2F96}"/>
                </a:ext>
              </a:extLst>
            </p:cNvPr>
            <p:cNvSpPr/>
            <p:nvPr/>
          </p:nvSpPr>
          <p:spPr>
            <a:xfrm>
              <a:off x="8633666" y="3320140"/>
              <a:ext cx="940034" cy="405505"/>
            </a:xfrm>
            <a:custGeom>
              <a:avLst/>
              <a:gdLst>
                <a:gd name="connsiteX0" fmla="*/ 7373 w 940033"/>
                <a:gd name="connsiteY0" fmla="*/ 368641 h 405504"/>
                <a:gd name="connsiteX1" fmla="*/ 919758 w 940033"/>
                <a:gd name="connsiteY1" fmla="*/ 79258 h 405504"/>
                <a:gd name="connsiteX2" fmla="*/ 884738 w 940033"/>
                <a:gd name="connsiteY2" fmla="*/ 25805 h 405504"/>
                <a:gd name="connsiteX3" fmla="*/ 23961 w 940033"/>
                <a:gd name="connsiteY3" fmla="*/ 304128 h 405504"/>
                <a:gd name="connsiteX4" fmla="*/ 33177 w 940033"/>
                <a:gd name="connsiteY4" fmla="*/ 270951 h 405504"/>
                <a:gd name="connsiteX5" fmla="*/ 869992 w 940033"/>
                <a:gd name="connsiteY5" fmla="*/ 0 h 405504"/>
                <a:gd name="connsiteX6" fmla="*/ 940034 w 940033"/>
                <a:gd name="connsiteY6" fmla="*/ 108749 h 405504"/>
                <a:gd name="connsiteX7" fmla="*/ 940034 w 940033"/>
                <a:gd name="connsiteY7" fmla="*/ 108749 h 405504"/>
                <a:gd name="connsiteX8" fmla="*/ 940034 w 940033"/>
                <a:gd name="connsiteY8" fmla="*/ 108749 h 405504"/>
                <a:gd name="connsiteX9" fmla="*/ 0 w 940033"/>
                <a:gd name="connsiteY9" fmla="*/ 405505 h 405504"/>
                <a:gd name="connsiteX10" fmla="*/ 7373 w 940033"/>
                <a:gd name="connsiteY10" fmla="*/ 368641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0033" h="405504">
                  <a:moveTo>
                    <a:pt x="7373" y="368641"/>
                  </a:moveTo>
                  <a:cubicBezTo>
                    <a:pt x="532686" y="322560"/>
                    <a:pt x="914228" y="82944"/>
                    <a:pt x="919758" y="79258"/>
                  </a:cubicBezTo>
                  <a:lnTo>
                    <a:pt x="884738" y="25805"/>
                  </a:lnTo>
                  <a:cubicBezTo>
                    <a:pt x="879208" y="29491"/>
                    <a:pt x="521626" y="254362"/>
                    <a:pt x="23961" y="304128"/>
                  </a:cubicBezTo>
                  <a:lnTo>
                    <a:pt x="33177" y="270951"/>
                  </a:lnTo>
                  <a:cubicBezTo>
                    <a:pt x="516097" y="221184"/>
                    <a:pt x="864462" y="1843"/>
                    <a:pt x="869992" y="0"/>
                  </a:cubicBezTo>
                  <a:lnTo>
                    <a:pt x="940034" y="108749"/>
                  </a:lnTo>
                  <a:cubicBezTo>
                    <a:pt x="940034" y="108749"/>
                    <a:pt x="940034" y="108749"/>
                    <a:pt x="940034" y="108749"/>
                  </a:cubicBezTo>
                  <a:cubicBezTo>
                    <a:pt x="940034" y="108749"/>
                    <a:pt x="940034" y="108749"/>
                    <a:pt x="940034" y="108749"/>
                  </a:cubicBezTo>
                  <a:cubicBezTo>
                    <a:pt x="919758" y="121651"/>
                    <a:pt x="534529" y="364954"/>
                    <a:pt x="0" y="405505"/>
                  </a:cubicBezTo>
                  <a:lnTo>
                    <a:pt x="7373" y="36864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3" name="任意多边形: 形状 9502">
              <a:extLst>
                <a:ext uri="{FF2B5EF4-FFF2-40B4-BE49-F238E27FC236}">
                  <a16:creationId xmlns:a16="http://schemas.microsoft.com/office/drawing/2014/main" xmlns="" id="{5CAF9CB9-DF83-47E4-8959-BB89DBDC254D}"/>
                </a:ext>
              </a:extLst>
            </p:cNvPr>
            <p:cNvSpPr/>
            <p:nvPr/>
          </p:nvSpPr>
          <p:spPr>
            <a:xfrm>
              <a:off x="8642882" y="3344102"/>
              <a:ext cx="903170" cy="331776"/>
            </a:xfrm>
            <a:custGeom>
              <a:avLst/>
              <a:gdLst>
                <a:gd name="connsiteX0" fmla="*/ 877364 w 903169"/>
                <a:gd name="connsiteY0" fmla="*/ 0 h 331776"/>
                <a:gd name="connsiteX1" fmla="*/ 912386 w 903169"/>
                <a:gd name="connsiteY1" fmla="*/ 53453 h 331776"/>
                <a:gd name="connsiteX2" fmla="*/ 0 w 903169"/>
                <a:gd name="connsiteY2" fmla="*/ 342836 h 331776"/>
                <a:gd name="connsiteX3" fmla="*/ 16589 w 903169"/>
                <a:gd name="connsiteY3" fmla="*/ 276480 h 331776"/>
                <a:gd name="connsiteX4" fmla="*/ 877364 w 903169"/>
                <a:gd name="connsiteY4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169" h="331776">
                  <a:moveTo>
                    <a:pt x="877364" y="0"/>
                  </a:moveTo>
                  <a:lnTo>
                    <a:pt x="912386" y="53453"/>
                  </a:lnTo>
                  <a:cubicBezTo>
                    <a:pt x="906856" y="57139"/>
                    <a:pt x="525313" y="296756"/>
                    <a:pt x="0" y="342836"/>
                  </a:cubicBezTo>
                  <a:lnTo>
                    <a:pt x="16589" y="276480"/>
                  </a:lnTo>
                  <a:cubicBezTo>
                    <a:pt x="514254" y="228557"/>
                    <a:pt x="871835" y="3686"/>
                    <a:pt x="877364" y="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4" name="任意多边形: 形状 9503">
              <a:extLst>
                <a:ext uri="{FF2B5EF4-FFF2-40B4-BE49-F238E27FC236}">
                  <a16:creationId xmlns:a16="http://schemas.microsoft.com/office/drawing/2014/main" xmlns="" id="{5DAA312C-1151-46AD-8A95-685DE8FDC28D}"/>
                </a:ext>
              </a:extLst>
            </p:cNvPr>
            <p:cNvSpPr/>
            <p:nvPr/>
          </p:nvSpPr>
          <p:spPr>
            <a:xfrm>
              <a:off x="7125925" y="3902592"/>
              <a:ext cx="847873" cy="239616"/>
            </a:xfrm>
            <a:custGeom>
              <a:avLst/>
              <a:gdLst>
                <a:gd name="connsiteX0" fmla="*/ 0 w 847873"/>
                <a:gd name="connsiteY0" fmla="*/ 167731 h 239616"/>
                <a:gd name="connsiteX1" fmla="*/ 0 w 847873"/>
                <a:gd name="connsiteY1" fmla="*/ 243303 h 239616"/>
                <a:gd name="connsiteX2" fmla="*/ 95847 w 847873"/>
                <a:gd name="connsiteY2" fmla="*/ 221184 h 239616"/>
                <a:gd name="connsiteX3" fmla="*/ 213812 w 847873"/>
                <a:gd name="connsiteY3" fmla="*/ 158515 h 239616"/>
                <a:gd name="connsiteX4" fmla="*/ 217498 w 847873"/>
                <a:gd name="connsiteY4" fmla="*/ 156672 h 239616"/>
                <a:gd name="connsiteX5" fmla="*/ 221184 w 847873"/>
                <a:gd name="connsiteY5" fmla="*/ 156672 h 239616"/>
                <a:gd name="connsiteX6" fmla="*/ 634062 w 847873"/>
                <a:gd name="connsiteY6" fmla="*/ 156672 h 239616"/>
                <a:gd name="connsiteX7" fmla="*/ 637748 w 847873"/>
                <a:gd name="connsiteY7" fmla="*/ 156672 h 239616"/>
                <a:gd name="connsiteX8" fmla="*/ 641435 w 847873"/>
                <a:gd name="connsiteY8" fmla="*/ 158515 h 239616"/>
                <a:gd name="connsiteX9" fmla="*/ 759400 w 847873"/>
                <a:gd name="connsiteY9" fmla="*/ 221184 h 239616"/>
                <a:gd name="connsiteX10" fmla="*/ 855246 w 847873"/>
                <a:gd name="connsiteY10" fmla="*/ 243303 h 239616"/>
                <a:gd name="connsiteX11" fmla="*/ 855246 w 847873"/>
                <a:gd name="connsiteY11" fmla="*/ 167731 h 239616"/>
                <a:gd name="connsiteX12" fmla="*/ 855246 w 847873"/>
                <a:gd name="connsiteY12" fmla="*/ 0 h 239616"/>
                <a:gd name="connsiteX13" fmla="*/ 0 w 847873"/>
                <a:gd name="connsiteY13" fmla="*/ 0 h 239616"/>
                <a:gd name="connsiteX14" fmla="*/ 0 w 847873"/>
                <a:gd name="connsiteY14" fmla="*/ 167731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7873" h="239616">
                  <a:moveTo>
                    <a:pt x="0" y="167731"/>
                  </a:moveTo>
                  <a:lnTo>
                    <a:pt x="0" y="243303"/>
                  </a:lnTo>
                  <a:cubicBezTo>
                    <a:pt x="25805" y="237773"/>
                    <a:pt x="77415" y="228557"/>
                    <a:pt x="95847" y="221184"/>
                  </a:cubicBezTo>
                  <a:cubicBezTo>
                    <a:pt x="127181" y="210125"/>
                    <a:pt x="213812" y="158515"/>
                    <a:pt x="213812" y="158515"/>
                  </a:cubicBezTo>
                  <a:lnTo>
                    <a:pt x="217498" y="156672"/>
                  </a:lnTo>
                  <a:lnTo>
                    <a:pt x="221184" y="156672"/>
                  </a:lnTo>
                  <a:lnTo>
                    <a:pt x="634062" y="156672"/>
                  </a:lnTo>
                  <a:lnTo>
                    <a:pt x="637748" y="156672"/>
                  </a:lnTo>
                  <a:lnTo>
                    <a:pt x="641435" y="158515"/>
                  </a:lnTo>
                  <a:cubicBezTo>
                    <a:pt x="641435" y="158515"/>
                    <a:pt x="728065" y="210125"/>
                    <a:pt x="759400" y="221184"/>
                  </a:cubicBezTo>
                  <a:cubicBezTo>
                    <a:pt x="777832" y="228557"/>
                    <a:pt x="829441" y="237773"/>
                    <a:pt x="855246" y="243303"/>
                  </a:cubicBezTo>
                  <a:lnTo>
                    <a:pt x="855246" y="167731"/>
                  </a:lnTo>
                  <a:lnTo>
                    <a:pt x="855246" y="0"/>
                  </a:lnTo>
                  <a:lnTo>
                    <a:pt x="0" y="0"/>
                  </a:lnTo>
                  <a:lnTo>
                    <a:pt x="0" y="16773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5" name="任意多边形: 形状 9504">
              <a:extLst>
                <a:ext uri="{FF2B5EF4-FFF2-40B4-BE49-F238E27FC236}">
                  <a16:creationId xmlns:a16="http://schemas.microsoft.com/office/drawing/2014/main" xmlns="" id="{D48815B7-B590-4D1B-AE49-3D711FD1117B}"/>
                </a:ext>
              </a:extLst>
            </p:cNvPr>
            <p:cNvSpPr/>
            <p:nvPr/>
          </p:nvSpPr>
          <p:spPr>
            <a:xfrm>
              <a:off x="7113023" y="3889690"/>
              <a:ext cx="866305" cy="258048"/>
            </a:xfrm>
            <a:custGeom>
              <a:avLst/>
              <a:gdLst>
                <a:gd name="connsiteX0" fmla="*/ 0 w 866305"/>
                <a:gd name="connsiteY0" fmla="*/ 0 h 258048"/>
                <a:gd name="connsiteX1" fmla="*/ 0 w 866305"/>
                <a:gd name="connsiteY1" fmla="*/ 178791 h 258048"/>
                <a:gd name="connsiteX2" fmla="*/ 0 w 866305"/>
                <a:gd name="connsiteY2" fmla="*/ 269107 h 258048"/>
                <a:gd name="connsiteX3" fmla="*/ 114279 w 866305"/>
                <a:gd name="connsiteY3" fmla="*/ 243303 h 258048"/>
                <a:gd name="connsiteX4" fmla="*/ 234087 w 866305"/>
                <a:gd name="connsiteY4" fmla="*/ 178791 h 258048"/>
                <a:gd name="connsiteX5" fmla="*/ 646964 w 866305"/>
                <a:gd name="connsiteY5" fmla="*/ 178791 h 258048"/>
                <a:gd name="connsiteX6" fmla="*/ 766772 w 866305"/>
                <a:gd name="connsiteY6" fmla="*/ 243303 h 258048"/>
                <a:gd name="connsiteX7" fmla="*/ 881051 w 866305"/>
                <a:gd name="connsiteY7" fmla="*/ 269107 h 258048"/>
                <a:gd name="connsiteX8" fmla="*/ 881051 w 866305"/>
                <a:gd name="connsiteY8" fmla="*/ 178791 h 258048"/>
                <a:gd name="connsiteX9" fmla="*/ 881051 w 866305"/>
                <a:gd name="connsiteY9" fmla="*/ 0 h 258048"/>
                <a:gd name="connsiteX10" fmla="*/ 0 w 866305"/>
                <a:gd name="connsiteY10" fmla="*/ 0 h 258048"/>
                <a:gd name="connsiteX11" fmla="*/ 868149 w 866305"/>
                <a:gd name="connsiteY11" fmla="*/ 180634 h 258048"/>
                <a:gd name="connsiteX12" fmla="*/ 868149 w 866305"/>
                <a:gd name="connsiteY12" fmla="*/ 256205 h 258048"/>
                <a:gd name="connsiteX13" fmla="*/ 772302 w 866305"/>
                <a:gd name="connsiteY13" fmla="*/ 234087 h 258048"/>
                <a:gd name="connsiteX14" fmla="*/ 654337 w 866305"/>
                <a:gd name="connsiteY14" fmla="*/ 171418 h 258048"/>
                <a:gd name="connsiteX15" fmla="*/ 650651 w 866305"/>
                <a:gd name="connsiteY15" fmla="*/ 169575 h 258048"/>
                <a:gd name="connsiteX16" fmla="*/ 646964 w 866305"/>
                <a:gd name="connsiteY16" fmla="*/ 169575 h 258048"/>
                <a:gd name="connsiteX17" fmla="*/ 234087 w 866305"/>
                <a:gd name="connsiteY17" fmla="*/ 169575 h 258048"/>
                <a:gd name="connsiteX18" fmla="*/ 230401 w 866305"/>
                <a:gd name="connsiteY18" fmla="*/ 169575 h 258048"/>
                <a:gd name="connsiteX19" fmla="*/ 226714 w 866305"/>
                <a:gd name="connsiteY19" fmla="*/ 171418 h 258048"/>
                <a:gd name="connsiteX20" fmla="*/ 108749 w 866305"/>
                <a:gd name="connsiteY20" fmla="*/ 234087 h 258048"/>
                <a:gd name="connsiteX21" fmla="*/ 12902 w 866305"/>
                <a:gd name="connsiteY21" fmla="*/ 256205 h 258048"/>
                <a:gd name="connsiteX22" fmla="*/ 12902 w 866305"/>
                <a:gd name="connsiteY22" fmla="*/ 180634 h 258048"/>
                <a:gd name="connsiteX23" fmla="*/ 12902 w 866305"/>
                <a:gd name="connsiteY23" fmla="*/ 12902 h 258048"/>
                <a:gd name="connsiteX24" fmla="*/ 868149 w 866305"/>
                <a:gd name="connsiteY24" fmla="*/ 12902 h 258048"/>
                <a:gd name="connsiteX25" fmla="*/ 868149 w 866305"/>
                <a:gd name="connsiteY25" fmla="*/ 180634 h 25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305" h="258048">
                  <a:moveTo>
                    <a:pt x="0" y="0"/>
                  </a:moveTo>
                  <a:lnTo>
                    <a:pt x="0" y="178791"/>
                  </a:lnTo>
                  <a:lnTo>
                    <a:pt x="0" y="269107"/>
                  </a:lnTo>
                  <a:cubicBezTo>
                    <a:pt x="0" y="269107"/>
                    <a:pt x="86630" y="252519"/>
                    <a:pt x="114279" y="243303"/>
                  </a:cubicBezTo>
                  <a:cubicBezTo>
                    <a:pt x="147457" y="232243"/>
                    <a:pt x="234087" y="178791"/>
                    <a:pt x="234087" y="178791"/>
                  </a:cubicBezTo>
                  <a:lnTo>
                    <a:pt x="646964" y="178791"/>
                  </a:lnTo>
                  <a:cubicBezTo>
                    <a:pt x="646964" y="178791"/>
                    <a:pt x="735438" y="230400"/>
                    <a:pt x="766772" y="243303"/>
                  </a:cubicBezTo>
                  <a:cubicBezTo>
                    <a:pt x="794420" y="252519"/>
                    <a:pt x="881051" y="269107"/>
                    <a:pt x="881051" y="269107"/>
                  </a:cubicBezTo>
                  <a:lnTo>
                    <a:pt x="881051" y="178791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180634"/>
                  </a:moveTo>
                  <a:lnTo>
                    <a:pt x="868149" y="256205"/>
                  </a:lnTo>
                  <a:cubicBezTo>
                    <a:pt x="842344" y="250675"/>
                    <a:pt x="790734" y="241459"/>
                    <a:pt x="772302" y="234087"/>
                  </a:cubicBezTo>
                  <a:cubicBezTo>
                    <a:pt x="740968" y="223027"/>
                    <a:pt x="654337" y="171418"/>
                    <a:pt x="654337" y="171418"/>
                  </a:cubicBezTo>
                  <a:lnTo>
                    <a:pt x="650651" y="169575"/>
                  </a:lnTo>
                  <a:lnTo>
                    <a:pt x="646964" y="169575"/>
                  </a:lnTo>
                  <a:lnTo>
                    <a:pt x="234087" y="169575"/>
                  </a:lnTo>
                  <a:lnTo>
                    <a:pt x="230401" y="169575"/>
                  </a:lnTo>
                  <a:lnTo>
                    <a:pt x="226714" y="171418"/>
                  </a:lnTo>
                  <a:cubicBezTo>
                    <a:pt x="226714" y="171418"/>
                    <a:pt x="140083" y="223027"/>
                    <a:pt x="108749" y="234087"/>
                  </a:cubicBezTo>
                  <a:cubicBezTo>
                    <a:pt x="90317" y="241459"/>
                    <a:pt x="38707" y="250675"/>
                    <a:pt x="12902" y="256205"/>
                  </a:cubicBezTo>
                  <a:lnTo>
                    <a:pt x="12902" y="180634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18063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6" name="任意多边形: 形状 9505">
              <a:extLst>
                <a:ext uri="{FF2B5EF4-FFF2-40B4-BE49-F238E27FC236}">
                  <a16:creationId xmlns:a16="http://schemas.microsoft.com/office/drawing/2014/main" xmlns="" id="{E3E911CA-0BA5-4268-BAD3-411F67F63E5A}"/>
                </a:ext>
              </a:extLst>
            </p:cNvPr>
            <p:cNvSpPr/>
            <p:nvPr/>
          </p:nvSpPr>
          <p:spPr>
            <a:xfrm>
              <a:off x="7125926" y="3983693"/>
              <a:ext cx="847873" cy="18432"/>
            </a:xfrm>
            <a:custGeom>
              <a:avLst/>
              <a:gdLst>
                <a:gd name="connsiteX0" fmla="*/ 0 w 847873"/>
                <a:gd name="connsiteY0" fmla="*/ 0 h 18432"/>
                <a:gd name="connsiteX1" fmla="*/ 855246 w 847873"/>
                <a:gd name="connsiteY1" fmla="*/ 0 h 18432"/>
                <a:gd name="connsiteX2" fmla="*/ 855246 w 847873"/>
                <a:gd name="connsiteY2" fmla="*/ 25805 h 18432"/>
                <a:gd name="connsiteX3" fmla="*/ 0 w 847873"/>
                <a:gd name="connsiteY3" fmla="*/ 258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73" h="18432">
                  <a:moveTo>
                    <a:pt x="0" y="0"/>
                  </a:moveTo>
                  <a:lnTo>
                    <a:pt x="855246" y="0"/>
                  </a:lnTo>
                  <a:lnTo>
                    <a:pt x="855246" y="25805"/>
                  </a:lnTo>
                  <a:lnTo>
                    <a:pt x="0" y="2580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7" name="任意多边形: 形状 9506">
              <a:extLst>
                <a:ext uri="{FF2B5EF4-FFF2-40B4-BE49-F238E27FC236}">
                  <a16:creationId xmlns:a16="http://schemas.microsoft.com/office/drawing/2014/main" xmlns="" id="{FCA5DD1A-356C-41C8-ACF2-1C3839FDDBB9}"/>
                </a:ext>
              </a:extLst>
            </p:cNvPr>
            <p:cNvSpPr/>
            <p:nvPr/>
          </p:nvSpPr>
          <p:spPr>
            <a:xfrm>
              <a:off x="7113023" y="3972634"/>
              <a:ext cx="866305" cy="36864"/>
            </a:xfrm>
            <a:custGeom>
              <a:avLst/>
              <a:gdLst>
                <a:gd name="connsiteX0" fmla="*/ 0 w 866305"/>
                <a:gd name="connsiteY0" fmla="*/ 0 h 36864"/>
                <a:gd name="connsiteX1" fmla="*/ 0 w 866305"/>
                <a:gd name="connsiteY1" fmla="*/ 49766 h 36864"/>
                <a:gd name="connsiteX2" fmla="*/ 881051 w 866305"/>
                <a:gd name="connsiteY2" fmla="*/ 49766 h 36864"/>
                <a:gd name="connsiteX3" fmla="*/ 881051 w 866305"/>
                <a:gd name="connsiteY3" fmla="*/ 0 h 36864"/>
                <a:gd name="connsiteX4" fmla="*/ 0 w 866305"/>
                <a:gd name="connsiteY4" fmla="*/ 0 h 36864"/>
                <a:gd name="connsiteX5" fmla="*/ 868149 w 866305"/>
                <a:gd name="connsiteY5" fmla="*/ 38707 h 36864"/>
                <a:gd name="connsiteX6" fmla="*/ 12902 w 866305"/>
                <a:gd name="connsiteY6" fmla="*/ 38707 h 36864"/>
                <a:gd name="connsiteX7" fmla="*/ 12902 w 866305"/>
                <a:gd name="connsiteY7" fmla="*/ 12902 h 36864"/>
                <a:gd name="connsiteX8" fmla="*/ 868149 w 866305"/>
                <a:gd name="connsiteY8" fmla="*/ 12902 h 36864"/>
                <a:gd name="connsiteX9" fmla="*/ 868149 w 866305"/>
                <a:gd name="connsiteY9" fmla="*/ 3870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305" h="36864">
                  <a:moveTo>
                    <a:pt x="0" y="0"/>
                  </a:moveTo>
                  <a:lnTo>
                    <a:pt x="0" y="49766"/>
                  </a:lnTo>
                  <a:lnTo>
                    <a:pt x="881051" y="49766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38707"/>
                  </a:moveTo>
                  <a:lnTo>
                    <a:pt x="12902" y="38707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38707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8" name="任意多边形: 形状 9507">
              <a:extLst>
                <a:ext uri="{FF2B5EF4-FFF2-40B4-BE49-F238E27FC236}">
                  <a16:creationId xmlns:a16="http://schemas.microsoft.com/office/drawing/2014/main" xmlns="" id="{76C20717-8DE3-42EF-ACFB-3C1C92166C53}"/>
                </a:ext>
              </a:extLst>
            </p:cNvPr>
            <p:cNvSpPr/>
            <p:nvPr/>
          </p:nvSpPr>
          <p:spPr>
            <a:xfrm>
              <a:off x="7533273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9216" y="18432"/>
                    <a:pt x="20275" y="18432"/>
                  </a:cubicBezTo>
                  <a:cubicBezTo>
                    <a:pt x="31335" y="18432"/>
                    <a:pt x="40551" y="12903"/>
                    <a:pt x="40551" y="9216"/>
                  </a:cubicBezTo>
                  <a:cubicBezTo>
                    <a:pt x="40551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9" name="任意多边形: 形状 9508">
              <a:extLst>
                <a:ext uri="{FF2B5EF4-FFF2-40B4-BE49-F238E27FC236}">
                  <a16:creationId xmlns:a16="http://schemas.microsoft.com/office/drawing/2014/main" xmlns="" id="{D8FA9C6A-C586-4F57-BA0B-14EA1D7DF095}"/>
                </a:ext>
              </a:extLst>
            </p:cNvPr>
            <p:cNvSpPr/>
            <p:nvPr/>
          </p:nvSpPr>
          <p:spPr>
            <a:xfrm>
              <a:off x="7527744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09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29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09" y="22118"/>
                    <a:pt x="51609" y="14745"/>
                  </a:cubicBezTo>
                  <a:cubicBezTo>
                    <a:pt x="51609" y="7373"/>
                    <a:pt x="40550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5" y="23961"/>
                    <a:pt x="5529" y="18432"/>
                    <a:pt x="5529" y="14745"/>
                  </a:cubicBezTo>
                  <a:cubicBezTo>
                    <a:pt x="5529" y="11059"/>
                    <a:pt x="14745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0" name="任意多边形: 形状 9509">
              <a:extLst>
                <a:ext uri="{FF2B5EF4-FFF2-40B4-BE49-F238E27FC236}">
                  <a16:creationId xmlns:a16="http://schemas.microsoft.com/office/drawing/2014/main" xmlns="" id="{F6CFFFEF-5D64-4E36-AF2B-E85B37F55581}"/>
                </a:ext>
              </a:extLst>
            </p:cNvPr>
            <p:cNvSpPr/>
            <p:nvPr/>
          </p:nvSpPr>
          <p:spPr>
            <a:xfrm>
              <a:off x="7776577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9216" y="18432"/>
                    <a:pt x="20275" y="18432"/>
                  </a:cubicBezTo>
                  <a:cubicBezTo>
                    <a:pt x="31334" y="18432"/>
                    <a:pt x="40550" y="12903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1" name="任意多边形: 形状 9510">
              <a:extLst>
                <a:ext uri="{FF2B5EF4-FFF2-40B4-BE49-F238E27FC236}">
                  <a16:creationId xmlns:a16="http://schemas.microsoft.com/office/drawing/2014/main" xmlns="" id="{18BCA885-5BDD-4A94-A157-8F5117D03835}"/>
                </a:ext>
              </a:extLst>
            </p:cNvPr>
            <p:cNvSpPr/>
            <p:nvPr/>
          </p:nvSpPr>
          <p:spPr>
            <a:xfrm>
              <a:off x="7771047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10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30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10" y="22118"/>
                    <a:pt x="51610" y="14745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6" y="23961"/>
                    <a:pt x="5530" y="18432"/>
                    <a:pt x="5530" y="14745"/>
                  </a:cubicBezTo>
                  <a:cubicBezTo>
                    <a:pt x="5530" y="11059"/>
                    <a:pt x="14746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2" name="任意多边形: 形状 9511">
              <a:extLst>
                <a:ext uri="{FF2B5EF4-FFF2-40B4-BE49-F238E27FC236}">
                  <a16:creationId xmlns:a16="http://schemas.microsoft.com/office/drawing/2014/main" xmlns="" id="{B4EEBA14-51D4-4152-B92F-1B70536B302E}"/>
                </a:ext>
              </a:extLst>
            </p:cNvPr>
            <p:cNvSpPr/>
            <p:nvPr/>
          </p:nvSpPr>
          <p:spPr>
            <a:xfrm>
              <a:off x="7289970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7373" y="18432"/>
                    <a:pt x="20275" y="18432"/>
                  </a:cubicBezTo>
                  <a:cubicBezTo>
                    <a:pt x="31335" y="18432"/>
                    <a:pt x="40551" y="12903"/>
                    <a:pt x="40551" y="9216"/>
                  </a:cubicBezTo>
                  <a:cubicBezTo>
                    <a:pt x="40551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3" name="任意多边形: 形状 9512">
              <a:extLst>
                <a:ext uri="{FF2B5EF4-FFF2-40B4-BE49-F238E27FC236}">
                  <a16:creationId xmlns:a16="http://schemas.microsoft.com/office/drawing/2014/main" xmlns="" id="{9D934227-8C0A-43A0-940A-171F5AE428E8}"/>
                </a:ext>
              </a:extLst>
            </p:cNvPr>
            <p:cNvSpPr/>
            <p:nvPr/>
          </p:nvSpPr>
          <p:spPr>
            <a:xfrm>
              <a:off x="7284441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09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29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09" y="22118"/>
                    <a:pt x="51609" y="14745"/>
                  </a:cubicBezTo>
                  <a:cubicBezTo>
                    <a:pt x="51609" y="7373"/>
                    <a:pt x="40551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5" y="23961"/>
                    <a:pt x="5529" y="18432"/>
                    <a:pt x="5529" y="14745"/>
                  </a:cubicBezTo>
                  <a:cubicBezTo>
                    <a:pt x="5529" y="11059"/>
                    <a:pt x="12903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4" name="任意多边形: 形状 9513">
              <a:extLst>
                <a:ext uri="{FF2B5EF4-FFF2-40B4-BE49-F238E27FC236}">
                  <a16:creationId xmlns:a16="http://schemas.microsoft.com/office/drawing/2014/main" xmlns="" id="{9C7950C1-54E7-4FE5-8458-A0F0174920FA}"/>
                </a:ext>
              </a:extLst>
            </p:cNvPr>
            <p:cNvSpPr/>
            <p:nvPr/>
          </p:nvSpPr>
          <p:spPr>
            <a:xfrm>
              <a:off x="8159963" y="4180916"/>
              <a:ext cx="626689" cy="165888"/>
            </a:xfrm>
            <a:custGeom>
              <a:avLst/>
              <a:gdLst>
                <a:gd name="connsiteX0" fmla="*/ 0 w 626689"/>
                <a:gd name="connsiteY0" fmla="*/ 123495 h 165888"/>
                <a:gd name="connsiteX1" fmla="*/ 0 w 626689"/>
                <a:gd name="connsiteY1" fmla="*/ 178791 h 165888"/>
                <a:gd name="connsiteX2" fmla="*/ 71885 w 626689"/>
                <a:gd name="connsiteY2" fmla="*/ 162202 h 165888"/>
                <a:gd name="connsiteX3" fmla="*/ 158516 w 626689"/>
                <a:gd name="connsiteY3" fmla="*/ 116122 h 165888"/>
                <a:gd name="connsiteX4" fmla="*/ 160359 w 626689"/>
                <a:gd name="connsiteY4" fmla="*/ 114279 h 165888"/>
                <a:gd name="connsiteX5" fmla="*/ 164045 w 626689"/>
                <a:gd name="connsiteY5" fmla="*/ 114279 h 165888"/>
                <a:gd name="connsiteX6" fmla="*/ 470017 w 626689"/>
                <a:gd name="connsiteY6" fmla="*/ 114279 h 165888"/>
                <a:gd name="connsiteX7" fmla="*/ 473703 w 626689"/>
                <a:gd name="connsiteY7" fmla="*/ 114279 h 165888"/>
                <a:gd name="connsiteX8" fmla="*/ 475546 w 626689"/>
                <a:gd name="connsiteY8" fmla="*/ 116122 h 165888"/>
                <a:gd name="connsiteX9" fmla="*/ 562177 w 626689"/>
                <a:gd name="connsiteY9" fmla="*/ 162202 h 165888"/>
                <a:gd name="connsiteX10" fmla="*/ 634062 w 626689"/>
                <a:gd name="connsiteY10" fmla="*/ 178791 h 165888"/>
                <a:gd name="connsiteX11" fmla="*/ 634062 w 626689"/>
                <a:gd name="connsiteY11" fmla="*/ 123495 h 165888"/>
                <a:gd name="connsiteX12" fmla="*/ 634062 w 626689"/>
                <a:gd name="connsiteY12" fmla="*/ 0 h 165888"/>
                <a:gd name="connsiteX13" fmla="*/ 0 w 626689"/>
                <a:gd name="connsiteY13" fmla="*/ 0 h 165888"/>
                <a:gd name="connsiteX14" fmla="*/ 0 w 626689"/>
                <a:gd name="connsiteY14" fmla="*/ 123495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6689" h="165888">
                  <a:moveTo>
                    <a:pt x="0" y="123495"/>
                  </a:moveTo>
                  <a:lnTo>
                    <a:pt x="0" y="178791"/>
                  </a:lnTo>
                  <a:cubicBezTo>
                    <a:pt x="18432" y="175104"/>
                    <a:pt x="57139" y="167732"/>
                    <a:pt x="71885" y="162202"/>
                  </a:cubicBezTo>
                  <a:cubicBezTo>
                    <a:pt x="94003" y="152986"/>
                    <a:pt x="158516" y="116122"/>
                    <a:pt x="158516" y="116122"/>
                  </a:cubicBezTo>
                  <a:lnTo>
                    <a:pt x="160359" y="114279"/>
                  </a:lnTo>
                  <a:lnTo>
                    <a:pt x="164045" y="114279"/>
                  </a:lnTo>
                  <a:lnTo>
                    <a:pt x="470017" y="114279"/>
                  </a:lnTo>
                  <a:lnTo>
                    <a:pt x="473703" y="114279"/>
                  </a:lnTo>
                  <a:lnTo>
                    <a:pt x="475546" y="116122"/>
                  </a:lnTo>
                  <a:cubicBezTo>
                    <a:pt x="475546" y="116122"/>
                    <a:pt x="540058" y="154829"/>
                    <a:pt x="562177" y="162202"/>
                  </a:cubicBezTo>
                  <a:cubicBezTo>
                    <a:pt x="576922" y="167732"/>
                    <a:pt x="613786" y="175104"/>
                    <a:pt x="634062" y="178791"/>
                  </a:cubicBezTo>
                  <a:lnTo>
                    <a:pt x="634062" y="123495"/>
                  </a:lnTo>
                  <a:lnTo>
                    <a:pt x="634062" y="0"/>
                  </a:lnTo>
                  <a:lnTo>
                    <a:pt x="0" y="0"/>
                  </a:lnTo>
                  <a:lnTo>
                    <a:pt x="0" y="12349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5" name="任意多边形: 形状 9514">
              <a:extLst>
                <a:ext uri="{FF2B5EF4-FFF2-40B4-BE49-F238E27FC236}">
                  <a16:creationId xmlns:a16="http://schemas.microsoft.com/office/drawing/2014/main" xmlns="" id="{71595BE2-99AE-4BC5-B2D8-318D925848C4}"/>
                </a:ext>
              </a:extLst>
            </p:cNvPr>
            <p:cNvSpPr/>
            <p:nvPr/>
          </p:nvSpPr>
          <p:spPr>
            <a:xfrm>
              <a:off x="8150747" y="4171700"/>
              <a:ext cx="645121" cy="184320"/>
            </a:xfrm>
            <a:custGeom>
              <a:avLst/>
              <a:gdLst>
                <a:gd name="connsiteX0" fmla="*/ 0 w 645121"/>
                <a:gd name="connsiteY0" fmla="*/ 0 h 184320"/>
                <a:gd name="connsiteX1" fmla="*/ 0 w 645121"/>
                <a:gd name="connsiteY1" fmla="*/ 132711 h 184320"/>
                <a:gd name="connsiteX2" fmla="*/ 0 w 645121"/>
                <a:gd name="connsiteY2" fmla="*/ 199066 h 184320"/>
                <a:gd name="connsiteX3" fmla="*/ 84787 w 645121"/>
                <a:gd name="connsiteY3" fmla="*/ 180634 h 184320"/>
                <a:gd name="connsiteX4" fmla="*/ 173261 w 645121"/>
                <a:gd name="connsiteY4" fmla="*/ 132711 h 184320"/>
                <a:gd name="connsiteX5" fmla="*/ 479233 w 645121"/>
                <a:gd name="connsiteY5" fmla="*/ 132711 h 184320"/>
                <a:gd name="connsiteX6" fmla="*/ 567706 w 645121"/>
                <a:gd name="connsiteY6" fmla="*/ 180634 h 184320"/>
                <a:gd name="connsiteX7" fmla="*/ 652494 w 645121"/>
                <a:gd name="connsiteY7" fmla="*/ 199066 h 184320"/>
                <a:gd name="connsiteX8" fmla="*/ 652494 w 645121"/>
                <a:gd name="connsiteY8" fmla="*/ 132711 h 184320"/>
                <a:gd name="connsiteX9" fmla="*/ 652494 w 645121"/>
                <a:gd name="connsiteY9" fmla="*/ 0 h 184320"/>
                <a:gd name="connsiteX10" fmla="*/ 0 w 645121"/>
                <a:gd name="connsiteY10" fmla="*/ 0 h 184320"/>
                <a:gd name="connsiteX11" fmla="*/ 643278 w 645121"/>
                <a:gd name="connsiteY11" fmla="*/ 132711 h 184320"/>
                <a:gd name="connsiteX12" fmla="*/ 643278 w 645121"/>
                <a:gd name="connsiteY12" fmla="*/ 188007 h 184320"/>
                <a:gd name="connsiteX13" fmla="*/ 571393 w 645121"/>
                <a:gd name="connsiteY13" fmla="*/ 171418 h 184320"/>
                <a:gd name="connsiteX14" fmla="*/ 484762 w 645121"/>
                <a:gd name="connsiteY14" fmla="*/ 125338 h 184320"/>
                <a:gd name="connsiteX15" fmla="*/ 482919 w 645121"/>
                <a:gd name="connsiteY15" fmla="*/ 123495 h 184320"/>
                <a:gd name="connsiteX16" fmla="*/ 479233 w 645121"/>
                <a:gd name="connsiteY16" fmla="*/ 123495 h 184320"/>
                <a:gd name="connsiteX17" fmla="*/ 173261 w 645121"/>
                <a:gd name="connsiteY17" fmla="*/ 123495 h 184320"/>
                <a:gd name="connsiteX18" fmla="*/ 169575 w 645121"/>
                <a:gd name="connsiteY18" fmla="*/ 123495 h 184320"/>
                <a:gd name="connsiteX19" fmla="*/ 167732 w 645121"/>
                <a:gd name="connsiteY19" fmla="*/ 125338 h 184320"/>
                <a:gd name="connsiteX20" fmla="*/ 81101 w 645121"/>
                <a:gd name="connsiteY20" fmla="*/ 171418 h 184320"/>
                <a:gd name="connsiteX21" fmla="*/ 9216 w 645121"/>
                <a:gd name="connsiteY21" fmla="*/ 188007 h 184320"/>
                <a:gd name="connsiteX22" fmla="*/ 9216 w 645121"/>
                <a:gd name="connsiteY22" fmla="*/ 132711 h 184320"/>
                <a:gd name="connsiteX23" fmla="*/ 9216 w 645121"/>
                <a:gd name="connsiteY23" fmla="*/ 9216 h 184320"/>
                <a:gd name="connsiteX24" fmla="*/ 643278 w 645121"/>
                <a:gd name="connsiteY24" fmla="*/ 9216 h 184320"/>
                <a:gd name="connsiteX25" fmla="*/ 643278 w 645121"/>
                <a:gd name="connsiteY25" fmla="*/ 132711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5121" h="184320">
                  <a:moveTo>
                    <a:pt x="0" y="0"/>
                  </a:moveTo>
                  <a:lnTo>
                    <a:pt x="0" y="132711"/>
                  </a:lnTo>
                  <a:lnTo>
                    <a:pt x="0" y="199066"/>
                  </a:lnTo>
                  <a:cubicBezTo>
                    <a:pt x="0" y="199066"/>
                    <a:pt x="64512" y="188007"/>
                    <a:pt x="84787" y="180634"/>
                  </a:cubicBezTo>
                  <a:cubicBezTo>
                    <a:pt x="108749" y="171418"/>
                    <a:pt x="173261" y="132711"/>
                    <a:pt x="173261" y="132711"/>
                  </a:cubicBezTo>
                  <a:lnTo>
                    <a:pt x="479233" y="132711"/>
                  </a:lnTo>
                  <a:cubicBezTo>
                    <a:pt x="479233" y="132711"/>
                    <a:pt x="543745" y="171418"/>
                    <a:pt x="567706" y="180634"/>
                  </a:cubicBezTo>
                  <a:cubicBezTo>
                    <a:pt x="587982" y="188007"/>
                    <a:pt x="652494" y="199066"/>
                    <a:pt x="652494" y="199066"/>
                  </a:cubicBezTo>
                  <a:lnTo>
                    <a:pt x="652494" y="132711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132711"/>
                  </a:moveTo>
                  <a:lnTo>
                    <a:pt x="643278" y="188007"/>
                  </a:lnTo>
                  <a:cubicBezTo>
                    <a:pt x="624846" y="184320"/>
                    <a:pt x="586138" y="176948"/>
                    <a:pt x="571393" y="171418"/>
                  </a:cubicBezTo>
                  <a:cubicBezTo>
                    <a:pt x="549274" y="162202"/>
                    <a:pt x="484762" y="125338"/>
                    <a:pt x="484762" y="125338"/>
                  </a:cubicBezTo>
                  <a:lnTo>
                    <a:pt x="482919" y="123495"/>
                  </a:lnTo>
                  <a:lnTo>
                    <a:pt x="479233" y="123495"/>
                  </a:lnTo>
                  <a:lnTo>
                    <a:pt x="173261" y="123495"/>
                  </a:lnTo>
                  <a:lnTo>
                    <a:pt x="169575" y="123495"/>
                  </a:lnTo>
                  <a:lnTo>
                    <a:pt x="167732" y="125338"/>
                  </a:lnTo>
                  <a:cubicBezTo>
                    <a:pt x="167732" y="125338"/>
                    <a:pt x="103219" y="164045"/>
                    <a:pt x="81101" y="171418"/>
                  </a:cubicBezTo>
                  <a:cubicBezTo>
                    <a:pt x="66355" y="176948"/>
                    <a:pt x="29491" y="184320"/>
                    <a:pt x="9216" y="188007"/>
                  </a:cubicBezTo>
                  <a:lnTo>
                    <a:pt x="9216" y="132711"/>
                  </a:lnTo>
                  <a:lnTo>
                    <a:pt x="9216" y="9216"/>
                  </a:lnTo>
                  <a:lnTo>
                    <a:pt x="643278" y="9216"/>
                  </a:lnTo>
                  <a:lnTo>
                    <a:pt x="643278" y="13271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6" name="任意多边形: 形状 9515">
              <a:extLst>
                <a:ext uri="{FF2B5EF4-FFF2-40B4-BE49-F238E27FC236}">
                  <a16:creationId xmlns:a16="http://schemas.microsoft.com/office/drawing/2014/main" xmlns="" id="{E5038330-38C1-40D2-9B5C-575F9DCDD361}"/>
                </a:ext>
              </a:extLst>
            </p:cNvPr>
            <p:cNvSpPr/>
            <p:nvPr/>
          </p:nvSpPr>
          <p:spPr>
            <a:xfrm>
              <a:off x="8159963" y="4239898"/>
              <a:ext cx="626689" cy="18432"/>
            </a:xfrm>
            <a:custGeom>
              <a:avLst/>
              <a:gdLst>
                <a:gd name="connsiteX0" fmla="*/ 0 w 626689"/>
                <a:gd name="connsiteY0" fmla="*/ 0 h 18432"/>
                <a:gd name="connsiteX1" fmla="*/ 634062 w 626689"/>
                <a:gd name="connsiteY1" fmla="*/ 0 h 18432"/>
                <a:gd name="connsiteX2" fmla="*/ 634062 w 626689"/>
                <a:gd name="connsiteY2" fmla="*/ 20275 h 18432"/>
                <a:gd name="connsiteX3" fmla="*/ 0 w 626689"/>
                <a:gd name="connsiteY3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689" h="18432">
                  <a:moveTo>
                    <a:pt x="0" y="0"/>
                  </a:moveTo>
                  <a:lnTo>
                    <a:pt x="634062" y="0"/>
                  </a:lnTo>
                  <a:lnTo>
                    <a:pt x="634062" y="20275"/>
                  </a:lnTo>
                  <a:lnTo>
                    <a:pt x="0" y="2027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7" name="任意多边形: 形状 9516">
              <a:extLst>
                <a:ext uri="{FF2B5EF4-FFF2-40B4-BE49-F238E27FC236}">
                  <a16:creationId xmlns:a16="http://schemas.microsoft.com/office/drawing/2014/main" xmlns="" id="{A515DF64-1D04-4282-A86E-5FA8B35D9F44}"/>
                </a:ext>
              </a:extLst>
            </p:cNvPr>
            <p:cNvSpPr/>
            <p:nvPr/>
          </p:nvSpPr>
          <p:spPr>
            <a:xfrm>
              <a:off x="8150747" y="4232526"/>
              <a:ext cx="645121" cy="36864"/>
            </a:xfrm>
            <a:custGeom>
              <a:avLst/>
              <a:gdLst>
                <a:gd name="connsiteX0" fmla="*/ 0 w 645121"/>
                <a:gd name="connsiteY0" fmla="*/ 0 h 36864"/>
                <a:gd name="connsiteX1" fmla="*/ 0 w 645121"/>
                <a:gd name="connsiteY1" fmla="*/ 36864 h 36864"/>
                <a:gd name="connsiteX2" fmla="*/ 652494 w 645121"/>
                <a:gd name="connsiteY2" fmla="*/ 36864 h 36864"/>
                <a:gd name="connsiteX3" fmla="*/ 652494 w 645121"/>
                <a:gd name="connsiteY3" fmla="*/ 0 h 36864"/>
                <a:gd name="connsiteX4" fmla="*/ 0 w 645121"/>
                <a:gd name="connsiteY4" fmla="*/ 0 h 36864"/>
                <a:gd name="connsiteX5" fmla="*/ 643278 w 645121"/>
                <a:gd name="connsiteY5" fmla="*/ 27648 h 36864"/>
                <a:gd name="connsiteX6" fmla="*/ 9216 w 645121"/>
                <a:gd name="connsiteY6" fmla="*/ 27648 h 36864"/>
                <a:gd name="connsiteX7" fmla="*/ 9216 w 645121"/>
                <a:gd name="connsiteY7" fmla="*/ 7373 h 36864"/>
                <a:gd name="connsiteX8" fmla="*/ 643278 w 645121"/>
                <a:gd name="connsiteY8" fmla="*/ 7373 h 36864"/>
                <a:gd name="connsiteX9" fmla="*/ 643278 w 645121"/>
                <a:gd name="connsiteY9" fmla="*/ 2764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121" h="36864">
                  <a:moveTo>
                    <a:pt x="0" y="0"/>
                  </a:moveTo>
                  <a:lnTo>
                    <a:pt x="0" y="36864"/>
                  </a:lnTo>
                  <a:lnTo>
                    <a:pt x="652494" y="36864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27648"/>
                  </a:moveTo>
                  <a:lnTo>
                    <a:pt x="9216" y="27648"/>
                  </a:lnTo>
                  <a:lnTo>
                    <a:pt x="9216" y="7373"/>
                  </a:lnTo>
                  <a:lnTo>
                    <a:pt x="643278" y="7373"/>
                  </a:lnTo>
                  <a:lnTo>
                    <a:pt x="643278" y="27648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8" name="任意多边形: 形状 9517">
              <a:extLst>
                <a:ext uri="{FF2B5EF4-FFF2-40B4-BE49-F238E27FC236}">
                  <a16:creationId xmlns:a16="http://schemas.microsoft.com/office/drawing/2014/main" xmlns="" id="{F52F2903-694E-47C4-8BA4-678E38332A9D}"/>
                </a:ext>
              </a:extLst>
            </p:cNvPr>
            <p:cNvSpPr/>
            <p:nvPr/>
          </p:nvSpPr>
          <p:spPr>
            <a:xfrm>
              <a:off x="8462248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9" y="14746"/>
                    <a:pt x="29491" y="11059"/>
                    <a:pt x="29491" y="7373"/>
                  </a:cubicBezTo>
                  <a:cubicBezTo>
                    <a:pt x="29491" y="3686"/>
                    <a:pt x="23962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9" name="任意多边形: 形状 9518">
              <a:extLst>
                <a:ext uri="{FF2B5EF4-FFF2-40B4-BE49-F238E27FC236}">
                  <a16:creationId xmlns:a16="http://schemas.microsoft.com/office/drawing/2014/main" xmlns="" id="{27816429-97FA-4531-8D63-D24C43102FA1}"/>
                </a:ext>
              </a:extLst>
            </p:cNvPr>
            <p:cNvSpPr/>
            <p:nvPr/>
          </p:nvSpPr>
          <p:spPr>
            <a:xfrm>
              <a:off x="8458562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8707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7648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0" name="任意多边形: 形状 9519">
              <a:extLst>
                <a:ext uri="{FF2B5EF4-FFF2-40B4-BE49-F238E27FC236}">
                  <a16:creationId xmlns:a16="http://schemas.microsoft.com/office/drawing/2014/main" xmlns="" id="{6F6444C1-82F8-4B2A-ABC0-DD2D688759BF}"/>
                </a:ext>
              </a:extLst>
            </p:cNvPr>
            <p:cNvSpPr/>
            <p:nvPr/>
          </p:nvSpPr>
          <p:spPr>
            <a:xfrm>
              <a:off x="8642882" y="4243585"/>
              <a:ext cx="18432" cy="18432"/>
            </a:xfrm>
            <a:custGeom>
              <a:avLst/>
              <a:gdLst>
                <a:gd name="connsiteX0" fmla="*/ 14745 w 18432"/>
                <a:gd name="connsiteY0" fmla="*/ 0 h 0"/>
                <a:gd name="connsiteX1" fmla="*/ 0 w 18432"/>
                <a:gd name="connsiteY1" fmla="*/ 7373 h 0"/>
                <a:gd name="connsiteX2" fmla="*/ 14745 w 18432"/>
                <a:gd name="connsiteY2" fmla="*/ 14746 h 0"/>
                <a:gd name="connsiteX3" fmla="*/ 29491 w 18432"/>
                <a:gd name="connsiteY3" fmla="*/ 7373 h 0"/>
                <a:gd name="connsiteX4" fmla="*/ 14745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5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29" y="14746"/>
                    <a:pt x="14745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2118" y="0"/>
                    <a:pt x="1474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1" name="任意多边形: 形状 9520">
              <a:extLst>
                <a:ext uri="{FF2B5EF4-FFF2-40B4-BE49-F238E27FC236}">
                  <a16:creationId xmlns:a16="http://schemas.microsoft.com/office/drawing/2014/main" xmlns="" id="{83320FF0-90EC-4481-A062-04E15949E3C5}"/>
                </a:ext>
              </a:extLst>
            </p:cNvPr>
            <p:cNvSpPr/>
            <p:nvPr/>
          </p:nvSpPr>
          <p:spPr>
            <a:xfrm>
              <a:off x="8639195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7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7" y="12902"/>
                    <a:pt x="3687" y="9216"/>
                  </a:cubicBezTo>
                  <a:cubicBezTo>
                    <a:pt x="3687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2" name="任意多边形: 形状 9521">
              <a:extLst>
                <a:ext uri="{FF2B5EF4-FFF2-40B4-BE49-F238E27FC236}">
                  <a16:creationId xmlns:a16="http://schemas.microsoft.com/office/drawing/2014/main" xmlns="" id="{76CEA911-CAE8-45C4-9E00-0DEB4C429FCF}"/>
                </a:ext>
              </a:extLst>
            </p:cNvPr>
            <p:cNvSpPr/>
            <p:nvPr/>
          </p:nvSpPr>
          <p:spPr>
            <a:xfrm>
              <a:off x="8283457" y="4243585"/>
              <a:ext cx="18432" cy="18432"/>
            </a:xfrm>
            <a:custGeom>
              <a:avLst/>
              <a:gdLst>
                <a:gd name="connsiteX0" fmla="*/ 14745 w 18432"/>
                <a:gd name="connsiteY0" fmla="*/ 0 h 0"/>
                <a:gd name="connsiteX1" fmla="*/ 0 w 18432"/>
                <a:gd name="connsiteY1" fmla="*/ 7373 h 0"/>
                <a:gd name="connsiteX2" fmla="*/ 14745 w 18432"/>
                <a:gd name="connsiteY2" fmla="*/ 14746 h 0"/>
                <a:gd name="connsiteX3" fmla="*/ 29491 w 18432"/>
                <a:gd name="connsiteY3" fmla="*/ 7373 h 0"/>
                <a:gd name="connsiteX4" fmla="*/ 14745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5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29" y="14746"/>
                    <a:pt x="14745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2118" y="0"/>
                    <a:pt x="1474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3" name="任意多边形: 形状 9522">
              <a:extLst>
                <a:ext uri="{FF2B5EF4-FFF2-40B4-BE49-F238E27FC236}">
                  <a16:creationId xmlns:a16="http://schemas.microsoft.com/office/drawing/2014/main" xmlns="" id="{2E4088DB-84A5-45B5-B23F-78752FDA8F46}"/>
                </a:ext>
              </a:extLst>
            </p:cNvPr>
            <p:cNvSpPr/>
            <p:nvPr/>
          </p:nvSpPr>
          <p:spPr>
            <a:xfrm>
              <a:off x="8279771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7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7" y="12902"/>
                    <a:pt x="3687" y="9216"/>
                  </a:cubicBezTo>
                  <a:cubicBezTo>
                    <a:pt x="3687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4" name="任意多边形: 形状 9523">
              <a:extLst>
                <a:ext uri="{FF2B5EF4-FFF2-40B4-BE49-F238E27FC236}">
                  <a16:creationId xmlns:a16="http://schemas.microsoft.com/office/drawing/2014/main" xmlns="" id="{83E4497A-CF97-4535-B3BE-C08BD0FF62C6}"/>
                </a:ext>
              </a:extLst>
            </p:cNvPr>
            <p:cNvSpPr/>
            <p:nvPr/>
          </p:nvSpPr>
          <p:spPr>
            <a:xfrm>
              <a:off x="3310495" y="4180916"/>
              <a:ext cx="626689" cy="165888"/>
            </a:xfrm>
            <a:custGeom>
              <a:avLst/>
              <a:gdLst>
                <a:gd name="connsiteX0" fmla="*/ 0 w 626689"/>
                <a:gd name="connsiteY0" fmla="*/ 123495 h 165888"/>
                <a:gd name="connsiteX1" fmla="*/ 0 w 626689"/>
                <a:gd name="connsiteY1" fmla="*/ 178791 h 165888"/>
                <a:gd name="connsiteX2" fmla="*/ 71885 w 626689"/>
                <a:gd name="connsiteY2" fmla="*/ 162202 h 165888"/>
                <a:gd name="connsiteX3" fmla="*/ 158515 w 626689"/>
                <a:gd name="connsiteY3" fmla="*/ 116122 h 165888"/>
                <a:gd name="connsiteX4" fmla="*/ 160359 w 626689"/>
                <a:gd name="connsiteY4" fmla="*/ 114279 h 165888"/>
                <a:gd name="connsiteX5" fmla="*/ 164045 w 626689"/>
                <a:gd name="connsiteY5" fmla="*/ 114279 h 165888"/>
                <a:gd name="connsiteX6" fmla="*/ 470017 w 626689"/>
                <a:gd name="connsiteY6" fmla="*/ 114279 h 165888"/>
                <a:gd name="connsiteX7" fmla="*/ 473703 w 626689"/>
                <a:gd name="connsiteY7" fmla="*/ 114279 h 165888"/>
                <a:gd name="connsiteX8" fmla="*/ 475546 w 626689"/>
                <a:gd name="connsiteY8" fmla="*/ 116122 h 165888"/>
                <a:gd name="connsiteX9" fmla="*/ 562177 w 626689"/>
                <a:gd name="connsiteY9" fmla="*/ 162202 h 165888"/>
                <a:gd name="connsiteX10" fmla="*/ 634062 w 626689"/>
                <a:gd name="connsiteY10" fmla="*/ 178791 h 165888"/>
                <a:gd name="connsiteX11" fmla="*/ 634062 w 626689"/>
                <a:gd name="connsiteY11" fmla="*/ 123495 h 165888"/>
                <a:gd name="connsiteX12" fmla="*/ 634062 w 626689"/>
                <a:gd name="connsiteY12" fmla="*/ 0 h 165888"/>
                <a:gd name="connsiteX13" fmla="*/ 0 w 626689"/>
                <a:gd name="connsiteY13" fmla="*/ 0 h 165888"/>
                <a:gd name="connsiteX14" fmla="*/ 0 w 626689"/>
                <a:gd name="connsiteY14" fmla="*/ 123495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6689" h="165888">
                  <a:moveTo>
                    <a:pt x="0" y="123495"/>
                  </a:moveTo>
                  <a:lnTo>
                    <a:pt x="0" y="178791"/>
                  </a:lnTo>
                  <a:cubicBezTo>
                    <a:pt x="18432" y="175104"/>
                    <a:pt x="57139" y="167732"/>
                    <a:pt x="71885" y="162202"/>
                  </a:cubicBezTo>
                  <a:cubicBezTo>
                    <a:pt x="94003" y="152986"/>
                    <a:pt x="158515" y="116122"/>
                    <a:pt x="158515" y="116122"/>
                  </a:cubicBezTo>
                  <a:lnTo>
                    <a:pt x="160359" y="114279"/>
                  </a:lnTo>
                  <a:lnTo>
                    <a:pt x="164045" y="114279"/>
                  </a:lnTo>
                  <a:lnTo>
                    <a:pt x="470017" y="114279"/>
                  </a:lnTo>
                  <a:lnTo>
                    <a:pt x="473703" y="114279"/>
                  </a:lnTo>
                  <a:lnTo>
                    <a:pt x="475546" y="116122"/>
                  </a:lnTo>
                  <a:cubicBezTo>
                    <a:pt x="475546" y="116122"/>
                    <a:pt x="540058" y="154829"/>
                    <a:pt x="562177" y="162202"/>
                  </a:cubicBezTo>
                  <a:cubicBezTo>
                    <a:pt x="576923" y="167732"/>
                    <a:pt x="613787" y="175104"/>
                    <a:pt x="634062" y="178791"/>
                  </a:cubicBezTo>
                  <a:lnTo>
                    <a:pt x="634062" y="123495"/>
                  </a:lnTo>
                  <a:lnTo>
                    <a:pt x="634062" y="0"/>
                  </a:lnTo>
                  <a:lnTo>
                    <a:pt x="0" y="0"/>
                  </a:lnTo>
                  <a:lnTo>
                    <a:pt x="0" y="12349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5" name="任意多边形: 形状 9524">
              <a:extLst>
                <a:ext uri="{FF2B5EF4-FFF2-40B4-BE49-F238E27FC236}">
                  <a16:creationId xmlns:a16="http://schemas.microsoft.com/office/drawing/2014/main" xmlns="" id="{F8B6CE8F-5EC9-4018-A475-58DF0D231136}"/>
                </a:ext>
              </a:extLst>
            </p:cNvPr>
            <p:cNvSpPr/>
            <p:nvPr/>
          </p:nvSpPr>
          <p:spPr>
            <a:xfrm>
              <a:off x="3301279" y="4171700"/>
              <a:ext cx="645121" cy="184320"/>
            </a:xfrm>
            <a:custGeom>
              <a:avLst/>
              <a:gdLst>
                <a:gd name="connsiteX0" fmla="*/ 0 w 645121"/>
                <a:gd name="connsiteY0" fmla="*/ 0 h 184320"/>
                <a:gd name="connsiteX1" fmla="*/ 0 w 645121"/>
                <a:gd name="connsiteY1" fmla="*/ 132711 h 184320"/>
                <a:gd name="connsiteX2" fmla="*/ 0 w 645121"/>
                <a:gd name="connsiteY2" fmla="*/ 199066 h 184320"/>
                <a:gd name="connsiteX3" fmla="*/ 84787 w 645121"/>
                <a:gd name="connsiteY3" fmla="*/ 180634 h 184320"/>
                <a:gd name="connsiteX4" fmla="*/ 173261 w 645121"/>
                <a:gd name="connsiteY4" fmla="*/ 132711 h 184320"/>
                <a:gd name="connsiteX5" fmla="*/ 479233 w 645121"/>
                <a:gd name="connsiteY5" fmla="*/ 132711 h 184320"/>
                <a:gd name="connsiteX6" fmla="*/ 567706 w 645121"/>
                <a:gd name="connsiteY6" fmla="*/ 180634 h 184320"/>
                <a:gd name="connsiteX7" fmla="*/ 652494 w 645121"/>
                <a:gd name="connsiteY7" fmla="*/ 199066 h 184320"/>
                <a:gd name="connsiteX8" fmla="*/ 652494 w 645121"/>
                <a:gd name="connsiteY8" fmla="*/ 132711 h 184320"/>
                <a:gd name="connsiteX9" fmla="*/ 652494 w 645121"/>
                <a:gd name="connsiteY9" fmla="*/ 0 h 184320"/>
                <a:gd name="connsiteX10" fmla="*/ 0 w 645121"/>
                <a:gd name="connsiteY10" fmla="*/ 0 h 184320"/>
                <a:gd name="connsiteX11" fmla="*/ 643278 w 645121"/>
                <a:gd name="connsiteY11" fmla="*/ 132711 h 184320"/>
                <a:gd name="connsiteX12" fmla="*/ 643278 w 645121"/>
                <a:gd name="connsiteY12" fmla="*/ 188007 h 184320"/>
                <a:gd name="connsiteX13" fmla="*/ 571393 w 645121"/>
                <a:gd name="connsiteY13" fmla="*/ 171418 h 184320"/>
                <a:gd name="connsiteX14" fmla="*/ 484762 w 645121"/>
                <a:gd name="connsiteY14" fmla="*/ 125338 h 184320"/>
                <a:gd name="connsiteX15" fmla="*/ 482919 w 645121"/>
                <a:gd name="connsiteY15" fmla="*/ 123495 h 184320"/>
                <a:gd name="connsiteX16" fmla="*/ 479233 w 645121"/>
                <a:gd name="connsiteY16" fmla="*/ 123495 h 184320"/>
                <a:gd name="connsiteX17" fmla="*/ 173261 w 645121"/>
                <a:gd name="connsiteY17" fmla="*/ 123495 h 184320"/>
                <a:gd name="connsiteX18" fmla="*/ 169575 w 645121"/>
                <a:gd name="connsiteY18" fmla="*/ 123495 h 184320"/>
                <a:gd name="connsiteX19" fmla="*/ 167731 w 645121"/>
                <a:gd name="connsiteY19" fmla="*/ 125338 h 184320"/>
                <a:gd name="connsiteX20" fmla="*/ 81101 w 645121"/>
                <a:gd name="connsiteY20" fmla="*/ 171418 h 184320"/>
                <a:gd name="connsiteX21" fmla="*/ 9216 w 645121"/>
                <a:gd name="connsiteY21" fmla="*/ 188007 h 184320"/>
                <a:gd name="connsiteX22" fmla="*/ 9216 w 645121"/>
                <a:gd name="connsiteY22" fmla="*/ 132711 h 184320"/>
                <a:gd name="connsiteX23" fmla="*/ 9216 w 645121"/>
                <a:gd name="connsiteY23" fmla="*/ 9216 h 184320"/>
                <a:gd name="connsiteX24" fmla="*/ 643278 w 645121"/>
                <a:gd name="connsiteY24" fmla="*/ 9216 h 184320"/>
                <a:gd name="connsiteX25" fmla="*/ 643278 w 645121"/>
                <a:gd name="connsiteY25" fmla="*/ 132711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5121" h="184320">
                  <a:moveTo>
                    <a:pt x="0" y="0"/>
                  </a:moveTo>
                  <a:lnTo>
                    <a:pt x="0" y="132711"/>
                  </a:lnTo>
                  <a:lnTo>
                    <a:pt x="0" y="199066"/>
                  </a:lnTo>
                  <a:cubicBezTo>
                    <a:pt x="0" y="199066"/>
                    <a:pt x="64512" y="188007"/>
                    <a:pt x="84787" y="180634"/>
                  </a:cubicBezTo>
                  <a:cubicBezTo>
                    <a:pt x="108749" y="171418"/>
                    <a:pt x="173261" y="132711"/>
                    <a:pt x="173261" y="132711"/>
                  </a:cubicBezTo>
                  <a:lnTo>
                    <a:pt x="479233" y="132711"/>
                  </a:lnTo>
                  <a:cubicBezTo>
                    <a:pt x="479233" y="132711"/>
                    <a:pt x="543745" y="171418"/>
                    <a:pt x="567706" y="180634"/>
                  </a:cubicBezTo>
                  <a:cubicBezTo>
                    <a:pt x="587982" y="188007"/>
                    <a:pt x="652494" y="199066"/>
                    <a:pt x="652494" y="199066"/>
                  </a:cubicBezTo>
                  <a:lnTo>
                    <a:pt x="652494" y="132711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132711"/>
                  </a:moveTo>
                  <a:lnTo>
                    <a:pt x="643278" y="188007"/>
                  </a:lnTo>
                  <a:cubicBezTo>
                    <a:pt x="624846" y="184320"/>
                    <a:pt x="586139" y="176948"/>
                    <a:pt x="571393" y="171418"/>
                  </a:cubicBezTo>
                  <a:cubicBezTo>
                    <a:pt x="549274" y="162202"/>
                    <a:pt x="484762" y="125338"/>
                    <a:pt x="484762" y="125338"/>
                  </a:cubicBezTo>
                  <a:lnTo>
                    <a:pt x="482919" y="123495"/>
                  </a:lnTo>
                  <a:lnTo>
                    <a:pt x="479233" y="123495"/>
                  </a:lnTo>
                  <a:lnTo>
                    <a:pt x="173261" y="123495"/>
                  </a:lnTo>
                  <a:lnTo>
                    <a:pt x="169575" y="123495"/>
                  </a:lnTo>
                  <a:lnTo>
                    <a:pt x="167731" y="125338"/>
                  </a:lnTo>
                  <a:cubicBezTo>
                    <a:pt x="167731" y="125338"/>
                    <a:pt x="103219" y="164045"/>
                    <a:pt x="81101" y="171418"/>
                  </a:cubicBezTo>
                  <a:cubicBezTo>
                    <a:pt x="66355" y="176948"/>
                    <a:pt x="29491" y="184320"/>
                    <a:pt x="9216" y="188007"/>
                  </a:cubicBezTo>
                  <a:lnTo>
                    <a:pt x="9216" y="132711"/>
                  </a:lnTo>
                  <a:lnTo>
                    <a:pt x="9216" y="9216"/>
                  </a:lnTo>
                  <a:lnTo>
                    <a:pt x="643278" y="9216"/>
                  </a:lnTo>
                  <a:lnTo>
                    <a:pt x="643278" y="13271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6" name="任意多边形: 形状 9525">
              <a:extLst>
                <a:ext uri="{FF2B5EF4-FFF2-40B4-BE49-F238E27FC236}">
                  <a16:creationId xmlns:a16="http://schemas.microsoft.com/office/drawing/2014/main" xmlns="" id="{C96A0E2B-BBDF-4D24-98F4-590C6AD31662}"/>
                </a:ext>
              </a:extLst>
            </p:cNvPr>
            <p:cNvSpPr/>
            <p:nvPr/>
          </p:nvSpPr>
          <p:spPr>
            <a:xfrm>
              <a:off x="3310495" y="4239898"/>
              <a:ext cx="626689" cy="18432"/>
            </a:xfrm>
            <a:custGeom>
              <a:avLst/>
              <a:gdLst>
                <a:gd name="connsiteX0" fmla="*/ 0 w 626689"/>
                <a:gd name="connsiteY0" fmla="*/ 0 h 18432"/>
                <a:gd name="connsiteX1" fmla="*/ 634062 w 626689"/>
                <a:gd name="connsiteY1" fmla="*/ 0 h 18432"/>
                <a:gd name="connsiteX2" fmla="*/ 634062 w 626689"/>
                <a:gd name="connsiteY2" fmla="*/ 20275 h 18432"/>
                <a:gd name="connsiteX3" fmla="*/ 0 w 626689"/>
                <a:gd name="connsiteY3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689" h="18432">
                  <a:moveTo>
                    <a:pt x="0" y="0"/>
                  </a:moveTo>
                  <a:lnTo>
                    <a:pt x="634062" y="0"/>
                  </a:lnTo>
                  <a:lnTo>
                    <a:pt x="634062" y="20275"/>
                  </a:lnTo>
                  <a:lnTo>
                    <a:pt x="0" y="2027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7" name="任意多边形: 形状 9526">
              <a:extLst>
                <a:ext uri="{FF2B5EF4-FFF2-40B4-BE49-F238E27FC236}">
                  <a16:creationId xmlns:a16="http://schemas.microsoft.com/office/drawing/2014/main" xmlns="" id="{5470CA30-26F1-4D9B-A72D-C8B8CF09296E}"/>
                </a:ext>
              </a:extLst>
            </p:cNvPr>
            <p:cNvSpPr/>
            <p:nvPr/>
          </p:nvSpPr>
          <p:spPr>
            <a:xfrm>
              <a:off x="3301279" y="4232526"/>
              <a:ext cx="645121" cy="36864"/>
            </a:xfrm>
            <a:custGeom>
              <a:avLst/>
              <a:gdLst>
                <a:gd name="connsiteX0" fmla="*/ 0 w 645121"/>
                <a:gd name="connsiteY0" fmla="*/ 0 h 36864"/>
                <a:gd name="connsiteX1" fmla="*/ 0 w 645121"/>
                <a:gd name="connsiteY1" fmla="*/ 36864 h 36864"/>
                <a:gd name="connsiteX2" fmla="*/ 652494 w 645121"/>
                <a:gd name="connsiteY2" fmla="*/ 36864 h 36864"/>
                <a:gd name="connsiteX3" fmla="*/ 652494 w 645121"/>
                <a:gd name="connsiteY3" fmla="*/ 0 h 36864"/>
                <a:gd name="connsiteX4" fmla="*/ 0 w 645121"/>
                <a:gd name="connsiteY4" fmla="*/ 0 h 36864"/>
                <a:gd name="connsiteX5" fmla="*/ 643278 w 645121"/>
                <a:gd name="connsiteY5" fmla="*/ 27648 h 36864"/>
                <a:gd name="connsiteX6" fmla="*/ 9216 w 645121"/>
                <a:gd name="connsiteY6" fmla="*/ 27648 h 36864"/>
                <a:gd name="connsiteX7" fmla="*/ 9216 w 645121"/>
                <a:gd name="connsiteY7" fmla="*/ 7373 h 36864"/>
                <a:gd name="connsiteX8" fmla="*/ 643278 w 645121"/>
                <a:gd name="connsiteY8" fmla="*/ 7373 h 36864"/>
                <a:gd name="connsiteX9" fmla="*/ 643278 w 645121"/>
                <a:gd name="connsiteY9" fmla="*/ 2764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121" h="36864">
                  <a:moveTo>
                    <a:pt x="0" y="0"/>
                  </a:moveTo>
                  <a:lnTo>
                    <a:pt x="0" y="36864"/>
                  </a:lnTo>
                  <a:lnTo>
                    <a:pt x="652494" y="36864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27648"/>
                  </a:moveTo>
                  <a:lnTo>
                    <a:pt x="9216" y="27648"/>
                  </a:lnTo>
                  <a:lnTo>
                    <a:pt x="9216" y="7373"/>
                  </a:lnTo>
                  <a:lnTo>
                    <a:pt x="643278" y="7373"/>
                  </a:lnTo>
                  <a:lnTo>
                    <a:pt x="643278" y="27648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8" name="任意多边形: 形状 9527">
              <a:extLst>
                <a:ext uri="{FF2B5EF4-FFF2-40B4-BE49-F238E27FC236}">
                  <a16:creationId xmlns:a16="http://schemas.microsoft.com/office/drawing/2014/main" xmlns="" id="{B2EF39AB-4500-4A5E-964D-197A18602B79}"/>
                </a:ext>
              </a:extLst>
            </p:cNvPr>
            <p:cNvSpPr/>
            <p:nvPr/>
          </p:nvSpPr>
          <p:spPr>
            <a:xfrm>
              <a:off x="3612780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3962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9" name="任意多边形: 形状 9528">
              <a:extLst>
                <a:ext uri="{FF2B5EF4-FFF2-40B4-BE49-F238E27FC236}">
                  <a16:creationId xmlns:a16="http://schemas.microsoft.com/office/drawing/2014/main" xmlns="" id="{BA8C1103-3016-40FF-BE8F-4FD62730CDC8}"/>
                </a:ext>
              </a:extLst>
            </p:cNvPr>
            <p:cNvSpPr/>
            <p:nvPr/>
          </p:nvSpPr>
          <p:spPr>
            <a:xfrm>
              <a:off x="3609094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8707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3178" y="12902"/>
                    <a:pt x="27648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0" name="任意多边形: 形状 9529">
              <a:extLst>
                <a:ext uri="{FF2B5EF4-FFF2-40B4-BE49-F238E27FC236}">
                  <a16:creationId xmlns:a16="http://schemas.microsoft.com/office/drawing/2014/main" xmlns="" id="{4C781621-C292-4E18-8C7C-F94EE0C2FCCD}"/>
                </a:ext>
              </a:extLst>
            </p:cNvPr>
            <p:cNvSpPr/>
            <p:nvPr/>
          </p:nvSpPr>
          <p:spPr>
            <a:xfrm>
              <a:off x="3793414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9" y="14746"/>
                    <a:pt x="29491" y="11059"/>
                    <a:pt x="29491" y="7373"/>
                  </a:cubicBezTo>
                  <a:cubicBezTo>
                    <a:pt x="29491" y="3686"/>
                    <a:pt x="22119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1" name="任意多边形: 形状 9530">
              <a:extLst>
                <a:ext uri="{FF2B5EF4-FFF2-40B4-BE49-F238E27FC236}">
                  <a16:creationId xmlns:a16="http://schemas.microsoft.com/office/drawing/2014/main" xmlns="" id="{FCE86F48-224B-476A-A8A9-A064942B2CD9}"/>
                </a:ext>
              </a:extLst>
            </p:cNvPr>
            <p:cNvSpPr/>
            <p:nvPr/>
          </p:nvSpPr>
          <p:spPr>
            <a:xfrm>
              <a:off x="3789728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7648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3178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2" name="任意多边形: 形状 9531">
              <a:extLst>
                <a:ext uri="{FF2B5EF4-FFF2-40B4-BE49-F238E27FC236}">
                  <a16:creationId xmlns:a16="http://schemas.microsoft.com/office/drawing/2014/main" xmlns="" id="{6F90AEF3-7AAB-427E-92B8-F079BD3E2653}"/>
                </a:ext>
              </a:extLst>
            </p:cNvPr>
            <p:cNvSpPr/>
            <p:nvPr/>
          </p:nvSpPr>
          <p:spPr>
            <a:xfrm>
              <a:off x="3433990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7648" y="3686"/>
                    <a:pt x="22118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3" name="任意多边形: 形状 9532">
              <a:extLst>
                <a:ext uri="{FF2B5EF4-FFF2-40B4-BE49-F238E27FC236}">
                  <a16:creationId xmlns:a16="http://schemas.microsoft.com/office/drawing/2014/main" xmlns="" id="{052A3263-AD5A-4D58-9A6E-EB6B18A92B51}"/>
                </a:ext>
              </a:extLst>
            </p:cNvPr>
            <p:cNvSpPr/>
            <p:nvPr/>
          </p:nvSpPr>
          <p:spPr>
            <a:xfrm>
              <a:off x="3430303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7648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1334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4" name="任意多边形: 形状 9533">
              <a:extLst>
                <a:ext uri="{FF2B5EF4-FFF2-40B4-BE49-F238E27FC236}">
                  <a16:creationId xmlns:a16="http://schemas.microsoft.com/office/drawing/2014/main" xmlns="" id="{B87904FD-D3B0-4C3D-A2A0-1D06C8D82A18}"/>
                </a:ext>
              </a:extLst>
            </p:cNvPr>
            <p:cNvSpPr/>
            <p:nvPr/>
          </p:nvSpPr>
          <p:spPr>
            <a:xfrm>
              <a:off x="4125191" y="3900749"/>
              <a:ext cx="847873" cy="239616"/>
            </a:xfrm>
            <a:custGeom>
              <a:avLst/>
              <a:gdLst>
                <a:gd name="connsiteX0" fmla="*/ 0 w 847873"/>
                <a:gd name="connsiteY0" fmla="*/ 167732 h 239616"/>
                <a:gd name="connsiteX1" fmla="*/ 0 w 847873"/>
                <a:gd name="connsiteY1" fmla="*/ 243303 h 239616"/>
                <a:gd name="connsiteX2" fmla="*/ 95847 w 847873"/>
                <a:gd name="connsiteY2" fmla="*/ 221184 h 239616"/>
                <a:gd name="connsiteX3" fmla="*/ 213812 w 847873"/>
                <a:gd name="connsiteY3" fmla="*/ 158516 h 239616"/>
                <a:gd name="connsiteX4" fmla="*/ 217498 w 847873"/>
                <a:gd name="connsiteY4" fmla="*/ 156672 h 239616"/>
                <a:gd name="connsiteX5" fmla="*/ 221184 w 847873"/>
                <a:gd name="connsiteY5" fmla="*/ 156672 h 239616"/>
                <a:gd name="connsiteX6" fmla="*/ 634062 w 847873"/>
                <a:gd name="connsiteY6" fmla="*/ 156672 h 239616"/>
                <a:gd name="connsiteX7" fmla="*/ 637748 w 847873"/>
                <a:gd name="connsiteY7" fmla="*/ 156672 h 239616"/>
                <a:gd name="connsiteX8" fmla="*/ 641435 w 847873"/>
                <a:gd name="connsiteY8" fmla="*/ 158516 h 239616"/>
                <a:gd name="connsiteX9" fmla="*/ 759400 w 847873"/>
                <a:gd name="connsiteY9" fmla="*/ 221184 h 239616"/>
                <a:gd name="connsiteX10" fmla="*/ 855246 w 847873"/>
                <a:gd name="connsiteY10" fmla="*/ 243303 h 239616"/>
                <a:gd name="connsiteX11" fmla="*/ 855246 w 847873"/>
                <a:gd name="connsiteY11" fmla="*/ 167732 h 239616"/>
                <a:gd name="connsiteX12" fmla="*/ 855246 w 847873"/>
                <a:gd name="connsiteY12" fmla="*/ 0 h 239616"/>
                <a:gd name="connsiteX13" fmla="*/ 0 w 847873"/>
                <a:gd name="connsiteY13" fmla="*/ 0 h 239616"/>
                <a:gd name="connsiteX14" fmla="*/ 0 w 847873"/>
                <a:gd name="connsiteY14" fmla="*/ 1677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7873" h="239616">
                  <a:moveTo>
                    <a:pt x="0" y="167732"/>
                  </a:moveTo>
                  <a:lnTo>
                    <a:pt x="0" y="243303"/>
                  </a:lnTo>
                  <a:cubicBezTo>
                    <a:pt x="25805" y="237773"/>
                    <a:pt x="77415" y="228557"/>
                    <a:pt x="95847" y="221184"/>
                  </a:cubicBezTo>
                  <a:cubicBezTo>
                    <a:pt x="127181" y="210125"/>
                    <a:pt x="213812" y="158516"/>
                    <a:pt x="213812" y="158516"/>
                  </a:cubicBezTo>
                  <a:lnTo>
                    <a:pt x="217498" y="156672"/>
                  </a:lnTo>
                  <a:lnTo>
                    <a:pt x="221184" y="156672"/>
                  </a:lnTo>
                  <a:lnTo>
                    <a:pt x="634062" y="156672"/>
                  </a:lnTo>
                  <a:lnTo>
                    <a:pt x="637748" y="156672"/>
                  </a:lnTo>
                  <a:lnTo>
                    <a:pt x="641435" y="158516"/>
                  </a:lnTo>
                  <a:cubicBezTo>
                    <a:pt x="641435" y="158516"/>
                    <a:pt x="728065" y="210125"/>
                    <a:pt x="759400" y="221184"/>
                  </a:cubicBezTo>
                  <a:cubicBezTo>
                    <a:pt x="777832" y="228557"/>
                    <a:pt x="829442" y="237773"/>
                    <a:pt x="855246" y="243303"/>
                  </a:cubicBezTo>
                  <a:lnTo>
                    <a:pt x="855246" y="167732"/>
                  </a:lnTo>
                  <a:lnTo>
                    <a:pt x="855246" y="0"/>
                  </a:lnTo>
                  <a:lnTo>
                    <a:pt x="0" y="0"/>
                  </a:lnTo>
                  <a:lnTo>
                    <a:pt x="0" y="167732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5" name="任意多边形: 形状 9534">
              <a:extLst>
                <a:ext uri="{FF2B5EF4-FFF2-40B4-BE49-F238E27FC236}">
                  <a16:creationId xmlns:a16="http://schemas.microsoft.com/office/drawing/2014/main" xmlns="" id="{D5D80CC8-5237-4698-8EE8-6973FDA9BCC5}"/>
                </a:ext>
              </a:extLst>
            </p:cNvPr>
            <p:cNvSpPr/>
            <p:nvPr/>
          </p:nvSpPr>
          <p:spPr>
            <a:xfrm>
              <a:off x="4112289" y="3887847"/>
              <a:ext cx="866305" cy="258048"/>
            </a:xfrm>
            <a:custGeom>
              <a:avLst/>
              <a:gdLst>
                <a:gd name="connsiteX0" fmla="*/ 0 w 866305"/>
                <a:gd name="connsiteY0" fmla="*/ 0 h 258048"/>
                <a:gd name="connsiteX1" fmla="*/ 0 w 866305"/>
                <a:gd name="connsiteY1" fmla="*/ 178791 h 258048"/>
                <a:gd name="connsiteX2" fmla="*/ 0 w 866305"/>
                <a:gd name="connsiteY2" fmla="*/ 269108 h 258048"/>
                <a:gd name="connsiteX3" fmla="*/ 114279 w 866305"/>
                <a:gd name="connsiteY3" fmla="*/ 243303 h 258048"/>
                <a:gd name="connsiteX4" fmla="*/ 234087 w 866305"/>
                <a:gd name="connsiteY4" fmla="*/ 178791 h 258048"/>
                <a:gd name="connsiteX5" fmla="*/ 646964 w 866305"/>
                <a:gd name="connsiteY5" fmla="*/ 178791 h 258048"/>
                <a:gd name="connsiteX6" fmla="*/ 766772 w 866305"/>
                <a:gd name="connsiteY6" fmla="*/ 243303 h 258048"/>
                <a:gd name="connsiteX7" fmla="*/ 881051 w 866305"/>
                <a:gd name="connsiteY7" fmla="*/ 269108 h 258048"/>
                <a:gd name="connsiteX8" fmla="*/ 881051 w 866305"/>
                <a:gd name="connsiteY8" fmla="*/ 178791 h 258048"/>
                <a:gd name="connsiteX9" fmla="*/ 881051 w 866305"/>
                <a:gd name="connsiteY9" fmla="*/ 0 h 258048"/>
                <a:gd name="connsiteX10" fmla="*/ 0 w 866305"/>
                <a:gd name="connsiteY10" fmla="*/ 0 h 258048"/>
                <a:gd name="connsiteX11" fmla="*/ 868149 w 866305"/>
                <a:gd name="connsiteY11" fmla="*/ 180634 h 258048"/>
                <a:gd name="connsiteX12" fmla="*/ 868149 w 866305"/>
                <a:gd name="connsiteY12" fmla="*/ 256205 h 258048"/>
                <a:gd name="connsiteX13" fmla="*/ 772302 w 866305"/>
                <a:gd name="connsiteY13" fmla="*/ 234087 h 258048"/>
                <a:gd name="connsiteX14" fmla="*/ 654337 w 866305"/>
                <a:gd name="connsiteY14" fmla="*/ 171418 h 258048"/>
                <a:gd name="connsiteX15" fmla="*/ 650651 w 866305"/>
                <a:gd name="connsiteY15" fmla="*/ 169575 h 258048"/>
                <a:gd name="connsiteX16" fmla="*/ 646964 w 866305"/>
                <a:gd name="connsiteY16" fmla="*/ 169575 h 258048"/>
                <a:gd name="connsiteX17" fmla="*/ 234087 w 866305"/>
                <a:gd name="connsiteY17" fmla="*/ 169575 h 258048"/>
                <a:gd name="connsiteX18" fmla="*/ 230400 w 866305"/>
                <a:gd name="connsiteY18" fmla="*/ 169575 h 258048"/>
                <a:gd name="connsiteX19" fmla="*/ 226714 w 866305"/>
                <a:gd name="connsiteY19" fmla="*/ 171418 h 258048"/>
                <a:gd name="connsiteX20" fmla="*/ 108749 w 866305"/>
                <a:gd name="connsiteY20" fmla="*/ 234087 h 258048"/>
                <a:gd name="connsiteX21" fmla="*/ 12902 w 866305"/>
                <a:gd name="connsiteY21" fmla="*/ 256205 h 258048"/>
                <a:gd name="connsiteX22" fmla="*/ 12902 w 866305"/>
                <a:gd name="connsiteY22" fmla="*/ 180634 h 258048"/>
                <a:gd name="connsiteX23" fmla="*/ 12902 w 866305"/>
                <a:gd name="connsiteY23" fmla="*/ 12902 h 258048"/>
                <a:gd name="connsiteX24" fmla="*/ 868149 w 866305"/>
                <a:gd name="connsiteY24" fmla="*/ 12902 h 258048"/>
                <a:gd name="connsiteX25" fmla="*/ 868149 w 866305"/>
                <a:gd name="connsiteY25" fmla="*/ 180634 h 25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305" h="258048">
                  <a:moveTo>
                    <a:pt x="0" y="0"/>
                  </a:moveTo>
                  <a:lnTo>
                    <a:pt x="0" y="178791"/>
                  </a:lnTo>
                  <a:lnTo>
                    <a:pt x="0" y="269108"/>
                  </a:lnTo>
                  <a:cubicBezTo>
                    <a:pt x="0" y="269108"/>
                    <a:pt x="86630" y="252519"/>
                    <a:pt x="114279" y="243303"/>
                  </a:cubicBezTo>
                  <a:cubicBezTo>
                    <a:pt x="147456" y="232244"/>
                    <a:pt x="234087" y="178791"/>
                    <a:pt x="234087" y="178791"/>
                  </a:cubicBezTo>
                  <a:lnTo>
                    <a:pt x="646964" y="178791"/>
                  </a:lnTo>
                  <a:cubicBezTo>
                    <a:pt x="646964" y="178791"/>
                    <a:pt x="735438" y="230400"/>
                    <a:pt x="766772" y="243303"/>
                  </a:cubicBezTo>
                  <a:cubicBezTo>
                    <a:pt x="794421" y="252519"/>
                    <a:pt x="881051" y="269108"/>
                    <a:pt x="881051" y="269108"/>
                  </a:cubicBezTo>
                  <a:lnTo>
                    <a:pt x="881051" y="178791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180634"/>
                  </a:moveTo>
                  <a:lnTo>
                    <a:pt x="868149" y="256205"/>
                  </a:lnTo>
                  <a:cubicBezTo>
                    <a:pt x="842344" y="250676"/>
                    <a:pt x="790734" y="241460"/>
                    <a:pt x="772302" y="234087"/>
                  </a:cubicBezTo>
                  <a:cubicBezTo>
                    <a:pt x="740968" y="223028"/>
                    <a:pt x="654337" y="171418"/>
                    <a:pt x="654337" y="171418"/>
                  </a:cubicBezTo>
                  <a:lnTo>
                    <a:pt x="650651" y="169575"/>
                  </a:lnTo>
                  <a:lnTo>
                    <a:pt x="646964" y="169575"/>
                  </a:lnTo>
                  <a:lnTo>
                    <a:pt x="234087" y="169575"/>
                  </a:lnTo>
                  <a:lnTo>
                    <a:pt x="230400" y="169575"/>
                  </a:lnTo>
                  <a:lnTo>
                    <a:pt x="226714" y="171418"/>
                  </a:lnTo>
                  <a:cubicBezTo>
                    <a:pt x="226714" y="171418"/>
                    <a:pt x="140083" y="223028"/>
                    <a:pt x="108749" y="234087"/>
                  </a:cubicBezTo>
                  <a:cubicBezTo>
                    <a:pt x="90317" y="241460"/>
                    <a:pt x="38707" y="250676"/>
                    <a:pt x="12902" y="256205"/>
                  </a:cubicBezTo>
                  <a:lnTo>
                    <a:pt x="12902" y="180634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18063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6" name="任意多边形: 形状 9535">
              <a:extLst>
                <a:ext uri="{FF2B5EF4-FFF2-40B4-BE49-F238E27FC236}">
                  <a16:creationId xmlns:a16="http://schemas.microsoft.com/office/drawing/2014/main" xmlns="" id="{537E2F42-5C86-4386-BD3E-A20E6AD572BA}"/>
                </a:ext>
              </a:extLst>
            </p:cNvPr>
            <p:cNvSpPr/>
            <p:nvPr/>
          </p:nvSpPr>
          <p:spPr>
            <a:xfrm>
              <a:off x="4125191" y="3981850"/>
              <a:ext cx="847873" cy="18432"/>
            </a:xfrm>
            <a:custGeom>
              <a:avLst/>
              <a:gdLst>
                <a:gd name="connsiteX0" fmla="*/ 0 w 847873"/>
                <a:gd name="connsiteY0" fmla="*/ 0 h 18432"/>
                <a:gd name="connsiteX1" fmla="*/ 855246 w 847873"/>
                <a:gd name="connsiteY1" fmla="*/ 0 h 18432"/>
                <a:gd name="connsiteX2" fmla="*/ 855246 w 847873"/>
                <a:gd name="connsiteY2" fmla="*/ 25805 h 18432"/>
                <a:gd name="connsiteX3" fmla="*/ 0 w 847873"/>
                <a:gd name="connsiteY3" fmla="*/ 258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73" h="18432">
                  <a:moveTo>
                    <a:pt x="0" y="0"/>
                  </a:moveTo>
                  <a:lnTo>
                    <a:pt x="855246" y="0"/>
                  </a:lnTo>
                  <a:lnTo>
                    <a:pt x="855246" y="25805"/>
                  </a:lnTo>
                  <a:lnTo>
                    <a:pt x="0" y="2580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7" name="任意多边形: 形状 9536">
              <a:extLst>
                <a:ext uri="{FF2B5EF4-FFF2-40B4-BE49-F238E27FC236}">
                  <a16:creationId xmlns:a16="http://schemas.microsoft.com/office/drawing/2014/main" xmlns="" id="{7E3D6769-5F2F-4D69-9330-D2A6E234FDF0}"/>
                </a:ext>
              </a:extLst>
            </p:cNvPr>
            <p:cNvSpPr/>
            <p:nvPr/>
          </p:nvSpPr>
          <p:spPr>
            <a:xfrm>
              <a:off x="4112289" y="3970791"/>
              <a:ext cx="866305" cy="36864"/>
            </a:xfrm>
            <a:custGeom>
              <a:avLst/>
              <a:gdLst>
                <a:gd name="connsiteX0" fmla="*/ 0 w 866305"/>
                <a:gd name="connsiteY0" fmla="*/ 0 h 36864"/>
                <a:gd name="connsiteX1" fmla="*/ 0 w 866305"/>
                <a:gd name="connsiteY1" fmla="*/ 49766 h 36864"/>
                <a:gd name="connsiteX2" fmla="*/ 881051 w 866305"/>
                <a:gd name="connsiteY2" fmla="*/ 49766 h 36864"/>
                <a:gd name="connsiteX3" fmla="*/ 881051 w 866305"/>
                <a:gd name="connsiteY3" fmla="*/ 0 h 36864"/>
                <a:gd name="connsiteX4" fmla="*/ 0 w 866305"/>
                <a:gd name="connsiteY4" fmla="*/ 0 h 36864"/>
                <a:gd name="connsiteX5" fmla="*/ 868149 w 866305"/>
                <a:gd name="connsiteY5" fmla="*/ 36864 h 36864"/>
                <a:gd name="connsiteX6" fmla="*/ 12902 w 866305"/>
                <a:gd name="connsiteY6" fmla="*/ 36864 h 36864"/>
                <a:gd name="connsiteX7" fmla="*/ 12902 w 866305"/>
                <a:gd name="connsiteY7" fmla="*/ 11059 h 36864"/>
                <a:gd name="connsiteX8" fmla="*/ 868149 w 866305"/>
                <a:gd name="connsiteY8" fmla="*/ 11059 h 36864"/>
                <a:gd name="connsiteX9" fmla="*/ 868149 w 866305"/>
                <a:gd name="connsiteY9" fmla="*/ 3686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305" h="36864">
                  <a:moveTo>
                    <a:pt x="0" y="0"/>
                  </a:moveTo>
                  <a:lnTo>
                    <a:pt x="0" y="49766"/>
                  </a:lnTo>
                  <a:lnTo>
                    <a:pt x="881051" y="49766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36864"/>
                  </a:moveTo>
                  <a:lnTo>
                    <a:pt x="12902" y="36864"/>
                  </a:lnTo>
                  <a:lnTo>
                    <a:pt x="12902" y="11059"/>
                  </a:lnTo>
                  <a:lnTo>
                    <a:pt x="868149" y="11059"/>
                  </a:lnTo>
                  <a:lnTo>
                    <a:pt x="868149" y="3686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8" name="任意多边形: 形状 9537">
              <a:extLst>
                <a:ext uri="{FF2B5EF4-FFF2-40B4-BE49-F238E27FC236}">
                  <a16:creationId xmlns:a16="http://schemas.microsoft.com/office/drawing/2014/main" xmlns="" id="{E8BA73B0-EF3B-4133-952B-34DAB0DB6779}"/>
                </a:ext>
              </a:extLst>
            </p:cNvPr>
            <p:cNvSpPr/>
            <p:nvPr/>
          </p:nvSpPr>
          <p:spPr>
            <a:xfrm>
              <a:off x="4532539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9216" y="18432"/>
                    <a:pt x="20275" y="18432"/>
                  </a:cubicBezTo>
                  <a:cubicBezTo>
                    <a:pt x="31335" y="18432"/>
                    <a:pt x="40551" y="12902"/>
                    <a:pt x="40551" y="9216"/>
                  </a:cubicBezTo>
                  <a:cubicBezTo>
                    <a:pt x="38707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9" name="任意多边形: 形状 9538">
              <a:extLst>
                <a:ext uri="{FF2B5EF4-FFF2-40B4-BE49-F238E27FC236}">
                  <a16:creationId xmlns:a16="http://schemas.microsoft.com/office/drawing/2014/main" xmlns="" id="{26782C30-A53E-43AE-A5AF-9095272D3480}"/>
                </a:ext>
              </a:extLst>
            </p:cNvPr>
            <p:cNvSpPr/>
            <p:nvPr/>
          </p:nvSpPr>
          <p:spPr>
            <a:xfrm>
              <a:off x="4527009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10" y="22118"/>
                    <a:pt x="51610" y="14746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4746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4237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0" name="任意多边形: 形状 9539">
              <a:extLst>
                <a:ext uri="{FF2B5EF4-FFF2-40B4-BE49-F238E27FC236}">
                  <a16:creationId xmlns:a16="http://schemas.microsoft.com/office/drawing/2014/main" xmlns="" id="{8FE26C5B-20A1-4D72-B9D0-65DA4001FB03}"/>
                </a:ext>
              </a:extLst>
            </p:cNvPr>
            <p:cNvSpPr/>
            <p:nvPr/>
          </p:nvSpPr>
          <p:spPr>
            <a:xfrm>
              <a:off x="4773999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9216" y="18432"/>
                    <a:pt x="20275" y="18432"/>
                  </a:cubicBezTo>
                  <a:cubicBezTo>
                    <a:pt x="31334" y="18432"/>
                    <a:pt x="40550" y="12902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1" name="任意多边形: 形状 9540">
              <a:extLst>
                <a:ext uri="{FF2B5EF4-FFF2-40B4-BE49-F238E27FC236}">
                  <a16:creationId xmlns:a16="http://schemas.microsoft.com/office/drawing/2014/main" xmlns="" id="{47217370-8505-4EE9-B86D-4C24C26E90B9}"/>
                </a:ext>
              </a:extLst>
            </p:cNvPr>
            <p:cNvSpPr/>
            <p:nvPr/>
          </p:nvSpPr>
          <p:spPr>
            <a:xfrm>
              <a:off x="4768469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10" y="22118"/>
                    <a:pt x="51610" y="14746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4746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6080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2" name="任意多边形: 形状 9541">
              <a:extLst>
                <a:ext uri="{FF2B5EF4-FFF2-40B4-BE49-F238E27FC236}">
                  <a16:creationId xmlns:a16="http://schemas.microsoft.com/office/drawing/2014/main" xmlns="" id="{73D15EE5-929C-455C-B773-B5E9C4E2A76F}"/>
                </a:ext>
              </a:extLst>
            </p:cNvPr>
            <p:cNvSpPr/>
            <p:nvPr/>
          </p:nvSpPr>
          <p:spPr>
            <a:xfrm>
              <a:off x="4289236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7373" y="18432"/>
                    <a:pt x="20275" y="18432"/>
                  </a:cubicBezTo>
                  <a:cubicBezTo>
                    <a:pt x="31334" y="18432"/>
                    <a:pt x="40550" y="12902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3" name="任意多边形: 形状 9542">
              <a:extLst>
                <a:ext uri="{FF2B5EF4-FFF2-40B4-BE49-F238E27FC236}">
                  <a16:creationId xmlns:a16="http://schemas.microsoft.com/office/drawing/2014/main" xmlns="" id="{10928DF3-0482-4FF2-98E9-92897170EA4A}"/>
                </a:ext>
              </a:extLst>
            </p:cNvPr>
            <p:cNvSpPr/>
            <p:nvPr/>
          </p:nvSpPr>
          <p:spPr>
            <a:xfrm>
              <a:off x="4283706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10" y="22118"/>
                    <a:pt x="51610" y="14746"/>
                  </a:cubicBezTo>
                  <a:cubicBezTo>
                    <a:pt x="51610" y="7373"/>
                    <a:pt x="40551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2903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6080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4" name="任意多边形: 形状 9543">
              <a:extLst>
                <a:ext uri="{FF2B5EF4-FFF2-40B4-BE49-F238E27FC236}">
                  <a16:creationId xmlns:a16="http://schemas.microsoft.com/office/drawing/2014/main" xmlns="" id="{940CEB7D-918C-4CAC-98E7-19EE4CA7B05D}"/>
                </a:ext>
              </a:extLst>
            </p:cNvPr>
            <p:cNvSpPr/>
            <p:nvPr/>
          </p:nvSpPr>
          <p:spPr>
            <a:xfrm>
              <a:off x="8368244" y="4311783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5" name="任意多边形: 形状 9544">
              <a:extLst>
                <a:ext uri="{FF2B5EF4-FFF2-40B4-BE49-F238E27FC236}">
                  <a16:creationId xmlns:a16="http://schemas.microsoft.com/office/drawing/2014/main" xmlns="" id="{719B191C-1C46-4A01-B43A-87562615FECB}"/>
                </a:ext>
              </a:extLst>
            </p:cNvPr>
            <p:cNvSpPr/>
            <p:nvPr/>
          </p:nvSpPr>
          <p:spPr>
            <a:xfrm>
              <a:off x="8465934" y="43007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6" name="任意多边形: 形状 9545">
              <a:extLst>
                <a:ext uri="{FF2B5EF4-FFF2-40B4-BE49-F238E27FC236}">
                  <a16:creationId xmlns:a16="http://schemas.microsoft.com/office/drawing/2014/main" xmlns="" id="{A365CDD8-B0C9-4859-8111-2A7F429348B4}"/>
                </a:ext>
              </a:extLst>
            </p:cNvPr>
            <p:cNvSpPr/>
            <p:nvPr/>
          </p:nvSpPr>
          <p:spPr>
            <a:xfrm>
              <a:off x="8460405" y="4448180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7" name="任意多边形: 形状 9546">
              <a:extLst>
                <a:ext uri="{FF2B5EF4-FFF2-40B4-BE49-F238E27FC236}">
                  <a16:creationId xmlns:a16="http://schemas.microsoft.com/office/drawing/2014/main" xmlns="" id="{14FA52DD-30B1-4996-996F-E7140C025EA1}"/>
                </a:ext>
              </a:extLst>
            </p:cNvPr>
            <p:cNvSpPr/>
            <p:nvPr/>
          </p:nvSpPr>
          <p:spPr>
            <a:xfrm>
              <a:off x="8489896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8" name="任意多边形: 形状 9547">
              <a:extLst>
                <a:ext uri="{FF2B5EF4-FFF2-40B4-BE49-F238E27FC236}">
                  <a16:creationId xmlns:a16="http://schemas.microsoft.com/office/drawing/2014/main" xmlns="" id="{9841D011-7DD8-4D81-9806-E28D720C144D}"/>
                </a:ext>
              </a:extLst>
            </p:cNvPr>
            <p:cNvSpPr/>
            <p:nvPr/>
          </p:nvSpPr>
          <p:spPr>
            <a:xfrm>
              <a:off x="8484366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9" name="任意多边形: 形状 9548">
              <a:extLst>
                <a:ext uri="{FF2B5EF4-FFF2-40B4-BE49-F238E27FC236}">
                  <a16:creationId xmlns:a16="http://schemas.microsoft.com/office/drawing/2014/main" xmlns="" id="{24B2DCE1-9374-4CAA-B09C-FDDA9173C173}"/>
                </a:ext>
              </a:extLst>
            </p:cNvPr>
            <p:cNvSpPr/>
            <p:nvPr/>
          </p:nvSpPr>
          <p:spPr>
            <a:xfrm>
              <a:off x="8480680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0" name="任意多边形: 形状 9549">
              <a:extLst>
                <a:ext uri="{FF2B5EF4-FFF2-40B4-BE49-F238E27FC236}">
                  <a16:creationId xmlns:a16="http://schemas.microsoft.com/office/drawing/2014/main" xmlns="" id="{881E466B-4B00-485C-A897-237882822DC3}"/>
                </a:ext>
              </a:extLst>
            </p:cNvPr>
            <p:cNvSpPr/>
            <p:nvPr/>
          </p:nvSpPr>
          <p:spPr>
            <a:xfrm>
              <a:off x="8475150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1" name="任意多边形: 形状 9550">
              <a:extLst>
                <a:ext uri="{FF2B5EF4-FFF2-40B4-BE49-F238E27FC236}">
                  <a16:creationId xmlns:a16="http://schemas.microsoft.com/office/drawing/2014/main" xmlns="" id="{724B819A-83D5-4D62-93A3-06BE4B5137B6}"/>
                </a:ext>
              </a:extLst>
            </p:cNvPr>
            <p:cNvSpPr/>
            <p:nvPr/>
          </p:nvSpPr>
          <p:spPr>
            <a:xfrm>
              <a:off x="8471464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2" name="任意多边形: 形状 9551">
              <a:extLst>
                <a:ext uri="{FF2B5EF4-FFF2-40B4-BE49-F238E27FC236}">
                  <a16:creationId xmlns:a16="http://schemas.microsoft.com/office/drawing/2014/main" xmlns="" id="{BE09E966-2CA7-44F7-A32D-96BA64D75097}"/>
                </a:ext>
              </a:extLst>
            </p:cNvPr>
            <p:cNvSpPr/>
            <p:nvPr/>
          </p:nvSpPr>
          <p:spPr>
            <a:xfrm>
              <a:off x="8465934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3" name="任意多边形: 形状 9552">
              <a:extLst>
                <a:ext uri="{FF2B5EF4-FFF2-40B4-BE49-F238E27FC236}">
                  <a16:creationId xmlns:a16="http://schemas.microsoft.com/office/drawing/2014/main" xmlns="" id="{07FAE405-AEE2-407D-A8DF-C29BE55EC493}"/>
                </a:ext>
              </a:extLst>
            </p:cNvPr>
            <p:cNvSpPr/>
            <p:nvPr/>
          </p:nvSpPr>
          <p:spPr>
            <a:xfrm>
              <a:off x="8462248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4" name="任意多边形: 形状 9553">
              <a:extLst>
                <a:ext uri="{FF2B5EF4-FFF2-40B4-BE49-F238E27FC236}">
                  <a16:creationId xmlns:a16="http://schemas.microsoft.com/office/drawing/2014/main" xmlns="" id="{8C7F82BE-3A86-4255-88A5-6D83B28AAB3F}"/>
                </a:ext>
              </a:extLst>
            </p:cNvPr>
            <p:cNvSpPr/>
            <p:nvPr/>
          </p:nvSpPr>
          <p:spPr>
            <a:xfrm>
              <a:off x="8451188" y="44555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5" name="任意多边形: 形状 9554">
              <a:extLst>
                <a:ext uri="{FF2B5EF4-FFF2-40B4-BE49-F238E27FC236}">
                  <a16:creationId xmlns:a16="http://schemas.microsoft.com/office/drawing/2014/main" xmlns="" id="{6C3E3E23-F497-4743-86BE-DCC2F5235FE8}"/>
                </a:ext>
              </a:extLst>
            </p:cNvPr>
            <p:cNvSpPr/>
            <p:nvPr/>
          </p:nvSpPr>
          <p:spPr>
            <a:xfrm>
              <a:off x="8366401" y="4311783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6" name="任意多边形: 形状 9555">
              <a:extLst>
                <a:ext uri="{FF2B5EF4-FFF2-40B4-BE49-F238E27FC236}">
                  <a16:creationId xmlns:a16="http://schemas.microsoft.com/office/drawing/2014/main" xmlns="" id="{9B3C1A9F-0081-4BAA-950E-991A098E4FA3}"/>
                </a:ext>
              </a:extLst>
            </p:cNvPr>
            <p:cNvSpPr/>
            <p:nvPr/>
          </p:nvSpPr>
          <p:spPr>
            <a:xfrm>
              <a:off x="8368244" y="45421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7" name="任意多边形: 形状 9556">
              <a:extLst>
                <a:ext uri="{FF2B5EF4-FFF2-40B4-BE49-F238E27FC236}">
                  <a16:creationId xmlns:a16="http://schemas.microsoft.com/office/drawing/2014/main" xmlns="" id="{FA097679-3513-41E9-941B-C437C8533507}"/>
                </a:ext>
              </a:extLst>
            </p:cNvPr>
            <p:cNvSpPr/>
            <p:nvPr/>
          </p:nvSpPr>
          <p:spPr>
            <a:xfrm>
              <a:off x="8465934" y="45311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8" name="任意多边形: 形状 9557">
              <a:extLst>
                <a:ext uri="{FF2B5EF4-FFF2-40B4-BE49-F238E27FC236}">
                  <a16:creationId xmlns:a16="http://schemas.microsoft.com/office/drawing/2014/main" xmlns="" id="{74AB361C-657E-48F0-AF93-52FC476C5553}"/>
                </a:ext>
              </a:extLst>
            </p:cNvPr>
            <p:cNvSpPr/>
            <p:nvPr/>
          </p:nvSpPr>
          <p:spPr>
            <a:xfrm>
              <a:off x="8460405" y="46785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9" name="任意多边形: 形状 9558">
              <a:extLst>
                <a:ext uri="{FF2B5EF4-FFF2-40B4-BE49-F238E27FC236}">
                  <a16:creationId xmlns:a16="http://schemas.microsoft.com/office/drawing/2014/main" xmlns="" id="{22BE4EEB-1989-4735-AF2F-AD7EB4570A72}"/>
                </a:ext>
              </a:extLst>
            </p:cNvPr>
            <p:cNvSpPr/>
            <p:nvPr/>
          </p:nvSpPr>
          <p:spPr>
            <a:xfrm>
              <a:off x="8489896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0" name="任意多边形: 形状 9559">
              <a:extLst>
                <a:ext uri="{FF2B5EF4-FFF2-40B4-BE49-F238E27FC236}">
                  <a16:creationId xmlns:a16="http://schemas.microsoft.com/office/drawing/2014/main" xmlns="" id="{972BBDF5-07D6-4D08-8B4B-DA38A7DFCD83}"/>
                </a:ext>
              </a:extLst>
            </p:cNvPr>
            <p:cNvSpPr/>
            <p:nvPr/>
          </p:nvSpPr>
          <p:spPr>
            <a:xfrm>
              <a:off x="8484366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1" name="任意多边形: 形状 9560">
              <a:extLst>
                <a:ext uri="{FF2B5EF4-FFF2-40B4-BE49-F238E27FC236}">
                  <a16:creationId xmlns:a16="http://schemas.microsoft.com/office/drawing/2014/main" xmlns="" id="{9C05AC81-D32B-4B88-BEC5-E9C11515B95D}"/>
                </a:ext>
              </a:extLst>
            </p:cNvPr>
            <p:cNvSpPr/>
            <p:nvPr/>
          </p:nvSpPr>
          <p:spPr>
            <a:xfrm>
              <a:off x="8480680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2" name="任意多边形: 形状 9561">
              <a:extLst>
                <a:ext uri="{FF2B5EF4-FFF2-40B4-BE49-F238E27FC236}">
                  <a16:creationId xmlns:a16="http://schemas.microsoft.com/office/drawing/2014/main" xmlns="" id="{95C92E6D-BB76-4C48-8F86-1B7394A23CEB}"/>
                </a:ext>
              </a:extLst>
            </p:cNvPr>
            <p:cNvSpPr/>
            <p:nvPr/>
          </p:nvSpPr>
          <p:spPr>
            <a:xfrm>
              <a:off x="8475150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3" name="任意多边形: 形状 9562">
              <a:extLst>
                <a:ext uri="{FF2B5EF4-FFF2-40B4-BE49-F238E27FC236}">
                  <a16:creationId xmlns:a16="http://schemas.microsoft.com/office/drawing/2014/main" xmlns="" id="{B13E4389-6344-417D-9A3E-164703A462BE}"/>
                </a:ext>
              </a:extLst>
            </p:cNvPr>
            <p:cNvSpPr/>
            <p:nvPr/>
          </p:nvSpPr>
          <p:spPr>
            <a:xfrm>
              <a:off x="8471464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4" name="任意多边形: 形状 9563">
              <a:extLst>
                <a:ext uri="{FF2B5EF4-FFF2-40B4-BE49-F238E27FC236}">
                  <a16:creationId xmlns:a16="http://schemas.microsoft.com/office/drawing/2014/main" xmlns="" id="{7A04C7D4-259B-409A-B496-C8CEB801FA85}"/>
                </a:ext>
              </a:extLst>
            </p:cNvPr>
            <p:cNvSpPr/>
            <p:nvPr/>
          </p:nvSpPr>
          <p:spPr>
            <a:xfrm>
              <a:off x="8465934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5" name="任意多边形: 形状 9564">
              <a:extLst>
                <a:ext uri="{FF2B5EF4-FFF2-40B4-BE49-F238E27FC236}">
                  <a16:creationId xmlns:a16="http://schemas.microsoft.com/office/drawing/2014/main" xmlns="" id="{77080656-C3CB-40A1-BA44-883CEE9D9557}"/>
                </a:ext>
              </a:extLst>
            </p:cNvPr>
            <p:cNvSpPr/>
            <p:nvPr/>
          </p:nvSpPr>
          <p:spPr>
            <a:xfrm>
              <a:off x="8462248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6" name="任意多边形: 形状 9565">
              <a:extLst>
                <a:ext uri="{FF2B5EF4-FFF2-40B4-BE49-F238E27FC236}">
                  <a16:creationId xmlns:a16="http://schemas.microsoft.com/office/drawing/2014/main" xmlns="" id="{FCA1BC34-777B-4DC3-B2BD-38431F88922F}"/>
                </a:ext>
              </a:extLst>
            </p:cNvPr>
            <p:cNvSpPr/>
            <p:nvPr/>
          </p:nvSpPr>
          <p:spPr>
            <a:xfrm>
              <a:off x="8451188" y="46859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7" name="任意多边形: 形状 9566">
              <a:extLst>
                <a:ext uri="{FF2B5EF4-FFF2-40B4-BE49-F238E27FC236}">
                  <a16:creationId xmlns:a16="http://schemas.microsoft.com/office/drawing/2014/main" xmlns="" id="{AE403274-FEF3-44DE-9EF4-CF8A11DC36D4}"/>
                </a:ext>
              </a:extLst>
            </p:cNvPr>
            <p:cNvSpPr/>
            <p:nvPr/>
          </p:nvSpPr>
          <p:spPr>
            <a:xfrm>
              <a:off x="8366401" y="45421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8" name="任意多边形: 形状 9567">
              <a:extLst>
                <a:ext uri="{FF2B5EF4-FFF2-40B4-BE49-F238E27FC236}">
                  <a16:creationId xmlns:a16="http://schemas.microsoft.com/office/drawing/2014/main" xmlns="" id="{37CB0A97-DDDC-4F26-96A6-087F2F7901B0}"/>
                </a:ext>
              </a:extLst>
            </p:cNvPr>
            <p:cNvSpPr/>
            <p:nvPr/>
          </p:nvSpPr>
          <p:spPr>
            <a:xfrm>
              <a:off x="8368244" y="47725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9" name="任意多边形: 形状 9568">
              <a:extLst>
                <a:ext uri="{FF2B5EF4-FFF2-40B4-BE49-F238E27FC236}">
                  <a16:creationId xmlns:a16="http://schemas.microsoft.com/office/drawing/2014/main" xmlns="" id="{63A00D6D-1379-48CF-A18D-00A509936373}"/>
                </a:ext>
              </a:extLst>
            </p:cNvPr>
            <p:cNvSpPr/>
            <p:nvPr/>
          </p:nvSpPr>
          <p:spPr>
            <a:xfrm>
              <a:off x="8465934" y="47628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29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0" name="任意多边形: 形状 9569">
              <a:extLst>
                <a:ext uri="{FF2B5EF4-FFF2-40B4-BE49-F238E27FC236}">
                  <a16:creationId xmlns:a16="http://schemas.microsoft.com/office/drawing/2014/main" xmlns="" id="{8D3F8B32-C3C6-4EF3-A921-B96AE05C289D}"/>
                </a:ext>
              </a:extLst>
            </p:cNvPr>
            <p:cNvSpPr/>
            <p:nvPr/>
          </p:nvSpPr>
          <p:spPr>
            <a:xfrm>
              <a:off x="8460405" y="49089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1" name="任意多边形: 形状 9570">
              <a:extLst>
                <a:ext uri="{FF2B5EF4-FFF2-40B4-BE49-F238E27FC236}">
                  <a16:creationId xmlns:a16="http://schemas.microsoft.com/office/drawing/2014/main" xmlns="" id="{5FB5A83D-C5F9-4B3E-9681-8EFBBA419951}"/>
                </a:ext>
              </a:extLst>
            </p:cNvPr>
            <p:cNvSpPr/>
            <p:nvPr/>
          </p:nvSpPr>
          <p:spPr>
            <a:xfrm>
              <a:off x="8489896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2" name="任意多边形: 形状 9571">
              <a:extLst>
                <a:ext uri="{FF2B5EF4-FFF2-40B4-BE49-F238E27FC236}">
                  <a16:creationId xmlns:a16="http://schemas.microsoft.com/office/drawing/2014/main" xmlns="" id="{6E832874-0115-4AA2-917B-80D6FB14B29E}"/>
                </a:ext>
              </a:extLst>
            </p:cNvPr>
            <p:cNvSpPr/>
            <p:nvPr/>
          </p:nvSpPr>
          <p:spPr>
            <a:xfrm>
              <a:off x="8484366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3" name="任意多边形: 形状 9572">
              <a:extLst>
                <a:ext uri="{FF2B5EF4-FFF2-40B4-BE49-F238E27FC236}">
                  <a16:creationId xmlns:a16="http://schemas.microsoft.com/office/drawing/2014/main" xmlns="" id="{09F13371-66E5-4095-9B5C-22EE7E6A9B78}"/>
                </a:ext>
              </a:extLst>
            </p:cNvPr>
            <p:cNvSpPr/>
            <p:nvPr/>
          </p:nvSpPr>
          <p:spPr>
            <a:xfrm>
              <a:off x="8480680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4" name="任意多边形: 形状 9573">
              <a:extLst>
                <a:ext uri="{FF2B5EF4-FFF2-40B4-BE49-F238E27FC236}">
                  <a16:creationId xmlns:a16="http://schemas.microsoft.com/office/drawing/2014/main" xmlns="" id="{678018D6-8415-4587-926F-2F386A6CC7D4}"/>
                </a:ext>
              </a:extLst>
            </p:cNvPr>
            <p:cNvSpPr/>
            <p:nvPr/>
          </p:nvSpPr>
          <p:spPr>
            <a:xfrm>
              <a:off x="8475150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5" name="任意多边形: 形状 9574">
              <a:extLst>
                <a:ext uri="{FF2B5EF4-FFF2-40B4-BE49-F238E27FC236}">
                  <a16:creationId xmlns:a16="http://schemas.microsoft.com/office/drawing/2014/main" xmlns="" id="{A0CDE64C-BAEE-42AB-97DA-801C54AB1670}"/>
                </a:ext>
              </a:extLst>
            </p:cNvPr>
            <p:cNvSpPr/>
            <p:nvPr/>
          </p:nvSpPr>
          <p:spPr>
            <a:xfrm>
              <a:off x="8471464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6" name="任意多边形: 形状 9575">
              <a:extLst>
                <a:ext uri="{FF2B5EF4-FFF2-40B4-BE49-F238E27FC236}">
                  <a16:creationId xmlns:a16="http://schemas.microsoft.com/office/drawing/2014/main" xmlns="" id="{94613BEE-BF3A-44B7-9C09-0C9EFEF4F2A6}"/>
                </a:ext>
              </a:extLst>
            </p:cNvPr>
            <p:cNvSpPr/>
            <p:nvPr/>
          </p:nvSpPr>
          <p:spPr>
            <a:xfrm>
              <a:off x="8465934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7" name="任意多边形: 形状 9576">
              <a:extLst>
                <a:ext uri="{FF2B5EF4-FFF2-40B4-BE49-F238E27FC236}">
                  <a16:creationId xmlns:a16="http://schemas.microsoft.com/office/drawing/2014/main" xmlns="" id="{6E4D1FBC-6EB6-41C2-85EB-9EB7BFEA0C39}"/>
                </a:ext>
              </a:extLst>
            </p:cNvPr>
            <p:cNvSpPr/>
            <p:nvPr/>
          </p:nvSpPr>
          <p:spPr>
            <a:xfrm>
              <a:off x="8462248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8" name="任意多边形: 形状 9577">
              <a:extLst>
                <a:ext uri="{FF2B5EF4-FFF2-40B4-BE49-F238E27FC236}">
                  <a16:creationId xmlns:a16="http://schemas.microsoft.com/office/drawing/2014/main" xmlns="" id="{AACB99D0-4030-4BD7-9075-F2BFA294F045}"/>
                </a:ext>
              </a:extLst>
            </p:cNvPr>
            <p:cNvSpPr/>
            <p:nvPr/>
          </p:nvSpPr>
          <p:spPr>
            <a:xfrm>
              <a:off x="8451188" y="49163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9" name="任意多边形: 形状 9578">
              <a:extLst>
                <a:ext uri="{FF2B5EF4-FFF2-40B4-BE49-F238E27FC236}">
                  <a16:creationId xmlns:a16="http://schemas.microsoft.com/office/drawing/2014/main" xmlns="" id="{572A8C11-C3B8-4DCD-ACEF-3E8EF118DBCB}"/>
                </a:ext>
              </a:extLst>
            </p:cNvPr>
            <p:cNvSpPr/>
            <p:nvPr/>
          </p:nvSpPr>
          <p:spPr>
            <a:xfrm>
              <a:off x="8366401" y="47725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0" name="任意多边形: 形状 9579">
              <a:extLst>
                <a:ext uri="{FF2B5EF4-FFF2-40B4-BE49-F238E27FC236}">
                  <a16:creationId xmlns:a16="http://schemas.microsoft.com/office/drawing/2014/main" xmlns="" id="{ED1C0267-8487-462C-946E-FBEAB32510C8}"/>
                </a:ext>
              </a:extLst>
            </p:cNvPr>
            <p:cNvSpPr/>
            <p:nvPr/>
          </p:nvSpPr>
          <p:spPr>
            <a:xfrm>
              <a:off x="8368244" y="50029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1" name="任意多边形: 形状 9580">
              <a:extLst>
                <a:ext uri="{FF2B5EF4-FFF2-40B4-BE49-F238E27FC236}">
                  <a16:creationId xmlns:a16="http://schemas.microsoft.com/office/drawing/2014/main" xmlns="" id="{ECFDAC31-CBD5-4AB8-97D9-0A91684F2443}"/>
                </a:ext>
              </a:extLst>
            </p:cNvPr>
            <p:cNvSpPr/>
            <p:nvPr/>
          </p:nvSpPr>
          <p:spPr>
            <a:xfrm>
              <a:off x="8465934" y="49932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29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2" name="任意多边形: 形状 9581">
              <a:extLst>
                <a:ext uri="{FF2B5EF4-FFF2-40B4-BE49-F238E27FC236}">
                  <a16:creationId xmlns:a16="http://schemas.microsoft.com/office/drawing/2014/main" xmlns="" id="{8A59EB92-6E94-4E96-A693-4E01EF396E37}"/>
                </a:ext>
              </a:extLst>
            </p:cNvPr>
            <p:cNvSpPr/>
            <p:nvPr/>
          </p:nvSpPr>
          <p:spPr>
            <a:xfrm>
              <a:off x="8460405" y="51393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3" name="任意多边形: 形状 9582">
              <a:extLst>
                <a:ext uri="{FF2B5EF4-FFF2-40B4-BE49-F238E27FC236}">
                  <a16:creationId xmlns:a16="http://schemas.microsoft.com/office/drawing/2014/main" xmlns="" id="{B9481329-A398-4C13-AA39-4F8F28375A6A}"/>
                </a:ext>
              </a:extLst>
            </p:cNvPr>
            <p:cNvSpPr/>
            <p:nvPr/>
          </p:nvSpPr>
          <p:spPr>
            <a:xfrm>
              <a:off x="8489896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4" name="任意多边形: 形状 9583">
              <a:extLst>
                <a:ext uri="{FF2B5EF4-FFF2-40B4-BE49-F238E27FC236}">
                  <a16:creationId xmlns:a16="http://schemas.microsoft.com/office/drawing/2014/main" xmlns="" id="{30789E9F-0C34-4BCB-A308-8F3BBB75B306}"/>
                </a:ext>
              </a:extLst>
            </p:cNvPr>
            <p:cNvSpPr/>
            <p:nvPr/>
          </p:nvSpPr>
          <p:spPr>
            <a:xfrm>
              <a:off x="8484366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5" name="任意多边形: 形状 9584">
              <a:extLst>
                <a:ext uri="{FF2B5EF4-FFF2-40B4-BE49-F238E27FC236}">
                  <a16:creationId xmlns:a16="http://schemas.microsoft.com/office/drawing/2014/main" xmlns="" id="{F0389761-0AA0-4489-8AD7-2F8E6E815A56}"/>
                </a:ext>
              </a:extLst>
            </p:cNvPr>
            <p:cNvSpPr/>
            <p:nvPr/>
          </p:nvSpPr>
          <p:spPr>
            <a:xfrm>
              <a:off x="8480680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6" name="任意多边形: 形状 9585">
              <a:extLst>
                <a:ext uri="{FF2B5EF4-FFF2-40B4-BE49-F238E27FC236}">
                  <a16:creationId xmlns:a16="http://schemas.microsoft.com/office/drawing/2014/main" xmlns="" id="{49D03216-525D-4E66-8BAA-413594D86371}"/>
                </a:ext>
              </a:extLst>
            </p:cNvPr>
            <p:cNvSpPr/>
            <p:nvPr/>
          </p:nvSpPr>
          <p:spPr>
            <a:xfrm>
              <a:off x="8475150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7" name="任意多边形: 形状 9586">
              <a:extLst>
                <a:ext uri="{FF2B5EF4-FFF2-40B4-BE49-F238E27FC236}">
                  <a16:creationId xmlns:a16="http://schemas.microsoft.com/office/drawing/2014/main" xmlns="" id="{E1BD80EE-4288-439E-8B49-2A6381A1EA77}"/>
                </a:ext>
              </a:extLst>
            </p:cNvPr>
            <p:cNvSpPr/>
            <p:nvPr/>
          </p:nvSpPr>
          <p:spPr>
            <a:xfrm>
              <a:off x="8471464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8" name="任意多边形: 形状 9587">
              <a:extLst>
                <a:ext uri="{FF2B5EF4-FFF2-40B4-BE49-F238E27FC236}">
                  <a16:creationId xmlns:a16="http://schemas.microsoft.com/office/drawing/2014/main" xmlns="" id="{F0438CF0-E17C-4C6A-956E-6A858EB5A272}"/>
                </a:ext>
              </a:extLst>
            </p:cNvPr>
            <p:cNvSpPr/>
            <p:nvPr/>
          </p:nvSpPr>
          <p:spPr>
            <a:xfrm>
              <a:off x="8465934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9" name="任意多边形: 形状 9588">
              <a:extLst>
                <a:ext uri="{FF2B5EF4-FFF2-40B4-BE49-F238E27FC236}">
                  <a16:creationId xmlns:a16="http://schemas.microsoft.com/office/drawing/2014/main" xmlns="" id="{5739C140-A2C5-408B-BAD9-DADC60F86266}"/>
                </a:ext>
              </a:extLst>
            </p:cNvPr>
            <p:cNvSpPr/>
            <p:nvPr/>
          </p:nvSpPr>
          <p:spPr>
            <a:xfrm>
              <a:off x="8462248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0" name="任意多边形: 形状 9589">
              <a:extLst>
                <a:ext uri="{FF2B5EF4-FFF2-40B4-BE49-F238E27FC236}">
                  <a16:creationId xmlns:a16="http://schemas.microsoft.com/office/drawing/2014/main" xmlns="" id="{7D69D757-8E83-4F38-B924-76DFFFBBD30D}"/>
                </a:ext>
              </a:extLst>
            </p:cNvPr>
            <p:cNvSpPr/>
            <p:nvPr/>
          </p:nvSpPr>
          <p:spPr>
            <a:xfrm>
              <a:off x="8451188" y="51467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1" name="任意多边形: 形状 9590">
              <a:extLst>
                <a:ext uri="{FF2B5EF4-FFF2-40B4-BE49-F238E27FC236}">
                  <a16:creationId xmlns:a16="http://schemas.microsoft.com/office/drawing/2014/main" xmlns="" id="{BEC166D5-23DB-4F89-B187-F9493C951F4D}"/>
                </a:ext>
              </a:extLst>
            </p:cNvPr>
            <p:cNvSpPr/>
            <p:nvPr/>
          </p:nvSpPr>
          <p:spPr>
            <a:xfrm>
              <a:off x="8366401" y="50029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2" name="任意多边形: 形状 9591">
              <a:extLst>
                <a:ext uri="{FF2B5EF4-FFF2-40B4-BE49-F238E27FC236}">
                  <a16:creationId xmlns:a16="http://schemas.microsoft.com/office/drawing/2014/main" xmlns="" id="{4B190728-3CF6-47EB-9DDE-03AF43EBE0E1}"/>
                </a:ext>
              </a:extLst>
            </p:cNvPr>
            <p:cNvSpPr/>
            <p:nvPr/>
          </p:nvSpPr>
          <p:spPr>
            <a:xfrm>
              <a:off x="8368244" y="5233385"/>
              <a:ext cx="202752" cy="129024"/>
            </a:xfrm>
            <a:custGeom>
              <a:avLst/>
              <a:gdLst>
                <a:gd name="connsiteX0" fmla="*/ 217498 w 202752"/>
                <a:gd name="connsiteY0" fmla="*/ 68199 h 129024"/>
                <a:gd name="connsiteX1" fmla="*/ 108749 w 202752"/>
                <a:gd name="connsiteY1" fmla="*/ 136397 h 129024"/>
                <a:gd name="connsiteX2" fmla="*/ 0 w 202752"/>
                <a:gd name="connsiteY2" fmla="*/ 68199 h 129024"/>
                <a:gd name="connsiteX3" fmla="*/ 108749 w 202752"/>
                <a:gd name="connsiteY3" fmla="*/ 0 h 129024"/>
                <a:gd name="connsiteX4" fmla="*/ 217498 w 202752"/>
                <a:gd name="connsiteY4" fmla="*/ 68199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9"/>
                  </a:moveTo>
                  <a:cubicBezTo>
                    <a:pt x="217498" y="105063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9"/>
                  </a:cubicBezTo>
                  <a:cubicBezTo>
                    <a:pt x="0" y="31335"/>
                    <a:pt x="49767" y="0"/>
                    <a:pt x="108749" y="0"/>
                  </a:cubicBezTo>
                  <a:cubicBezTo>
                    <a:pt x="167732" y="1843"/>
                    <a:pt x="217498" y="31335"/>
                    <a:pt x="217498" y="681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3" name="任意多边形: 形状 9592">
              <a:extLst>
                <a:ext uri="{FF2B5EF4-FFF2-40B4-BE49-F238E27FC236}">
                  <a16:creationId xmlns:a16="http://schemas.microsoft.com/office/drawing/2014/main" xmlns="" id="{DD828153-5742-48B8-8A0C-84B673509391}"/>
                </a:ext>
              </a:extLst>
            </p:cNvPr>
            <p:cNvSpPr/>
            <p:nvPr/>
          </p:nvSpPr>
          <p:spPr>
            <a:xfrm>
              <a:off x="8465934" y="5224169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1843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4" name="任意多边形: 形状 9593">
              <a:extLst>
                <a:ext uri="{FF2B5EF4-FFF2-40B4-BE49-F238E27FC236}">
                  <a16:creationId xmlns:a16="http://schemas.microsoft.com/office/drawing/2014/main" xmlns="" id="{0C0A8107-D0C3-41C9-8E80-400E99211AD8}"/>
                </a:ext>
              </a:extLst>
            </p:cNvPr>
            <p:cNvSpPr/>
            <p:nvPr/>
          </p:nvSpPr>
          <p:spPr>
            <a:xfrm>
              <a:off x="8460405" y="5369782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5" name="任意多边形: 形状 9594">
              <a:extLst>
                <a:ext uri="{FF2B5EF4-FFF2-40B4-BE49-F238E27FC236}">
                  <a16:creationId xmlns:a16="http://schemas.microsoft.com/office/drawing/2014/main" xmlns="" id="{D10B5983-51B1-414F-8597-1E7F5D68F6EF}"/>
                </a:ext>
              </a:extLst>
            </p:cNvPr>
            <p:cNvSpPr/>
            <p:nvPr/>
          </p:nvSpPr>
          <p:spPr>
            <a:xfrm>
              <a:off x="8489896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6" name="任意多边形: 形状 9595">
              <a:extLst>
                <a:ext uri="{FF2B5EF4-FFF2-40B4-BE49-F238E27FC236}">
                  <a16:creationId xmlns:a16="http://schemas.microsoft.com/office/drawing/2014/main" xmlns="" id="{2AEAA856-FB0D-4895-B470-38E9C101EAF0}"/>
                </a:ext>
              </a:extLst>
            </p:cNvPr>
            <p:cNvSpPr/>
            <p:nvPr/>
          </p:nvSpPr>
          <p:spPr>
            <a:xfrm>
              <a:off x="8484366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7" name="任意多边形: 形状 9596">
              <a:extLst>
                <a:ext uri="{FF2B5EF4-FFF2-40B4-BE49-F238E27FC236}">
                  <a16:creationId xmlns:a16="http://schemas.microsoft.com/office/drawing/2014/main" xmlns="" id="{C6372781-95C2-4C14-ADD2-0941942FA04A}"/>
                </a:ext>
              </a:extLst>
            </p:cNvPr>
            <p:cNvSpPr/>
            <p:nvPr/>
          </p:nvSpPr>
          <p:spPr>
            <a:xfrm>
              <a:off x="8480680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8" name="任意多边形: 形状 9597">
              <a:extLst>
                <a:ext uri="{FF2B5EF4-FFF2-40B4-BE49-F238E27FC236}">
                  <a16:creationId xmlns:a16="http://schemas.microsoft.com/office/drawing/2014/main" xmlns="" id="{3FBF9F63-F7A2-477D-8478-CB2639632B60}"/>
                </a:ext>
              </a:extLst>
            </p:cNvPr>
            <p:cNvSpPr/>
            <p:nvPr/>
          </p:nvSpPr>
          <p:spPr>
            <a:xfrm>
              <a:off x="8475150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9" name="任意多边形: 形状 9598">
              <a:extLst>
                <a:ext uri="{FF2B5EF4-FFF2-40B4-BE49-F238E27FC236}">
                  <a16:creationId xmlns:a16="http://schemas.microsoft.com/office/drawing/2014/main" xmlns="" id="{75F9D9DC-C5F4-44A8-9646-3ED0997713A1}"/>
                </a:ext>
              </a:extLst>
            </p:cNvPr>
            <p:cNvSpPr/>
            <p:nvPr/>
          </p:nvSpPr>
          <p:spPr>
            <a:xfrm>
              <a:off x="8471464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0" name="任意多边形: 形状 9599">
              <a:extLst>
                <a:ext uri="{FF2B5EF4-FFF2-40B4-BE49-F238E27FC236}">
                  <a16:creationId xmlns:a16="http://schemas.microsoft.com/office/drawing/2014/main" xmlns="" id="{750D765C-0CE8-4174-B282-C2781AD1BABD}"/>
                </a:ext>
              </a:extLst>
            </p:cNvPr>
            <p:cNvSpPr/>
            <p:nvPr/>
          </p:nvSpPr>
          <p:spPr>
            <a:xfrm>
              <a:off x="8465934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1" name="任意多边形: 形状 9600">
              <a:extLst>
                <a:ext uri="{FF2B5EF4-FFF2-40B4-BE49-F238E27FC236}">
                  <a16:creationId xmlns:a16="http://schemas.microsoft.com/office/drawing/2014/main" xmlns="" id="{0B9CD914-058A-4CF7-9E3F-FC2D8469739D}"/>
                </a:ext>
              </a:extLst>
            </p:cNvPr>
            <p:cNvSpPr/>
            <p:nvPr/>
          </p:nvSpPr>
          <p:spPr>
            <a:xfrm>
              <a:off x="8462248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2" name="任意多边形: 形状 9601">
              <a:extLst>
                <a:ext uri="{FF2B5EF4-FFF2-40B4-BE49-F238E27FC236}">
                  <a16:creationId xmlns:a16="http://schemas.microsoft.com/office/drawing/2014/main" xmlns="" id="{5DAC848D-482A-4C1B-9E5A-3B365E1D1DAD}"/>
                </a:ext>
              </a:extLst>
            </p:cNvPr>
            <p:cNvSpPr/>
            <p:nvPr/>
          </p:nvSpPr>
          <p:spPr>
            <a:xfrm>
              <a:off x="8451188" y="53771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3" name="任意多边形: 形状 9602">
              <a:extLst>
                <a:ext uri="{FF2B5EF4-FFF2-40B4-BE49-F238E27FC236}">
                  <a16:creationId xmlns:a16="http://schemas.microsoft.com/office/drawing/2014/main" xmlns="" id="{51AE1AE2-2BAA-4E28-876C-29BB76EF1B72}"/>
                </a:ext>
              </a:extLst>
            </p:cNvPr>
            <p:cNvSpPr/>
            <p:nvPr/>
          </p:nvSpPr>
          <p:spPr>
            <a:xfrm>
              <a:off x="8366401" y="5233385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9 h 73728"/>
                <a:gd name="connsiteX3" fmla="*/ 108749 w 202752"/>
                <a:gd name="connsiteY3" fmla="*/ 0 h 73728"/>
                <a:gd name="connsiteX4" fmla="*/ 217498 w 202752"/>
                <a:gd name="connsiteY4" fmla="*/ 68199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7"/>
                    <a:pt x="1843" y="81101"/>
                  </a:cubicBezTo>
                  <a:cubicBezTo>
                    <a:pt x="0" y="77415"/>
                    <a:pt x="0" y="73728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9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7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4" name="任意多边形: 形状 9603">
              <a:extLst>
                <a:ext uri="{FF2B5EF4-FFF2-40B4-BE49-F238E27FC236}">
                  <a16:creationId xmlns:a16="http://schemas.microsoft.com/office/drawing/2014/main" xmlns="" id="{52F0B488-9A8F-436E-9127-3770EAA811EE}"/>
                </a:ext>
              </a:extLst>
            </p:cNvPr>
            <p:cNvSpPr/>
            <p:nvPr/>
          </p:nvSpPr>
          <p:spPr>
            <a:xfrm>
              <a:off x="3516934" y="4311783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863"/>
                    <a:pt x="168809" y="136397"/>
                    <a:pt x="108749" y="136397"/>
                  </a:cubicBezTo>
                  <a:cubicBezTo>
                    <a:pt x="48689" y="136397"/>
                    <a:pt x="0" y="105863"/>
                    <a:pt x="0" y="68198"/>
                  </a:cubicBezTo>
                  <a:cubicBezTo>
                    <a:pt x="0" y="30533"/>
                    <a:pt x="48689" y="0"/>
                    <a:pt x="108749" y="0"/>
                  </a:cubicBezTo>
                  <a:cubicBezTo>
                    <a:pt x="168809" y="0"/>
                    <a:pt x="217498" y="30533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5" name="任意多边形: 形状 9604">
              <a:extLst>
                <a:ext uri="{FF2B5EF4-FFF2-40B4-BE49-F238E27FC236}">
                  <a16:creationId xmlns:a16="http://schemas.microsoft.com/office/drawing/2014/main" xmlns="" id="{4D8FC626-FC2B-48C1-B203-DAA31CDDACDF}"/>
                </a:ext>
              </a:extLst>
            </p:cNvPr>
            <p:cNvSpPr/>
            <p:nvPr/>
          </p:nvSpPr>
          <p:spPr>
            <a:xfrm>
              <a:off x="3616467" y="43007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6" name="任意多边形: 形状 9605">
              <a:extLst>
                <a:ext uri="{FF2B5EF4-FFF2-40B4-BE49-F238E27FC236}">
                  <a16:creationId xmlns:a16="http://schemas.microsoft.com/office/drawing/2014/main" xmlns="" id="{C8129E6C-72E0-47C5-B3EF-9FFD3269EB87}"/>
                </a:ext>
              </a:extLst>
            </p:cNvPr>
            <p:cNvSpPr/>
            <p:nvPr/>
          </p:nvSpPr>
          <p:spPr>
            <a:xfrm>
              <a:off x="3610937" y="4448180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7" name="任意多边形: 形状 9606">
              <a:extLst>
                <a:ext uri="{FF2B5EF4-FFF2-40B4-BE49-F238E27FC236}">
                  <a16:creationId xmlns:a16="http://schemas.microsoft.com/office/drawing/2014/main" xmlns="" id="{D5C2C270-A847-41BE-AD2C-4025B94613FC}"/>
                </a:ext>
              </a:extLst>
            </p:cNvPr>
            <p:cNvSpPr/>
            <p:nvPr/>
          </p:nvSpPr>
          <p:spPr>
            <a:xfrm>
              <a:off x="3640429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8" name="任意多边形: 形状 9607">
              <a:extLst>
                <a:ext uri="{FF2B5EF4-FFF2-40B4-BE49-F238E27FC236}">
                  <a16:creationId xmlns:a16="http://schemas.microsoft.com/office/drawing/2014/main" xmlns="" id="{4AA6F984-8915-4225-8F1F-D60B9B976680}"/>
                </a:ext>
              </a:extLst>
            </p:cNvPr>
            <p:cNvSpPr/>
            <p:nvPr/>
          </p:nvSpPr>
          <p:spPr>
            <a:xfrm>
              <a:off x="3634899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9" name="任意多边形: 形状 9608">
              <a:extLst>
                <a:ext uri="{FF2B5EF4-FFF2-40B4-BE49-F238E27FC236}">
                  <a16:creationId xmlns:a16="http://schemas.microsoft.com/office/drawing/2014/main" xmlns="" id="{3673BDB9-E854-43F7-B6F4-97035C0DE907}"/>
                </a:ext>
              </a:extLst>
            </p:cNvPr>
            <p:cNvSpPr/>
            <p:nvPr/>
          </p:nvSpPr>
          <p:spPr>
            <a:xfrm>
              <a:off x="3631213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0" name="任意多边形: 形状 9609">
              <a:extLst>
                <a:ext uri="{FF2B5EF4-FFF2-40B4-BE49-F238E27FC236}">
                  <a16:creationId xmlns:a16="http://schemas.microsoft.com/office/drawing/2014/main" xmlns="" id="{20841D3F-8A44-4CA2-882C-49BB19137F4E}"/>
                </a:ext>
              </a:extLst>
            </p:cNvPr>
            <p:cNvSpPr/>
            <p:nvPr/>
          </p:nvSpPr>
          <p:spPr>
            <a:xfrm>
              <a:off x="3625683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1" name="任意多边形: 形状 9610">
              <a:extLst>
                <a:ext uri="{FF2B5EF4-FFF2-40B4-BE49-F238E27FC236}">
                  <a16:creationId xmlns:a16="http://schemas.microsoft.com/office/drawing/2014/main" xmlns="" id="{A0814C2A-63DA-41E2-8F1E-ECD6985A4F15}"/>
                </a:ext>
              </a:extLst>
            </p:cNvPr>
            <p:cNvSpPr/>
            <p:nvPr/>
          </p:nvSpPr>
          <p:spPr>
            <a:xfrm>
              <a:off x="3621997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2" name="任意多边形: 形状 9611">
              <a:extLst>
                <a:ext uri="{FF2B5EF4-FFF2-40B4-BE49-F238E27FC236}">
                  <a16:creationId xmlns:a16="http://schemas.microsoft.com/office/drawing/2014/main" xmlns="" id="{71259C08-3A46-4309-A0CD-80CFC4F06B69}"/>
                </a:ext>
              </a:extLst>
            </p:cNvPr>
            <p:cNvSpPr/>
            <p:nvPr/>
          </p:nvSpPr>
          <p:spPr>
            <a:xfrm>
              <a:off x="3616467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3" name="任意多边形: 形状 9612">
              <a:extLst>
                <a:ext uri="{FF2B5EF4-FFF2-40B4-BE49-F238E27FC236}">
                  <a16:creationId xmlns:a16="http://schemas.microsoft.com/office/drawing/2014/main" xmlns="" id="{5FA0DBED-CE9F-424B-AB13-001B197F7954}"/>
                </a:ext>
              </a:extLst>
            </p:cNvPr>
            <p:cNvSpPr/>
            <p:nvPr/>
          </p:nvSpPr>
          <p:spPr>
            <a:xfrm>
              <a:off x="3612781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4" name="任意多边形: 形状 9613">
              <a:extLst>
                <a:ext uri="{FF2B5EF4-FFF2-40B4-BE49-F238E27FC236}">
                  <a16:creationId xmlns:a16="http://schemas.microsoft.com/office/drawing/2014/main" xmlns="" id="{9062BA72-233F-4FC3-99B9-6966C561B78B}"/>
                </a:ext>
              </a:extLst>
            </p:cNvPr>
            <p:cNvSpPr/>
            <p:nvPr/>
          </p:nvSpPr>
          <p:spPr>
            <a:xfrm>
              <a:off x="3601721" y="44555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5" name="任意多边形: 形状 9614">
              <a:extLst>
                <a:ext uri="{FF2B5EF4-FFF2-40B4-BE49-F238E27FC236}">
                  <a16:creationId xmlns:a16="http://schemas.microsoft.com/office/drawing/2014/main" xmlns="" id="{9F4B4AB1-64E6-48F7-8293-B5366D4D91FD}"/>
                </a:ext>
              </a:extLst>
            </p:cNvPr>
            <p:cNvSpPr/>
            <p:nvPr/>
          </p:nvSpPr>
          <p:spPr>
            <a:xfrm>
              <a:off x="3516934" y="4311783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6" name="任意多边形: 形状 9615">
              <a:extLst>
                <a:ext uri="{FF2B5EF4-FFF2-40B4-BE49-F238E27FC236}">
                  <a16:creationId xmlns:a16="http://schemas.microsoft.com/office/drawing/2014/main" xmlns="" id="{22A44F4C-6A4B-45BE-BA73-7C2BC26D09AB}"/>
                </a:ext>
              </a:extLst>
            </p:cNvPr>
            <p:cNvSpPr/>
            <p:nvPr/>
          </p:nvSpPr>
          <p:spPr>
            <a:xfrm>
              <a:off x="3518777" y="45421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7" name="任意多边形: 形状 9616">
              <a:extLst>
                <a:ext uri="{FF2B5EF4-FFF2-40B4-BE49-F238E27FC236}">
                  <a16:creationId xmlns:a16="http://schemas.microsoft.com/office/drawing/2014/main" xmlns="" id="{B94ED4A4-5F1C-4F52-AD61-E3726733370B}"/>
                </a:ext>
              </a:extLst>
            </p:cNvPr>
            <p:cNvSpPr/>
            <p:nvPr/>
          </p:nvSpPr>
          <p:spPr>
            <a:xfrm>
              <a:off x="3616467" y="45311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8" name="任意多边形: 形状 9617">
              <a:extLst>
                <a:ext uri="{FF2B5EF4-FFF2-40B4-BE49-F238E27FC236}">
                  <a16:creationId xmlns:a16="http://schemas.microsoft.com/office/drawing/2014/main" xmlns="" id="{6DFA03AC-6463-453C-B75F-7CC0093B08A3}"/>
                </a:ext>
              </a:extLst>
            </p:cNvPr>
            <p:cNvSpPr/>
            <p:nvPr/>
          </p:nvSpPr>
          <p:spPr>
            <a:xfrm>
              <a:off x="3610937" y="46785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9" name="任意多边形: 形状 9618">
              <a:extLst>
                <a:ext uri="{FF2B5EF4-FFF2-40B4-BE49-F238E27FC236}">
                  <a16:creationId xmlns:a16="http://schemas.microsoft.com/office/drawing/2014/main" xmlns="" id="{8DB55DD7-10BF-479F-90D9-C7080E3ADDFF}"/>
                </a:ext>
              </a:extLst>
            </p:cNvPr>
            <p:cNvSpPr/>
            <p:nvPr/>
          </p:nvSpPr>
          <p:spPr>
            <a:xfrm>
              <a:off x="3640429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0" name="任意多边形: 形状 9619">
              <a:extLst>
                <a:ext uri="{FF2B5EF4-FFF2-40B4-BE49-F238E27FC236}">
                  <a16:creationId xmlns:a16="http://schemas.microsoft.com/office/drawing/2014/main" xmlns="" id="{6A6842EC-48C1-4880-8C8A-C06EBBAB510D}"/>
                </a:ext>
              </a:extLst>
            </p:cNvPr>
            <p:cNvSpPr/>
            <p:nvPr/>
          </p:nvSpPr>
          <p:spPr>
            <a:xfrm>
              <a:off x="3634899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1" name="任意多边形: 形状 9620">
              <a:extLst>
                <a:ext uri="{FF2B5EF4-FFF2-40B4-BE49-F238E27FC236}">
                  <a16:creationId xmlns:a16="http://schemas.microsoft.com/office/drawing/2014/main" xmlns="" id="{CFF993E1-52B7-49BF-B143-96CCCCD660A1}"/>
                </a:ext>
              </a:extLst>
            </p:cNvPr>
            <p:cNvSpPr/>
            <p:nvPr/>
          </p:nvSpPr>
          <p:spPr>
            <a:xfrm>
              <a:off x="3631213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2" name="任意多边形: 形状 9621">
              <a:extLst>
                <a:ext uri="{FF2B5EF4-FFF2-40B4-BE49-F238E27FC236}">
                  <a16:creationId xmlns:a16="http://schemas.microsoft.com/office/drawing/2014/main" xmlns="" id="{57AB4B3F-B3EC-4C34-B40D-B5BBB08ECF57}"/>
                </a:ext>
              </a:extLst>
            </p:cNvPr>
            <p:cNvSpPr/>
            <p:nvPr/>
          </p:nvSpPr>
          <p:spPr>
            <a:xfrm>
              <a:off x="3625683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3" name="任意多边形: 形状 9622">
              <a:extLst>
                <a:ext uri="{FF2B5EF4-FFF2-40B4-BE49-F238E27FC236}">
                  <a16:creationId xmlns:a16="http://schemas.microsoft.com/office/drawing/2014/main" xmlns="" id="{41498450-AE5F-496E-B40D-D896E7A500B6}"/>
                </a:ext>
              </a:extLst>
            </p:cNvPr>
            <p:cNvSpPr/>
            <p:nvPr/>
          </p:nvSpPr>
          <p:spPr>
            <a:xfrm>
              <a:off x="3621997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4" name="任意多边形: 形状 9623">
              <a:extLst>
                <a:ext uri="{FF2B5EF4-FFF2-40B4-BE49-F238E27FC236}">
                  <a16:creationId xmlns:a16="http://schemas.microsoft.com/office/drawing/2014/main" xmlns="" id="{1395F87B-B7DB-4240-9065-045FF9E4B7BA}"/>
                </a:ext>
              </a:extLst>
            </p:cNvPr>
            <p:cNvSpPr/>
            <p:nvPr/>
          </p:nvSpPr>
          <p:spPr>
            <a:xfrm>
              <a:off x="3616467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5" name="任意多边形: 形状 9624">
              <a:extLst>
                <a:ext uri="{FF2B5EF4-FFF2-40B4-BE49-F238E27FC236}">
                  <a16:creationId xmlns:a16="http://schemas.microsoft.com/office/drawing/2014/main" xmlns="" id="{D51D5BBA-AF4E-4CB2-9981-AEDFE3FA03AE}"/>
                </a:ext>
              </a:extLst>
            </p:cNvPr>
            <p:cNvSpPr/>
            <p:nvPr/>
          </p:nvSpPr>
          <p:spPr>
            <a:xfrm>
              <a:off x="3612781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6" name="任意多边形: 形状 9625">
              <a:extLst>
                <a:ext uri="{FF2B5EF4-FFF2-40B4-BE49-F238E27FC236}">
                  <a16:creationId xmlns:a16="http://schemas.microsoft.com/office/drawing/2014/main" xmlns="" id="{A488D543-08DB-40B2-AD97-D0C5DB779E61}"/>
                </a:ext>
              </a:extLst>
            </p:cNvPr>
            <p:cNvSpPr/>
            <p:nvPr/>
          </p:nvSpPr>
          <p:spPr>
            <a:xfrm>
              <a:off x="3601721" y="46859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7" name="任意多边形: 形状 9626">
              <a:extLst>
                <a:ext uri="{FF2B5EF4-FFF2-40B4-BE49-F238E27FC236}">
                  <a16:creationId xmlns:a16="http://schemas.microsoft.com/office/drawing/2014/main" xmlns="" id="{1D2DC8B8-DD53-4EF3-9172-E2DD977FBE23}"/>
                </a:ext>
              </a:extLst>
            </p:cNvPr>
            <p:cNvSpPr/>
            <p:nvPr/>
          </p:nvSpPr>
          <p:spPr>
            <a:xfrm>
              <a:off x="3516934" y="45421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8" name="任意多边形: 形状 9627">
              <a:extLst>
                <a:ext uri="{FF2B5EF4-FFF2-40B4-BE49-F238E27FC236}">
                  <a16:creationId xmlns:a16="http://schemas.microsoft.com/office/drawing/2014/main" xmlns="" id="{7767999D-0D3A-48A6-8DF4-2DDABBD62145}"/>
                </a:ext>
              </a:extLst>
            </p:cNvPr>
            <p:cNvSpPr/>
            <p:nvPr/>
          </p:nvSpPr>
          <p:spPr>
            <a:xfrm>
              <a:off x="3518777" y="47725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9" name="任意多边形: 形状 9628">
              <a:extLst>
                <a:ext uri="{FF2B5EF4-FFF2-40B4-BE49-F238E27FC236}">
                  <a16:creationId xmlns:a16="http://schemas.microsoft.com/office/drawing/2014/main" xmlns="" id="{31908534-2188-4108-93DF-BF8E59431B11}"/>
                </a:ext>
              </a:extLst>
            </p:cNvPr>
            <p:cNvSpPr/>
            <p:nvPr/>
          </p:nvSpPr>
          <p:spPr>
            <a:xfrm>
              <a:off x="3616467" y="47628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30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0" name="任意多边形: 形状 9629">
              <a:extLst>
                <a:ext uri="{FF2B5EF4-FFF2-40B4-BE49-F238E27FC236}">
                  <a16:creationId xmlns:a16="http://schemas.microsoft.com/office/drawing/2014/main" xmlns="" id="{A80EF0B8-F4CD-4A8F-82AA-D2B138549198}"/>
                </a:ext>
              </a:extLst>
            </p:cNvPr>
            <p:cNvSpPr/>
            <p:nvPr/>
          </p:nvSpPr>
          <p:spPr>
            <a:xfrm>
              <a:off x="3610937" y="49089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1" name="任意多边形: 形状 9630">
              <a:extLst>
                <a:ext uri="{FF2B5EF4-FFF2-40B4-BE49-F238E27FC236}">
                  <a16:creationId xmlns:a16="http://schemas.microsoft.com/office/drawing/2014/main" xmlns="" id="{EB29C162-5828-4E1D-8B3A-0433C045C5C9}"/>
                </a:ext>
              </a:extLst>
            </p:cNvPr>
            <p:cNvSpPr/>
            <p:nvPr/>
          </p:nvSpPr>
          <p:spPr>
            <a:xfrm>
              <a:off x="3640429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2" name="任意多边形: 形状 9631">
              <a:extLst>
                <a:ext uri="{FF2B5EF4-FFF2-40B4-BE49-F238E27FC236}">
                  <a16:creationId xmlns:a16="http://schemas.microsoft.com/office/drawing/2014/main" xmlns="" id="{9D22935A-7091-4952-8A6B-B90E1F2C994B}"/>
                </a:ext>
              </a:extLst>
            </p:cNvPr>
            <p:cNvSpPr/>
            <p:nvPr/>
          </p:nvSpPr>
          <p:spPr>
            <a:xfrm>
              <a:off x="3634899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3" name="任意多边形: 形状 9632">
              <a:extLst>
                <a:ext uri="{FF2B5EF4-FFF2-40B4-BE49-F238E27FC236}">
                  <a16:creationId xmlns:a16="http://schemas.microsoft.com/office/drawing/2014/main" xmlns="" id="{D4BC0589-E86F-4232-942C-ED2A63075AB5}"/>
                </a:ext>
              </a:extLst>
            </p:cNvPr>
            <p:cNvSpPr/>
            <p:nvPr/>
          </p:nvSpPr>
          <p:spPr>
            <a:xfrm>
              <a:off x="3631213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4" name="任意多边形: 形状 9633">
              <a:extLst>
                <a:ext uri="{FF2B5EF4-FFF2-40B4-BE49-F238E27FC236}">
                  <a16:creationId xmlns:a16="http://schemas.microsoft.com/office/drawing/2014/main" xmlns="" id="{0ABA3184-3AA1-4602-B97D-E57B042B15B8}"/>
                </a:ext>
              </a:extLst>
            </p:cNvPr>
            <p:cNvSpPr/>
            <p:nvPr/>
          </p:nvSpPr>
          <p:spPr>
            <a:xfrm>
              <a:off x="3625683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5" name="任意多边形: 形状 9634">
              <a:extLst>
                <a:ext uri="{FF2B5EF4-FFF2-40B4-BE49-F238E27FC236}">
                  <a16:creationId xmlns:a16="http://schemas.microsoft.com/office/drawing/2014/main" xmlns="" id="{8D7B3830-D6DA-4718-82D3-146EEBE7A6C1}"/>
                </a:ext>
              </a:extLst>
            </p:cNvPr>
            <p:cNvSpPr/>
            <p:nvPr/>
          </p:nvSpPr>
          <p:spPr>
            <a:xfrm>
              <a:off x="3621997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6" name="任意多边形: 形状 9635">
              <a:extLst>
                <a:ext uri="{FF2B5EF4-FFF2-40B4-BE49-F238E27FC236}">
                  <a16:creationId xmlns:a16="http://schemas.microsoft.com/office/drawing/2014/main" xmlns="" id="{9B5D401B-F84B-4332-9D68-0FCF5CC46F38}"/>
                </a:ext>
              </a:extLst>
            </p:cNvPr>
            <p:cNvSpPr/>
            <p:nvPr/>
          </p:nvSpPr>
          <p:spPr>
            <a:xfrm>
              <a:off x="3616467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7" name="任意多边形: 形状 9636">
              <a:extLst>
                <a:ext uri="{FF2B5EF4-FFF2-40B4-BE49-F238E27FC236}">
                  <a16:creationId xmlns:a16="http://schemas.microsoft.com/office/drawing/2014/main" xmlns="" id="{C468CD6F-6A57-458A-829A-713A6AEF09B3}"/>
                </a:ext>
              </a:extLst>
            </p:cNvPr>
            <p:cNvSpPr/>
            <p:nvPr/>
          </p:nvSpPr>
          <p:spPr>
            <a:xfrm>
              <a:off x="3612781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8" name="任意多边形: 形状 9637">
              <a:extLst>
                <a:ext uri="{FF2B5EF4-FFF2-40B4-BE49-F238E27FC236}">
                  <a16:creationId xmlns:a16="http://schemas.microsoft.com/office/drawing/2014/main" xmlns="" id="{A750C72C-C92A-48BB-BACC-3D49BA813FD1}"/>
                </a:ext>
              </a:extLst>
            </p:cNvPr>
            <p:cNvSpPr/>
            <p:nvPr/>
          </p:nvSpPr>
          <p:spPr>
            <a:xfrm>
              <a:off x="3601721" y="49163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9" name="任意多边形: 形状 9638">
              <a:extLst>
                <a:ext uri="{FF2B5EF4-FFF2-40B4-BE49-F238E27FC236}">
                  <a16:creationId xmlns:a16="http://schemas.microsoft.com/office/drawing/2014/main" xmlns="" id="{F01ABE1D-3B10-41F4-B858-A1D3E3F16054}"/>
                </a:ext>
              </a:extLst>
            </p:cNvPr>
            <p:cNvSpPr/>
            <p:nvPr/>
          </p:nvSpPr>
          <p:spPr>
            <a:xfrm>
              <a:off x="3516934" y="47725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0" name="任意多边形: 形状 9639">
              <a:extLst>
                <a:ext uri="{FF2B5EF4-FFF2-40B4-BE49-F238E27FC236}">
                  <a16:creationId xmlns:a16="http://schemas.microsoft.com/office/drawing/2014/main" xmlns="" id="{47BD7D8E-E92B-4BEC-BD80-BB5082EF3852}"/>
                </a:ext>
              </a:extLst>
            </p:cNvPr>
            <p:cNvSpPr/>
            <p:nvPr/>
          </p:nvSpPr>
          <p:spPr>
            <a:xfrm>
              <a:off x="3518777" y="50029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1" name="任意多边形: 形状 9640">
              <a:extLst>
                <a:ext uri="{FF2B5EF4-FFF2-40B4-BE49-F238E27FC236}">
                  <a16:creationId xmlns:a16="http://schemas.microsoft.com/office/drawing/2014/main" xmlns="" id="{B734B2BD-5E54-4CA9-8624-490D3A3367FD}"/>
                </a:ext>
              </a:extLst>
            </p:cNvPr>
            <p:cNvSpPr/>
            <p:nvPr/>
          </p:nvSpPr>
          <p:spPr>
            <a:xfrm>
              <a:off x="3616467" y="49932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30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2" name="任意多边形: 形状 9641">
              <a:extLst>
                <a:ext uri="{FF2B5EF4-FFF2-40B4-BE49-F238E27FC236}">
                  <a16:creationId xmlns:a16="http://schemas.microsoft.com/office/drawing/2014/main" xmlns="" id="{DF1C87B1-6928-4F66-A59E-D271FD6C49F9}"/>
                </a:ext>
              </a:extLst>
            </p:cNvPr>
            <p:cNvSpPr/>
            <p:nvPr/>
          </p:nvSpPr>
          <p:spPr>
            <a:xfrm>
              <a:off x="3610937" y="51393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3" name="任意多边形: 形状 9642">
              <a:extLst>
                <a:ext uri="{FF2B5EF4-FFF2-40B4-BE49-F238E27FC236}">
                  <a16:creationId xmlns:a16="http://schemas.microsoft.com/office/drawing/2014/main" xmlns="" id="{3ABD059A-39E0-42A5-8AB0-4549AB3DBA5E}"/>
                </a:ext>
              </a:extLst>
            </p:cNvPr>
            <p:cNvSpPr/>
            <p:nvPr/>
          </p:nvSpPr>
          <p:spPr>
            <a:xfrm>
              <a:off x="3640429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4" name="任意多边形: 形状 9643">
              <a:extLst>
                <a:ext uri="{FF2B5EF4-FFF2-40B4-BE49-F238E27FC236}">
                  <a16:creationId xmlns:a16="http://schemas.microsoft.com/office/drawing/2014/main" xmlns="" id="{122E9973-2AF6-451C-A877-E9FD124E2D8B}"/>
                </a:ext>
              </a:extLst>
            </p:cNvPr>
            <p:cNvSpPr/>
            <p:nvPr/>
          </p:nvSpPr>
          <p:spPr>
            <a:xfrm>
              <a:off x="3634899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5" name="任意多边形: 形状 9644">
              <a:extLst>
                <a:ext uri="{FF2B5EF4-FFF2-40B4-BE49-F238E27FC236}">
                  <a16:creationId xmlns:a16="http://schemas.microsoft.com/office/drawing/2014/main" xmlns="" id="{D6027B57-DD6A-4FE4-A781-4D5242AC73B9}"/>
                </a:ext>
              </a:extLst>
            </p:cNvPr>
            <p:cNvSpPr/>
            <p:nvPr/>
          </p:nvSpPr>
          <p:spPr>
            <a:xfrm>
              <a:off x="3631213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6" name="任意多边形: 形状 9645">
              <a:extLst>
                <a:ext uri="{FF2B5EF4-FFF2-40B4-BE49-F238E27FC236}">
                  <a16:creationId xmlns:a16="http://schemas.microsoft.com/office/drawing/2014/main" xmlns="" id="{4C404E6B-906B-424C-BE12-15C09CB5DC8F}"/>
                </a:ext>
              </a:extLst>
            </p:cNvPr>
            <p:cNvSpPr/>
            <p:nvPr/>
          </p:nvSpPr>
          <p:spPr>
            <a:xfrm>
              <a:off x="3625683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7" name="任意多边形: 形状 9646">
              <a:extLst>
                <a:ext uri="{FF2B5EF4-FFF2-40B4-BE49-F238E27FC236}">
                  <a16:creationId xmlns:a16="http://schemas.microsoft.com/office/drawing/2014/main" xmlns="" id="{E89BE2E9-B2DA-4FE9-9A20-389FBFF78493}"/>
                </a:ext>
              </a:extLst>
            </p:cNvPr>
            <p:cNvSpPr/>
            <p:nvPr/>
          </p:nvSpPr>
          <p:spPr>
            <a:xfrm>
              <a:off x="3621997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8" name="任意多边形: 形状 9647">
              <a:extLst>
                <a:ext uri="{FF2B5EF4-FFF2-40B4-BE49-F238E27FC236}">
                  <a16:creationId xmlns:a16="http://schemas.microsoft.com/office/drawing/2014/main" xmlns="" id="{2EC50912-FE2E-43A5-94FF-62A3DDD6B3ED}"/>
                </a:ext>
              </a:extLst>
            </p:cNvPr>
            <p:cNvSpPr/>
            <p:nvPr/>
          </p:nvSpPr>
          <p:spPr>
            <a:xfrm>
              <a:off x="3616467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9" name="任意多边形: 形状 9648">
              <a:extLst>
                <a:ext uri="{FF2B5EF4-FFF2-40B4-BE49-F238E27FC236}">
                  <a16:creationId xmlns:a16="http://schemas.microsoft.com/office/drawing/2014/main" xmlns="" id="{C039B52B-6B55-43EF-9B56-DBAC412DF236}"/>
                </a:ext>
              </a:extLst>
            </p:cNvPr>
            <p:cNvSpPr/>
            <p:nvPr/>
          </p:nvSpPr>
          <p:spPr>
            <a:xfrm>
              <a:off x="3612781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0" name="任意多边形: 形状 9649">
              <a:extLst>
                <a:ext uri="{FF2B5EF4-FFF2-40B4-BE49-F238E27FC236}">
                  <a16:creationId xmlns:a16="http://schemas.microsoft.com/office/drawing/2014/main" xmlns="" id="{3FB11BE5-DA63-432F-BAE1-31EADB283764}"/>
                </a:ext>
              </a:extLst>
            </p:cNvPr>
            <p:cNvSpPr/>
            <p:nvPr/>
          </p:nvSpPr>
          <p:spPr>
            <a:xfrm>
              <a:off x="3601721" y="51467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1" name="任意多边形: 形状 9650">
              <a:extLst>
                <a:ext uri="{FF2B5EF4-FFF2-40B4-BE49-F238E27FC236}">
                  <a16:creationId xmlns:a16="http://schemas.microsoft.com/office/drawing/2014/main" xmlns="" id="{00BDED95-89FD-4271-B91E-281853CCD3EE}"/>
                </a:ext>
              </a:extLst>
            </p:cNvPr>
            <p:cNvSpPr/>
            <p:nvPr/>
          </p:nvSpPr>
          <p:spPr>
            <a:xfrm>
              <a:off x="3516934" y="50029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2" name="任意多边形: 形状 9651">
              <a:extLst>
                <a:ext uri="{FF2B5EF4-FFF2-40B4-BE49-F238E27FC236}">
                  <a16:creationId xmlns:a16="http://schemas.microsoft.com/office/drawing/2014/main" xmlns="" id="{6FD650C6-8474-4343-9068-C7DFC3E35C5C}"/>
                </a:ext>
              </a:extLst>
            </p:cNvPr>
            <p:cNvSpPr/>
            <p:nvPr/>
          </p:nvSpPr>
          <p:spPr>
            <a:xfrm>
              <a:off x="3518777" y="5233385"/>
              <a:ext cx="202752" cy="129024"/>
            </a:xfrm>
            <a:custGeom>
              <a:avLst/>
              <a:gdLst>
                <a:gd name="connsiteX0" fmla="*/ 217498 w 202752"/>
                <a:gd name="connsiteY0" fmla="*/ 68199 h 129024"/>
                <a:gd name="connsiteX1" fmla="*/ 108749 w 202752"/>
                <a:gd name="connsiteY1" fmla="*/ 136397 h 129024"/>
                <a:gd name="connsiteX2" fmla="*/ 0 w 202752"/>
                <a:gd name="connsiteY2" fmla="*/ 68199 h 129024"/>
                <a:gd name="connsiteX3" fmla="*/ 108749 w 202752"/>
                <a:gd name="connsiteY3" fmla="*/ 0 h 129024"/>
                <a:gd name="connsiteX4" fmla="*/ 217498 w 202752"/>
                <a:gd name="connsiteY4" fmla="*/ 68199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9"/>
                  </a:moveTo>
                  <a:cubicBezTo>
                    <a:pt x="217498" y="105063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7732" y="1843"/>
                    <a:pt x="217498" y="31335"/>
                    <a:pt x="217498" y="681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3" name="任意多边形: 形状 9652">
              <a:extLst>
                <a:ext uri="{FF2B5EF4-FFF2-40B4-BE49-F238E27FC236}">
                  <a16:creationId xmlns:a16="http://schemas.microsoft.com/office/drawing/2014/main" xmlns="" id="{D5AD7EB0-2DE0-4339-84A1-13518296102F}"/>
                </a:ext>
              </a:extLst>
            </p:cNvPr>
            <p:cNvSpPr/>
            <p:nvPr/>
          </p:nvSpPr>
          <p:spPr>
            <a:xfrm>
              <a:off x="3616467" y="5224169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1843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4" name="任意多边形: 形状 9653">
              <a:extLst>
                <a:ext uri="{FF2B5EF4-FFF2-40B4-BE49-F238E27FC236}">
                  <a16:creationId xmlns:a16="http://schemas.microsoft.com/office/drawing/2014/main" xmlns="" id="{51A86FC7-49B8-4144-A6AA-56B974A09AAD}"/>
                </a:ext>
              </a:extLst>
            </p:cNvPr>
            <p:cNvSpPr/>
            <p:nvPr/>
          </p:nvSpPr>
          <p:spPr>
            <a:xfrm>
              <a:off x="3610937" y="5369782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5" name="任意多边形: 形状 9654">
              <a:extLst>
                <a:ext uri="{FF2B5EF4-FFF2-40B4-BE49-F238E27FC236}">
                  <a16:creationId xmlns:a16="http://schemas.microsoft.com/office/drawing/2014/main" xmlns="" id="{586286FE-6C41-4867-ACF2-7B71DEC32F29}"/>
                </a:ext>
              </a:extLst>
            </p:cNvPr>
            <p:cNvSpPr/>
            <p:nvPr/>
          </p:nvSpPr>
          <p:spPr>
            <a:xfrm>
              <a:off x="3640429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6" name="任意多边形: 形状 9655">
              <a:extLst>
                <a:ext uri="{FF2B5EF4-FFF2-40B4-BE49-F238E27FC236}">
                  <a16:creationId xmlns:a16="http://schemas.microsoft.com/office/drawing/2014/main" xmlns="" id="{8D2EBE50-35D0-4D51-891E-FEA8406AC9AB}"/>
                </a:ext>
              </a:extLst>
            </p:cNvPr>
            <p:cNvSpPr/>
            <p:nvPr/>
          </p:nvSpPr>
          <p:spPr>
            <a:xfrm>
              <a:off x="3634899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7" name="任意多边形: 形状 9656">
              <a:extLst>
                <a:ext uri="{FF2B5EF4-FFF2-40B4-BE49-F238E27FC236}">
                  <a16:creationId xmlns:a16="http://schemas.microsoft.com/office/drawing/2014/main" xmlns="" id="{ED50FB24-E744-4218-8053-A2F74E37234F}"/>
                </a:ext>
              </a:extLst>
            </p:cNvPr>
            <p:cNvSpPr/>
            <p:nvPr/>
          </p:nvSpPr>
          <p:spPr>
            <a:xfrm>
              <a:off x="3631213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8" name="任意多边形: 形状 9657">
              <a:extLst>
                <a:ext uri="{FF2B5EF4-FFF2-40B4-BE49-F238E27FC236}">
                  <a16:creationId xmlns:a16="http://schemas.microsoft.com/office/drawing/2014/main" xmlns="" id="{FECBF458-EC6D-43C0-8354-1E658C77ECBC}"/>
                </a:ext>
              </a:extLst>
            </p:cNvPr>
            <p:cNvSpPr/>
            <p:nvPr/>
          </p:nvSpPr>
          <p:spPr>
            <a:xfrm>
              <a:off x="3625683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9" name="任意多边形: 形状 9658">
              <a:extLst>
                <a:ext uri="{FF2B5EF4-FFF2-40B4-BE49-F238E27FC236}">
                  <a16:creationId xmlns:a16="http://schemas.microsoft.com/office/drawing/2014/main" xmlns="" id="{A42904DD-7094-4E6E-BD3D-026608E82763}"/>
                </a:ext>
              </a:extLst>
            </p:cNvPr>
            <p:cNvSpPr/>
            <p:nvPr/>
          </p:nvSpPr>
          <p:spPr>
            <a:xfrm>
              <a:off x="3621997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0" name="任意多边形: 形状 9659">
              <a:extLst>
                <a:ext uri="{FF2B5EF4-FFF2-40B4-BE49-F238E27FC236}">
                  <a16:creationId xmlns:a16="http://schemas.microsoft.com/office/drawing/2014/main" xmlns="" id="{DB7A2D65-AFD6-4856-9610-EA034A8D976A}"/>
                </a:ext>
              </a:extLst>
            </p:cNvPr>
            <p:cNvSpPr/>
            <p:nvPr/>
          </p:nvSpPr>
          <p:spPr>
            <a:xfrm>
              <a:off x="3616467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1" name="任意多边形: 形状 9660">
              <a:extLst>
                <a:ext uri="{FF2B5EF4-FFF2-40B4-BE49-F238E27FC236}">
                  <a16:creationId xmlns:a16="http://schemas.microsoft.com/office/drawing/2014/main" xmlns="" id="{4219C0F0-2832-47C9-BA73-ED20E5EF6B82}"/>
                </a:ext>
              </a:extLst>
            </p:cNvPr>
            <p:cNvSpPr/>
            <p:nvPr/>
          </p:nvSpPr>
          <p:spPr>
            <a:xfrm>
              <a:off x="3612781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2" name="任意多边形: 形状 9661">
              <a:extLst>
                <a:ext uri="{FF2B5EF4-FFF2-40B4-BE49-F238E27FC236}">
                  <a16:creationId xmlns:a16="http://schemas.microsoft.com/office/drawing/2014/main" xmlns="" id="{2233FBA8-474C-405E-86AF-52A109E0E4FE}"/>
                </a:ext>
              </a:extLst>
            </p:cNvPr>
            <p:cNvSpPr/>
            <p:nvPr/>
          </p:nvSpPr>
          <p:spPr>
            <a:xfrm>
              <a:off x="3601721" y="53771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3" name="任意多边形: 形状 9662">
              <a:extLst>
                <a:ext uri="{FF2B5EF4-FFF2-40B4-BE49-F238E27FC236}">
                  <a16:creationId xmlns:a16="http://schemas.microsoft.com/office/drawing/2014/main" xmlns="" id="{A954FFF1-AE95-4490-AA6D-39E94FAD4B0B}"/>
                </a:ext>
              </a:extLst>
            </p:cNvPr>
            <p:cNvSpPr/>
            <p:nvPr/>
          </p:nvSpPr>
          <p:spPr>
            <a:xfrm>
              <a:off x="3516934" y="5233385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9 h 73728"/>
                <a:gd name="connsiteX3" fmla="*/ 108749 w 202752"/>
                <a:gd name="connsiteY3" fmla="*/ 0 h 73728"/>
                <a:gd name="connsiteX4" fmla="*/ 217498 w 202752"/>
                <a:gd name="connsiteY4" fmla="*/ 68199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7"/>
                    <a:pt x="1843" y="81101"/>
                  </a:cubicBezTo>
                  <a:cubicBezTo>
                    <a:pt x="0" y="77415"/>
                    <a:pt x="0" y="73728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9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7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4" name="任意多边形: 形状 9663">
              <a:extLst>
                <a:ext uri="{FF2B5EF4-FFF2-40B4-BE49-F238E27FC236}">
                  <a16:creationId xmlns:a16="http://schemas.microsoft.com/office/drawing/2014/main" xmlns="" id="{837E0E6C-29E5-4BED-A4AF-38B1815E48F3}"/>
                </a:ext>
              </a:extLst>
            </p:cNvPr>
            <p:cNvSpPr/>
            <p:nvPr/>
          </p:nvSpPr>
          <p:spPr>
            <a:xfrm>
              <a:off x="5870704" y="3854616"/>
              <a:ext cx="313345" cy="184320"/>
            </a:xfrm>
            <a:custGeom>
              <a:avLst/>
              <a:gdLst>
                <a:gd name="connsiteX0" fmla="*/ 324404 w 313344"/>
                <a:gd name="connsiteY0" fmla="*/ 99587 h 184320"/>
                <a:gd name="connsiteX1" fmla="*/ 162202 w 313344"/>
                <a:gd name="connsiteY1" fmla="*/ 199119 h 184320"/>
                <a:gd name="connsiteX2" fmla="*/ 0 w 313344"/>
                <a:gd name="connsiteY2" fmla="*/ 99587 h 184320"/>
                <a:gd name="connsiteX3" fmla="*/ 162202 w 313344"/>
                <a:gd name="connsiteY3" fmla="*/ 53 h 184320"/>
                <a:gd name="connsiteX4" fmla="*/ 324404 w 313344"/>
                <a:gd name="connsiteY4" fmla="*/ 99587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87"/>
                  </a:moveTo>
                  <a:cubicBezTo>
                    <a:pt x="324404" y="154883"/>
                    <a:pt x="250675" y="199119"/>
                    <a:pt x="162202" y="199119"/>
                  </a:cubicBezTo>
                  <a:cubicBezTo>
                    <a:pt x="71885" y="199119"/>
                    <a:pt x="0" y="154883"/>
                    <a:pt x="0" y="99587"/>
                  </a:cubicBezTo>
                  <a:cubicBezTo>
                    <a:pt x="0" y="44290"/>
                    <a:pt x="73728" y="53"/>
                    <a:pt x="162202" y="53"/>
                  </a:cubicBezTo>
                  <a:cubicBezTo>
                    <a:pt x="250675" y="-1790"/>
                    <a:pt x="324404" y="44290"/>
                    <a:pt x="324404" y="99587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5" name="任意多边形: 形状 9664">
              <a:extLst>
                <a:ext uri="{FF2B5EF4-FFF2-40B4-BE49-F238E27FC236}">
                  <a16:creationId xmlns:a16="http://schemas.microsoft.com/office/drawing/2014/main" xmlns="" id="{12EE9A1F-5CAB-4E51-AC49-BDC9DCB7543C}"/>
                </a:ext>
              </a:extLst>
            </p:cNvPr>
            <p:cNvSpPr/>
            <p:nvPr/>
          </p:nvSpPr>
          <p:spPr>
            <a:xfrm>
              <a:off x="6012631" y="3834394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5"/>
                    <a:pt x="29491" y="18432"/>
                    <a:pt x="18432" y="18432"/>
                  </a:cubicBezTo>
                  <a:cubicBezTo>
                    <a:pt x="9216" y="18432"/>
                    <a:pt x="0" y="14745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1843"/>
                    <a:pt x="36864" y="5529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6" name="任意多边形: 形状 9665">
              <a:extLst>
                <a:ext uri="{FF2B5EF4-FFF2-40B4-BE49-F238E27FC236}">
                  <a16:creationId xmlns:a16="http://schemas.microsoft.com/office/drawing/2014/main" xmlns="" id="{54259D67-CA2E-4F9C-8699-C01A3EDD1BCC}"/>
                </a:ext>
              </a:extLst>
            </p:cNvPr>
            <p:cNvSpPr/>
            <p:nvPr/>
          </p:nvSpPr>
          <p:spPr>
            <a:xfrm>
              <a:off x="6008945" y="4053735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7" name="任意多边形: 形状 9666">
              <a:extLst>
                <a:ext uri="{FF2B5EF4-FFF2-40B4-BE49-F238E27FC236}">
                  <a16:creationId xmlns:a16="http://schemas.microsoft.com/office/drawing/2014/main" xmlns="" id="{56E3B331-16F2-45AB-995D-49325190DAD4}"/>
                </a:ext>
              </a:extLst>
            </p:cNvPr>
            <p:cNvSpPr/>
            <p:nvPr/>
          </p:nvSpPr>
          <p:spPr>
            <a:xfrm>
              <a:off x="6053181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2669 h 55296"/>
                <a:gd name="connsiteX3" fmla="*/ 0 w 0"/>
                <a:gd name="connsiteY3" fmla="*/ 6266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2669"/>
                  </a:lnTo>
                  <a:lnTo>
                    <a:pt x="0" y="6266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8" name="任意多边形: 形状 9667">
              <a:extLst>
                <a:ext uri="{FF2B5EF4-FFF2-40B4-BE49-F238E27FC236}">
                  <a16:creationId xmlns:a16="http://schemas.microsoft.com/office/drawing/2014/main" xmlns="" id="{E9457BAD-4694-4B85-9095-E96120ECD268}"/>
                </a:ext>
              </a:extLst>
            </p:cNvPr>
            <p:cNvSpPr/>
            <p:nvPr/>
          </p:nvSpPr>
          <p:spPr>
            <a:xfrm>
              <a:off x="6045809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9" name="任意多边形: 形状 9668">
              <a:extLst>
                <a:ext uri="{FF2B5EF4-FFF2-40B4-BE49-F238E27FC236}">
                  <a16:creationId xmlns:a16="http://schemas.microsoft.com/office/drawing/2014/main" xmlns="" id="{DC36EFE7-0FFF-4514-B512-882BFFE138FE}"/>
                </a:ext>
              </a:extLst>
            </p:cNvPr>
            <p:cNvSpPr/>
            <p:nvPr/>
          </p:nvSpPr>
          <p:spPr>
            <a:xfrm>
              <a:off x="6038436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0" name="任意多边形: 形状 9669">
              <a:extLst>
                <a:ext uri="{FF2B5EF4-FFF2-40B4-BE49-F238E27FC236}">
                  <a16:creationId xmlns:a16="http://schemas.microsoft.com/office/drawing/2014/main" xmlns="" id="{4EC41818-21CC-41D7-ACDA-5640C0289BDA}"/>
                </a:ext>
              </a:extLst>
            </p:cNvPr>
            <p:cNvSpPr/>
            <p:nvPr/>
          </p:nvSpPr>
          <p:spPr>
            <a:xfrm>
              <a:off x="6031063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1" name="任意多边形: 形状 9670">
              <a:extLst>
                <a:ext uri="{FF2B5EF4-FFF2-40B4-BE49-F238E27FC236}">
                  <a16:creationId xmlns:a16="http://schemas.microsoft.com/office/drawing/2014/main" xmlns="" id="{95A55FED-49AF-4610-927E-C0ADC0462B6F}"/>
                </a:ext>
              </a:extLst>
            </p:cNvPr>
            <p:cNvSpPr/>
            <p:nvPr/>
          </p:nvSpPr>
          <p:spPr>
            <a:xfrm>
              <a:off x="6023690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2" name="任意多边形: 形状 9671">
              <a:extLst>
                <a:ext uri="{FF2B5EF4-FFF2-40B4-BE49-F238E27FC236}">
                  <a16:creationId xmlns:a16="http://schemas.microsoft.com/office/drawing/2014/main" xmlns="" id="{D33C01B0-1F33-4673-9754-8D4E712C95B3}"/>
                </a:ext>
              </a:extLst>
            </p:cNvPr>
            <p:cNvSpPr/>
            <p:nvPr/>
          </p:nvSpPr>
          <p:spPr>
            <a:xfrm>
              <a:off x="6018161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3" name="任意多边形: 形状 9672">
              <a:extLst>
                <a:ext uri="{FF2B5EF4-FFF2-40B4-BE49-F238E27FC236}">
                  <a16:creationId xmlns:a16="http://schemas.microsoft.com/office/drawing/2014/main" xmlns="" id="{85DB3424-5126-49A8-B6C3-97D0EC45141B}"/>
                </a:ext>
              </a:extLst>
            </p:cNvPr>
            <p:cNvSpPr/>
            <p:nvPr/>
          </p:nvSpPr>
          <p:spPr>
            <a:xfrm>
              <a:off x="6010788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4" name="任意多边形: 形状 9673">
              <a:extLst>
                <a:ext uri="{FF2B5EF4-FFF2-40B4-BE49-F238E27FC236}">
                  <a16:creationId xmlns:a16="http://schemas.microsoft.com/office/drawing/2014/main" xmlns="" id="{5415A5A7-33F9-4D71-85A1-8BDF1A238815}"/>
                </a:ext>
              </a:extLst>
            </p:cNvPr>
            <p:cNvSpPr/>
            <p:nvPr/>
          </p:nvSpPr>
          <p:spPr>
            <a:xfrm>
              <a:off x="5996042" y="4066637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2669 h 55296"/>
                <a:gd name="connsiteX3" fmla="*/ 0 w 0"/>
                <a:gd name="connsiteY3" fmla="*/ 6266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2669"/>
                  </a:lnTo>
                  <a:lnTo>
                    <a:pt x="0" y="6266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5" name="任意多边形: 形状 9674">
              <a:extLst>
                <a:ext uri="{FF2B5EF4-FFF2-40B4-BE49-F238E27FC236}">
                  <a16:creationId xmlns:a16="http://schemas.microsoft.com/office/drawing/2014/main" xmlns="" id="{0F1401B2-E55D-4DA8-B5D4-5A3D9825997E}"/>
                </a:ext>
              </a:extLst>
            </p:cNvPr>
            <p:cNvSpPr/>
            <p:nvPr/>
          </p:nvSpPr>
          <p:spPr>
            <a:xfrm>
              <a:off x="5870704" y="3852826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6" name="任意多边形: 形状 9675">
              <a:extLst>
                <a:ext uri="{FF2B5EF4-FFF2-40B4-BE49-F238E27FC236}">
                  <a16:creationId xmlns:a16="http://schemas.microsoft.com/office/drawing/2014/main" xmlns="" id="{E49192F3-267C-42BF-9DC6-E489E2F89C10}"/>
                </a:ext>
              </a:extLst>
            </p:cNvPr>
            <p:cNvSpPr/>
            <p:nvPr/>
          </p:nvSpPr>
          <p:spPr>
            <a:xfrm>
              <a:off x="5870704" y="4201191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7" name="任意多边形: 形状 9676">
              <a:extLst>
                <a:ext uri="{FF2B5EF4-FFF2-40B4-BE49-F238E27FC236}">
                  <a16:creationId xmlns:a16="http://schemas.microsoft.com/office/drawing/2014/main" xmlns="" id="{38130E61-581A-44FB-B3CC-22D1F0E61171}"/>
                </a:ext>
              </a:extLst>
            </p:cNvPr>
            <p:cNvSpPr/>
            <p:nvPr/>
          </p:nvSpPr>
          <p:spPr>
            <a:xfrm>
              <a:off x="6012631" y="4182759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1843"/>
                    <a:pt x="36864" y="5530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8" name="任意多边形: 形状 9677">
              <a:extLst>
                <a:ext uri="{FF2B5EF4-FFF2-40B4-BE49-F238E27FC236}">
                  <a16:creationId xmlns:a16="http://schemas.microsoft.com/office/drawing/2014/main" xmlns="" id="{4BB8967E-ABBC-4537-ADC4-429570BB03D4}"/>
                </a:ext>
              </a:extLst>
            </p:cNvPr>
            <p:cNvSpPr/>
            <p:nvPr/>
          </p:nvSpPr>
          <p:spPr>
            <a:xfrm>
              <a:off x="6008945" y="4402100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9" name="任意多边形: 形状 9678">
              <a:extLst>
                <a:ext uri="{FF2B5EF4-FFF2-40B4-BE49-F238E27FC236}">
                  <a16:creationId xmlns:a16="http://schemas.microsoft.com/office/drawing/2014/main" xmlns="" id="{D70C97C3-CFBB-4356-88B1-9C0A2CEEA5A9}"/>
                </a:ext>
              </a:extLst>
            </p:cNvPr>
            <p:cNvSpPr/>
            <p:nvPr/>
          </p:nvSpPr>
          <p:spPr>
            <a:xfrm>
              <a:off x="6053181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0" name="任意多边形: 形状 9679">
              <a:extLst>
                <a:ext uri="{FF2B5EF4-FFF2-40B4-BE49-F238E27FC236}">
                  <a16:creationId xmlns:a16="http://schemas.microsoft.com/office/drawing/2014/main" xmlns="" id="{FC079031-1E66-46DE-BCB2-0F64AD734110}"/>
                </a:ext>
              </a:extLst>
            </p:cNvPr>
            <p:cNvSpPr/>
            <p:nvPr/>
          </p:nvSpPr>
          <p:spPr>
            <a:xfrm>
              <a:off x="6045809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1" name="任意多边形: 形状 9680">
              <a:extLst>
                <a:ext uri="{FF2B5EF4-FFF2-40B4-BE49-F238E27FC236}">
                  <a16:creationId xmlns:a16="http://schemas.microsoft.com/office/drawing/2014/main" xmlns="" id="{67A0D376-C0C8-4076-B3DA-5BC90B92DB5C}"/>
                </a:ext>
              </a:extLst>
            </p:cNvPr>
            <p:cNvSpPr/>
            <p:nvPr/>
          </p:nvSpPr>
          <p:spPr>
            <a:xfrm>
              <a:off x="6038436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2" name="任意多边形: 形状 9681">
              <a:extLst>
                <a:ext uri="{FF2B5EF4-FFF2-40B4-BE49-F238E27FC236}">
                  <a16:creationId xmlns:a16="http://schemas.microsoft.com/office/drawing/2014/main" xmlns="" id="{A8E85FAF-47EE-4A73-AD51-5DFF616B5C61}"/>
                </a:ext>
              </a:extLst>
            </p:cNvPr>
            <p:cNvSpPr/>
            <p:nvPr/>
          </p:nvSpPr>
          <p:spPr>
            <a:xfrm>
              <a:off x="6031063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3" name="任意多边形: 形状 9682">
              <a:extLst>
                <a:ext uri="{FF2B5EF4-FFF2-40B4-BE49-F238E27FC236}">
                  <a16:creationId xmlns:a16="http://schemas.microsoft.com/office/drawing/2014/main" xmlns="" id="{889FCA72-918D-4609-BE42-7C5CCFDBB4D6}"/>
                </a:ext>
              </a:extLst>
            </p:cNvPr>
            <p:cNvSpPr/>
            <p:nvPr/>
          </p:nvSpPr>
          <p:spPr>
            <a:xfrm>
              <a:off x="6023690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4" name="任意多边形: 形状 9683">
              <a:extLst>
                <a:ext uri="{FF2B5EF4-FFF2-40B4-BE49-F238E27FC236}">
                  <a16:creationId xmlns:a16="http://schemas.microsoft.com/office/drawing/2014/main" xmlns="" id="{095117E6-B5A7-4F4C-8A1A-408E00554BBE}"/>
                </a:ext>
              </a:extLst>
            </p:cNvPr>
            <p:cNvSpPr/>
            <p:nvPr/>
          </p:nvSpPr>
          <p:spPr>
            <a:xfrm>
              <a:off x="6018161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5" name="任意多边形: 形状 9684">
              <a:extLst>
                <a:ext uri="{FF2B5EF4-FFF2-40B4-BE49-F238E27FC236}">
                  <a16:creationId xmlns:a16="http://schemas.microsoft.com/office/drawing/2014/main" xmlns="" id="{373AB57D-38FD-42C9-9CE8-5B00F3EAE6D0}"/>
                </a:ext>
              </a:extLst>
            </p:cNvPr>
            <p:cNvSpPr/>
            <p:nvPr/>
          </p:nvSpPr>
          <p:spPr>
            <a:xfrm>
              <a:off x="6010788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6" name="任意多边形: 形状 9685">
              <a:extLst>
                <a:ext uri="{FF2B5EF4-FFF2-40B4-BE49-F238E27FC236}">
                  <a16:creationId xmlns:a16="http://schemas.microsoft.com/office/drawing/2014/main" xmlns="" id="{8292ECC3-6D03-480F-AABE-14CCD3B9E232}"/>
                </a:ext>
              </a:extLst>
            </p:cNvPr>
            <p:cNvSpPr/>
            <p:nvPr/>
          </p:nvSpPr>
          <p:spPr>
            <a:xfrm>
              <a:off x="5996042" y="4413159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7" name="任意多边形: 形状 9686">
              <a:extLst>
                <a:ext uri="{FF2B5EF4-FFF2-40B4-BE49-F238E27FC236}">
                  <a16:creationId xmlns:a16="http://schemas.microsoft.com/office/drawing/2014/main" xmlns="" id="{731FC06E-F7D9-4358-83A2-59781AFEA257}"/>
                </a:ext>
              </a:extLst>
            </p:cNvPr>
            <p:cNvSpPr/>
            <p:nvPr/>
          </p:nvSpPr>
          <p:spPr>
            <a:xfrm>
              <a:off x="5870704" y="4201191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8" name="任意多边形: 形状 9687">
              <a:extLst>
                <a:ext uri="{FF2B5EF4-FFF2-40B4-BE49-F238E27FC236}">
                  <a16:creationId xmlns:a16="http://schemas.microsoft.com/office/drawing/2014/main" xmlns="" id="{E914B207-9813-4009-847F-8C5D85F4F6C9}"/>
                </a:ext>
              </a:extLst>
            </p:cNvPr>
            <p:cNvSpPr/>
            <p:nvPr/>
          </p:nvSpPr>
          <p:spPr>
            <a:xfrm>
              <a:off x="5870704" y="4567988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9" name="任意多边形: 形状 9688">
              <a:extLst>
                <a:ext uri="{FF2B5EF4-FFF2-40B4-BE49-F238E27FC236}">
                  <a16:creationId xmlns:a16="http://schemas.microsoft.com/office/drawing/2014/main" xmlns="" id="{080C7403-1682-4F8D-B881-122491F34C8E}"/>
                </a:ext>
              </a:extLst>
            </p:cNvPr>
            <p:cNvSpPr/>
            <p:nvPr/>
          </p:nvSpPr>
          <p:spPr>
            <a:xfrm>
              <a:off x="6012631" y="4549556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7"/>
                    <a:pt x="7373" y="0"/>
                    <a:pt x="18432" y="0"/>
                  </a:cubicBezTo>
                  <a:cubicBezTo>
                    <a:pt x="29491" y="0"/>
                    <a:pt x="36864" y="5530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0" name="任意多边形: 形状 9689">
              <a:extLst>
                <a:ext uri="{FF2B5EF4-FFF2-40B4-BE49-F238E27FC236}">
                  <a16:creationId xmlns:a16="http://schemas.microsoft.com/office/drawing/2014/main" xmlns="" id="{BB176C45-093C-4B63-9429-D95E4600669D}"/>
                </a:ext>
              </a:extLst>
            </p:cNvPr>
            <p:cNvSpPr/>
            <p:nvPr/>
          </p:nvSpPr>
          <p:spPr>
            <a:xfrm>
              <a:off x="6008945" y="4768898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1" name="任意多边形: 形状 9690">
              <a:extLst>
                <a:ext uri="{FF2B5EF4-FFF2-40B4-BE49-F238E27FC236}">
                  <a16:creationId xmlns:a16="http://schemas.microsoft.com/office/drawing/2014/main" xmlns="" id="{1420DC29-8AD7-437F-BA69-B6A2DC666BD4}"/>
                </a:ext>
              </a:extLst>
            </p:cNvPr>
            <p:cNvSpPr/>
            <p:nvPr/>
          </p:nvSpPr>
          <p:spPr>
            <a:xfrm>
              <a:off x="6053181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2" name="任意多边形: 形状 9691">
              <a:extLst>
                <a:ext uri="{FF2B5EF4-FFF2-40B4-BE49-F238E27FC236}">
                  <a16:creationId xmlns:a16="http://schemas.microsoft.com/office/drawing/2014/main" xmlns="" id="{E310A668-0043-4CCA-8B6A-E9C06C56A38A}"/>
                </a:ext>
              </a:extLst>
            </p:cNvPr>
            <p:cNvSpPr/>
            <p:nvPr/>
          </p:nvSpPr>
          <p:spPr>
            <a:xfrm>
              <a:off x="6045809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3" name="任意多边形: 形状 9692">
              <a:extLst>
                <a:ext uri="{FF2B5EF4-FFF2-40B4-BE49-F238E27FC236}">
                  <a16:creationId xmlns:a16="http://schemas.microsoft.com/office/drawing/2014/main" xmlns="" id="{69FFD701-8FD2-4D9F-AA65-AAFE0F798F59}"/>
                </a:ext>
              </a:extLst>
            </p:cNvPr>
            <p:cNvSpPr/>
            <p:nvPr/>
          </p:nvSpPr>
          <p:spPr>
            <a:xfrm>
              <a:off x="6038436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4" name="任意多边形: 形状 9693">
              <a:extLst>
                <a:ext uri="{FF2B5EF4-FFF2-40B4-BE49-F238E27FC236}">
                  <a16:creationId xmlns:a16="http://schemas.microsoft.com/office/drawing/2014/main" xmlns="" id="{FDA9DBF8-E54C-4141-A7D8-057AB1DB5CE7}"/>
                </a:ext>
              </a:extLst>
            </p:cNvPr>
            <p:cNvSpPr/>
            <p:nvPr/>
          </p:nvSpPr>
          <p:spPr>
            <a:xfrm>
              <a:off x="6031063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5" name="任意多边形: 形状 9694">
              <a:extLst>
                <a:ext uri="{FF2B5EF4-FFF2-40B4-BE49-F238E27FC236}">
                  <a16:creationId xmlns:a16="http://schemas.microsoft.com/office/drawing/2014/main" xmlns="" id="{7D86F175-7AE6-44F6-8993-702F36FC6662}"/>
                </a:ext>
              </a:extLst>
            </p:cNvPr>
            <p:cNvSpPr/>
            <p:nvPr/>
          </p:nvSpPr>
          <p:spPr>
            <a:xfrm>
              <a:off x="6023690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6" name="任意多边形: 形状 9695">
              <a:extLst>
                <a:ext uri="{FF2B5EF4-FFF2-40B4-BE49-F238E27FC236}">
                  <a16:creationId xmlns:a16="http://schemas.microsoft.com/office/drawing/2014/main" xmlns="" id="{CFCBB932-A5B6-4E80-8041-92003699DB34}"/>
                </a:ext>
              </a:extLst>
            </p:cNvPr>
            <p:cNvSpPr/>
            <p:nvPr/>
          </p:nvSpPr>
          <p:spPr>
            <a:xfrm>
              <a:off x="6018161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7" name="任意多边形: 形状 9696">
              <a:extLst>
                <a:ext uri="{FF2B5EF4-FFF2-40B4-BE49-F238E27FC236}">
                  <a16:creationId xmlns:a16="http://schemas.microsoft.com/office/drawing/2014/main" xmlns="" id="{0E29AF79-67DF-4C01-A557-45A497890662}"/>
                </a:ext>
              </a:extLst>
            </p:cNvPr>
            <p:cNvSpPr/>
            <p:nvPr/>
          </p:nvSpPr>
          <p:spPr>
            <a:xfrm>
              <a:off x="6010788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8" name="任意多边形: 形状 9697">
              <a:extLst>
                <a:ext uri="{FF2B5EF4-FFF2-40B4-BE49-F238E27FC236}">
                  <a16:creationId xmlns:a16="http://schemas.microsoft.com/office/drawing/2014/main" xmlns="" id="{C2B8DDB8-F719-450D-B7FB-400F706371EE}"/>
                </a:ext>
              </a:extLst>
            </p:cNvPr>
            <p:cNvSpPr/>
            <p:nvPr/>
          </p:nvSpPr>
          <p:spPr>
            <a:xfrm>
              <a:off x="5996042" y="4779957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9" name="任意多边形: 形状 9698">
              <a:extLst>
                <a:ext uri="{FF2B5EF4-FFF2-40B4-BE49-F238E27FC236}">
                  <a16:creationId xmlns:a16="http://schemas.microsoft.com/office/drawing/2014/main" xmlns="" id="{06CA05C8-FA1F-4CF8-8E81-E9761A54E0CD}"/>
                </a:ext>
              </a:extLst>
            </p:cNvPr>
            <p:cNvSpPr/>
            <p:nvPr/>
          </p:nvSpPr>
          <p:spPr>
            <a:xfrm>
              <a:off x="5870704" y="4567988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3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0" name="任意多边形: 形状 9699">
              <a:extLst>
                <a:ext uri="{FF2B5EF4-FFF2-40B4-BE49-F238E27FC236}">
                  <a16:creationId xmlns:a16="http://schemas.microsoft.com/office/drawing/2014/main" xmlns="" id="{E242F4F0-14A8-4E4F-A463-97145C5CF6B0}"/>
                </a:ext>
              </a:extLst>
            </p:cNvPr>
            <p:cNvSpPr/>
            <p:nvPr/>
          </p:nvSpPr>
          <p:spPr>
            <a:xfrm>
              <a:off x="5870704" y="4934786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1" name="任意多边形: 形状 9700">
              <a:extLst>
                <a:ext uri="{FF2B5EF4-FFF2-40B4-BE49-F238E27FC236}">
                  <a16:creationId xmlns:a16="http://schemas.microsoft.com/office/drawing/2014/main" xmlns="" id="{36F3C264-0825-4DA5-B5F3-8DF08D33F89A}"/>
                </a:ext>
              </a:extLst>
            </p:cNvPr>
            <p:cNvSpPr/>
            <p:nvPr/>
          </p:nvSpPr>
          <p:spPr>
            <a:xfrm>
              <a:off x="6012631" y="4916354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0"/>
                    <a:pt x="36864" y="3686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2" name="任意多边形: 形状 9701">
              <a:extLst>
                <a:ext uri="{FF2B5EF4-FFF2-40B4-BE49-F238E27FC236}">
                  <a16:creationId xmlns:a16="http://schemas.microsoft.com/office/drawing/2014/main" xmlns="" id="{506D1F8F-3984-4DCF-BD8B-8D82017259DB}"/>
                </a:ext>
              </a:extLst>
            </p:cNvPr>
            <p:cNvSpPr/>
            <p:nvPr/>
          </p:nvSpPr>
          <p:spPr>
            <a:xfrm>
              <a:off x="6008945" y="5135695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3" name="任意多边形: 形状 9702">
              <a:extLst>
                <a:ext uri="{FF2B5EF4-FFF2-40B4-BE49-F238E27FC236}">
                  <a16:creationId xmlns:a16="http://schemas.microsoft.com/office/drawing/2014/main" xmlns="" id="{682DABD3-129D-4560-B267-19A428275A8A}"/>
                </a:ext>
              </a:extLst>
            </p:cNvPr>
            <p:cNvSpPr/>
            <p:nvPr/>
          </p:nvSpPr>
          <p:spPr>
            <a:xfrm>
              <a:off x="6053181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4" name="任意多边形: 形状 9703">
              <a:extLst>
                <a:ext uri="{FF2B5EF4-FFF2-40B4-BE49-F238E27FC236}">
                  <a16:creationId xmlns:a16="http://schemas.microsoft.com/office/drawing/2014/main" xmlns="" id="{6BFEDDD3-C655-4A8F-9101-A729C30EC26B}"/>
                </a:ext>
              </a:extLst>
            </p:cNvPr>
            <p:cNvSpPr/>
            <p:nvPr/>
          </p:nvSpPr>
          <p:spPr>
            <a:xfrm>
              <a:off x="6045809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5" name="任意多边形: 形状 9704">
              <a:extLst>
                <a:ext uri="{FF2B5EF4-FFF2-40B4-BE49-F238E27FC236}">
                  <a16:creationId xmlns:a16="http://schemas.microsoft.com/office/drawing/2014/main" xmlns="" id="{FB287F23-9B27-4822-A2E8-0D5CF23E4F13}"/>
                </a:ext>
              </a:extLst>
            </p:cNvPr>
            <p:cNvSpPr/>
            <p:nvPr/>
          </p:nvSpPr>
          <p:spPr>
            <a:xfrm>
              <a:off x="6038436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6" name="任意多边形: 形状 9705">
              <a:extLst>
                <a:ext uri="{FF2B5EF4-FFF2-40B4-BE49-F238E27FC236}">
                  <a16:creationId xmlns:a16="http://schemas.microsoft.com/office/drawing/2014/main" xmlns="" id="{3F620424-83AB-4D5F-940E-8FE243B70B43}"/>
                </a:ext>
              </a:extLst>
            </p:cNvPr>
            <p:cNvSpPr/>
            <p:nvPr/>
          </p:nvSpPr>
          <p:spPr>
            <a:xfrm>
              <a:off x="6031063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7" name="任意多边形: 形状 9706">
              <a:extLst>
                <a:ext uri="{FF2B5EF4-FFF2-40B4-BE49-F238E27FC236}">
                  <a16:creationId xmlns:a16="http://schemas.microsoft.com/office/drawing/2014/main" xmlns="" id="{2D59F1B6-D68C-42F4-B44D-A9B13EA62EFF}"/>
                </a:ext>
              </a:extLst>
            </p:cNvPr>
            <p:cNvSpPr/>
            <p:nvPr/>
          </p:nvSpPr>
          <p:spPr>
            <a:xfrm>
              <a:off x="6023690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8" name="任意多边形: 形状 9707">
              <a:extLst>
                <a:ext uri="{FF2B5EF4-FFF2-40B4-BE49-F238E27FC236}">
                  <a16:creationId xmlns:a16="http://schemas.microsoft.com/office/drawing/2014/main" xmlns="" id="{F8270361-CA67-4100-8EDA-766238CB0F17}"/>
                </a:ext>
              </a:extLst>
            </p:cNvPr>
            <p:cNvSpPr/>
            <p:nvPr/>
          </p:nvSpPr>
          <p:spPr>
            <a:xfrm>
              <a:off x="6018161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9" name="任意多边形: 形状 9708">
              <a:extLst>
                <a:ext uri="{FF2B5EF4-FFF2-40B4-BE49-F238E27FC236}">
                  <a16:creationId xmlns:a16="http://schemas.microsoft.com/office/drawing/2014/main" xmlns="" id="{2999DC6F-EB1A-46F7-9DA0-AC9B3965CE15}"/>
                </a:ext>
              </a:extLst>
            </p:cNvPr>
            <p:cNvSpPr/>
            <p:nvPr/>
          </p:nvSpPr>
          <p:spPr>
            <a:xfrm>
              <a:off x="6010788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0" name="任意多边形: 形状 9709">
              <a:extLst>
                <a:ext uri="{FF2B5EF4-FFF2-40B4-BE49-F238E27FC236}">
                  <a16:creationId xmlns:a16="http://schemas.microsoft.com/office/drawing/2014/main" xmlns="" id="{6C88BEBC-3863-44E5-837B-28330C43EEF8}"/>
                </a:ext>
              </a:extLst>
            </p:cNvPr>
            <p:cNvSpPr/>
            <p:nvPr/>
          </p:nvSpPr>
          <p:spPr>
            <a:xfrm>
              <a:off x="5996042" y="5146754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1" name="任意多边形: 形状 9710">
              <a:extLst>
                <a:ext uri="{FF2B5EF4-FFF2-40B4-BE49-F238E27FC236}">
                  <a16:creationId xmlns:a16="http://schemas.microsoft.com/office/drawing/2014/main" xmlns="" id="{40D71F98-5B0C-4279-B905-D14B7577663D}"/>
                </a:ext>
              </a:extLst>
            </p:cNvPr>
            <p:cNvSpPr/>
            <p:nvPr/>
          </p:nvSpPr>
          <p:spPr>
            <a:xfrm>
              <a:off x="5870704" y="4934786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2" name="任意多边形: 形状 9711">
              <a:extLst>
                <a:ext uri="{FF2B5EF4-FFF2-40B4-BE49-F238E27FC236}">
                  <a16:creationId xmlns:a16="http://schemas.microsoft.com/office/drawing/2014/main" xmlns="" id="{0E63FA92-CB54-461D-B6C6-AAB89631B2EC}"/>
                </a:ext>
              </a:extLst>
            </p:cNvPr>
            <p:cNvSpPr/>
            <p:nvPr/>
          </p:nvSpPr>
          <p:spPr>
            <a:xfrm>
              <a:off x="5870704" y="5301583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3" name="任意多边形: 形状 9712">
              <a:extLst>
                <a:ext uri="{FF2B5EF4-FFF2-40B4-BE49-F238E27FC236}">
                  <a16:creationId xmlns:a16="http://schemas.microsoft.com/office/drawing/2014/main" xmlns="" id="{035D41A4-75EF-4CEB-8E17-25FD09F93155}"/>
                </a:ext>
              </a:extLst>
            </p:cNvPr>
            <p:cNvSpPr/>
            <p:nvPr/>
          </p:nvSpPr>
          <p:spPr>
            <a:xfrm>
              <a:off x="6012631" y="5283151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5"/>
                    <a:pt x="29491" y="18432"/>
                    <a:pt x="18432" y="18432"/>
                  </a:cubicBezTo>
                  <a:cubicBezTo>
                    <a:pt x="9216" y="18432"/>
                    <a:pt x="0" y="14745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0"/>
                    <a:pt x="36864" y="3686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4" name="任意多边形: 形状 9713">
              <a:extLst>
                <a:ext uri="{FF2B5EF4-FFF2-40B4-BE49-F238E27FC236}">
                  <a16:creationId xmlns:a16="http://schemas.microsoft.com/office/drawing/2014/main" xmlns="" id="{D37C783A-6B78-49AB-B52A-D25DBAF6A782}"/>
                </a:ext>
              </a:extLst>
            </p:cNvPr>
            <p:cNvSpPr/>
            <p:nvPr/>
          </p:nvSpPr>
          <p:spPr>
            <a:xfrm>
              <a:off x="6008945" y="550249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5" name="任意多边形: 形状 9714">
              <a:extLst>
                <a:ext uri="{FF2B5EF4-FFF2-40B4-BE49-F238E27FC236}">
                  <a16:creationId xmlns:a16="http://schemas.microsoft.com/office/drawing/2014/main" xmlns="" id="{EDA03BCB-4AE2-41A4-AD69-0042345C0999}"/>
                </a:ext>
              </a:extLst>
            </p:cNvPr>
            <p:cNvSpPr/>
            <p:nvPr/>
          </p:nvSpPr>
          <p:spPr>
            <a:xfrm>
              <a:off x="6053181" y="5513552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6" name="任意多边形: 形状 9715">
              <a:extLst>
                <a:ext uri="{FF2B5EF4-FFF2-40B4-BE49-F238E27FC236}">
                  <a16:creationId xmlns:a16="http://schemas.microsoft.com/office/drawing/2014/main" xmlns="" id="{992A951E-EC1C-4CB3-966A-B1D2979C2B46}"/>
                </a:ext>
              </a:extLst>
            </p:cNvPr>
            <p:cNvSpPr/>
            <p:nvPr/>
          </p:nvSpPr>
          <p:spPr>
            <a:xfrm>
              <a:off x="6045809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7" name="任意多边形: 形状 9716">
              <a:extLst>
                <a:ext uri="{FF2B5EF4-FFF2-40B4-BE49-F238E27FC236}">
                  <a16:creationId xmlns:a16="http://schemas.microsoft.com/office/drawing/2014/main" xmlns="" id="{0F9A4771-88EC-4268-929F-78D8F0BDA6B2}"/>
                </a:ext>
              </a:extLst>
            </p:cNvPr>
            <p:cNvSpPr/>
            <p:nvPr/>
          </p:nvSpPr>
          <p:spPr>
            <a:xfrm>
              <a:off x="6038436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8" name="任意多边形: 形状 9717">
              <a:extLst>
                <a:ext uri="{FF2B5EF4-FFF2-40B4-BE49-F238E27FC236}">
                  <a16:creationId xmlns:a16="http://schemas.microsoft.com/office/drawing/2014/main" xmlns="" id="{A8650676-566B-41ED-8FD9-10B7D75B4C22}"/>
                </a:ext>
              </a:extLst>
            </p:cNvPr>
            <p:cNvSpPr/>
            <p:nvPr/>
          </p:nvSpPr>
          <p:spPr>
            <a:xfrm>
              <a:off x="6031063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9" name="任意多边形: 形状 9718">
              <a:extLst>
                <a:ext uri="{FF2B5EF4-FFF2-40B4-BE49-F238E27FC236}">
                  <a16:creationId xmlns:a16="http://schemas.microsoft.com/office/drawing/2014/main" xmlns="" id="{0CCAA684-D9DC-4D63-A72E-D3CB5F9DAF7C}"/>
                </a:ext>
              </a:extLst>
            </p:cNvPr>
            <p:cNvSpPr/>
            <p:nvPr/>
          </p:nvSpPr>
          <p:spPr>
            <a:xfrm>
              <a:off x="6023690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0" name="任意多边形: 形状 9719">
              <a:extLst>
                <a:ext uri="{FF2B5EF4-FFF2-40B4-BE49-F238E27FC236}">
                  <a16:creationId xmlns:a16="http://schemas.microsoft.com/office/drawing/2014/main" xmlns="" id="{C53BD56B-6E06-45C0-9E7E-1B408112C6A0}"/>
                </a:ext>
              </a:extLst>
            </p:cNvPr>
            <p:cNvSpPr/>
            <p:nvPr/>
          </p:nvSpPr>
          <p:spPr>
            <a:xfrm>
              <a:off x="6018161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1" name="任意多边形: 形状 9720">
              <a:extLst>
                <a:ext uri="{FF2B5EF4-FFF2-40B4-BE49-F238E27FC236}">
                  <a16:creationId xmlns:a16="http://schemas.microsoft.com/office/drawing/2014/main" xmlns="" id="{74E2F9DF-6E65-4ED1-9DF1-1B12A26FD598}"/>
                </a:ext>
              </a:extLst>
            </p:cNvPr>
            <p:cNvSpPr/>
            <p:nvPr/>
          </p:nvSpPr>
          <p:spPr>
            <a:xfrm>
              <a:off x="6010788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2" name="任意多边形: 形状 9721">
              <a:extLst>
                <a:ext uri="{FF2B5EF4-FFF2-40B4-BE49-F238E27FC236}">
                  <a16:creationId xmlns:a16="http://schemas.microsoft.com/office/drawing/2014/main" xmlns="" id="{6CBA0521-E965-4F9C-B678-01C71007E1A1}"/>
                </a:ext>
              </a:extLst>
            </p:cNvPr>
            <p:cNvSpPr/>
            <p:nvPr/>
          </p:nvSpPr>
          <p:spPr>
            <a:xfrm>
              <a:off x="5996042" y="5513552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3" name="任意多边形: 形状 9722">
              <a:extLst>
                <a:ext uri="{FF2B5EF4-FFF2-40B4-BE49-F238E27FC236}">
                  <a16:creationId xmlns:a16="http://schemas.microsoft.com/office/drawing/2014/main" xmlns="" id="{A7A6089F-AFDD-415F-9019-54CF9F88D6E2}"/>
                </a:ext>
              </a:extLst>
            </p:cNvPr>
            <p:cNvSpPr/>
            <p:nvPr/>
          </p:nvSpPr>
          <p:spPr>
            <a:xfrm>
              <a:off x="5870704" y="5301583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0041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4" name="任意多边形: 形状 9723">
              <a:extLst>
                <a:ext uri="{FF2B5EF4-FFF2-40B4-BE49-F238E27FC236}">
                  <a16:creationId xmlns:a16="http://schemas.microsoft.com/office/drawing/2014/main" xmlns="" id="{6A85B8F5-538D-4B9D-B19C-AE6213D11D17}"/>
                </a:ext>
              </a:extLst>
            </p:cNvPr>
            <p:cNvSpPr/>
            <p:nvPr/>
          </p:nvSpPr>
          <p:spPr>
            <a:xfrm>
              <a:off x="7417152" y="4074010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5" name="任意多边形: 形状 9724">
              <a:extLst>
                <a:ext uri="{FF2B5EF4-FFF2-40B4-BE49-F238E27FC236}">
                  <a16:creationId xmlns:a16="http://schemas.microsoft.com/office/drawing/2014/main" xmlns="" id="{5F6BFE2F-BECA-4DD2-9DB2-1051D607D55E}"/>
                </a:ext>
              </a:extLst>
            </p:cNvPr>
            <p:cNvSpPr/>
            <p:nvPr/>
          </p:nvSpPr>
          <p:spPr>
            <a:xfrm>
              <a:off x="7533273" y="4059265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6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6"/>
                    <a:pt x="14745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6" name="任意多边形: 形状 9725">
              <a:extLst>
                <a:ext uri="{FF2B5EF4-FFF2-40B4-BE49-F238E27FC236}">
                  <a16:creationId xmlns:a16="http://schemas.microsoft.com/office/drawing/2014/main" xmlns="" id="{3BFDF409-CC68-42C8-881E-2FBA9216C0BF}"/>
                </a:ext>
              </a:extLst>
            </p:cNvPr>
            <p:cNvSpPr/>
            <p:nvPr/>
          </p:nvSpPr>
          <p:spPr>
            <a:xfrm>
              <a:off x="7529587" y="423621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7" name="任意多边形: 形状 9726">
              <a:extLst>
                <a:ext uri="{FF2B5EF4-FFF2-40B4-BE49-F238E27FC236}">
                  <a16:creationId xmlns:a16="http://schemas.microsoft.com/office/drawing/2014/main" xmlns="" id="{FD5E35E6-93EC-48B7-BB7B-C4BE7AC4E2CF}"/>
                </a:ext>
              </a:extLst>
            </p:cNvPr>
            <p:cNvSpPr/>
            <p:nvPr/>
          </p:nvSpPr>
          <p:spPr>
            <a:xfrm>
              <a:off x="7564608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8" name="任意多边形: 形状 9727">
              <a:extLst>
                <a:ext uri="{FF2B5EF4-FFF2-40B4-BE49-F238E27FC236}">
                  <a16:creationId xmlns:a16="http://schemas.microsoft.com/office/drawing/2014/main" xmlns="" id="{07243627-1E86-4162-A3E3-FF5B4132549F}"/>
                </a:ext>
              </a:extLst>
            </p:cNvPr>
            <p:cNvSpPr/>
            <p:nvPr/>
          </p:nvSpPr>
          <p:spPr>
            <a:xfrm>
              <a:off x="7559078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9" name="任意多边形: 形状 9728">
              <a:extLst>
                <a:ext uri="{FF2B5EF4-FFF2-40B4-BE49-F238E27FC236}">
                  <a16:creationId xmlns:a16="http://schemas.microsoft.com/office/drawing/2014/main" xmlns="" id="{9C66F22A-EC0E-4E72-8D88-83DE95B3C18E}"/>
                </a:ext>
              </a:extLst>
            </p:cNvPr>
            <p:cNvSpPr/>
            <p:nvPr/>
          </p:nvSpPr>
          <p:spPr>
            <a:xfrm>
              <a:off x="755354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0" name="任意多边形: 形状 9729">
              <a:extLst>
                <a:ext uri="{FF2B5EF4-FFF2-40B4-BE49-F238E27FC236}">
                  <a16:creationId xmlns:a16="http://schemas.microsoft.com/office/drawing/2014/main" xmlns="" id="{1F37283F-C8C7-400A-B9D7-B8AFD84819EB}"/>
                </a:ext>
              </a:extLst>
            </p:cNvPr>
            <p:cNvSpPr/>
            <p:nvPr/>
          </p:nvSpPr>
          <p:spPr>
            <a:xfrm>
              <a:off x="754801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1" name="任意多边形: 形状 9730">
              <a:extLst>
                <a:ext uri="{FF2B5EF4-FFF2-40B4-BE49-F238E27FC236}">
                  <a16:creationId xmlns:a16="http://schemas.microsoft.com/office/drawing/2014/main" xmlns="" id="{9CC9DE37-80ED-47A5-AF47-30F05B540D71}"/>
                </a:ext>
              </a:extLst>
            </p:cNvPr>
            <p:cNvSpPr/>
            <p:nvPr/>
          </p:nvSpPr>
          <p:spPr>
            <a:xfrm>
              <a:off x="754248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2" name="任意多边形: 形状 9731">
              <a:extLst>
                <a:ext uri="{FF2B5EF4-FFF2-40B4-BE49-F238E27FC236}">
                  <a16:creationId xmlns:a16="http://schemas.microsoft.com/office/drawing/2014/main" xmlns="" id="{4767ACCF-0B18-46C4-8268-FEA67C0A8221}"/>
                </a:ext>
              </a:extLst>
            </p:cNvPr>
            <p:cNvSpPr/>
            <p:nvPr/>
          </p:nvSpPr>
          <p:spPr>
            <a:xfrm>
              <a:off x="7536960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3" name="任意多边形: 形状 9732">
              <a:extLst>
                <a:ext uri="{FF2B5EF4-FFF2-40B4-BE49-F238E27FC236}">
                  <a16:creationId xmlns:a16="http://schemas.microsoft.com/office/drawing/2014/main" xmlns="" id="{51629B2A-89A2-4B13-A808-852C1DA7CF74}"/>
                </a:ext>
              </a:extLst>
            </p:cNvPr>
            <p:cNvSpPr/>
            <p:nvPr/>
          </p:nvSpPr>
          <p:spPr>
            <a:xfrm>
              <a:off x="7531430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4" name="任意多边形: 形状 9733">
              <a:extLst>
                <a:ext uri="{FF2B5EF4-FFF2-40B4-BE49-F238E27FC236}">
                  <a16:creationId xmlns:a16="http://schemas.microsoft.com/office/drawing/2014/main" xmlns="" id="{D60F778A-4F2A-4B7F-AC1E-ABD1A4D29081}"/>
                </a:ext>
              </a:extLst>
            </p:cNvPr>
            <p:cNvSpPr/>
            <p:nvPr/>
          </p:nvSpPr>
          <p:spPr>
            <a:xfrm>
              <a:off x="7518528" y="4245428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5" name="任意多边形: 形状 9734">
              <a:extLst>
                <a:ext uri="{FF2B5EF4-FFF2-40B4-BE49-F238E27FC236}">
                  <a16:creationId xmlns:a16="http://schemas.microsoft.com/office/drawing/2014/main" xmlns="" id="{5E76FE7F-6989-4A08-AE1C-A5924FFB80A1}"/>
                </a:ext>
              </a:extLst>
            </p:cNvPr>
            <p:cNvSpPr/>
            <p:nvPr/>
          </p:nvSpPr>
          <p:spPr>
            <a:xfrm>
              <a:off x="7417152" y="4074010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7139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6" name="任意多边形: 形状 9735">
              <a:extLst>
                <a:ext uri="{FF2B5EF4-FFF2-40B4-BE49-F238E27FC236}">
                  <a16:creationId xmlns:a16="http://schemas.microsoft.com/office/drawing/2014/main" xmlns="" id="{DAFFCEFF-538A-4532-9A37-3087151A0926}"/>
                </a:ext>
              </a:extLst>
            </p:cNvPr>
            <p:cNvSpPr/>
            <p:nvPr/>
          </p:nvSpPr>
          <p:spPr>
            <a:xfrm>
              <a:off x="7417152" y="435417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7" name="任意多边形: 形状 9736">
              <a:extLst>
                <a:ext uri="{FF2B5EF4-FFF2-40B4-BE49-F238E27FC236}">
                  <a16:creationId xmlns:a16="http://schemas.microsoft.com/office/drawing/2014/main" xmlns="" id="{5D79DC23-6DAC-4426-8285-A179DF81921D}"/>
                </a:ext>
              </a:extLst>
            </p:cNvPr>
            <p:cNvSpPr/>
            <p:nvPr/>
          </p:nvSpPr>
          <p:spPr>
            <a:xfrm>
              <a:off x="7533273" y="4339431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6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6"/>
                    <a:pt x="14745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8" name="任意多边形: 形状 9737">
              <a:extLst>
                <a:ext uri="{FF2B5EF4-FFF2-40B4-BE49-F238E27FC236}">
                  <a16:creationId xmlns:a16="http://schemas.microsoft.com/office/drawing/2014/main" xmlns="" id="{FAD197B6-7DE4-41B1-84E7-A2A0DD53587A}"/>
                </a:ext>
              </a:extLst>
            </p:cNvPr>
            <p:cNvSpPr/>
            <p:nvPr/>
          </p:nvSpPr>
          <p:spPr>
            <a:xfrm>
              <a:off x="7529587" y="451637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9" name="任意多边形: 形状 9738">
              <a:extLst>
                <a:ext uri="{FF2B5EF4-FFF2-40B4-BE49-F238E27FC236}">
                  <a16:creationId xmlns:a16="http://schemas.microsoft.com/office/drawing/2014/main" xmlns="" id="{DD2E3088-E4A8-41C2-95D2-DB98CD635979}"/>
                </a:ext>
              </a:extLst>
            </p:cNvPr>
            <p:cNvSpPr/>
            <p:nvPr/>
          </p:nvSpPr>
          <p:spPr>
            <a:xfrm>
              <a:off x="7564608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0" name="任意多边形: 形状 9739">
              <a:extLst>
                <a:ext uri="{FF2B5EF4-FFF2-40B4-BE49-F238E27FC236}">
                  <a16:creationId xmlns:a16="http://schemas.microsoft.com/office/drawing/2014/main" xmlns="" id="{9B5EDAB7-5B17-4B51-8D3C-3696C7BA9A52}"/>
                </a:ext>
              </a:extLst>
            </p:cNvPr>
            <p:cNvSpPr/>
            <p:nvPr/>
          </p:nvSpPr>
          <p:spPr>
            <a:xfrm>
              <a:off x="7559078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1" name="任意多边形: 形状 9740">
              <a:extLst>
                <a:ext uri="{FF2B5EF4-FFF2-40B4-BE49-F238E27FC236}">
                  <a16:creationId xmlns:a16="http://schemas.microsoft.com/office/drawing/2014/main" xmlns="" id="{3EFC26CD-9560-46AF-8031-D3A64D926E8E}"/>
                </a:ext>
              </a:extLst>
            </p:cNvPr>
            <p:cNvSpPr/>
            <p:nvPr/>
          </p:nvSpPr>
          <p:spPr>
            <a:xfrm>
              <a:off x="755354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2" name="任意多边形: 形状 9741">
              <a:extLst>
                <a:ext uri="{FF2B5EF4-FFF2-40B4-BE49-F238E27FC236}">
                  <a16:creationId xmlns:a16="http://schemas.microsoft.com/office/drawing/2014/main" xmlns="" id="{66E0451F-8158-405A-A1DA-81D7D8488AB9}"/>
                </a:ext>
              </a:extLst>
            </p:cNvPr>
            <p:cNvSpPr/>
            <p:nvPr/>
          </p:nvSpPr>
          <p:spPr>
            <a:xfrm>
              <a:off x="754801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3" name="任意多边形: 形状 9742">
              <a:extLst>
                <a:ext uri="{FF2B5EF4-FFF2-40B4-BE49-F238E27FC236}">
                  <a16:creationId xmlns:a16="http://schemas.microsoft.com/office/drawing/2014/main" xmlns="" id="{A9FC1815-AE71-485F-BF73-DB8450895336}"/>
                </a:ext>
              </a:extLst>
            </p:cNvPr>
            <p:cNvSpPr/>
            <p:nvPr/>
          </p:nvSpPr>
          <p:spPr>
            <a:xfrm>
              <a:off x="754248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4" name="任意多边形: 形状 9743">
              <a:extLst>
                <a:ext uri="{FF2B5EF4-FFF2-40B4-BE49-F238E27FC236}">
                  <a16:creationId xmlns:a16="http://schemas.microsoft.com/office/drawing/2014/main" xmlns="" id="{8FC45702-9229-4C0A-9C58-615733E62E3F}"/>
                </a:ext>
              </a:extLst>
            </p:cNvPr>
            <p:cNvSpPr/>
            <p:nvPr/>
          </p:nvSpPr>
          <p:spPr>
            <a:xfrm>
              <a:off x="7536960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5" name="任意多边形: 形状 9744">
              <a:extLst>
                <a:ext uri="{FF2B5EF4-FFF2-40B4-BE49-F238E27FC236}">
                  <a16:creationId xmlns:a16="http://schemas.microsoft.com/office/drawing/2014/main" xmlns="" id="{AEB57CEB-C279-4F92-B8F4-D9A9BEB17512}"/>
                </a:ext>
              </a:extLst>
            </p:cNvPr>
            <p:cNvSpPr/>
            <p:nvPr/>
          </p:nvSpPr>
          <p:spPr>
            <a:xfrm>
              <a:off x="7531430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6" name="任意多边形: 形状 9745">
              <a:extLst>
                <a:ext uri="{FF2B5EF4-FFF2-40B4-BE49-F238E27FC236}">
                  <a16:creationId xmlns:a16="http://schemas.microsoft.com/office/drawing/2014/main" xmlns="" id="{19B4BBB0-60CD-4CC9-B182-A73760CA33DE}"/>
                </a:ext>
              </a:extLst>
            </p:cNvPr>
            <p:cNvSpPr/>
            <p:nvPr/>
          </p:nvSpPr>
          <p:spPr>
            <a:xfrm>
              <a:off x="7518528" y="4525595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7" name="任意多边形: 形状 9746">
              <a:extLst>
                <a:ext uri="{FF2B5EF4-FFF2-40B4-BE49-F238E27FC236}">
                  <a16:creationId xmlns:a16="http://schemas.microsoft.com/office/drawing/2014/main" xmlns="" id="{C52DDB91-D40E-4392-BAA6-23EFB8DB49AB}"/>
                </a:ext>
              </a:extLst>
            </p:cNvPr>
            <p:cNvSpPr/>
            <p:nvPr/>
          </p:nvSpPr>
          <p:spPr>
            <a:xfrm>
              <a:off x="7417152" y="4354177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8" name="任意多边形: 形状 9747">
              <a:extLst>
                <a:ext uri="{FF2B5EF4-FFF2-40B4-BE49-F238E27FC236}">
                  <a16:creationId xmlns:a16="http://schemas.microsoft.com/office/drawing/2014/main" xmlns="" id="{6095D888-7C6B-46F1-822E-F3B9476459E0}"/>
                </a:ext>
              </a:extLst>
            </p:cNvPr>
            <p:cNvSpPr/>
            <p:nvPr/>
          </p:nvSpPr>
          <p:spPr>
            <a:xfrm>
              <a:off x="7417152" y="4649089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1843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9" name="任意多边形: 形状 9748">
              <a:extLst>
                <a:ext uri="{FF2B5EF4-FFF2-40B4-BE49-F238E27FC236}">
                  <a16:creationId xmlns:a16="http://schemas.microsoft.com/office/drawing/2014/main" xmlns="" id="{ECF62328-38D3-4DA8-9AE7-21E8C11D795A}"/>
                </a:ext>
              </a:extLst>
            </p:cNvPr>
            <p:cNvSpPr/>
            <p:nvPr/>
          </p:nvSpPr>
          <p:spPr>
            <a:xfrm>
              <a:off x="7533273" y="4636187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0" name="任意多边形: 形状 9749">
              <a:extLst>
                <a:ext uri="{FF2B5EF4-FFF2-40B4-BE49-F238E27FC236}">
                  <a16:creationId xmlns:a16="http://schemas.microsoft.com/office/drawing/2014/main" xmlns="" id="{9678F824-95BA-41AC-8E11-4D26E6960672}"/>
                </a:ext>
              </a:extLst>
            </p:cNvPr>
            <p:cNvSpPr/>
            <p:nvPr/>
          </p:nvSpPr>
          <p:spPr>
            <a:xfrm>
              <a:off x="7529587" y="4811291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1" name="任意多边形: 形状 9750">
              <a:extLst>
                <a:ext uri="{FF2B5EF4-FFF2-40B4-BE49-F238E27FC236}">
                  <a16:creationId xmlns:a16="http://schemas.microsoft.com/office/drawing/2014/main" xmlns="" id="{12A03E5C-8654-4D80-B04C-E8B741A1F9B3}"/>
                </a:ext>
              </a:extLst>
            </p:cNvPr>
            <p:cNvSpPr/>
            <p:nvPr/>
          </p:nvSpPr>
          <p:spPr>
            <a:xfrm>
              <a:off x="7564608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2" name="任意多边形: 形状 9751">
              <a:extLst>
                <a:ext uri="{FF2B5EF4-FFF2-40B4-BE49-F238E27FC236}">
                  <a16:creationId xmlns:a16="http://schemas.microsoft.com/office/drawing/2014/main" xmlns="" id="{665F69DD-4EA6-40FA-B14D-E70979B8E623}"/>
                </a:ext>
              </a:extLst>
            </p:cNvPr>
            <p:cNvSpPr/>
            <p:nvPr/>
          </p:nvSpPr>
          <p:spPr>
            <a:xfrm>
              <a:off x="7559078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3" name="任意多边形: 形状 9752">
              <a:extLst>
                <a:ext uri="{FF2B5EF4-FFF2-40B4-BE49-F238E27FC236}">
                  <a16:creationId xmlns:a16="http://schemas.microsoft.com/office/drawing/2014/main" xmlns="" id="{27544C02-9942-4F6D-903E-7CA75B81A4B9}"/>
                </a:ext>
              </a:extLst>
            </p:cNvPr>
            <p:cNvSpPr/>
            <p:nvPr/>
          </p:nvSpPr>
          <p:spPr>
            <a:xfrm>
              <a:off x="755354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4" name="任意多边形: 形状 9753">
              <a:extLst>
                <a:ext uri="{FF2B5EF4-FFF2-40B4-BE49-F238E27FC236}">
                  <a16:creationId xmlns:a16="http://schemas.microsoft.com/office/drawing/2014/main" xmlns="" id="{C908250C-C6BB-4900-99B3-34FE600740CE}"/>
                </a:ext>
              </a:extLst>
            </p:cNvPr>
            <p:cNvSpPr/>
            <p:nvPr/>
          </p:nvSpPr>
          <p:spPr>
            <a:xfrm>
              <a:off x="754801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5" name="任意多边形: 形状 9754">
              <a:extLst>
                <a:ext uri="{FF2B5EF4-FFF2-40B4-BE49-F238E27FC236}">
                  <a16:creationId xmlns:a16="http://schemas.microsoft.com/office/drawing/2014/main" xmlns="" id="{E26BBF25-6C26-4BD3-947E-4752EC10E270}"/>
                </a:ext>
              </a:extLst>
            </p:cNvPr>
            <p:cNvSpPr/>
            <p:nvPr/>
          </p:nvSpPr>
          <p:spPr>
            <a:xfrm>
              <a:off x="754248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6" name="任意多边形: 形状 9755">
              <a:extLst>
                <a:ext uri="{FF2B5EF4-FFF2-40B4-BE49-F238E27FC236}">
                  <a16:creationId xmlns:a16="http://schemas.microsoft.com/office/drawing/2014/main" xmlns="" id="{AA2A1BB4-367B-4880-A437-679DF7900AD0}"/>
                </a:ext>
              </a:extLst>
            </p:cNvPr>
            <p:cNvSpPr/>
            <p:nvPr/>
          </p:nvSpPr>
          <p:spPr>
            <a:xfrm>
              <a:off x="7536960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7" name="任意多边形: 形状 9756">
              <a:extLst>
                <a:ext uri="{FF2B5EF4-FFF2-40B4-BE49-F238E27FC236}">
                  <a16:creationId xmlns:a16="http://schemas.microsoft.com/office/drawing/2014/main" xmlns="" id="{DBC8D101-A823-4C9A-B1E7-015A3D986C6D}"/>
                </a:ext>
              </a:extLst>
            </p:cNvPr>
            <p:cNvSpPr/>
            <p:nvPr/>
          </p:nvSpPr>
          <p:spPr>
            <a:xfrm>
              <a:off x="7531430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8" name="任意多边形: 形状 9757">
              <a:extLst>
                <a:ext uri="{FF2B5EF4-FFF2-40B4-BE49-F238E27FC236}">
                  <a16:creationId xmlns:a16="http://schemas.microsoft.com/office/drawing/2014/main" xmlns="" id="{3FB9396F-FEF8-4CCB-AAF5-7E34C3E88A40}"/>
                </a:ext>
              </a:extLst>
            </p:cNvPr>
            <p:cNvSpPr/>
            <p:nvPr/>
          </p:nvSpPr>
          <p:spPr>
            <a:xfrm>
              <a:off x="7518528" y="4820507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9" name="任意多边形: 形状 9758">
              <a:extLst>
                <a:ext uri="{FF2B5EF4-FFF2-40B4-BE49-F238E27FC236}">
                  <a16:creationId xmlns:a16="http://schemas.microsoft.com/office/drawing/2014/main" xmlns="" id="{FE9A2AA3-CB3D-4371-9000-D5A83723926E}"/>
                </a:ext>
              </a:extLst>
            </p:cNvPr>
            <p:cNvSpPr/>
            <p:nvPr/>
          </p:nvSpPr>
          <p:spPr>
            <a:xfrm>
              <a:off x="7417152" y="4649089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0" name="任意多边形: 形状 9759">
              <a:extLst>
                <a:ext uri="{FF2B5EF4-FFF2-40B4-BE49-F238E27FC236}">
                  <a16:creationId xmlns:a16="http://schemas.microsoft.com/office/drawing/2014/main" xmlns="" id="{A3A3EA92-C70E-4FAC-BBBC-70A5963CF890}"/>
                </a:ext>
              </a:extLst>
            </p:cNvPr>
            <p:cNvSpPr/>
            <p:nvPr/>
          </p:nvSpPr>
          <p:spPr>
            <a:xfrm>
              <a:off x="7417152" y="4945845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5021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1" name="任意多边形: 形状 9760">
              <a:extLst>
                <a:ext uri="{FF2B5EF4-FFF2-40B4-BE49-F238E27FC236}">
                  <a16:creationId xmlns:a16="http://schemas.microsoft.com/office/drawing/2014/main" xmlns="" id="{3359331E-CA57-4B50-AFC7-2E2EFC36F03E}"/>
                </a:ext>
              </a:extLst>
            </p:cNvPr>
            <p:cNvSpPr/>
            <p:nvPr/>
          </p:nvSpPr>
          <p:spPr>
            <a:xfrm>
              <a:off x="7533273" y="4931099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2" name="任意多边形: 形状 9761">
              <a:extLst>
                <a:ext uri="{FF2B5EF4-FFF2-40B4-BE49-F238E27FC236}">
                  <a16:creationId xmlns:a16="http://schemas.microsoft.com/office/drawing/2014/main" xmlns="" id="{DBD772B5-E975-4FD8-A0B8-26A0BDEC90C5}"/>
                </a:ext>
              </a:extLst>
            </p:cNvPr>
            <p:cNvSpPr/>
            <p:nvPr/>
          </p:nvSpPr>
          <p:spPr>
            <a:xfrm>
              <a:off x="7529587" y="5106204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3" name="任意多边形: 形状 9762">
              <a:extLst>
                <a:ext uri="{FF2B5EF4-FFF2-40B4-BE49-F238E27FC236}">
                  <a16:creationId xmlns:a16="http://schemas.microsoft.com/office/drawing/2014/main" xmlns="" id="{3A8290AC-F921-4A5A-A141-0C1E3A65F9F8}"/>
                </a:ext>
              </a:extLst>
            </p:cNvPr>
            <p:cNvSpPr/>
            <p:nvPr/>
          </p:nvSpPr>
          <p:spPr>
            <a:xfrm>
              <a:off x="7564608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4" name="任意多边形: 形状 9763">
              <a:extLst>
                <a:ext uri="{FF2B5EF4-FFF2-40B4-BE49-F238E27FC236}">
                  <a16:creationId xmlns:a16="http://schemas.microsoft.com/office/drawing/2014/main" xmlns="" id="{479283EE-9DE6-4573-81C6-26064DA9AD3C}"/>
                </a:ext>
              </a:extLst>
            </p:cNvPr>
            <p:cNvSpPr/>
            <p:nvPr/>
          </p:nvSpPr>
          <p:spPr>
            <a:xfrm>
              <a:off x="7559078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5" name="任意多边形: 形状 9764">
              <a:extLst>
                <a:ext uri="{FF2B5EF4-FFF2-40B4-BE49-F238E27FC236}">
                  <a16:creationId xmlns:a16="http://schemas.microsoft.com/office/drawing/2014/main" xmlns="" id="{CC175345-DFCE-4463-9889-75B0FA815490}"/>
                </a:ext>
              </a:extLst>
            </p:cNvPr>
            <p:cNvSpPr/>
            <p:nvPr/>
          </p:nvSpPr>
          <p:spPr>
            <a:xfrm>
              <a:off x="755354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6" name="任意多边形: 形状 9765">
              <a:extLst>
                <a:ext uri="{FF2B5EF4-FFF2-40B4-BE49-F238E27FC236}">
                  <a16:creationId xmlns:a16="http://schemas.microsoft.com/office/drawing/2014/main" xmlns="" id="{F8FEBF8E-EBB6-4424-8402-106167E43BD8}"/>
                </a:ext>
              </a:extLst>
            </p:cNvPr>
            <p:cNvSpPr/>
            <p:nvPr/>
          </p:nvSpPr>
          <p:spPr>
            <a:xfrm>
              <a:off x="754801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7" name="任意多边形: 形状 9766">
              <a:extLst>
                <a:ext uri="{FF2B5EF4-FFF2-40B4-BE49-F238E27FC236}">
                  <a16:creationId xmlns:a16="http://schemas.microsoft.com/office/drawing/2014/main" xmlns="" id="{AB26F5F9-F492-4A19-BD1A-7F49168B9BAD}"/>
                </a:ext>
              </a:extLst>
            </p:cNvPr>
            <p:cNvSpPr/>
            <p:nvPr/>
          </p:nvSpPr>
          <p:spPr>
            <a:xfrm>
              <a:off x="754248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8" name="任意多边形: 形状 9767">
              <a:extLst>
                <a:ext uri="{FF2B5EF4-FFF2-40B4-BE49-F238E27FC236}">
                  <a16:creationId xmlns:a16="http://schemas.microsoft.com/office/drawing/2014/main" xmlns="" id="{EB4BA481-CA2C-40F9-A5B9-4B9A7429E7CD}"/>
                </a:ext>
              </a:extLst>
            </p:cNvPr>
            <p:cNvSpPr/>
            <p:nvPr/>
          </p:nvSpPr>
          <p:spPr>
            <a:xfrm>
              <a:off x="7536960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9" name="任意多边形: 形状 9768">
              <a:extLst>
                <a:ext uri="{FF2B5EF4-FFF2-40B4-BE49-F238E27FC236}">
                  <a16:creationId xmlns:a16="http://schemas.microsoft.com/office/drawing/2014/main" xmlns="" id="{4FBF37F2-B7F4-4901-A591-DD955901F29D}"/>
                </a:ext>
              </a:extLst>
            </p:cNvPr>
            <p:cNvSpPr/>
            <p:nvPr/>
          </p:nvSpPr>
          <p:spPr>
            <a:xfrm>
              <a:off x="7531430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0" name="任意多边形: 形状 9769">
              <a:extLst>
                <a:ext uri="{FF2B5EF4-FFF2-40B4-BE49-F238E27FC236}">
                  <a16:creationId xmlns:a16="http://schemas.microsoft.com/office/drawing/2014/main" xmlns="" id="{2A221B89-8A1E-4743-A73A-18805188D1AD}"/>
                </a:ext>
              </a:extLst>
            </p:cNvPr>
            <p:cNvSpPr/>
            <p:nvPr/>
          </p:nvSpPr>
          <p:spPr>
            <a:xfrm>
              <a:off x="7518528" y="5117263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1" name="任意多边形: 形状 9770">
              <a:extLst>
                <a:ext uri="{FF2B5EF4-FFF2-40B4-BE49-F238E27FC236}">
                  <a16:creationId xmlns:a16="http://schemas.microsoft.com/office/drawing/2014/main" xmlns="" id="{9A4334C3-2794-4248-BCF8-78E59276B5D2}"/>
                </a:ext>
              </a:extLst>
            </p:cNvPr>
            <p:cNvSpPr/>
            <p:nvPr/>
          </p:nvSpPr>
          <p:spPr>
            <a:xfrm>
              <a:off x="7417152" y="4944002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2" name="任意多边形: 形状 9771">
              <a:extLst>
                <a:ext uri="{FF2B5EF4-FFF2-40B4-BE49-F238E27FC236}">
                  <a16:creationId xmlns:a16="http://schemas.microsoft.com/office/drawing/2014/main" xmlns="" id="{401AF30C-329A-4769-A071-848A3478C727}"/>
                </a:ext>
              </a:extLst>
            </p:cNvPr>
            <p:cNvSpPr/>
            <p:nvPr/>
          </p:nvSpPr>
          <p:spPr>
            <a:xfrm>
              <a:off x="7417152" y="524075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3" name="任意多边形: 形状 9772">
              <a:extLst>
                <a:ext uri="{FF2B5EF4-FFF2-40B4-BE49-F238E27FC236}">
                  <a16:creationId xmlns:a16="http://schemas.microsoft.com/office/drawing/2014/main" xmlns="" id="{388D1582-8D81-46C5-9EAD-2BCF37B031E0}"/>
                </a:ext>
              </a:extLst>
            </p:cNvPr>
            <p:cNvSpPr/>
            <p:nvPr/>
          </p:nvSpPr>
          <p:spPr>
            <a:xfrm>
              <a:off x="7533273" y="5226012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4" name="任意多边形: 形状 9773">
              <a:extLst>
                <a:ext uri="{FF2B5EF4-FFF2-40B4-BE49-F238E27FC236}">
                  <a16:creationId xmlns:a16="http://schemas.microsoft.com/office/drawing/2014/main" xmlns="" id="{128A7F90-18D3-457C-B258-6614C71B632D}"/>
                </a:ext>
              </a:extLst>
            </p:cNvPr>
            <p:cNvSpPr/>
            <p:nvPr/>
          </p:nvSpPr>
          <p:spPr>
            <a:xfrm>
              <a:off x="7529587" y="540295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5" name="任意多边形: 形状 9774">
              <a:extLst>
                <a:ext uri="{FF2B5EF4-FFF2-40B4-BE49-F238E27FC236}">
                  <a16:creationId xmlns:a16="http://schemas.microsoft.com/office/drawing/2014/main" xmlns="" id="{C9D6C28A-D0C1-4FD5-BB03-6C283EB47532}"/>
                </a:ext>
              </a:extLst>
            </p:cNvPr>
            <p:cNvSpPr/>
            <p:nvPr/>
          </p:nvSpPr>
          <p:spPr>
            <a:xfrm>
              <a:off x="7564608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6" name="任意多边形: 形状 9775">
              <a:extLst>
                <a:ext uri="{FF2B5EF4-FFF2-40B4-BE49-F238E27FC236}">
                  <a16:creationId xmlns:a16="http://schemas.microsoft.com/office/drawing/2014/main" xmlns="" id="{F5B6EF90-823C-490F-9811-CCCB799F1C1E}"/>
                </a:ext>
              </a:extLst>
            </p:cNvPr>
            <p:cNvSpPr/>
            <p:nvPr/>
          </p:nvSpPr>
          <p:spPr>
            <a:xfrm>
              <a:off x="7559078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7" name="任意多边形: 形状 9776">
              <a:extLst>
                <a:ext uri="{FF2B5EF4-FFF2-40B4-BE49-F238E27FC236}">
                  <a16:creationId xmlns:a16="http://schemas.microsoft.com/office/drawing/2014/main" xmlns="" id="{BF9564CD-AA37-4C61-9AFB-3BEE663DD162}"/>
                </a:ext>
              </a:extLst>
            </p:cNvPr>
            <p:cNvSpPr/>
            <p:nvPr/>
          </p:nvSpPr>
          <p:spPr>
            <a:xfrm>
              <a:off x="755354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8" name="任意多边形: 形状 9777">
              <a:extLst>
                <a:ext uri="{FF2B5EF4-FFF2-40B4-BE49-F238E27FC236}">
                  <a16:creationId xmlns:a16="http://schemas.microsoft.com/office/drawing/2014/main" xmlns="" id="{5FF36938-EDAC-43A9-9719-A6A9EADB3DB5}"/>
                </a:ext>
              </a:extLst>
            </p:cNvPr>
            <p:cNvSpPr/>
            <p:nvPr/>
          </p:nvSpPr>
          <p:spPr>
            <a:xfrm>
              <a:off x="754801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9" name="任意多边形: 形状 9778">
              <a:extLst>
                <a:ext uri="{FF2B5EF4-FFF2-40B4-BE49-F238E27FC236}">
                  <a16:creationId xmlns:a16="http://schemas.microsoft.com/office/drawing/2014/main" xmlns="" id="{5E2BBA5D-AB9C-40B7-801C-8EFD4CE19B4D}"/>
                </a:ext>
              </a:extLst>
            </p:cNvPr>
            <p:cNvSpPr/>
            <p:nvPr/>
          </p:nvSpPr>
          <p:spPr>
            <a:xfrm>
              <a:off x="754248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0" name="任意多边形: 形状 9779">
              <a:extLst>
                <a:ext uri="{FF2B5EF4-FFF2-40B4-BE49-F238E27FC236}">
                  <a16:creationId xmlns:a16="http://schemas.microsoft.com/office/drawing/2014/main" xmlns="" id="{FA7569D6-384A-4220-92D3-71468493442C}"/>
                </a:ext>
              </a:extLst>
            </p:cNvPr>
            <p:cNvSpPr/>
            <p:nvPr/>
          </p:nvSpPr>
          <p:spPr>
            <a:xfrm>
              <a:off x="7536960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1" name="任意多边形: 形状 9780">
              <a:extLst>
                <a:ext uri="{FF2B5EF4-FFF2-40B4-BE49-F238E27FC236}">
                  <a16:creationId xmlns:a16="http://schemas.microsoft.com/office/drawing/2014/main" xmlns="" id="{56E6B86B-2178-43FA-97D6-318DEC2F6496}"/>
                </a:ext>
              </a:extLst>
            </p:cNvPr>
            <p:cNvSpPr/>
            <p:nvPr/>
          </p:nvSpPr>
          <p:spPr>
            <a:xfrm>
              <a:off x="7531430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2" name="任意多边形: 形状 9781">
              <a:extLst>
                <a:ext uri="{FF2B5EF4-FFF2-40B4-BE49-F238E27FC236}">
                  <a16:creationId xmlns:a16="http://schemas.microsoft.com/office/drawing/2014/main" xmlns="" id="{25ECE58E-683E-41A7-A992-2954D716401E}"/>
                </a:ext>
              </a:extLst>
            </p:cNvPr>
            <p:cNvSpPr/>
            <p:nvPr/>
          </p:nvSpPr>
          <p:spPr>
            <a:xfrm>
              <a:off x="7518528" y="5412175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3" name="任意多边形: 形状 9782">
              <a:extLst>
                <a:ext uri="{FF2B5EF4-FFF2-40B4-BE49-F238E27FC236}">
                  <a16:creationId xmlns:a16="http://schemas.microsoft.com/office/drawing/2014/main" xmlns="" id="{62F35B77-BAC0-49BE-88FD-8F256559036E}"/>
                </a:ext>
              </a:extLst>
            </p:cNvPr>
            <p:cNvSpPr/>
            <p:nvPr/>
          </p:nvSpPr>
          <p:spPr>
            <a:xfrm>
              <a:off x="7417152" y="5238914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7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7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3"/>
                    <a:pt x="1843" y="95847"/>
                  </a:cubicBezTo>
                  <a:cubicBezTo>
                    <a:pt x="0" y="90317"/>
                    <a:pt x="0" y="86631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1"/>
                    <a:pt x="261735" y="90317"/>
                    <a:pt x="259891" y="95847"/>
                  </a:cubicBezTo>
                  <a:cubicBezTo>
                    <a:pt x="248832" y="58983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4" name="任意多边形: 形状 9783">
              <a:extLst>
                <a:ext uri="{FF2B5EF4-FFF2-40B4-BE49-F238E27FC236}">
                  <a16:creationId xmlns:a16="http://schemas.microsoft.com/office/drawing/2014/main" xmlns="" id="{EF293752-ABEB-4BA0-B452-3A5ED1C6AB0B}"/>
                </a:ext>
              </a:extLst>
            </p:cNvPr>
            <p:cNvSpPr/>
            <p:nvPr/>
          </p:nvSpPr>
          <p:spPr>
            <a:xfrm>
              <a:off x="4421947" y="4074010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5" name="任意多边形: 形状 9784">
              <a:extLst>
                <a:ext uri="{FF2B5EF4-FFF2-40B4-BE49-F238E27FC236}">
                  <a16:creationId xmlns:a16="http://schemas.microsoft.com/office/drawing/2014/main" xmlns="" id="{B73D1521-41C0-4BFD-8B1A-F61E58C02F47}"/>
                </a:ext>
              </a:extLst>
            </p:cNvPr>
            <p:cNvSpPr/>
            <p:nvPr/>
          </p:nvSpPr>
          <p:spPr>
            <a:xfrm>
              <a:off x="4536225" y="4059265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6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6"/>
                    <a:pt x="14746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6" name="任意多边形: 形状 9785">
              <a:extLst>
                <a:ext uri="{FF2B5EF4-FFF2-40B4-BE49-F238E27FC236}">
                  <a16:creationId xmlns:a16="http://schemas.microsoft.com/office/drawing/2014/main" xmlns="" id="{0FAB97D4-9810-457D-AECE-156792A0D530}"/>
                </a:ext>
              </a:extLst>
            </p:cNvPr>
            <p:cNvSpPr/>
            <p:nvPr/>
          </p:nvSpPr>
          <p:spPr>
            <a:xfrm>
              <a:off x="4534382" y="423621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7" name="任意多边形: 形状 9786">
              <a:extLst>
                <a:ext uri="{FF2B5EF4-FFF2-40B4-BE49-F238E27FC236}">
                  <a16:creationId xmlns:a16="http://schemas.microsoft.com/office/drawing/2014/main" xmlns="" id="{E6023B7A-F7B6-4FF7-9D4C-BC5794100B1E}"/>
                </a:ext>
              </a:extLst>
            </p:cNvPr>
            <p:cNvSpPr/>
            <p:nvPr/>
          </p:nvSpPr>
          <p:spPr>
            <a:xfrm>
              <a:off x="4569403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8" name="任意多边形: 形状 9787">
              <a:extLst>
                <a:ext uri="{FF2B5EF4-FFF2-40B4-BE49-F238E27FC236}">
                  <a16:creationId xmlns:a16="http://schemas.microsoft.com/office/drawing/2014/main" xmlns="" id="{FCA8ADC8-DD6E-48BF-8A9E-9A7509B7A8BF}"/>
                </a:ext>
              </a:extLst>
            </p:cNvPr>
            <p:cNvSpPr/>
            <p:nvPr/>
          </p:nvSpPr>
          <p:spPr>
            <a:xfrm>
              <a:off x="4563873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9" name="任意多边形: 形状 9788">
              <a:extLst>
                <a:ext uri="{FF2B5EF4-FFF2-40B4-BE49-F238E27FC236}">
                  <a16:creationId xmlns:a16="http://schemas.microsoft.com/office/drawing/2014/main" xmlns="" id="{D49FE4CC-2853-4FA0-8CC3-24129AEAE4F0}"/>
                </a:ext>
              </a:extLst>
            </p:cNvPr>
            <p:cNvSpPr/>
            <p:nvPr/>
          </p:nvSpPr>
          <p:spPr>
            <a:xfrm>
              <a:off x="4558344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0" name="任意多边形: 形状 9789">
              <a:extLst>
                <a:ext uri="{FF2B5EF4-FFF2-40B4-BE49-F238E27FC236}">
                  <a16:creationId xmlns:a16="http://schemas.microsoft.com/office/drawing/2014/main" xmlns="" id="{148185D6-3687-4767-9531-BD0454FEE0C3}"/>
                </a:ext>
              </a:extLst>
            </p:cNvPr>
            <p:cNvSpPr/>
            <p:nvPr/>
          </p:nvSpPr>
          <p:spPr>
            <a:xfrm>
              <a:off x="4552814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1" name="任意多边形: 形状 9790">
              <a:extLst>
                <a:ext uri="{FF2B5EF4-FFF2-40B4-BE49-F238E27FC236}">
                  <a16:creationId xmlns:a16="http://schemas.microsoft.com/office/drawing/2014/main" xmlns="" id="{2ACD35AE-17F6-4CD2-9E2E-79CB052F984C}"/>
                </a:ext>
              </a:extLst>
            </p:cNvPr>
            <p:cNvSpPr/>
            <p:nvPr/>
          </p:nvSpPr>
          <p:spPr>
            <a:xfrm>
              <a:off x="4545441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2" name="任意多边形: 形状 9791">
              <a:extLst>
                <a:ext uri="{FF2B5EF4-FFF2-40B4-BE49-F238E27FC236}">
                  <a16:creationId xmlns:a16="http://schemas.microsoft.com/office/drawing/2014/main" xmlns="" id="{75B1A2FA-08A6-4B8D-82BC-0E21E2399996}"/>
                </a:ext>
              </a:extLst>
            </p:cNvPr>
            <p:cNvSpPr/>
            <p:nvPr/>
          </p:nvSpPr>
          <p:spPr>
            <a:xfrm>
              <a:off x="4541755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3" name="任意多边形: 形状 9792">
              <a:extLst>
                <a:ext uri="{FF2B5EF4-FFF2-40B4-BE49-F238E27FC236}">
                  <a16:creationId xmlns:a16="http://schemas.microsoft.com/office/drawing/2014/main" xmlns="" id="{B4A5B522-EA02-4B74-AF51-FB729919B109}"/>
                </a:ext>
              </a:extLst>
            </p:cNvPr>
            <p:cNvSpPr/>
            <p:nvPr/>
          </p:nvSpPr>
          <p:spPr>
            <a:xfrm>
              <a:off x="4534382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4" name="任意多边形: 形状 9793">
              <a:extLst>
                <a:ext uri="{FF2B5EF4-FFF2-40B4-BE49-F238E27FC236}">
                  <a16:creationId xmlns:a16="http://schemas.microsoft.com/office/drawing/2014/main" xmlns="" id="{0EA67AF1-A87B-4F5F-855B-E72E1478C8FA}"/>
                </a:ext>
              </a:extLst>
            </p:cNvPr>
            <p:cNvSpPr/>
            <p:nvPr/>
          </p:nvSpPr>
          <p:spPr>
            <a:xfrm>
              <a:off x="4523323" y="4245428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5" name="任意多边形: 形状 9794">
              <a:extLst>
                <a:ext uri="{FF2B5EF4-FFF2-40B4-BE49-F238E27FC236}">
                  <a16:creationId xmlns:a16="http://schemas.microsoft.com/office/drawing/2014/main" xmlns="" id="{F1080241-8AB4-4C8B-9CFA-FC0C434C7268}"/>
                </a:ext>
              </a:extLst>
            </p:cNvPr>
            <p:cNvSpPr/>
            <p:nvPr/>
          </p:nvSpPr>
          <p:spPr>
            <a:xfrm>
              <a:off x="4421947" y="4074010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7139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6" name="任意多边形: 形状 9795">
              <a:extLst>
                <a:ext uri="{FF2B5EF4-FFF2-40B4-BE49-F238E27FC236}">
                  <a16:creationId xmlns:a16="http://schemas.microsoft.com/office/drawing/2014/main" xmlns="" id="{59413CFE-B73D-4F04-B6BF-BDB28739786B}"/>
                </a:ext>
              </a:extLst>
            </p:cNvPr>
            <p:cNvSpPr/>
            <p:nvPr/>
          </p:nvSpPr>
          <p:spPr>
            <a:xfrm>
              <a:off x="4421947" y="435417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7" name="任意多边形: 形状 9796">
              <a:extLst>
                <a:ext uri="{FF2B5EF4-FFF2-40B4-BE49-F238E27FC236}">
                  <a16:creationId xmlns:a16="http://schemas.microsoft.com/office/drawing/2014/main" xmlns="" id="{5F9BEC66-AE3B-4019-934A-02DF531B7243}"/>
                </a:ext>
              </a:extLst>
            </p:cNvPr>
            <p:cNvSpPr/>
            <p:nvPr/>
          </p:nvSpPr>
          <p:spPr>
            <a:xfrm>
              <a:off x="4536225" y="4339431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6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6"/>
                    <a:pt x="14746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8" name="任意多边形: 形状 9797">
              <a:extLst>
                <a:ext uri="{FF2B5EF4-FFF2-40B4-BE49-F238E27FC236}">
                  <a16:creationId xmlns:a16="http://schemas.microsoft.com/office/drawing/2014/main" xmlns="" id="{F34D2223-58E6-4002-8194-D2F4C747328D}"/>
                </a:ext>
              </a:extLst>
            </p:cNvPr>
            <p:cNvSpPr/>
            <p:nvPr/>
          </p:nvSpPr>
          <p:spPr>
            <a:xfrm>
              <a:off x="4534382" y="451637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9" name="任意多边形: 形状 9798">
              <a:extLst>
                <a:ext uri="{FF2B5EF4-FFF2-40B4-BE49-F238E27FC236}">
                  <a16:creationId xmlns:a16="http://schemas.microsoft.com/office/drawing/2014/main" xmlns="" id="{A80C1678-6DBE-4977-9233-BD24B41CD53C}"/>
                </a:ext>
              </a:extLst>
            </p:cNvPr>
            <p:cNvSpPr/>
            <p:nvPr/>
          </p:nvSpPr>
          <p:spPr>
            <a:xfrm>
              <a:off x="4569403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0" name="任意多边形: 形状 9799">
              <a:extLst>
                <a:ext uri="{FF2B5EF4-FFF2-40B4-BE49-F238E27FC236}">
                  <a16:creationId xmlns:a16="http://schemas.microsoft.com/office/drawing/2014/main" xmlns="" id="{EFDF3E99-12BF-454B-BAF7-AEA3A0619F1A}"/>
                </a:ext>
              </a:extLst>
            </p:cNvPr>
            <p:cNvSpPr/>
            <p:nvPr/>
          </p:nvSpPr>
          <p:spPr>
            <a:xfrm>
              <a:off x="4563873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1" name="任意多边形: 形状 9800">
              <a:extLst>
                <a:ext uri="{FF2B5EF4-FFF2-40B4-BE49-F238E27FC236}">
                  <a16:creationId xmlns:a16="http://schemas.microsoft.com/office/drawing/2014/main" xmlns="" id="{5D828FF7-22ED-4C51-BE14-A6C56B770518}"/>
                </a:ext>
              </a:extLst>
            </p:cNvPr>
            <p:cNvSpPr/>
            <p:nvPr/>
          </p:nvSpPr>
          <p:spPr>
            <a:xfrm>
              <a:off x="4558344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2" name="任意多边形: 形状 9801">
              <a:extLst>
                <a:ext uri="{FF2B5EF4-FFF2-40B4-BE49-F238E27FC236}">
                  <a16:creationId xmlns:a16="http://schemas.microsoft.com/office/drawing/2014/main" xmlns="" id="{A53D9B07-38E6-45BA-9B49-CEE1C73B8BAF}"/>
                </a:ext>
              </a:extLst>
            </p:cNvPr>
            <p:cNvSpPr/>
            <p:nvPr/>
          </p:nvSpPr>
          <p:spPr>
            <a:xfrm>
              <a:off x="4552814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3" name="任意多边形: 形状 9802">
              <a:extLst>
                <a:ext uri="{FF2B5EF4-FFF2-40B4-BE49-F238E27FC236}">
                  <a16:creationId xmlns:a16="http://schemas.microsoft.com/office/drawing/2014/main" xmlns="" id="{D845995D-99EA-4E20-B39F-2BB0B41B7499}"/>
                </a:ext>
              </a:extLst>
            </p:cNvPr>
            <p:cNvSpPr/>
            <p:nvPr/>
          </p:nvSpPr>
          <p:spPr>
            <a:xfrm>
              <a:off x="4545441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4" name="任意多边形: 形状 9803">
              <a:extLst>
                <a:ext uri="{FF2B5EF4-FFF2-40B4-BE49-F238E27FC236}">
                  <a16:creationId xmlns:a16="http://schemas.microsoft.com/office/drawing/2014/main" xmlns="" id="{6FAAC060-DFBF-44C7-808E-E4941F53A5CE}"/>
                </a:ext>
              </a:extLst>
            </p:cNvPr>
            <p:cNvSpPr/>
            <p:nvPr/>
          </p:nvSpPr>
          <p:spPr>
            <a:xfrm>
              <a:off x="4541755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5" name="任意多边形: 形状 9804">
              <a:extLst>
                <a:ext uri="{FF2B5EF4-FFF2-40B4-BE49-F238E27FC236}">
                  <a16:creationId xmlns:a16="http://schemas.microsoft.com/office/drawing/2014/main" xmlns="" id="{DA5375E1-0F8D-4266-A56A-F24465A7A001}"/>
                </a:ext>
              </a:extLst>
            </p:cNvPr>
            <p:cNvSpPr/>
            <p:nvPr/>
          </p:nvSpPr>
          <p:spPr>
            <a:xfrm>
              <a:off x="4534382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6" name="任意多边形: 形状 9805">
              <a:extLst>
                <a:ext uri="{FF2B5EF4-FFF2-40B4-BE49-F238E27FC236}">
                  <a16:creationId xmlns:a16="http://schemas.microsoft.com/office/drawing/2014/main" xmlns="" id="{8244E6A3-1EF5-4558-9E75-F7F6259FA455}"/>
                </a:ext>
              </a:extLst>
            </p:cNvPr>
            <p:cNvSpPr/>
            <p:nvPr/>
          </p:nvSpPr>
          <p:spPr>
            <a:xfrm>
              <a:off x="4523323" y="4525595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7" name="任意多边形: 形状 9806">
              <a:extLst>
                <a:ext uri="{FF2B5EF4-FFF2-40B4-BE49-F238E27FC236}">
                  <a16:creationId xmlns:a16="http://schemas.microsoft.com/office/drawing/2014/main" xmlns="" id="{66E72335-4D52-4B41-BF38-3CDECA1CC02C}"/>
                </a:ext>
              </a:extLst>
            </p:cNvPr>
            <p:cNvSpPr/>
            <p:nvPr/>
          </p:nvSpPr>
          <p:spPr>
            <a:xfrm>
              <a:off x="4421947" y="4354177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8" name="任意多边形: 形状 9807">
              <a:extLst>
                <a:ext uri="{FF2B5EF4-FFF2-40B4-BE49-F238E27FC236}">
                  <a16:creationId xmlns:a16="http://schemas.microsoft.com/office/drawing/2014/main" xmlns="" id="{AA93F732-AEEE-4EAB-AFE1-DC054569E73E}"/>
                </a:ext>
              </a:extLst>
            </p:cNvPr>
            <p:cNvSpPr/>
            <p:nvPr/>
          </p:nvSpPr>
          <p:spPr>
            <a:xfrm>
              <a:off x="4421947" y="4649089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1843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9" name="任意多边形: 形状 9808">
              <a:extLst>
                <a:ext uri="{FF2B5EF4-FFF2-40B4-BE49-F238E27FC236}">
                  <a16:creationId xmlns:a16="http://schemas.microsoft.com/office/drawing/2014/main" xmlns="" id="{FF44F1A0-24CB-49BE-A845-8BAC6EC48208}"/>
                </a:ext>
              </a:extLst>
            </p:cNvPr>
            <p:cNvSpPr/>
            <p:nvPr/>
          </p:nvSpPr>
          <p:spPr>
            <a:xfrm>
              <a:off x="4536225" y="4636187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0" name="任意多边形: 形状 9809">
              <a:extLst>
                <a:ext uri="{FF2B5EF4-FFF2-40B4-BE49-F238E27FC236}">
                  <a16:creationId xmlns:a16="http://schemas.microsoft.com/office/drawing/2014/main" xmlns="" id="{0E794E19-4625-4839-AB11-EF6977137294}"/>
                </a:ext>
              </a:extLst>
            </p:cNvPr>
            <p:cNvSpPr/>
            <p:nvPr/>
          </p:nvSpPr>
          <p:spPr>
            <a:xfrm>
              <a:off x="4534382" y="4811291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1" name="任意多边形: 形状 9810">
              <a:extLst>
                <a:ext uri="{FF2B5EF4-FFF2-40B4-BE49-F238E27FC236}">
                  <a16:creationId xmlns:a16="http://schemas.microsoft.com/office/drawing/2014/main" xmlns="" id="{0FAEE7ED-4785-402B-860C-950D222F6C6C}"/>
                </a:ext>
              </a:extLst>
            </p:cNvPr>
            <p:cNvSpPr/>
            <p:nvPr/>
          </p:nvSpPr>
          <p:spPr>
            <a:xfrm>
              <a:off x="4569403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2" name="任意多边形: 形状 9811">
              <a:extLst>
                <a:ext uri="{FF2B5EF4-FFF2-40B4-BE49-F238E27FC236}">
                  <a16:creationId xmlns:a16="http://schemas.microsoft.com/office/drawing/2014/main" xmlns="" id="{EEB05EC1-57CF-4D01-9667-34966FF40DC0}"/>
                </a:ext>
              </a:extLst>
            </p:cNvPr>
            <p:cNvSpPr/>
            <p:nvPr/>
          </p:nvSpPr>
          <p:spPr>
            <a:xfrm>
              <a:off x="4563873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3" name="任意多边形: 形状 9812">
              <a:extLst>
                <a:ext uri="{FF2B5EF4-FFF2-40B4-BE49-F238E27FC236}">
                  <a16:creationId xmlns:a16="http://schemas.microsoft.com/office/drawing/2014/main" xmlns="" id="{9297DC48-2A93-4D1D-A39C-BA05D2E5D079}"/>
                </a:ext>
              </a:extLst>
            </p:cNvPr>
            <p:cNvSpPr/>
            <p:nvPr/>
          </p:nvSpPr>
          <p:spPr>
            <a:xfrm>
              <a:off x="4558344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4" name="任意多边形: 形状 9813">
              <a:extLst>
                <a:ext uri="{FF2B5EF4-FFF2-40B4-BE49-F238E27FC236}">
                  <a16:creationId xmlns:a16="http://schemas.microsoft.com/office/drawing/2014/main" xmlns="" id="{ACAF1928-D953-4E93-B371-BA533B4C90D5}"/>
                </a:ext>
              </a:extLst>
            </p:cNvPr>
            <p:cNvSpPr/>
            <p:nvPr/>
          </p:nvSpPr>
          <p:spPr>
            <a:xfrm>
              <a:off x="4552814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5" name="任意多边形: 形状 9814">
              <a:extLst>
                <a:ext uri="{FF2B5EF4-FFF2-40B4-BE49-F238E27FC236}">
                  <a16:creationId xmlns:a16="http://schemas.microsoft.com/office/drawing/2014/main" xmlns="" id="{64AFE851-6BD5-4330-BC83-7A6036011A82}"/>
                </a:ext>
              </a:extLst>
            </p:cNvPr>
            <p:cNvSpPr/>
            <p:nvPr/>
          </p:nvSpPr>
          <p:spPr>
            <a:xfrm>
              <a:off x="4545441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6" name="任意多边形: 形状 9815">
              <a:extLst>
                <a:ext uri="{FF2B5EF4-FFF2-40B4-BE49-F238E27FC236}">
                  <a16:creationId xmlns:a16="http://schemas.microsoft.com/office/drawing/2014/main" xmlns="" id="{F5F08A7F-68B4-4CC3-9183-D3ACF960551D}"/>
                </a:ext>
              </a:extLst>
            </p:cNvPr>
            <p:cNvSpPr/>
            <p:nvPr/>
          </p:nvSpPr>
          <p:spPr>
            <a:xfrm>
              <a:off x="4541755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7" name="任意多边形: 形状 9816">
              <a:extLst>
                <a:ext uri="{FF2B5EF4-FFF2-40B4-BE49-F238E27FC236}">
                  <a16:creationId xmlns:a16="http://schemas.microsoft.com/office/drawing/2014/main" xmlns="" id="{4138D5C3-E4BB-43E1-9CBB-D9D45561C0B6}"/>
                </a:ext>
              </a:extLst>
            </p:cNvPr>
            <p:cNvSpPr/>
            <p:nvPr/>
          </p:nvSpPr>
          <p:spPr>
            <a:xfrm>
              <a:off x="4534382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8" name="任意多边形: 形状 9817">
              <a:extLst>
                <a:ext uri="{FF2B5EF4-FFF2-40B4-BE49-F238E27FC236}">
                  <a16:creationId xmlns:a16="http://schemas.microsoft.com/office/drawing/2014/main" xmlns="" id="{7E31FF13-11C7-464F-8273-F47E72791785}"/>
                </a:ext>
              </a:extLst>
            </p:cNvPr>
            <p:cNvSpPr/>
            <p:nvPr/>
          </p:nvSpPr>
          <p:spPr>
            <a:xfrm>
              <a:off x="4523323" y="4820507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9" name="任意多边形: 形状 9818">
              <a:extLst>
                <a:ext uri="{FF2B5EF4-FFF2-40B4-BE49-F238E27FC236}">
                  <a16:creationId xmlns:a16="http://schemas.microsoft.com/office/drawing/2014/main" xmlns="" id="{4643189F-F45F-42E6-BB80-96489E46F610}"/>
                </a:ext>
              </a:extLst>
            </p:cNvPr>
            <p:cNvSpPr/>
            <p:nvPr/>
          </p:nvSpPr>
          <p:spPr>
            <a:xfrm>
              <a:off x="4421947" y="4649089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0" name="任意多边形: 形状 9819">
              <a:extLst>
                <a:ext uri="{FF2B5EF4-FFF2-40B4-BE49-F238E27FC236}">
                  <a16:creationId xmlns:a16="http://schemas.microsoft.com/office/drawing/2014/main" xmlns="" id="{96FE706E-1E2E-4179-9932-BF00BC9C5779}"/>
                </a:ext>
              </a:extLst>
            </p:cNvPr>
            <p:cNvSpPr/>
            <p:nvPr/>
          </p:nvSpPr>
          <p:spPr>
            <a:xfrm>
              <a:off x="4421947" y="4945845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5021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1" name="任意多边形: 形状 9820">
              <a:extLst>
                <a:ext uri="{FF2B5EF4-FFF2-40B4-BE49-F238E27FC236}">
                  <a16:creationId xmlns:a16="http://schemas.microsoft.com/office/drawing/2014/main" xmlns="" id="{B7FBFF04-4106-48C5-9737-6709C097F4EF}"/>
                </a:ext>
              </a:extLst>
            </p:cNvPr>
            <p:cNvSpPr/>
            <p:nvPr/>
          </p:nvSpPr>
          <p:spPr>
            <a:xfrm>
              <a:off x="4536225" y="4931099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2" name="任意多边形: 形状 9821">
              <a:extLst>
                <a:ext uri="{FF2B5EF4-FFF2-40B4-BE49-F238E27FC236}">
                  <a16:creationId xmlns:a16="http://schemas.microsoft.com/office/drawing/2014/main" xmlns="" id="{0964B583-13D5-4A8D-8015-4F15203CE780}"/>
                </a:ext>
              </a:extLst>
            </p:cNvPr>
            <p:cNvSpPr/>
            <p:nvPr/>
          </p:nvSpPr>
          <p:spPr>
            <a:xfrm>
              <a:off x="4534382" y="5106204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3" name="任意多边形: 形状 9822">
              <a:extLst>
                <a:ext uri="{FF2B5EF4-FFF2-40B4-BE49-F238E27FC236}">
                  <a16:creationId xmlns:a16="http://schemas.microsoft.com/office/drawing/2014/main" xmlns="" id="{5E3515AA-A32C-4DF2-BD0C-CE987295351C}"/>
                </a:ext>
              </a:extLst>
            </p:cNvPr>
            <p:cNvSpPr/>
            <p:nvPr/>
          </p:nvSpPr>
          <p:spPr>
            <a:xfrm>
              <a:off x="4569403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4" name="任意多边形: 形状 9823">
              <a:extLst>
                <a:ext uri="{FF2B5EF4-FFF2-40B4-BE49-F238E27FC236}">
                  <a16:creationId xmlns:a16="http://schemas.microsoft.com/office/drawing/2014/main" xmlns="" id="{2F6937E0-5284-4628-94FC-2719854BDBB7}"/>
                </a:ext>
              </a:extLst>
            </p:cNvPr>
            <p:cNvSpPr/>
            <p:nvPr/>
          </p:nvSpPr>
          <p:spPr>
            <a:xfrm>
              <a:off x="4563873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5" name="任意多边形: 形状 9824">
              <a:extLst>
                <a:ext uri="{FF2B5EF4-FFF2-40B4-BE49-F238E27FC236}">
                  <a16:creationId xmlns:a16="http://schemas.microsoft.com/office/drawing/2014/main" xmlns="" id="{09DE16EE-F144-4F4A-9C64-582FFDBE7CAA}"/>
                </a:ext>
              </a:extLst>
            </p:cNvPr>
            <p:cNvSpPr/>
            <p:nvPr/>
          </p:nvSpPr>
          <p:spPr>
            <a:xfrm>
              <a:off x="4558344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6" name="任意多边形: 形状 9825">
              <a:extLst>
                <a:ext uri="{FF2B5EF4-FFF2-40B4-BE49-F238E27FC236}">
                  <a16:creationId xmlns:a16="http://schemas.microsoft.com/office/drawing/2014/main" xmlns="" id="{E61F69F4-0BF4-4FED-9F80-2C94556670ED}"/>
                </a:ext>
              </a:extLst>
            </p:cNvPr>
            <p:cNvSpPr/>
            <p:nvPr/>
          </p:nvSpPr>
          <p:spPr>
            <a:xfrm>
              <a:off x="4552814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7" name="任意多边形: 形状 9826">
              <a:extLst>
                <a:ext uri="{FF2B5EF4-FFF2-40B4-BE49-F238E27FC236}">
                  <a16:creationId xmlns:a16="http://schemas.microsoft.com/office/drawing/2014/main" xmlns="" id="{A360E841-77CA-448A-81AE-E3A864E5E83C}"/>
                </a:ext>
              </a:extLst>
            </p:cNvPr>
            <p:cNvSpPr/>
            <p:nvPr/>
          </p:nvSpPr>
          <p:spPr>
            <a:xfrm>
              <a:off x="4545441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8" name="任意多边形: 形状 9827">
              <a:extLst>
                <a:ext uri="{FF2B5EF4-FFF2-40B4-BE49-F238E27FC236}">
                  <a16:creationId xmlns:a16="http://schemas.microsoft.com/office/drawing/2014/main" xmlns="" id="{55AB73D6-A98F-4B2E-8AD6-77EA0178F8E6}"/>
                </a:ext>
              </a:extLst>
            </p:cNvPr>
            <p:cNvSpPr/>
            <p:nvPr/>
          </p:nvSpPr>
          <p:spPr>
            <a:xfrm>
              <a:off x="4541755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9" name="任意多边形: 形状 9828">
              <a:extLst>
                <a:ext uri="{FF2B5EF4-FFF2-40B4-BE49-F238E27FC236}">
                  <a16:creationId xmlns:a16="http://schemas.microsoft.com/office/drawing/2014/main" xmlns="" id="{2989FD60-DF6B-4A25-AC1D-D835AFCD3CDD}"/>
                </a:ext>
              </a:extLst>
            </p:cNvPr>
            <p:cNvSpPr/>
            <p:nvPr/>
          </p:nvSpPr>
          <p:spPr>
            <a:xfrm>
              <a:off x="4534382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0" name="任意多边形: 形状 9829">
              <a:extLst>
                <a:ext uri="{FF2B5EF4-FFF2-40B4-BE49-F238E27FC236}">
                  <a16:creationId xmlns:a16="http://schemas.microsoft.com/office/drawing/2014/main" xmlns="" id="{FC539E3E-DDC2-460E-A5BD-6859123E0907}"/>
                </a:ext>
              </a:extLst>
            </p:cNvPr>
            <p:cNvSpPr/>
            <p:nvPr/>
          </p:nvSpPr>
          <p:spPr>
            <a:xfrm>
              <a:off x="4523323" y="511726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1" name="任意多边形: 形状 9830">
              <a:extLst>
                <a:ext uri="{FF2B5EF4-FFF2-40B4-BE49-F238E27FC236}">
                  <a16:creationId xmlns:a16="http://schemas.microsoft.com/office/drawing/2014/main" xmlns="" id="{EF6D4737-D183-4DAB-BEBD-9F0F8EF19DA1}"/>
                </a:ext>
              </a:extLst>
            </p:cNvPr>
            <p:cNvSpPr/>
            <p:nvPr/>
          </p:nvSpPr>
          <p:spPr>
            <a:xfrm>
              <a:off x="4421947" y="4944002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2" name="任意多边形: 形状 9831">
              <a:extLst>
                <a:ext uri="{FF2B5EF4-FFF2-40B4-BE49-F238E27FC236}">
                  <a16:creationId xmlns:a16="http://schemas.microsoft.com/office/drawing/2014/main" xmlns="" id="{B8ABD2CD-14E2-441C-816C-C0B04BF0F0BC}"/>
                </a:ext>
              </a:extLst>
            </p:cNvPr>
            <p:cNvSpPr/>
            <p:nvPr/>
          </p:nvSpPr>
          <p:spPr>
            <a:xfrm>
              <a:off x="4421947" y="524075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3" name="任意多边形: 形状 9832">
              <a:extLst>
                <a:ext uri="{FF2B5EF4-FFF2-40B4-BE49-F238E27FC236}">
                  <a16:creationId xmlns:a16="http://schemas.microsoft.com/office/drawing/2014/main" xmlns="" id="{7E0DB2AA-FDEC-40D5-BC78-155B605E8756}"/>
                </a:ext>
              </a:extLst>
            </p:cNvPr>
            <p:cNvSpPr/>
            <p:nvPr/>
          </p:nvSpPr>
          <p:spPr>
            <a:xfrm>
              <a:off x="4536225" y="5226012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4" name="任意多边形: 形状 9833">
              <a:extLst>
                <a:ext uri="{FF2B5EF4-FFF2-40B4-BE49-F238E27FC236}">
                  <a16:creationId xmlns:a16="http://schemas.microsoft.com/office/drawing/2014/main" xmlns="" id="{A8D4B337-6795-4CF9-9741-01EB708C6F92}"/>
                </a:ext>
              </a:extLst>
            </p:cNvPr>
            <p:cNvSpPr/>
            <p:nvPr/>
          </p:nvSpPr>
          <p:spPr>
            <a:xfrm>
              <a:off x="4534382" y="540295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5" name="任意多边形: 形状 9834">
              <a:extLst>
                <a:ext uri="{FF2B5EF4-FFF2-40B4-BE49-F238E27FC236}">
                  <a16:creationId xmlns:a16="http://schemas.microsoft.com/office/drawing/2014/main" xmlns="" id="{BC2DF08F-519F-4903-ABBC-36F723253081}"/>
                </a:ext>
              </a:extLst>
            </p:cNvPr>
            <p:cNvSpPr/>
            <p:nvPr/>
          </p:nvSpPr>
          <p:spPr>
            <a:xfrm>
              <a:off x="4569403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6" name="任意多边形: 形状 9835">
              <a:extLst>
                <a:ext uri="{FF2B5EF4-FFF2-40B4-BE49-F238E27FC236}">
                  <a16:creationId xmlns:a16="http://schemas.microsoft.com/office/drawing/2014/main" xmlns="" id="{14F1CFAA-677B-4119-9BA3-44B5DB80261F}"/>
                </a:ext>
              </a:extLst>
            </p:cNvPr>
            <p:cNvSpPr/>
            <p:nvPr/>
          </p:nvSpPr>
          <p:spPr>
            <a:xfrm>
              <a:off x="4563873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7" name="任意多边形: 形状 9836">
              <a:extLst>
                <a:ext uri="{FF2B5EF4-FFF2-40B4-BE49-F238E27FC236}">
                  <a16:creationId xmlns:a16="http://schemas.microsoft.com/office/drawing/2014/main" xmlns="" id="{42F24207-78A5-43EF-9A4B-E2D06F6CEF1C}"/>
                </a:ext>
              </a:extLst>
            </p:cNvPr>
            <p:cNvSpPr/>
            <p:nvPr/>
          </p:nvSpPr>
          <p:spPr>
            <a:xfrm>
              <a:off x="4558344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8" name="任意多边形: 形状 9837">
              <a:extLst>
                <a:ext uri="{FF2B5EF4-FFF2-40B4-BE49-F238E27FC236}">
                  <a16:creationId xmlns:a16="http://schemas.microsoft.com/office/drawing/2014/main" xmlns="" id="{1BD63477-23EE-43AC-AFA2-440DD7AE070B}"/>
                </a:ext>
              </a:extLst>
            </p:cNvPr>
            <p:cNvSpPr/>
            <p:nvPr/>
          </p:nvSpPr>
          <p:spPr>
            <a:xfrm>
              <a:off x="4552814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9" name="任意多边形: 形状 9838">
              <a:extLst>
                <a:ext uri="{FF2B5EF4-FFF2-40B4-BE49-F238E27FC236}">
                  <a16:creationId xmlns:a16="http://schemas.microsoft.com/office/drawing/2014/main" xmlns="" id="{F7BA69EC-762B-44A6-8182-32A4A5F23C08}"/>
                </a:ext>
              </a:extLst>
            </p:cNvPr>
            <p:cNvSpPr/>
            <p:nvPr/>
          </p:nvSpPr>
          <p:spPr>
            <a:xfrm>
              <a:off x="4545441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0" name="任意多边形: 形状 9839">
              <a:extLst>
                <a:ext uri="{FF2B5EF4-FFF2-40B4-BE49-F238E27FC236}">
                  <a16:creationId xmlns:a16="http://schemas.microsoft.com/office/drawing/2014/main" xmlns="" id="{D43F8091-90FD-4C1C-A29C-8650DB463696}"/>
                </a:ext>
              </a:extLst>
            </p:cNvPr>
            <p:cNvSpPr/>
            <p:nvPr/>
          </p:nvSpPr>
          <p:spPr>
            <a:xfrm>
              <a:off x="4541755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1" name="任意多边形: 形状 9840">
              <a:extLst>
                <a:ext uri="{FF2B5EF4-FFF2-40B4-BE49-F238E27FC236}">
                  <a16:creationId xmlns:a16="http://schemas.microsoft.com/office/drawing/2014/main" xmlns="" id="{3F17AE26-3CFF-4F4A-B200-5DF21270BFAC}"/>
                </a:ext>
              </a:extLst>
            </p:cNvPr>
            <p:cNvSpPr/>
            <p:nvPr/>
          </p:nvSpPr>
          <p:spPr>
            <a:xfrm>
              <a:off x="4534382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2" name="任意多边形: 形状 9841">
              <a:extLst>
                <a:ext uri="{FF2B5EF4-FFF2-40B4-BE49-F238E27FC236}">
                  <a16:creationId xmlns:a16="http://schemas.microsoft.com/office/drawing/2014/main" xmlns="" id="{BE499A14-B9FB-4633-B914-F3079AB45049}"/>
                </a:ext>
              </a:extLst>
            </p:cNvPr>
            <p:cNvSpPr/>
            <p:nvPr/>
          </p:nvSpPr>
          <p:spPr>
            <a:xfrm>
              <a:off x="4523323" y="5412175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3" name="任意多边形: 形状 9842">
              <a:extLst>
                <a:ext uri="{FF2B5EF4-FFF2-40B4-BE49-F238E27FC236}">
                  <a16:creationId xmlns:a16="http://schemas.microsoft.com/office/drawing/2014/main" xmlns="" id="{211800F4-0748-47AD-BC83-8D082761075B}"/>
                </a:ext>
              </a:extLst>
            </p:cNvPr>
            <p:cNvSpPr/>
            <p:nvPr/>
          </p:nvSpPr>
          <p:spPr>
            <a:xfrm>
              <a:off x="4421947" y="5238914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7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7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3"/>
                    <a:pt x="1843" y="95847"/>
                  </a:cubicBezTo>
                  <a:cubicBezTo>
                    <a:pt x="0" y="90317"/>
                    <a:pt x="0" y="86631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1"/>
                    <a:pt x="261735" y="90317"/>
                    <a:pt x="259892" y="95847"/>
                  </a:cubicBezTo>
                  <a:cubicBezTo>
                    <a:pt x="248832" y="58983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4" name="任意多边形: 形状 9843">
              <a:extLst>
                <a:ext uri="{FF2B5EF4-FFF2-40B4-BE49-F238E27FC236}">
                  <a16:creationId xmlns:a16="http://schemas.microsoft.com/office/drawing/2014/main" xmlns="" id="{94EF5ACB-00D5-4620-A789-1DE4D9FC2D3F}"/>
                </a:ext>
              </a:extLst>
            </p:cNvPr>
            <p:cNvSpPr/>
            <p:nvPr/>
          </p:nvSpPr>
          <p:spPr>
            <a:xfrm>
              <a:off x="3856083" y="1687063"/>
              <a:ext cx="479233" cy="294912"/>
            </a:xfrm>
            <a:custGeom>
              <a:avLst/>
              <a:gdLst>
                <a:gd name="connsiteX0" fmla="*/ 482919 w 479232"/>
                <a:gd name="connsiteY0" fmla="*/ 149299 h 294912"/>
                <a:gd name="connsiteX1" fmla="*/ 241460 w 479232"/>
                <a:gd name="connsiteY1" fmla="*/ 298599 h 294912"/>
                <a:gd name="connsiteX2" fmla="*/ 0 w 479232"/>
                <a:gd name="connsiteY2" fmla="*/ 149299 h 294912"/>
                <a:gd name="connsiteX3" fmla="*/ 241460 w 479232"/>
                <a:gd name="connsiteY3" fmla="*/ 0 h 294912"/>
                <a:gd name="connsiteX4" fmla="*/ 482919 w 479232"/>
                <a:gd name="connsiteY4" fmla="*/ 149299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299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5" name="任意多边形: 形状 9844">
              <a:extLst>
                <a:ext uri="{FF2B5EF4-FFF2-40B4-BE49-F238E27FC236}">
                  <a16:creationId xmlns:a16="http://schemas.microsoft.com/office/drawing/2014/main" xmlns="" id="{81DE1527-D3DA-478A-B1EB-5525B495673D}"/>
                </a:ext>
              </a:extLst>
            </p:cNvPr>
            <p:cNvSpPr/>
            <p:nvPr/>
          </p:nvSpPr>
          <p:spPr>
            <a:xfrm>
              <a:off x="4071738" y="1661258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38707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6" name="任意多边形: 形状 9845">
              <a:extLst>
                <a:ext uri="{FF2B5EF4-FFF2-40B4-BE49-F238E27FC236}">
                  <a16:creationId xmlns:a16="http://schemas.microsoft.com/office/drawing/2014/main" xmlns="" id="{FE38A19F-CD96-41B1-9F05-04CBB640B712}"/>
                </a:ext>
              </a:extLst>
            </p:cNvPr>
            <p:cNvSpPr/>
            <p:nvPr/>
          </p:nvSpPr>
          <p:spPr>
            <a:xfrm>
              <a:off x="4062522" y="1983818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8 w 55296"/>
                <a:gd name="connsiteY1" fmla="*/ 0 h 18432"/>
                <a:gd name="connsiteX2" fmla="*/ 68198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8" y="0"/>
                  </a:lnTo>
                  <a:lnTo>
                    <a:pt x="68198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7" name="任意多边形: 形状 9846">
              <a:extLst>
                <a:ext uri="{FF2B5EF4-FFF2-40B4-BE49-F238E27FC236}">
                  <a16:creationId xmlns:a16="http://schemas.microsoft.com/office/drawing/2014/main" xmlns="" id="{27B786C7-2298-4233-AC85-0DA5D615B1D3}"/>
                </a:ext>
              </a:extLst>
            </p:cNvPr>
            <p:cNvSpPr/>
            <p:nvPr/>
          </p:nvSpPr>
          <p:spPr>
            <a:xfrm>
              <a:off x="4127034" y="2002250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8" name="任意多边形: 形状 9847">
              <a:extLst>
                <a:ext uri="{FF2B5EF4-FFF2-40B4-BE49-F238E27FC236}">
                  <a16:creationId xmlns:a16="http://schemas.microsoft.com/office/drawing/2014/main" xmlns="" id="{D937ED27-B237-4941-A9FA-4CFD7E9F2C96}"/>
                </a:ext>
              </a:extLst>
            </p:cNvPr>
            <p:cNvSpPr/>
            <p:nvPr/>
          </p:nvSpPr>
          <p:spPr>
            <a:xfrm>
              <a:off x="4117818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9" name="任意多边形: 形状 9848">
              <a:extLst>
                <a:ext uri="{FF2B5EF4-FFF2-40B4-BE49-F238E27FC236}">
                  <a16:creationId xmlns:a16="http://schemas.microsoft.com/office/drawing/2014/main" xmlns="" id="{A1093FB1-2BF5-4B13-A01D-380C55991207}"/>
                </a:ext>
              </a:extLst>
            </p:cNvPr>
            <p:cNvSpPr/>
            <p:nvPr/>
          </p:nvSpPr>
          <p:spPr>
            <a:xfrm>
              <a:off x="4106759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0" name="任意多边形: 形状 9849">
              <a:extLst>
                <a:ext uri="{FF2B5EF4-FFF2-40B4-BE49-F238E27FC236}">
                  <a16:creationId xmlns:a16="http://schemas.microsoft.com/office/drawing/2014/main" xmlns="" id="{C3D6A371-AE95-4C36-9647-22F066A4A830}"/>
                </a:ext>
              </a:extLst>
            </p:cNvPr>
            <p:cNvSpPr/>
            <p:nvPr/>
          </p:nvSpPr>
          <p:spPr>
            <a:xfrm>
              <a:off x="4097543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1" name="任意多边形: 形状 9850">
              <a:extLst>
                <a:ext uri="{FF2B5EF4-FFF2-40B4-BE49-F238E27FC236}">
                  <a16:creationId xmlns:a16="http://schemas.microsoft.com/office/drawing/2014/main" xmlns="" id="{EEB6C9EF-97A0-4D76-BC06-39BC13743F97}"/>
                </a:ext>
              </a:extLst>
            </p:cNvPr>
            <p:cNvSpPr/>
            <p:nvPr/>
          </p:nvSpPr>
          <p:spPr>
            <a:xfrm>
              <a:off x="4086484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2" name="任意多边形: 形状 9851">
              <a:extLst>
                <a:ext uri="{FF2B5EF4-FFF2-40B4-BE49-F238E27FC236}">
                  <a16:creationId xmlns:a16="http://schemas.microsoft.com/office/drawing/2014/main" xmlns="" id="{93C9C861-8D42-4168-870F-AC17EA659222}"/>
                </a:ext>
              </a:extLst>
            </p:cNvPr>
            <p:cNvSpPr/>
            <p:nvPr/>
          </p:nvSpPr>
          <p:spPr>
            <a:xfrm>
              <a:off x="4075424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3" name="任意多边形: 形状 9852">
              <a:extLst>
                <a:ext uri="{FF2B5EF4-FFF2-40B4-BE49-F238E27FC236}">
                  <a16:creationId xmlns:a16="http://schemas.microsoft.com/office/drawing/2014/main" xmlns="" id="{3085A764-53A3-4CFE-8208-37EE0367A22C}"/>
                </a:ext>
              </a:extLst>
            </p:cNvPr>
            <p:cNvSpPr/>
            <p:nvPr/>
          </p:nvSpPr>
          <p:spPr>
            <a:xfrm>
              <a:off x="406436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4" name="任意多边形: 形状 9853">
              <a:extLst>
                <a:ext uri="{FF2B5EF4-FFF2-40B4-BE49-F238E27FC236}">
                  <a16:creationId xmlns:a16="http://schemas.microsoft.com/office/drawing/2014/main" xmlns="" id="{2A763DE5-A8D0-45E1-8CA2-B7A50DDE1B9B}"/>
                </a:ext>
              </a:extLst>
            </p:cNvPr>
            <p:cNvSpPr/>
            <p:nvPr/>
          </p:nvSpPr>
          <p:spPr>
            <a:xfrm>
              <a:off x="4042247" y="2002250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5" name="任意多边形: 形状 9854">
              <a:extLst>
                <a:ext uri="{FF2B5EF4-FFF2-40B4-BE49-F238E27FC236}">
                  <a16:creationId xmlns:a16="http://schemas.microsoft.com/office/drawing/2014/main" xmlns="" id="{35FD0791-53D8-4742-A950-EB055A1ADCBB}"/>
                </a:ext>
              </a:extLst>
            </p:cNvPr>
            <p:cNvSpPr/>
            <p:nvPr/>
          </p:nvSpPr>
          <p:spPr>
            <a:xfrm>
              <a:off x="3856083" y="1685220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7114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6" name="任意多边形: 形状 9855">
              <a:extLst>
                <a:ext uri="{FF2B5EF4-FFF2-40B4-BE49-F238E27FC236}">
                  <a16:creationId xmlns:a16="http://schemas.microsoft.com/office/drawing/2014/main" xmlns="" id="{4548F9F6-573E-48E5-9F4A-E20019CB7A30}"/>
                </a:ext>
              </a:extLst>
            </p:cNvPr>
            <p:cNvSpPr/>
            <p:nvPr/>
          </p:nvSpPr>
          <p:spPr>
            <a:xfrm>
              <a:off x="4362964" y="3034444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60 w 479232"/>
                <a:gd name="connsiteY1" fmla="*/ 298599 h 294912"/>
                <a:gd name="connsiteX2" fmla="*/ 0 w 479232"/>
                <a:gd name="connsiteY2" fmla="*/ 149300 h 294912"/>
                <a:gd name="connsiteX3" fmla="*/ 241460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6013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7" name="任意多边形: 形状 9856">
              <a:extLst>
                <a:ext uri="{FF2B5EF4-FFF2-40B4-BE49-F238E27FC236}">
                  <a16:creationId xmlns:a16="http://schemas.microsoft.com/office/drawing/2014/main" xmlns="" id="{EDA4E7F6-C14E-4C5B-B1DF-CF6330874DC2}"/>
                </a:ext>
              </a:extLst>
            </p:cNvPr>
            <p:cNvSpPr/>
            <p:nvPr/>
          </p:nvSpPr>
          <p:spPr>
            <a:xfrm>
              <a:off x="4578619" y="3008639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8" name="任意多边形: 形状 9857">
              <a:extLst>
                <a:ext uri="{FF2B5EF4-FFF2-40B4-BE49-F238E27FC236}">
                  <a16:creationId xmlns:a16="http://schemas.microsoft.com/office/drawing/2014/main" xmlns="" id="{01D191B9-800C-4F55-8B74-B3630628E234}"/>
                </a:ext>
              </a:extLst>
            </p:cNvPr>
            <p:cNvSpPr/>
            <p:nvPr/>
          </p:nvSpPr>
          <p:spPr>
            <a:xfrm>
              <a:off x="4571246" y="3333043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9" name="任意多边形: 形状 9858">
              <a:extLst>
                <a:ext uri="{FF2B5EF4-FFF2-40B4-BE49-F238E27FC236}">
                  <a16:creationId xmlns:a16="http://schemas.microsoft.com/office/drawing/2014/main" xmlns="" id="{9A3D6512-622A-4B74-9341-AD78DA984C13}"/>
                </a:ext>
              </a:extLst>
            </p:cNvPr>
            <p:cNvSpPr/>
            <p:nvPr/>
          </p:nvSpPr>
          <p:spPr>
            <a:xfrm>
              <a:off x="4635758" y="3349632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0" name="任意多边形: 形状 9859">
              <a:extLst>
                <a:ext uri="{FF2B5EF4-FFF2-40B4-BE49-F238E27FC236}">
                  <a16:creationId xmlns:a16="http://schemas.microsoft.com/office/drawing/2014/main" xmlns="" id="{20A8FEDC-BED3-42B3-90CB-3F875716EF27}"/>
                </a:ext>
              </a:extLst>
            </p:cNvPr>
            <p:cNvSpPr/>
            <p:nvPr/>
          </p:nvSpPr>
          <p:spPr>
            <a:xfrm>
              <a:off x="462469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1" name="任意多边形: 形状 9860">
              <a:extLst>
                <a:ext uri="{FF2B5EF4-FFF2-40B4-BE49-F238E27FC236}">
                  <a16:creationId xmlns:a16="http://schemas.microsoft.com/office/drawing/2014/main" xmlns="" id="{160A5D74-8639-4133-B437-2CA5EE5CB36E}"/>
                </a:ext>
              </a:extLst>
            </p:cNvPr>
            <p:cNvSpPr/>
            <p:nvPr/>
          </p:nvSpPr>
          <p:spPr>
            <a:xfrm>
              <a:off x="4613640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2" name="任意多边形: 形状 9861">
              <a:extLst>
                <a:ext uri="{FF2B5EF4-FFF2-40B4-BE49-F238E27FC236}">
                  <a16:creationId xmlns:a16="http://schemas.microsoft.com/office/drawing/2014/main" xmlns="" id="{10154ED0-C7C0-4064-AF44-25AAC0AE789B}"/>
                </a:ext>
              </a:extLst>
            </p:cNvPr>
            <p:cNvSpPr/>
            <p:nvPr/>
          </p:nvSpPr>
          <p:spPr>
            <a:xfrm>
              <a:off x="4604424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3" name="任意多边形: 形状 9862">
              <a:extLst>
                <a:ext uri="{FF2B5EF4-FFF2-40B4-BE49-F238E27FC236}">
                  <a16:creationId xmlns:a16="http://schemas.microsoft.com/office/drawing/2014/main" xmlns="" id="{AD124FA7-D1D4-4AD3-AD1B-C376716C8847}"/>
                </a:ext>
              </a:extLst>
            </p:cNvPr>
            <p:cNvSpPr/>
            <p:nvPr/>
          </p:nvSpPr>
          <p:spPr>
            <a:xfrm>
              <a:off x="4593365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4" name="任意多边形: 形状 9863">
              <a:extLst>
                <a:ext uri="{FF2B5EF4-FFF2-40B4-BE49-F238E27FC236}">
                  <a16:creationId xmlns:a16="http://schemas.microsoft.com/office/drawing/2014/main" xmlns="" id="{C0A92BCD-E424-4EA7-834E-C3C458C10184}"/>
                </a:ext>
              </a:extLst>
            </p:cNvPr>
            <p:cNvSpPr/>
            <p:nvPr/>
          </p:nvSpPr>
          <p:spPr>
            <a:xfrm>
              <a:off x="458414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5" name="任意多边形: 形状 9864">
              <a:extLst>
                <a:ext uri="{FF2B5EF4-FFF2-40B4-BE49-F238E27FC236}">
                  <a16:creationId xmlns:a16="http://schemas.microsoft.com/office/drawing/2014/main" xmlns="" id="{20B0F992-823D-48C8-B693-14EE047AF7CB}"/>
                </a:ext>
              </a:extLst>
            </p:cNvPr>
            <p:cNvSpPr/>
            <p:nvPr/>
          </p:nvSpPr>
          <p:spPr>
            <a:xfrm>
              <a:off x="457308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6" name="任意多边形: 形状 9865">
              <a:extLst>
                <a:ext uri="{FF2B5EF4-FFF2-40B4-BE49-F238E27FC236}">
                  <a16:creationId xmlns:a16="http://schemas.microsoft.com/office/drawing/2014/main" xmlns="" id="{DDD019B3-A8DB-4642-81A1-5CC3B0181CB7}"/>
                </a:ext>
              </a:extLst>
            </p:cNvPr>
            <p:cNvSpPr/>
            <p:nvPr/>
          </p:nvSpPr>
          <p:spPr>
            <a:xfrm>
              <a:off x="4550971" y="3349632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7" name="任意多边形: 形状 9866">
              <a:extLst>
                <a:ext uri="{FF2B5EF4-FFF2-40B4-BE49-F238E27FC236}">
                  <a16:creationId xmlns:a16="http://schemas.microsoft.com/office/drawing/2014/main" xmlns="" id="{891A0D9A-9425-4B92-BFF1-A0D5558418E9}"/>
                </a:ext>
              </a:extLst>
            </p:cNvPr>
            <p:cNvSpPr/>
            <p:nvPr/>
          </p:nvSpPr>
          <p:spPr>
            <a:xfrm>
              <a:off x="4362964" y="3032601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8" y="108749"/>
                    <a:pt x="361268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8" name="任意多边形: 形状 9867">
              <a:extLst>
                <a:ext uri="{FF2B5EF4-FFF2-40B4-BE49-F238E27FC236}">
                  <a16:creationId xmlns:a16="http://schemas.microsoft.com/office/drawing/2014/main" xmlns="" id="{676188C1-5B9C-4D36-9EBC-432D19412D23}"/>
                </a:ext>
              </a:extLst>
            </p:cNvPr>
            <p:cNvSpPr/>
            <p:nvPr/>
          </p:nvSpPr>
          <p:spPr>
            <a:xfrm>
              <a:off x="7242048" y="3034444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59 w 479232"/>
                <a:gd name="connsiteY1" fmla="*/ 298599 h 294912"/>
                <a:gd name="connsiteX2" fmla="*/ 0 w 479232"/>
                <a:gd name="connsiteY2" fmla="*/ 149300 h 294912"/>
                <a:gd name="connsiteX3" fmla="*/ 241459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59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9" name="任意多边形: 形状 9868">
              <a:extLst>
                <a:ext uri="{FF2B5EF4-FFF2-40B4-BE49-F238E27FC236}">
                  <a16:creationId xmlns:a16="http://schemas.microsoft.com/office/drawing/2014/main" xmlns="" id="{FBEB4C61-9E80-45EC-933E-0C7B75B90BB6}"/>
                </a:ext>
              </a:extLst>
            </p:cNvPr>
            <p:cNvSpPr/>
            <p:nvPr/>
          </p:nvSpPr>
          <p:spPr>
            <a:xfrm>
              <a:off x="7457702" y="3008639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0" name="任意多边形: 形状 9869">
              <a:extLst>
                <a:ext uri="{FF2B5EF4-FFF2-40B4-BE49-F238E27FC236}">
                  <a16:creationId xmlns:a16="http://schemas.microsoft.com/office/drawing/2014/main" xmlns="" id="{1FE2B8E5-F645-45E8-B6B8-A1A1F95C865C}"/>
                </a:ext>
              </a:extLst>
            </p:cNvPr>
            <p:cNvSpPr/>
            <p:nvPr/>
          </p:nvSpPr>
          <p:spPr>
            <a:xfrm>
              <a:off x="7448486" y="3333043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1" name="任意多边形: 形状 9870">
              <a:extLst>
                <a:ext uri="{FF2B5EF4-FFF2-40B4-BE49-F238E27FC236}">
                  <a16:creationId xmlns:a16="http://schemas.microsoft.com/office/drawing/2014/main" xmlns="" id="{A8142285-A1B1-4CA9-82EF-1167E138776B}"/>
                </a:ext>
              </a:extLst>
            </p:cNvPr>
            <p:cNvSpPr/>
            <p:nvPr/>
          </p:nvSpPr>
          <p:spPr>
            <a:xfrm>
              <a:off x="7512998" y="3349632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2" name="任意多边形: 形状 9871">
              <a:extLst>
                <a:ext uri="{FF2B5EF4-FFF2-40B4-BE49-F238E27FC236}">
                  <a16:creationId xmlns:a16="http://schemas.microsoft.com/office/drawing/2014/main" xmlns="" id="{360CA7D7-1E6F-4250-A185-037B1C2576B9}"/>
                </a:ext>
              </a:extLst>
            </p:cNvPr>
            <p:cNvSpPr/>
            <p:nvPr/>
          </p:nvSpPr>
          <p:spPr>
            <a:xfrm>
              <a:off x="7503782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3" name="任意多边形: 形状 9872">
              <a:extLst>
                <a:ext uri="{FF2B5EF4-FFF2-40B4-BE49-F238E27FC236}">
                  <a16:creationId xmlns:a16="http://schemas.microsoft.com/office/drawing/2014/main" xmlns="" id="{67EAC502-7379-4BF8-A8D8-A1691681E4DA}"/>
                </a:ext>
              </a:extLst>
            </p:cNvPr>
            <p:cNvSpPr/>
            <p:nvPr/>
          </p:nvSpPr>
          <p:spPr>
            <a:xfrm>
              <a:off x="7492723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4" name="任意多边形: 形状 9873">
              <a:extLst>
                <a:ext uri="{FF2B5EF4-FFF2-40B4-BE49-F238E27FC236}">
                  <a16:creationId xmlns:a16="http://schemas.microsoft.com/office/drawing/2014/main" xmlns="" id="{BCF6B549-06B8-460F-9742-BBD78CA5EDB4}"/>
                </a:ext>
              </a:extLst>
            </p:cNvPr>
            <p:cNvSpPr/>
            <p:nvPr/>
          </p:nvSpPr>
          <p:spPr>
            <a:xfrm>
              <a:off x="7483507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5" name="任意多边形: 形状 9874">
              <a:extLst>
                <a:ext uri="{FF2B5EF4-FFF2-40B4-BE49-F238E27FC236}">
                  <a16:creationId xmlns:a16="http://schemas.microsoft.com/office/drawing/2014/main" xmlns="" id="{D7D02C3A-DA5B-4447-95F0-97867E703B2B}"/>
                </a:ext>
              </a:extLst>
            </p:cNvPr>
            <p:cNvSpPr/>
            <p:nvPr/>
          </p:nvSpPr>
          <p:spPr>
            <a:xfrm>
              <a:off x="7472448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6" name="任意多边形: 形状 9875">
              <a:extLst>
                <a:ext uri="{FF2B5EF4-FFF2-40B4-BE49-F238E27FC236}">
                  <a16:creationId xmlns:a16="http://schemas.microsoft.com/office/drawing/2014/main" xmlns="" id="{1DA81FF2-FA4A-42E6-9C30-774D9582E398}"/>
                </a:ext>
              </a:extLst>
            </p:cNvPr>
            <p:cNvSpPr/>
            <p:nvPr/>
          </p:nvSpPr>
          <p:spPr>
            <a:xfrm>
              <a:off x="746138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7" name="任意多边形: 形状 9876">
              <a:extLst>
                <a:ext uri="{FF2B5EF4-FFF2-40B4-BE49-F238E27FC236}">
                  <a16:creationId xmlns:a16="http://schemas.microsoft.com/office/drawing/2014/main" xmlns="" id="{6DB22C9E-CFEE-4E10-85AB-6A1212E3731B}"/>
                </a:ext>
              </a:extLst>
            </p:cNvPr>
            <p:cNvSpPr/>
            <p:nvPr/>
          </p:nvSpPr>
          <p:spPr>
            <a:xfrm>
              <a:off x="7452173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8" name="任意多边形: 形状 9877">
              <a:extLst>
                <a:ext uri="{FF2B5EF4-FFF2-40B4-BE49-F238E27FC236}">
                  <a16:creationId xmlns:a16="http://schemas.microsoft.com/office/drawing/2014/main" xmlns="" id="{029A6107-2293-4BB2-8AD7-0023CF852C4C}"/>
                </a:ext>
              </a:extLst>
            </p:cNvPr>
            <p:cNvSpPr/>
            <p:nvPr/>
          </p:nvSpPr>
          <p:spPr>
            <a:xfrm>
              <a:off x="7428211" y="3349632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9" name="任意多边形: 形状 9878">
              <a:extLst>
                <a:ext uri="{FF2B5EF4-FFF2-40B4-BE49-F238E27FC236}">
                  <a16:creationId xmlns:a16="http://schemas.microsoft.com/office/drawing/2014/main" xmlns="" id="{DFDE7239-A775-475B-8936-64F006C75FF3}"/>
                </a:ext>
              </a:extLst>
            </p:cNvPr>
            <p:cNvSpPr/>
            <p:nvPr/>
          </p:nvSpPr>
          <p:spPr>
            <a:xfrm>
              <a:off x="7242048" y="3032601"/>
              <a:ext cx="479233" cy="165888"/>
            </a:xfrm>
            <a:custGeom>
              <a:avLst/>
              <a:gdLst>
                <a:gd name="connsiteX0" fmla="*/ 241459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59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59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59" y="81101"/>
                  </a:moveTo>
                  <a:cubicBezTo>
                    <a:pt x="123494" y="81101"/>
                    <a:pt x="23961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7" y="108749"/>
                    <a:pt x="359425" y="81101"/>
                    <a:pt x="241459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0" name="任意多边形: 形状 9879">
              <a:extLst>
                <a:ext uri="{FF2B5EF4-FFF2-40B4-BE49-F238E27FC236}">
                  <a16:creationId xmlns:a16="http://schemas.microsoft.com/office/drawing/2014/main" xmlns="" id="{002CAFDD-4BE3-48D6-A3D3-204751DB6CB5}"/>
                </a:ext>
              </a:extLst>
            </p:cNvPr>
            <p:cNvSpPr/>
            <p:nvPr/>
          </p:nvSpPr>
          <p:spPr>
            <a:xfrm>
              <a:off x="7772890" y="1687063"/>
              <a:ext cx="479233" cy="294912"/>
            </a:xfrm>
            <a:custGeom>
              <a:avLst/>
              <a:gdLst>
                <a:gd name="connsiteX0" fmla="*/ 482919 w 479232"/>
                <a:gd name="connsiteY0" fmla="*/ 149299 h 294912"/>
                <a:gd name="connsiteX1" fmla="*/ 241460 w 479232"/>
                <a:gd name="connsiteY1" fmla="*/ 298599 h 294912"/>
                <a:gd name="connsiteX2" fmla="*/ 0 w 479232"/>
                <a:gd name="connsiteY2" fmla="*/ 149299 h 294912"/>
                <a:gd name="connsiteX3" fmla="*/ 241460 w 479232"/>
                <a:gd name="connsiteY3" fmla="*/ 0 h 294912"/>
                <a:gd name="connsiteX4" fmla="*/ 482919 w 479232"/>
                <a:gd name="connsiteY4" fmla="*/ 149299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299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1" name="任意多边形: 形状 9880">
              <a:extLst>
                <a:ext uri="{FF2B5EF4-FFF2-40B4-BE49-F238E27FC236}">
                  <a16:creationId xmlns:a16="http://schemas.microsoft.com/office/drawing/2014/main" xmlns="" id="{0EA7A121-BCBC-4235-9B1F-0A89C0648385}"/>
                </a:ext>
              </a:extLst>
            </p:cNvPr>
            <p:cNvSpPr/>
            <p:nvPr/>
          </p:nvSpPr>
          <p:spPr>
            <a:xfrm>
              <a:off x="7988545" y="1661258"/>
              <a:ext cx="36864" cy="18432"/>
            </a:xfrm>
            <a:custGeom>
              <a:avLst/>
              <a:gdLst>
                <a:gd name="connsiteX0" fmla="*/ 51609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09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09" y="12902"/>
                  </a:moveTo>
                  <a:cubicBezTo>
                    <a:pt x="51609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38707" y="0"/>
                    <a:pt x="51609" y="5530"/>
                    <a:pt x="51609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2" name="任意多边形: 形状 9881">
              <a:extLst>
                <a:ext uri="{FF2B5EF4-FFF2-40B4-BE49-F238E27FC236}">
                  <a16:creationId xmlns:a16="http://schemas.microsoft.com/office/drawing/2014/main" xmlns="" id="{2CD37737-B246-47F2-84D2-2675B295E0D9}"/>
                </a:ext>
              </a:extLst>
            </p:cNvPr>
            <p:cNvSpPr/>
            <p:nvPr/>
          </p:nvSpPr>
          <p:spPr>
            <a:xfrm>
              <a:off x="7979329" y="1983818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3" name="任意多边形: 形状 9882">
              <a:extLst>
                <a:ext uri="{FF2B5EF4-FFF2-40B4-BE49-F238E27FC236}">
                  <a16:creationId xmlns:a16="http://schemas.microsoft.com/office/drawing/2014/main" xmlns="" id="{A4B15E2A-81F2-46F4-93CF-36CAAD1E5B3E}"/>
                </a:ext>
              </a:extLst>
            </p:cNvPr>
            <p:cNvSpPr/>
            <p:nvPr/>
          </p:nvSpPr>
          <p:spPr>
            <a:xfrm>
              <a:off x="8043841" y="2002250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4" name="任意多边形: 形状 9883">
              <a:extLst>
                <a:ext uri="{FF2B5EF4-FFF2-40B4-BE49-F238E27FC236}">
                  <a16:creationId xmlns:a16="http://schemas.microsoft.com/office/drawing/2014/main" xmlns="" id="{FB2C20ED-46C7-488F-9157-4D32B5DB3411}"/>
                </a:ext>
              </a:extLst>
            </p:cNvPr>
            <p:cNvSpPr/>
            <p:nvPr/>
          </p:nvSpPr>
          <p:spPr>
            <a:xfrm>
              <a:off x="803462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5" name="任意多边形: 形状 9884">
              <a:extLst>
                <a:ext uri="{FF2B5EF4-FFF2-40B4-BE49-F238E27FC236}">
                  <a16:creationId xmlns:a16="http://schemas.microsoft.com/office/drawing/2014/main" xmlns="" id="{17A1EB7A-DC84-4BAB-ACC8-6682996CECB6}"/>
                </a:ext>
              </a:extLst>
            </p:cNvPr>
            <p:cNvSpPr/>
            <p:nvPr/>
          </p:nvSpPr>
          <p:spPr>
            <a:xfrm>
              <a:off x="802356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6" name="任意多边形: 形状 9885">
              <a:extLst>
                <a:ext uri="{FF2B5EF4-FFF2-40B4-BE49-F238E27FC236}">
                  <a16:creationId xmlns:a16="http://schemas.microsoft.com/office/drawing/2014/main" xmlns="" id="{BF96746B-2147-4C53-AB19-D3D14A297721}"/>
                </a:ext>
              </a:extLst>
            </p:cNvPr>
            <p:cNvSpPr/>
            <p:nvPr/>
          </p:nvSpPr>
          <p:spPr>
            <a:xfrm>
              <a:off x="8014349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7" name="任意多边形: 形状 9886">
              <a:extLst>
                <a:ext uri="{FF2B5EF4-FFF2-40B4-BE49-F238E27FC236}">
                  <a16:creationId xmlns:a16="http://schemas.microsoft.com/office/drawing/2014/main" xmlns="" id="{73B5C80C-5B5F-4CD4-B737-AB0526FD8714}"/>
                </a:ext>
              </a:extLst>
            </p:cNvPr>
            <p:cNvSpPr/>
            <p:nvPr/>
          </p:nvSpPr>
          <p:spPr>
            <a:xfrm>
              <a:off x="8003290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8" name="任意多边形: 形状 9887">
              <a:extLst>
                <a:ext uri="{FF2B5EF4-FFF2-40B4-BE49-F238E27FC236}">
                  <a16:creationId xmlns:a16="http://schemas.microsoft.com/office/drawing/2014/main" xmlns="" id="{5B75BD18-7C78-4B65-A3D1-3F19A0175A84}"/>
                </a:ext>
              </a:extLst>
            </p:cNvPr>
            <p:cNvSpPr/>
            <p:nvPr/>
          </p:nvSpPr>
          <p:spPr>
            <a:xfrm>
              <a:off x="7992231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9" name="任意多边形: 形状 9888">
              <a:extLst>
                <a:ext uri="{FF2B5EF4-FFF2-40B4-BE49-F238E27FC236}">
                  <a16:creationId xmlns:a16="http://schemas.microsoft.com/office/drawing/2014/main" xmlns="" id="{F8A29536-C0CA-47C2-8A4C-1960C54FE254}"/>
                </a:ext>
              </a:extLst>
            </p:cNvPr>
            <p:cNvSpPr/>
            <p:nvPr/>
          </p:nvSpPr>
          <p:spPr>
            <a:xfrm>
              <a:off x="7981172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0" name="任意多边形: 形状 9889">
              <a:extLst>
                <a:ext uri="{FF2B5EF4-FFF2-40B4-BE49-F238E27FC236}">
                  <a16:creationId xmlns:a16="http://schemas.microsoft.com/office/drawing/2014/main" xmlns="" id="{79A77CF1-23AA-4169-82FC-40BAD8135319}"/>
                </a:ext>
              </a:extLst>
            </p:cNvPr>
            <p:cNvSpPr/>
            <p:nvPr/>
          </p:nvSpPr>
          <p:spPr>
            <a:xfrm>
              <a:off x="7959053" y="2002250"/>
              <a:ext cx="18432" cy="92160"/>
            </a:xfrm>
            <a:custGeom>
              <a:avLst/>
              <a:gdLst>
                <a:gd name="connsiteX0" fmla="*/ 12902 w 18432"/>
                <a:gd name="connsiteY0" fmla="*/ 0 h 92160"/>
                <a:gd name="connsiteX1" fmla="*/ 23961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2" y="0"/>
                  </a:moveTo>
                  <a:lnTo>
                    <a:pt x="23961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1" name="任意多边形: 形状 9890">
              <a:extLst>
                <a:ext uri="{FF2B5EF4-FFF2-40B4-BE49-F238E27FC236}">
                  <a16:creationId xmlns:a16="http://schemas.microsoft.com/office/drawing/2014/main" xmlns="" id="{C1AE6CFD-C035-487A-B70D-5184341A894A}"/>
                </a:ext>
              </a:extLst>
            </p:cNvPr>
            <p:cNvSpPr/>
            <p:nvPr/>
          </p:nvSpPr>
          <p:spPr>
            <a:xfrm>
              <a:off x="7772890" y="1685220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7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1" y="108749"/>
                    <a:pt x="3687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7114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2" name="任意多边形: 形状 9891">
              <a:extLst>
                <a:ext uri="{FF2B5EF4-FFF2-40B4-BE49-F238E27FC236}">
                  <a16:creationId xmlns:a16="http://schemas.microsoft.com/office/drawing/2014/main" xmlns="" id="{6E8E2C64-1E45-4754-A729-F3AAA30DC4A1}"/>
                </a:ext>
              </a:extLst>
            </p:cNvPr>
            <p:cNvSpPr/>
            <p:nvPr/>
          </p:nvSpPr>
          <p:spPr>
            <a:xfrm>
              <a:off x="2984248" y="3038130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60 w 479232"/>
                <a:gd name="connsiteY1" fmla="*/ 298599 h 294912"/>
                <a:gd name="connsiteX2" fmla="*/ 0 w 479232"/>
                <a:gd name="connsiteY2" fmla="*/ 149300 h 294912"/>
                <a:gd name="connsiteX3" fmla="*/ 241460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3" name="任意多边形: 形状 9892">
              <a:extLst>
                <a:ext uri="{FF2B5EF4-FFF2-40B4-BE49-F238E27FC236}">
                  <a16:creationId xmlns:a16="http://schemas.microsoft.com/office/drawing/2014/main" xmlns="" id="{ACD241AB-9EC2-4611-8823-4AB682142282}"/>
                </a:ext>
              </a:extLst>
            </p:cNvPr>
            <p:cNvSpPr/>
            <p:nvPr/>
          </p:nvSpPr>
          <p:spPr>
            <a:xfrm>
              <a:off x="3199903" y="3012325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0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4" name="任意多边形: 形状 9893">
              <a:extLst>
                <a:ext uri="{FF2B5EF4-FFF2-40B4-BE49-F238E27FC236}">
                  <a16:creationId xmlns:a16="http://schemas.microsoft.com/office/drawing/2014/main" xmlns="" id="{1A0C4A5F-CF87-4155-97A6-FE626725D1C2}"/>
                </a:ext>
              </a:extLst>
            </p:cNvPr>
            <p:cNvSpPr/>
            <p:nvPr/>
          </p:nvSpPr>
          <p:spPr>
            <a:xfrm>
              <a:off x="3192530" y="3334886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5" name="任意多边形: 形状 9894">
              <a:extLst>
                <a:ext uri="{FF2B5EF4-FFF2-40B4-BE49-F238E27FC236}">
                  <a16:creationId xmlns:a16="http://schemas.microsoft.com/office/drawing/2014/main" xmlns="" id="{4509ADFD-8AA9-43C4-BE49-5465366031FA}"/>
                </a:ext>
              </a:extLst>
            </p:cNvPr>
            <p:cNvSpPr/>
            <p:nvPr/>
          </p:nvSpPr>
          <p:spPr>
            <a:xfrm>
              <a:off x="3257042" y="3353318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9216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9216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6" name="任意多边形: 形状 9895">
              <a:extLst>
                <a:ext uri="{FF2B5EF4-FFF2-40B4-BE49-F238E27FC236}">
                  <a16:creationId xmlns:a16="http://schemas.microsoft.com/office/drawing/2014/main" xmlns="" id="{266D14ED-FD28-44A8-B7F5-62D7801E54C0}"/>
                </a:ext>
              </a:extLst>
            </p:cNvPr>
            <p:cNvSpPr/>
            <p:nvPr/>
          </p:nvSpPr>
          <p:spPr>
            <a:xfrm>
              <a:off x="324598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7" name="任意多边形: 形状 9896">
              <a:extLst>
                <a:ext uri="{FF2B5EF4-FFF2-40B4-BE49-F238E27FC236}">
                  <a16:creationId xmlns:a16="http://schemas.microsoft.com/office/drawing/2014/main" xmlns="" id="{35DCCA33-57F7-4A6B-A5AF-3521FEA51C65}"/>
                </a:ext>
              </a:extLst>
            </p:cNvPr>
            <p:cNvSpPr/>
            <p:nvPr/>
          </p:nvSpPr>
          <p:spPr>
            <a:xfrm>
              <a:off x="3234924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8" name="任意多边形: 形状 9897">
              <a:extLst>
                <a:ext uri="{FF2B5EF4-FFF2-40B4-BE49-F238E27FC236}">
                  <a16:creationId xmlns:a16="http://schemas.microsoft.com/office/drawing/2014/main" xmlns="" id="{59C6E1E9-EBB3-4C00-BD4A-1847D6A1CE5A}"/>
                </a:ext>
              </a:extLst>
            </p:cNvPr>
            <p:cNvSpPr/>
            <p:nvPr/>
          </p:nvSpPr>
          <p:spPr>
            <a:xfrm>
              <a:off x="3225708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9" name="任意多边形: 形状 9898">
              <a:extLst>
                <a:ext uri="{FF2B5EF4-FFF2-40B4-BE49-F238E27FC236}">
                  <a16:creationId xmlns:a16="http://schemas.microsoft.com/office/drawing/2014/main" xmlns="" id="{ABA076D7-38A8-4BBD-A886-17AEB8667E30}"/>
                </a:ext>
              </a:extLst>
            </p:cNvPr>
            <p:cNvSpPr/>
            <p:nvPr/>
          </p:nvSpPr>
          <p:spPr>
            <a:xfrm>
              <a:off x="3214649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0" name="任意多边形: 形状 9899">
              <a:extLst>
                <a:ext uri="{FF2B5EF4-FFF2-40B4-BE49-F238E27FC236}">
                  <a16:creationId xmlns:a16="http://schemas.microsoft.com/office/drawing/2014/main" xmlns="" id="{7DADE3B8-2A7E-424E-9D5B-ED8111471CC1}"/>
                </a:ext>
              </a:extLst>
            </p:cNvPr>
            <p:cNvSpPr/>
            <p:nvPr/>
          </p:nvSpPr>
          <p:spPr>
            <a:xfrm>
              <a:off x="320543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1" name="任意多边形: 形状 9900">
              <a:extLst>
                <a:ext uri="{FF2B5EF4-FFF2-40B4-BE49-F238E27FC236}">
                  <a16:creationId xmlns:a16="http://schemas.microsoft.com/office/drawing/2014/main" xmlns="" id="{4C710015-3176-461A-B965-F6D1611C8FC5}"/>
                </a:ext>
              </a:extLst>
            </p:cNvPr>
            <p:cNvSpPr/>
            <p:nvPr/>
          </p:nvSpPr>
          <p:spPr>
            <a:xfrm>
              <a:off x="319437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2" name="任意多边形: 形状 9901">
              <a:extLst>
                <a:ext uri="{FF2B5EF4-FFF2-40B4-BE49-F238E27FC236}">
                  <a16:creationId xmlns:a16="http://schemas.microsoft.com/office/drawing/2014/main" xmlns="" id="{A0761ABD-1897-47A5-AF65-8A7DC103390B}"/>
                </a:ext>
              </a:extLst>
            </p:cNvPr>
            <p:cNvSpPr/>
            <p:nvPr/>
          </p:nvSpPr>
          <p:spPr>
            <a:xfrm>
              <a:off x="3172255" y="3353318"/>
              <a:ext cx="18432" cy="92160"/>
            </a:xfrm>
            <a:custGeom>
              <a:avLst/>
              <a:gdLst>
                <a:gd name="connsiteX0" fmla="*/ 12902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2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3" name="任意多边形: 形状 9902">
              <a:extLst>
                <a:ext uri="{FF2B5EF4-FFF2-40B4-BE49-F238E27FC236}">
                  <a16:creationId xmlns:a16="http://schemas.microsoft.com/office/drawing/2014/main" xmlns="" id="{9F0E36DC-4724-4D3C-BBD9-90E37DF38462}"/>
                </a:ext>
              </a:extLst>
            </p:cNvPr>
            <p:cNvSpPr/>
            <p:nvPr/>
          </p:nvSpPr>
          <p:spPr>
            <a:xfrm>
              <a:off x="2984248" y="3036287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8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4" name="任意多边形: 形状 9903">
              <a:extLst>
                <a:ext uri="{FF2B5EF4-FFF2-40B4-BE49-F238E27FC236}">
                  <a16:creationId xmlns:a16="http://schemas.microsoft.com/office/drawing/2014/main" xmlns="" id="{D2361E06-4B11-4F8A-86DF-31C2714EF950}"/>
                </a:ext>
              </a:extLst>
            </p:cNvPr>
            <p:cNvSpPr/>
            <p:nvPr/>
          </p:nvSpPr>
          <p:spPr>
            <a:xfrm>
              <a:off x="8633666" y="3038130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59 w 479232"/>
                <a:gd name="connsiteY1" fmla="*/ 298599 h 294912"/>
                <a:gd name="connsiteX2" fmla="*/ 0 w 479232"/>
                <a:gd name="connsiteY2" fmla="*/ 149300 h 294912"/>
                <a:gd name="connsiteX3" fmla="*/ 241459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59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6013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5" name="任意多边形: 形状 9904">
              <a:extLst>
                <a:ext uri="{FF2B5EF4-FFF2-40B4-BE49-F238E27FC236}">
                  <a16:creationId xmlns:a16="http://schemas.microsoft.com/office/drawing/2014/main" xmlns="" id="{23C11C7F-4B04-419E-8A4B-EC7BC35139D7}"/>
                </a:ext>
              </a:extLst>
            </p:cNvPr>
            <p:cNvSpPr/>
            <p:nvPr/>
          </p:nvSpPr>
          <p:spPr>
            <a:xfrm>
              <a:off x="8849320" y="3012325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6" name="任意多边形: 形状 9905">
              <a:extLst>
                <a:ext uri="{FF2B5EF4-FFF2-40B4-BE49-F238E27FC236}">
                  <a16:creationId xmlns:a16="http://schemas.microsoft.com/office/drawing/2014/main" xmlns="" id="{E712F9EF-0900-4C61-AE1A-A4E8D9BE1563}"/>
                </a:ext>
              </a:extLst>
            </p:cNvPr>
            <p:cNvSpPr/>
            <p:nvPr/>
          </p:nvSpPr>
          <p:spPr>
            <a:xfrm>
              <a:off x="8841948" y="3334886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7" name="任意多边形: 形状 9906">
              <a:extLst>
                <a:ext uri="{FF2B5EF4-FFF2-40B4-BE49-F238E27FC236}">
                  <a16:creationId xmlns:a16="http://schemas.microsoft.com/office/drawing/2014/main" xmlns="" id="{17CBFC55-FE54-4917-9309-1F5AA85C8BAF}"/>
                </a:ext>
              </a:extLst>
            </p:cNvPr>
            <p:cNvSpPr/>
            <p:nvPr/>
          </p:nvSpPr>
          <p:spPr>
            <a:xfrm>
              <a:off x="8906460" y="3353318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8" name="任意多边形: 形状 9907">
              <a:extLst>
                <a:ext uri="{FF2B5EF4-FFF2-40B4-BE49-F238E27FC236}">
                  <a16:creationId xmlns:a16="http://schemas.microsoft.com/office/drawing/2014/main" xmlns="" id="{E9329D85-47F4-460C-B23D-9F281C2FF9D0}"/>
                </a:ext>
              </a:extLst>
            </p:cNvPr>
            <p:cNvSpPr/>
            <p:nvPr/>
          </p:nvSpPr>
          <p:spPr>
            <a:xfrm>
              <a:off x="8895401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9" name="任意多边形: 形状 9908">
              <a:extLst>
                <a:ext uri="{FF2B5EF4-FFF2-40B4-BE49-F238E27FC236}">
                  <a16:creationId xmlns:a16="http://schemas.microsoft.com/office/drawing/2014/main" xmlns="" id="{27E27F81-09A6-4B1C-B0CB-AAEDC52B8F23}"/>
                </a:ext>
              </a:extLst>
            </p:cNvPr>
            <p:cNvSpPr/>
            <p:nvPr/>
          </p:nvSpPr>
          <p:spPr>
            <a:xfrm>
              <a:off x="8886185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0" name="任意多边形: 形状 9909">
              <a:extLst>
                <a:ext uri="{FF2B5EF4-FFF2-40B4-BE49-F238E27FC236}">
                  <a16:creationId xmlns:a16="http://schemas.microsoft.com/office/drawing/2014/main" xmlns="" id="{1B0A2005-B4D1-4392-851B-7879E5BF57C9}"/>
                </a:ext>
              </a:extLst>
            </p:cNvPr>
            <p:cNvSpPr/>
            <p:nvPr/>
          </p:nvSpPr>
          <p:spPr>
            <a:xfrm>
              <a:off x="8875125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1" name="任意多边形: 形状 9910">
              <a:extLst>
                <a:ext uri="{FF2B5EF4-FFF2-40B4-BE49-F238E27FC236}">
                  <a16:creationId xmlns:a16="http://schemas.microsoft.com/office/drawing/2014/main" xmlns="" id="{CB0E1D92-04B7-4C31-81AF-A4BE89253346}"/>
                </a:ext>
              </a:extLst>
            </p:cNvPr>
            <p:cNvSpPr/>
            <p:nvPr/>
          </p:nvSpPr>
          <p:spPr>
            <a:xfrm>
              <a:off x="8864066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2" name="任意多边形: 形状 9911">
              <a:extLst>
                <a:ext uri="{FF2B5EF4-FFF2-40B4-BE49-F238E27FC236}">
                  <a16:creationId xmlns:a16="http://schemas.microsoft.com/office/drawing/2014/main" xmlns="" id="{4C7649B5-D56D-465A-A8A3-84AFB05EFDF4}"/>
                </a:ext>
              </a:extLst>
            </p:cNvPr>
            <p:cNvSpPr/>
            <p:nvPr/>
          </p:nvSpPr>
          <p:spPr>
            <a:xfrm>
              <a:off x="8854850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3" name="任意多边形: 形状 9912">
              <a:extLst>
                <a:ext uri="{FF2B5EF4-FFF2-40B4-BE49-F238E27FC236}">
                  <a16:creationId xmlns:a16="http://schemas.microsoft.com/office/drawing/2014/main" xmlns="" id="{94D874FE-0019-4FC1-9CE8-4AA941BD180E}"/>
                </a:ext>
              </a:extLst>
            </p:cNvPr>
            <p:cNvSpPr/>
            <p:nvPr/>
          </p:nvSpPr>
          <p:spPr>
            <a:xfrm>
              <a:off x="8843791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4" name="任意多边形: 形状 9913">
              <a:extLst>
                <a:ext uri="{FF2B5EF4-FFF2-40B4-BE49-F238E27FC236}">
                  <a16:creationId xmlns:a16="http://schemas.microsoft.com/office/drawing/2014/main" xmlns="" id="{301A7052-6B4F-45F9-AA5F-BBD560BCD792}"/>
                </a:ext>
              </a:extLst>
            </p:cNvPr>
            <p:cNvSpPr/>
            <p:nvPr/>
          </p:nvSpPr>
          <p:spPr>
            <a:xfrm>
              <a:off x="8821672" y="3353318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5" name="任意多边形: 形状 9914">
              <a:extLst>
                <a:ext uri="{FF2B5EF4-FFF2-40B4-BE49-F238E27FC236}">
                  <a16:creationId xmlns:a16="http://schemas.microsoft.com/office/drawing/2014/main" xmlns="" id="{54B6DA85-E4F5-4BBB-B23B-10A2D029E0A4}"/>
                </a:ext>
              </a:extLst>
            </p:cNvPr>
            <p:cNvSpPr/>
            <p:nvPr/>
          </p:nvSpPr>
          <p:spPr>
            <a:xfrm>
              <a:off x="8633666" y="3036287"/>
              <a:ext cx="479233" cy="165888"/>
            </a:xfrm>
            <a:custGeom>
              <a:avLst/>
              <a:gdLst>
                <a:gd name="connsiteX0" fmla="*/ 241459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59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59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59" y="81101"/>
                  </a:moveTo>
                  <a:cubicBezTo>
                    <a:pt x="123494" y="81101"/>
                    <a:pt x="23961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7" y="106906"/>
                    <a:pt x="361267" y="81101"/>
                    <a:pt x="241459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64" name="组合 10063">
            <a:extLst>
              <a:ext uri="{FF2B5EF4-FFF2-40B4-BE49-F238E27FC236}">
                <a16:creationId xmlns:a16="http://schemas.microsoft.com/office/drawing/2014/main" xmlns="" id="{D3D4D395-707B-4FD6-99DA-2FF913983682}"/>
              </a:ext>
            </a:extLst>
          </p:cNvPr>
          <p:cNvGrpSpPr/>
          <p:nvPr/>
        </p:nvGrpSpPr>
        <p:grpSpPr>
          <a:xfrm>
            <a:off x="7239756" y="2338863"/>
            <a:ext cx="1182223" cy="1182222"/>
            <a:chOff x="7239756" y="2024538"/>
            <a:chExt cx="1182223" cy="1182222"/>
          </a:xfrm>
        </p:grpSpPr>
        <p:grpSp>
          <p:nvGrpSpPr>
            <p:cNvPr id="10051" name="组合 10050">
              <a:extLst>
                <a:ext uri="{FF2B5EF4-FFF2-40B4-BE49-F238E27FC236}">
                  <a16:creationId xmlns:a16="http://schemas.microsoft.com/office/drawing/2014/main" xmlns="" id="{9A330E18-D94E-4024-9736-26C6FFC0A782}"/>
                </a:ext>
              </a:extLst>
            </p:cNvPr>
            <p:cNvGrpSpPr/>
            <p:nvPr/>
          </p:nvGrpSpPr>
          <p:grpSpPr>
            <a:xfrm>
              <a:off x="7239756" y="2024538"/>
              <a:ext cx="1182223" cy="1182222"/>
              <a:chOff x="9609656" y="3781684"/>
              <a:chExt cx="2225416" cy="2225416"/>
            </a:xfrm>
          </p:grpSpPr>
          <p:sp>
            <p:nvSpPr>
              <p:cNvPr id="10052" name="任意多边形: 形状 10051">
                <a:extLst>
                  <a:ext uri="{FF2B5EF4-FFF2-40B4-BE49-F238E27FC236}">
                    <a16:creationId xmlns:a16="http://schemas.microsoft.com/office/drawing/2014/main" xmlns="" id="{6A5160C2-E60B-474D-85A9-094D1E77D5BB}"/>
                  </a:ext>
                </a:extLst>
              </p:cNvPr>
              <p:cNvSpPr/>
              <p:nvPr/>
            </p:nvSpPr>
            <p:spPr>
              <a:xfrm>
                <a:off x="9609656" y="3781684"/>
                <a:ext cx="2225416" cy="2225416"/>
              </a:xfrm>
              <a:custGeom>
                <a:avLst/>
                <a:gdLst>
                  <a:gd name="connsiteX0" fmla="*/ 0 w 2670628"/>
                  <a:gd name="connsiteY0" fmla="*/ 1339919 h 2670628"/>
                  <a:gd name="connsiteX1" fmla="*/ 1339919 w 2670628"/>
                  <a:gd name="connsiteY1" fmla="*/ 0 h 2670628"/>
                  <a:gd name="connsiteX2" fmla="*/ 2679837 w 2670628"/>
                  <a:gd name="connsiteY2" fmla="*/ 1339919 h 2670628"/>
                  <a:gd name="connsiteX3" fmla="*/ 2306870 w 2670628"/>
                  <a:gd name="connsiteY3" fmla="*/ 1712886 h 2670628"/>
                  <a:gd name="connsiteX4" fmla="*/ 1339919 w 2670628"/>
                  <a:gd name="connsiteY4" fmla="*/ 2679837 h 267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628" h="2670628">
                    <a:moveTo>
                      <a:pt x="0" y="1339919"/>
                    </a:moveTo>
                    <a:lnTo>
                      <a:pt x="1339919" y="0"/>
                    </a:lnTo>
                    <a:lnTo>
                      <a:pt x="2679837" y="1339919"/>
                    </a:lnTo>
                    <a:lnTo>
                      <a:pt x="2306870" y="1712886"/>
                    </a:lnTo>
                    <a:lnTo>
                      <a:pt x="1339919" y="2679837"/>
                    </a:lnTo>
                    <a:close/>
                  </a:path>
                </a:pathLst>
              </a:custGeom>
              <a:solidFill>
                <a:srgbClr val="E63436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3" name="任意多边形: 形状 10052">
                <a:extLst>
                  <a:ext uri="{FF2B5EF4-FFF2-40B4-BE49-F238E27FC236}">
                    <a16:creationId xmlns:a16="http://schemas.microsoft.com/office/drawing/2014/main" xmlns="" id="{BC6F7AEF-3E7F-46F5-AB58-DCFE61A9B9C1}"/>
                  </a:ext>
                </a:extLst>
              </p:cNvPr>
              <p:cNvSpPr/>
              <p:nvPr/>
            </p:nvSpPr>
            <p:spPr>
              <a:xfrm>
                <a:off x="9644189" y="3816217"/>
                <a:ext cx="2148677" cy="2148677"/>
              </a:xfrm>
              <a:custGeom>
                <a:avLst/>
                <a:gdLst>
                  <a:gd name="connsiteX0" fmla="*/ 2599258 w 2578537"/>
                  <a:gd name="connsiteY0" fmla="*/ 1298478 h 2578537"/>
                  <a:gd name="connsiteX1" fmla="*/ 1298478 w 2578537"/>
                  <a:gd name="connsiteY1" fmla="*/ 2599258 h 2578537"/>
                  <a:gd name="connsiteX2" fmla="*/ 0 w 2578537"/>
                  <a:gd name="connsiteY2" fmla="*/ 1298478 h 2578537"/>
                  <a:gd name="connsiteX3" fmla="*/ 1298478 w 2578537"/>
                  <a:gd name="connsiteY3" fmla="*/ 0 h 2578537"/>
                  <a:gd name="connsiteX4" fmla="*/ 2599258 w 2578537"/>
                  <a:gd name="connsiteY4" fmla="*/ 1298478 h 2578537"/>
                  <a:gd name="connsiteX5" fmla="*/ 1298478 w 2578537"/>
                  <a:gd name="connsiteY5" fmla="*/ 43743 h 2578537"/>
                  <a:gd name="connsiteX6" fmla="*/ 43743 w 2578537"/>
                  <a:gd name="connsiteY6" fmla="*/ 1298478 h 2578537"/>
                  <a:gd name="connsiteX7" fmla="*/ 1298478 w 2578537"/>
                  <a:gd name="connsiteY7" fmla="*/ 2553213 h 2578537"/>
                  <a:gd name="connsiteX8" fmla="*/ 2553213 w 2578537"/>
                  <a:gd name="connsiteY8" fmla="*/ 1298478 h 2578537"/>
                  <a:gd name="connsiteX9" fmla="*/ 1298478 w 2578537"/>
                  <a:gd name="connsiteY9" fmla="*/ 43743 h 2578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8537" h="2578537">
                    <a:moveTo>
                      <a:pt x="2599258" y="1298478"/>
                    </a:moveTo>
                    <a:lnTo>
                      <a:pt x="1298478" y="2599258"/>
                    </a:lnTo>
                    <a:lnTo>
                      <a:pt x="0" y="1298478"/>
                    </a:lnTo>
                    <a:lnTo>
                      <a:pt x="1298478" y="0"/>
                    </a:lnTo>
                    <a:lnTo>
                      <a:pt x="2599258" y="1298478"/>
                    </a:lnTo>
                    <a:close/>
                    <a:moveTo>
                      <a:pt x="1298478" y="43743"/>
                    </a:moveTo>
                    <a:lnTo>
                      <a:pt x="43743" y="1298478"/>
                    </a:lnTo>
                    <a:lnTo>
                      <a:pt x="1298478" y="2553213"/>
                    </a:lnTo>
                    <a:lnTo>
                      <a:pt x="2553213" y="1298478"/>
                    </a:lnTo>
                    <a:lnTo>
                      <a:pt x="1298478" y="43743"/>
                    </a:lnTo>
                    <a:close/>
                  </a:path>
                </a:pathLst>
              </a:custGeom>
              <a:solidFill>
                <a:srgbClr val="F4D05D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54" name="组合 10053">
                <a:extLst>
                  <a:ext uri="{FF2B5EF4-FFF2-40B4-BE49-F238E27FC236}">
                    <a16:creationId xmlns:a16="http://schemas.microsoft.com/office/drawing/2014/main" xmlns="" id="{70556774-3D7C-4E37-BD14-3CEFDFE25B6F}"/>
                  </a:ext>
                </a:extLst>
              </p:cNvPr>
              <p:cNvGrpSpPr/>
              <p:nvPr/>
            </p:nvGrpSpPr>
            <p:grpSpPr>
              <a:xfrm>
                <a:off x="9712857" y="3890441"/>
                <a:ext cx="2012418" cy="2010958"/>
                <a:chOff x="18260195" y="4332904"/>
                <a:chExt cx="1312545" cy="1311593"/>
              </a:xfrm>
              <a:solidFill>
                <a:srgbClr val="F4D05D"/>
              </a:solidFill>
            </p:grpSpPr>
            <p:sp>
              <p:nvSpPr>
                <p:cNvPr id="10055" name="任意多边形: 形状 10054">
                  <a:extLst>
                    <a:ext uri="{FF2B5EF4-FFF2-40B4-BE49-F238E27FC236}">
                      <a16:creationId xmlns:a16="http://schemas.microsoft.com/office/drawing/2014/main" xmlns="" id="{31803B1B-F157-4B83-B653-867873A5F7CB}"/>
                    </a:ext>
                  </a:extLst>
                </p:cNvPr>
                <p:cNvSpPr/>
                <p:nvPr/>
              </p:nvSpPr>
              <p:spPr>
                <a:xfrm>
                  <a:off x="18815503" y="4332904"/>
                  <a:ext cx="209550" cy="104775"/>
                </a:xfrm>
                <a:custGeom>
                  <a:avLst/>
                  <a:gdLst>
                    <a:gd name="connsiteX0" fmla="*/ 205740 w 209550"/>
                    <a:gd name="connsiteY0" fmla="*/ 111443 h 104775"/>
                    <a:gd name="connsiteX1" fmla="*/ 209550 w 209550"/>
                    <a:gd name="connsiteY1" fmla="*/ 107633 h 104775"/>
                    <a:gd name="connsiteX2" fmla="*/ 155257 w 209550"/>
                    <a:gd name="connsiteY2" fmla="*/ 53340 h 104775"/>
                    <a:gd name="connsiteX3" fmla="*/ 139065 w 209550"/>
                    <a:gd name="connsiteY3" fmla="*/ 69533 h 104775"/>
                    <a:gd name="connsiteX4" fmla="*/ 124778 w 209550"/>
                    <a:gd name="connsiteY4" fmla="*/ 55245 h 104775"/>
                    <a:gd name="connsiteX5" fmla="*/ 142875 w 209550"/>
                    <a:gd name="connsiteY5" fmla="*/ 37148 h 104775"/>
                    <a:gd name="connsiteX6" fmla="*/ 105728 w 209550"/>
                    <a:gd name="connsiteY6" fmla="*/ 0 h 104775"/>
                    <a:gd name="connsiteX7" fmla="*/ 69532 w 209550"/>
                    <a:gd name="connsiteY7" fmla="*/ 36195 h 104775"/>
                    <a:gd name="connsiteX8" fmla="*/ 87630 w 209550"/>
                    <a:gd name="connsiteY8" fmla="*/ 54293 h 104775"/>
                    <a:gd name="connsiteX9" fmla="*/ 72390 w 209550"/>
                    <a:gd name="connsiteY9" fmla="*/ 69533 h 104775"/>
                    <a:gd name="connsiteX10" fmla="*/ 55245 w 209550"/>
                    <a:gd name="connsiteY10" fmla="*/ 52388 h 104775"/>
                    <a:gd name="connsiteX11" fmla="*/ 0 w 209550"/>
                    <a:gd name="connsiteY11" fmla="*/ 107633 h 104775"/>
                    <a:gd name="connsiteX12" fmla="*/ 3810 w 209550"/>
                    <a:gd name="connsiteY12" fmla="*/ 111443 h 104775"/>
                    <a:gd name="connsiteX13" fmla="*/ 56197 w 209550"/>
                    <a:gd name="connsiteY13" fmla="*/ 59055 h 104775"/>
                    <a:gd name="connsiteX14" fmla="*/ 69532 w 209550"/>
                    <a:gd name="connsiteY14" fmla="*/ 72390 h 104775"/>
                    <a:gd name="connsiteX15" fmla="*/ 51435 w 209550"/>
                    <a:gd name="connsiteY15" fmla="*/ 90488 h 104775"/>
                    <a:gd name="connsiteX16" fmla="*/ 71438 w 209550"/>
                    <a:gd name="connsiteY16" fmla="*/ 110490 h 104775"/>
                    <a:gd name="connsiteX17" fmla="*/ 89535 w 209550"/>
                    <a:gd name="connsiteY17" fmla="*/ 92393 h 104775"/>
                    <a:gd name="connsiteX18" fmla="*/ 106680 w 209550"/>
                    <a:gd name="connsiteY18" fmla="*/ 109538 h 104775"/>
                    <a:gd name="connsiteX19" fmla="*/ 124778 w 209550"/>
                    <a:gd name="connsiteY19" fmla="*/ 91440 h 104775"/>
                    <a:gd name="connsiteX20" fmla="*/ 141922 w 209550"/>
                    <a:gd name="connsiteY20" fmla="*/ 108585 h 104775"/>
                    <a:gd name="connsiteX21" fmla="*/ 160972 w 209550"/>
                    <a:gd name="connsiteY21" fmla="*/ 89535 h 104775"/>
                    <a:gd name="connsiteX22" fmla="*/ 143828 w 209550"/>
                    <a:gd name="connsiteY22" fmla="*/ 72390 h 104775"/>
                    <a:gd name="connsiteX23" fmla="*/ 156210 w 209550"/>
                    <a:gd name="connsiteY23" fmla="*/ 60008 h 104775"/>
                    <a:gd name="connsiteX24" fmla="*/ 205740 w 209550"/>
                    <a:gd name="connsiteY24" fmla="*/ 111443 h 104775"/>
                    <a:gd name="connsiteX25" fmla="*/ 136207 w 209550"/>
                    <a:gd name="connsiteY25" fmla="*/ 73343 h 104775"/>
                    <a:gd name="connsiteX26" fmla="*/ 123825 w 209550"/>
                    <a:gd name="connsiteY26" fmla="*/ 85725 h 104775"/>
                    <a:gd name="connsiteX27" fmla="*/ 109538 w 209550"/>
                    <a:gd name="connsiteY27" fmla="*/ 71438 h 104775"/>
                    <a:gd name="connsiteX28" fmla="*/ 121920 w 209550"/>
                    <a:gd name="connsiteY28" fmla="*/ 59055 h 104775"/>
                    <a:gd name="connsiteX29" fmla="*/ 136207 w 209550"/>
                    <a:gd name="connsiteY29" fmla="*/ 73343 h 104775"/>
                    <a:gd name="connsiteX30" fmla="*/ 106680 w 209550"/>
                    <a:gd name="connsiteY30" fmla="*/ 67628 h 104775"/>
                    <a:gd name="connsiteX31" fmla="*/ 94297 w 209550"/>
                    <a:gd name="connsiteY31" fmla="*/ 55245 h 104775"/>
                    <a:gd name="connsiteX32" fmla="*/ 106680 w 209550"/>
                    <a:gd name="connsiteY32" fmla="*/ 42863 h 104775"/>
                    <a:gd name="connsiteX33" fmla="*/ 119063 w 209550"/>
                    <a:gd name="connsiteY33" fmla="*/ 55245 h 104775"/>
                    <a:gd name="connsiteX34" fmla="*/ 106680 w 209550"/>
                    <a:gd name="connsiteY34" fmla="*/ 67628 h 104775"/>
                    <a:gd name="connsiteX35" fmla="*/ 76200 w 209550"/>
                    <a:gd name="connsiteY35" fmla="*/ 37148 h 104775"/>
                    <a:gd name="connsiteX36" fmla="*/ 105728 w 209550"/>
                    <a:gd name="connsiteY36" fmla="*/ 7620 h 104775"/>
                    <a:gd name="connsiteX37" fmla="*/ 136207 w 209550"/>
                    <a:gd name="connsiteY37" fmla="*/ 38100 h 104775"/>
                    <a:gd name="connsiteX38" fmla="*/ 121920 w 209550"/>
                    <a:gd name="connsiteY38" fmla="*/ 52388 h 104775"/>
                    <a:gd name="connsiteX39" fmla="*/ 105728 w 209550"/>
                    <a:gd name="connsiteY39" fmla="*/ 36195 h 104775"/>
                    <a:gd name="connsiteX40" fmla="*/ 90488 w 209550"/>
                    <a:gd name="connsiteY40" fmla="*/ 51435 h 104775"/>
                    <a:gd name="connsiteX41" fmla="*/ 76200 w 209550"/>
                    <a:gd name="connsiteY41" fmla="*/ 37148 h 104775"/>
                    <a:gd name="connsiteX42" fmla="*/ 90488 w 209550"/>
                    <a:gd name="connsiteY42" fmla="*/ 58103 h 104775"/>
                    <a:gd name="connsiteX43" fmla="*/ 102870 w 209550"/>
                    <a:gd name="connsiteY43" fmla="*/ 70485 h 104775"/>
                    <a:gd name="connsiteX44" fmla="*/ 87630 w 209550"/>
                    <a:gd name="connsiteY44" fmla="*/ 85725 h 104775"/>
                    <a:gd name="connsiteX45" fmla="*/ 75247 w 209550"/>
                    <a:gd name="connsiteY45" fmla="*/ 73343 h 104775"/>
                    <a:gd name="connsiteX46" fmla="*/ 90488 w 209550"/>
                    <a:gd name="connsiteY46" fmla="*/ 58103 h 104775"/>
                    <a:gd name="connsiteX47" fmla="*/ 69532 w 209550"/>
                    <a:gd name="connsiteY47" fmla="*/ 103823 h 104775"/>
                    <a:gd name="connsiteX48" fmla="*/ 57150 w 209550"/>
                    <a:gd name="connsiteY48" fmla="*/ 91440 h 104775"/>
                    <a:gd name="connsiteX49" fmla="*/ 72390 w 209550"/>
                    <a:gd name="connsiteY49" fmla="*/ 76200 h 104775"/>
                    <a:gd name="connsiteX50" fmla="*/ 84772 w 209550"/>
                    <a:gd name="connsiteY50" fmla="*/ 88583 h 104775"/>
                    <a:gd name="connsiteX51" fmla="*/ 69532 w 209550"/>
                    <a:gd name="connsiteY51" fmla="*/ 103823 h 104775"/>
                    <a:gd name="connsiteX52" fmla="*/ 105728 w 209550"/>
                    <a:gd name="connsiteY52" fmla="*/ 103823 h 104775"/>
                    <a:gd name="connsiteX53" fmla="*/ 91440 w 209550"/>
                    <a:gd name="connsiteY53" fmla="*/ 89535 h 104775"/>
                    <a:gd name="connsiteX54" fmla="*/ 106680 w 209550"/>
                    <a:gd name="connsiteY54" fmla="*/ 74295 h 104775"/>
                    <a:gd name="connsiteX55" fmla="*/ 120967 w 209550"/>
                    <a:gd name="connsiteY55" fmla="*/ 88583 h 104775"/>
                    <a:gd name="connsiteX56" fmla="*/ 105728 w 209550"/>
                    <a:gd name="connsiteY56" fmla="*/ 103823 h 104775"/>
                    <a:gd name="connsiteX57" fmla="*/ 153353 w 209550"/>
                    <a:gd name="connsiteY57" fmla="*/ 90488 h 104775"/>
                    <a:gd name="connsiteX58" fmla="*/ 140970 w 209550"/>
                    <a:gd name="connsiteY58" fmla="*/ 102870 h 104775"/>
                    <a:gd name="connsiteX59" fmla="*/ 127635 w 209550"/>
                    <a:gd name="connsiteY59" fmla="*/ 89535 h 104775"/>
                    <a:gd name="connsiteX60" fmla="*/ 140017 w 209550"/>
                    <a:gd name="connsiteY60" fmla="*/ 77153 h 104775"/>
                    <a:gd name="connsiteX61" fmla="*/ 153353 w 209550"/>
                    <a:gd name="connsiteY61" fmla="*/ 9048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205740" y="111443"/>
                      </a:moveTo>
                      <a:lnTo>
                        <a:pt x="209550" y="107633"/>
                      </a:lnTo>
                      <a:lnTo>
                        <a:pt x="155257" y="53340"/>
                      </a:lnTo>
                      <a:lnTo>
                        <a:pt x="139065" y="69533"/>
                      </a:lnTo>
                      <a:lnTo>
                        <a:pt x="124778" y="55245"/>
                      </a:lnTo>
                      <a:lnTo>
                        <a:pt x="142875" y="37148"/>
                      </a:lnTo>
                      <a:lnTo>
                        <a:pt x="105728" y="0"/>
                      </a:lnTo>
                      <a:lnTo>
                        <a:pt x="69532" y="36195"/>
                      </a:lnTo>
                      <a:lnTo>
                        <a:pt x="87630" y="54293"/>
                      </a:lnTo>
                      <a:lnTo>
                        <a:pt x="72390" y="69533"/>
                      </a:lnTo>
                      <a:lnTo>
                        <a:pt x="55245" y="52388"/>
                      </a:lnTo>
                      <a:lnTo>
                        <a:pt x="0" y="107633"/>
                      </a:lnTo>
                      <a:lnTo>
                        <a:pt x="3810" y="111443"/>
                      </a:lnTo>
                      <a:lnTo>
                        <a:pt x="56197" y="59055"/>
                      </a:lnTo>
                      <a:lnTo>
                        <a:pt x="69532" y="72390"/>
                      </a:lnTo>
                      <a:lnTo>
                        <a:pt x="51435" y="90488"/>
                      </a:lnTo>
                      <a:lnTo>
                        <a:pt x="71438" y="110490"/>
                      </a:lnTo>
                      <a:lnTo>
                        <a:pt x="89535" y="92393"/>
                      </a:lnTo>
                      <a:lnTo>
                        <a:pt x="106680" y="109538"/>
                      </a:lnTo>
                      <a:lnTo>
                        <a:pt x="124778" y="91440"/>
                      </a:lnTo>
                      <a:lnTo>
                        <a:pt x="141922" y="108585"/>
                      </a:lnTo>
                      <a:lnTo>
                        <a:pt x="160972" y="89535"/>
                      </a:lnTo>
                      <a:lnTo>
                        <a:pt x="143828" y="72390"/>
                      </a:lnTo>
                      <a:lnTo>
                        <a:pt x="156210" y="60008"/>
                      </a:lnTo>
                      <a:lnTo>
                        <a:pt x="205740" y="111443"/>
                      </a:lnTo>
                      <a:close/>
                      <a:moveTo>
                        <a:pt x="136207" y="73343"/>
                      </a:moveTo>
                      <a:lnTo>
                        <a:pt x="123825" y="85725"/>
                      </a:lnTo>
                      <a:lnTo>
                        <a:pt x="109538" y="71438"/>
                      </a:lnTo>
                      <a:lnTo>
                        <a:pt x="121920" y="59055"/>
                      </a:lnTo>
                      <a:lnTo>
                        <a:pt x="136207" y="73343"/>
                      </a:lnTo>
                      <a:close/>
                      <a:moveTo>
                        <a:pt x="106680" y="67628"/>
                      </a:moveTo>
                      <a:lnTo>
                        <a:pt x="94297" y="55245"/>
                      </a:lnTo>
                      <a:lnTo>
                        <a:pt x="106680" y="42863"/>
                      </a:lnTo>
                      <a:lnTo>
                        <a:pt x="119063" y="55245"/>
                      </a:lnTo>
                      <a:lnTo>
                        <a:pt x="106680" y="67628"/>
                      </a:lnTo>
                      <a:close/>
                      <a:moveTo>
                        <a:pt x="76200" y="37148"/>
                      </a:moveTo>
                      <a:lnTo>
                        <a:pt x="105728" y="7620"/>
                      </a:lnTo>
                      <a:lnTo>
                        <a:pt x="136207" y="38100"/>
                      </a:lnTo>
                      <a:lnTo>
                        <a:pt x="121920" y="52388"/>
                      </a:lnTo>
                      <a:lnTo>
                        <a:pt x="105728" y="36195"/>
                      </a:lnTo>
                      <a:lnTo>
                        <a:pt x="90488" y="51435"/>
                      </a:lnTo>
                      <a:lnTo>
                        <a:pt x="76200" y="37148"/>
                      </a:lnTo>
                      <a:close/>
                      <a:moveTo>
                        <a:pt x="90488" y="58103"/>
                      </a:moveTo>
                      <a:lnTo>
                        <a:pt x="102870" y="70485"/>
                      </a:lnTo>
                      <a:lnTo>
                        <a:pt x="87630" y="85725"/>
                      </a:lnTo>
                      <a:lnTo>
                        <a:pt x="75247" y="73343"/>
                      </a:lnTo>
                      <a:lnTo>
                        <a:pt x="90488" y="58103"/>
                      </a:lnTo>
                      <a:close/>
                      <a:moveTo>
                        <a:pt x="69532" y="103823"/>
                      </a:moveTo>
                      <a:lnTo>
                        <a:pt x="57150" y="91440"/>
                      </a:lnTo>
                      <a:lnTo>
                        <a:pt x="72390" y="76200"/>
                      </a:lnTo>
                      <a:lnTo>
                        <a:pt x="84772" y="88583"/>
                      </a:lnTo>
                      <a:lnTo>
                        <a:pt x="69532" y="103823"/>
                      </a:lnTo>
                      <a:close/>
                      <a:moveTo>
                        <a:pt x="105728" y="103823"/>
                      </a:moveTo>
                      <a:lnTo>
                        <a:pt x="91440" y="89535"/>
                      </a:lnTo>
                      <a:lnTo>
                        <a:pt x="106680" y="74295"/>
                      </a:lnTo>
                      <a:lnTo>
                        <a:pt x="120967" y="88583"/>
                      </a:lnTo>
                      <a:lnTo>
                        <a:pt x="105728" y="103823"/>
                      </a:lnTo>
                      <a:close/>
                      <a:moveTo>
                        <a:pt x="153353" y="90488"/>
                      </a:moveTo>
                      <a:lnTo>
                        <a:pt x="140970" y="102870"/>
                      </a:lnTo>
                      <a:lnTo>
                        <a:pt x="127635" y="89535"/>
                      </a:lnTo>
                      <a:lnTo>
                        <a:pt x="140017" y="77153"/>
                      </a:lnTo>
                      <a:lnTo>
                        <a:pt x="153353" y="9048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56" name="任意多边形: 形状 10055">
                  <a:extLst>
                    <a:ext uri="{FF2B5EF4-FFF2-40B4-BE49-F238E27FC236}">
                      <a16:creationId xmlns:a16="http://schemas.microsoft.com/office/drawing/2014/main" xmlns="" id="{7D860DC0-EDE9-4ACB-AF07-BFEA35B7A12C}"/>
                    </a:ext>
                  </a:extLst>
                </p:cNvPr>
                <p:cNvSpPr/>
                <p:nvPr/>
              </p:nvSpPr>
              <p:spPr>
                <a:xfrm>
                  <a:off x="18814550" y="5539722"/>
                  <a:ext cx="209550" cy="104775"/>
                </a:xfrm>
                <a:custGeom>
                  <a:avLst/>
                  <a:gdLst>
                    <a:gd name="connsiteX0" fmla="*/ 3810 w 209550"/>
                    <a:gd name="connsiteY0" fmla="*/ 0 h 104775"/>
                    <a:gd name="connsiteX1" fmla="*/ 0 w 209550"/>
                    <a:gd name="connsiteY1" fmla="*/ 3810 h 104775"/>
                    <a:gd name="connsiteX2" fmla="*/ 54293 w 209550"/>
                    <a:gd name="connsiteY2" fmla="*/ 58103 h 104775"/>
                    <a:gd name="connsiteX3" fmla="*/ 70485 w 209550"/>
                    <a:gd name="connsiteY3" fmla="*/ 41910 h 104775"/>
                    <a:gd name="connsiteX4" fmla="*/ 84772 w 209550"/>
                    <a:gd name="connsiteY4" fmla="*/ 56197 h 104775"/>
                    <a:gd name="connsiteX5" fmla="*/ 66675 w 209550"/>
                    <a:gd name="connsiteY5" fmla="*/ 74295 h 104775"/>
                    <a:gd name="connsiteX6" fmla="*/ 103822 w 209550"/>
                    <a:gd name="connsiteY6" fmla="*/ 111443 h 104775"/>
                    <a:gd name="connsiteX7" fmla="*/ 140018 w 209550"/>
                    <a:gd name="connsiteY7" fmla="*/ 75247 h 104775"/>
                    <a:gd name="connsiteX8" fmla="*/ 121920 w 209550"/>
                    <a:gd name="connsiteY8" fmla="*/ 57150 h 104775"/>
                    <a:gd name="connsiteX9" fmla="*/ 137160 w 209550"/>
                    <a:gd name="connsiteY9" fmla="*/ 41910 h 104775"/>
                    <a:gd name="connsiteX10" fmla="*/ 154305 w 209550"/>
                    <a:gd name="connsiteY10" fmla="*/ 59055 h 104775"/>
                    <a:gd name="connsiteX11" fmla="*/ 209550 w 209550"/>
                    <a:gd name="connsiteY11" fmla="*/ 3810 h 104775"/>
                    <a:gd name="connsiteX12" fmla="*/ 205740 w 209550"/>
                    <a:gd name="connsiteY12" fmla="*/ 0 h 104775"/>
                    <a:gd name="connsiteX13" fmla="*/ 153353 w 209550"/>
                    <a:gd name="connsiteY13" fmla="*/ 52388 h 104775"/>
                    <a:gd name="connsiteX14" fmla="*/ 140018 w 209550"/>
                    <a:gd name="connsiteY14" fmla="*/ 39053 h 104775"/>
                    <a:gd name="connsiteX15" fmla="*/ 158115 w 209550"/>
                    <a:gd name="connsiteY15" fmla="*/ 20955 h 104775"/>
                    <a:gd name="connsiteX16" fmla="*/ 138113 w 209550"/>
                    <a:gd name="connsiteY16" fmla="*/ 953 h 104775"/>
                    <a:gd name="connsiteX17" fmla="*/ 120015 w 209550"/>
                    <a:gd name="connsiteY17" fmla="*/ 19050 h 104775"/>
                    <a:gd name="connsiteX18" fmla="*/ 102870 w 209550"/>
                    <a:gd name="connsiteY18" fmla="*/ 1905 h 104775"/>
                    <a:gd name="connsiteX19" fmla="*/ 84772 w 209550"/>
                    <a:gd name="connsiteY19" fmla="*/ 20003 h 104775"/>
                    <a:gd name="connsiteX20" fmla="*/ 67628 w 209550"/>
                    <a:gd name="connsiteY20" fmla="*/ 2857 h 104775"/>
                    <a:gd name="connsiteX21" fmla="*/ 48578 w 209550"/>
                    <a:gd name="connsiteY21" fmla="*/ 21907 h 104775"/>
                    <a:gd name="connsiteX22" fmla="*/ 65722 w 209550"/>
                    <a:gd name="connsiteY22" fmla="*/ 39053 h 104775"/>
                    <a:gd name="connsiteX23" fmla="*/ 53340 w 209550"/>
                    <a:gd name="connsiteY23" fmla="*/ 51435 h 104775"/>
                    <a:gd name="connsiteX24" fmla="*/ 3810 w 209550"/>
                    <a:gd name="connsiteY24" fmla="*/ 0 h 104775"/>
                    <a:gd name="connsiteX25" fmla="*/ 74295 w 209550"/>
                    <a:gd name="connsiteY25" fmla="*/ 38100 h 104775"/>
                    <a:gd name="connsiteX26" fmla="*/ 86678 w 209550"/>
                    <a:gd name="connsiteY26" fmla="*/ 25718 h 104775"/>
                    <a:gd name="connsiteX27" fmla="*/ 100965 w 209550"/>
                    <a:gd name="connsiteY27" fmla="*/ 40005 h 104775"/>
                    <a:gd name="connsiteX28" fmla="*/ 88582 w 209550"/>
                    <a:gd name="connsiteY28" fmla="*/ 52388 h 104775"/>
                    <a:gd name="connsiteX29" fmla="*/ 74295 w 209550"/>
                    <a:gd name="connsiteY29" fmla="*/ 38100 h 104775"/>
                    <a:gd name="connsiteX30" fmla="*/ 103822 w 209550"/>
                    <a:gd name="connsiteY30" fmla="*/ 43815 h 104775"/>
                    <a:gd name="connsiteX31" fmla="*/ 116205 w 209550"/>
                    <a:gd name="connsiteY31" fmla="*/ 56197 h 104775"/>
                    <a:gd name="connsiteX32" fmla="*/ 103822 w 209550"/>
                    <a:gd name="connsiteY32" fmla="*/ 68580 h 104775"/>
                    <a:gd name="connsiteX33" fmla="*/ 91440 w 209550"/>
                    <a:gd name="connsiteY33" fmla="*/ 56197 h 104775"/>
                    <a:gd name="connsiteX34" fmla="*/ 103822 w 209550"/>
                    <a:gd name="connsiteY34" fmla="*/ 43815 h 104775"/>
                    <a:gd name="connsiteX35" fmla="*/ 134303 w 209550"/>
                    <a:gd name="connsiteY35" fmla="*/ 74295 h 104775"/>
                    <a:gd name="connsiteX36" fmla="*/ 104775 w 209550"/>
                    <a:gd name="connsiteY36" fmla="*/ 103822 h 104775"/>
                    <a:gd name="connsiteX37" fmla="*/ 74295 w 209550"/>
                    <a:gd name="connsiteY37" fmla="*/ 73343 h 104775"/>
                    <a:gd name="connsiteX38" fmla="*/ 88582 w 209550"/>
                    <a:gd name="connsiteY38" fmla="*/ 59055 h 104775"/>
                    <a:gd name="connsiteX39" fmla="*/ 104775 w 209550"/>
                    <a:gd name="connsiteY39" fmla="*/ 75247 h 104775"/>
                    <a:gd name="connsiteX40" fmla="*/ 120015 w 209550"/>
                    <a:gd name="connsiteY40" fmla="*/ 60007 h 104775"/>
                    <a:gd name="connsiteX41" fmla="*/ 134303 w 209550"/>
                    <a:gd name="connsiteY41" fmla="*/ 74295 h 104775"/>
                    <a:gd name="connsiteX42" fmla="*/ 120015 w 209550"/>
                    <a:gd name="connsiteY42" fmla="*/ 53340 h 104775"/>
                    <a:gd name="connsiteX43" fmla="*/ 107632 w 209550"/>
                    <a:gd name="connsiteY43" fmla="*/ 40957 h 104775"/>
                    <a:gd name="connsiteX44" fmla="*/ 122872 w 209550"/>
                    <a:gd name="connsiteY44" fmla="*/ 25718 h 104775"/>
                    <a:gd name="connsiteX45" fmla="*/ 135255 w 209550"/>
                    <a:gd name="connsiteY45" fmla="*/ 38100 h 104775"/>
                    <a:gd name="connsiteX46" fmla="*/ 120015 w 209550"/>
                    <a:gd name="connsiteY46" fmla="*/ 53340 h 104775"/>
                    <a:gd name="connsiteX47" fmla="*/ 140018 w 209550"/>
                    <a:gd name="connsiteY47" fmla="*/ 7620 h 104775"/>
                    <a:gd name="connsiteX48" fmla="*/ 152400 w 209550"/>
                    <a:gd name="connsiteY48" fmla="*/ 20003 h 104775"/>
                    <a:gd name="connsiteX49" fmla="*/ 138113 w 209550"/>
                    <a:gd name="connsiteY49" fmla="*/ 34290 h 104775"/>
                    <a:gd name="connsiteX50" fmla="*/ 125730 w 209550"/>
                    <a:gd name="connsiteY50" fmla="*/ 21907 h 104775"/>
                    <a:gd name="connsiteX51" fmla="*/ 140018 w 209550"/>
                    <a:gd name="connsiteY51" fmla="*/ 7620 h 104775"/>
                    <a:gd name="connsiteX52" fmla="*/ 104775 w 209550"/>
                    <a:gd name="connsiteY52" fmla="*/ 7620 h 104775"/>
                    <a:gd name="connsiteX53" fmla="*/ 119063 w 209550"/>
                    <a:gd name="connsiteY53" fmla="*/ 21907 h 104775"/>
                    <a:gd name="connsiteX54" fmla="*/ 103822 w 209550"/>
                    <a:gd name="connsiteY54" fmla="*/ 37147 h 104775"/>
                    <a:gd name="connsiteX55" fmla="*/ 89535 w 209550"/>
                    <a:gd name="connsiteY55" fmla="*/ 22860 h 104775"/>
                    <a:gd name="connsiteX56" fmla="*/ 104775 w 209550"/>
                    <a:gd name="connsiteY56" fmla="*/ 7620 h 104775"/>
                    <a:gd name="connsiteX57" fmla="*/ 56197 w 209550"/>
                    <a:gd name="connsiteY57" fmla="*/ 20955 h 104775"/>
                    <a:gd name="connsiteX58" fmla="*/ 68580 w 209550"/>
                    <a:gd name="connsiteY58" fmla="*/ 8572 h 104775"/>
                    <a:gd name="connsiteX59" fmla="*/ 81915 w 209550"/>
                    <a:gd name="connsiteY59" fmla="*/ 21907 h 104775"/>
                    <a:gd name="connsiteX60" fmla="*/ 69532 w 209550"/>
                    <a:gd name="connsiteY60" fmla="*/ 34290 h 104775"/>
                    <a:gd name="connsiteX61" fmla="*/ 56197 w 209550"/>
                    <a:gd name="connsiteY61" fmla="*/ 2095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3810" y="0"/>
                      </a:moveTo>
                      <a:lnTo>
                        <a:pt x="0" y="3810"/>
                      </a:lnTo>
                      <a:lnTo>
                        <a:pt x="54293" y="58103"/>
                      </a:lnTo>
                      <a:lnTo>
                        <a:pt x="70485" y="41910"/>
                      </a:lnTo>
                      <a:lnTo>
                        <a:pt x="84772" y="56197"/>
                      </a:lnTo>
                      <a:lnTo>
                        <a:pt x="66675" y="74295"/>
                      </a:lnTo>
                      <a:lnTo>
                        <a:pt x="103822" y="111443"/>
                      </a:lnTo>
                      <a:lnTo>
                        <a:pt x="140018" y="75247"/>
                      </a:lnTo>
                      <a:lnTo>
                        <a:pt x="121920" y="57150"/>
                      </a:lnTo>
                      <a:lnTo>
                        <a:pt x="137160" y="41910"/>
                      </a:lnTo>
                      <a:lnTo>
                        <a:pt x="154305" y="59055"/>
                      </a:lnTo>
                      <a:lnTo>
                        <a:pt x="209550" y="3810"/>
                      </a:lnTo>
                      <a:lnTo>
                        <a:pt x="205740" y="0"/>
                      </a:lnTo>
                      <a:lnTo>
                        <a:pt x="153353" y="52388"/>
                      </a:lnTo>
                      <a:lnTo>
                        <a:pt x="140018" y="39053"/>
                      </a:lnTo>
                      <a:lnTo>
                        <a:pt x="158115" y="20955"/>
                      </a:lnTo>
                      <a:lnTo>
                        <a:pt x="138113" y="953"/>
                      </a:lnTo>
                      <a:lnTo>
                        <a:pt x="120015" y="19050"/>
                      </a:lnTo>
                      <a:lnTo>
                        <a:pt x="102870" y="1905"/>
                      </a:lnTo>
                      <a:lnTo>
                        <a:pt x="84772" y="20003"/>
                      </a:lnTo>
                      <a:lnTo>
                        <a:pt x="67628" y="2857"/>
                      </a:lnTo>
                      <a:lnTo>
                        <a:pt x="48578" y="21907"/>
                      </a:lnTo>
                      <a:lnTo>
                        <a:pt x="65722" y="39053"/>
                      </a:lnTo>
                      <a:lnTo>
                        <a:pt x="53340" y="51435"/>
                      </a:lnTo>
                      <a:lnTo>
                        <a:pt x="3810" y="0"/>
                      </a:lnTo>
                      <a:close/>
                      <a:moveTo>
                        <a:pt x="74295" y="38100"/>
                      </a:moveTo>
                      <a:lnTo>
                        <a:pt x="86678" y="25718"/>
                      </a:lnTo>
                      <a:lnTo>
                        <a:pt x="100965" y="40005"/>
                      </a:lnTo>
                      <a:lnTo>
                        <a:pt x="88582" y="52388"/>
                      </a:lnTo>
                      <a:lnTo>
                        <a:pt x="74295" y="38100"/>
                      </a:lnTo>
                      <a:close/>
                      <a:moveTo>
                        <a:pt x="103822" y="43815"/>
                      </a:moveTo>
                      <a:lnTo>
                        <a:pt x="116205" y="56197"/>
                      </a:lnTo>
                      <a:lnTo>
                        <a:pt x="103822" y="68580"/>
                      </a:lnTo>
                      <a:lnTo>
                        <a:pt x="91440" y="56197"/>
                      </a:lnTo>
                      <a:lnTo>
                        <a:pt x="103822" y="43815"/>
                      </a:lnTo>
                      <a:close/>
                      <a:moveTo>
                        <a:pt x="134303" y="74295"/>
                      </a:moveTo>
                      <a:lnTo>
                        <a:pt x="104775" y="103822"/>
                      </a:lnTo>
                      <a:lnTo>
                        <a:pt x="74295" y="73343"/>
                      </a:lnTo>
                      <a:lnTo>
                        <a:pt x="88582" y="59055"/>
                      </a:lnTo>
                      <a:lnTo>
                        <a:pt x="104775" y="75247"/>
                      </a:lnTo>
                      <a:lnTo>
                        <a:pt x="120015" y="60007"/>
                      </a:lnTo>
                      <a:lnTo>
                        <a:pt x="134303" y="74295"/>
                      </a:lnTo>
                      <a:close/>
                      <a:moveTo>
                        <a:pt x="120015" y="53340"/>
                      </a:moveTo>
                      <a:lnTo>
                        <a:pt x="107632" y="40957"/>
                      </a:lnTo>
                      <a:lnTo>
                        <a:pt x="122872" y="25718"/>
                      </a:lnTo>
                      <a:lnTo>
                        <a:pt x="135255" y="38100"/>
                      </a:lnTo>
                      <a:lnTo>
                        <a:pt x="120015" y="53340"/>
                      </a:lnTo>
                      <a:close/>
                      <a:moveTo>
                        <a:pt x="140018" y="7620"/>
                      </a:moveTo>
                      <a:lnTo>
                        <a:pt x="152400" y="20003"/>
                      </a:lnTo>
                      <a:lnTo>
                        <a:pt x="138113" y="34290"/>
                      </a:lnTo>
                      <a:lnTo>
                        <a:pt x="125730" y="21907"/>
                      </a:lnTo>
                      <a:lnTo>
                        <a:pt x="140018" y="7620"/>
                      </a:lnTo>
                      <a:close/>
                      <a:moveTo>
                        <a:pt x="104775" y="7620"/>
                      </a:moveTo>
                      <a:lnTo>
                        <a:pt x="119063" y="21907"/>
                      </a:lnTo>
                      <a:lnTo>
                        <a:pt x="103822" y="37147"/>
                      </a:lnTo>
                      <a:lnTo>
                        <a:pt x="89535" y="22860"/>
                      </a:lnTo>
                      <a:lnTo>
                        <a:pt x="104775" y="7620"/>
                      </a:lnTo>
                      <a:close/>
                      <a:moveTo>
                        <a:pt x="56197" y="20955"/>
                      </a:moveTo>
                      <a:lnTo>
                        <a:pt x="68580" y="8572"/>
                      </a:lnTo>
                      <a:lnTo>
                        <a:pt x="81915" y="21907"/>
                      </a:lnTo>
                      <a:lnTo>
                        <a:pt x="69532" y="34290"/>
                      </a:lnTo>
                      <a:lnTo>
                        <a:pt x="56197" y="2095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57" name="任意多边形: 形状 10056">
                  <a:extLst>
                    <a:ext uri="{FF2B5EF4-FFF2-40B4-BE49-F238E27FC236}">
                      <a16:creationId xmlns:a16="http://schemas.microsoft.com/office/drawing/2014/main" xmlns="" id="{F331B37B-7EAF-4F18-9E08-7E7F101F80AD}"/>
                    </a:ext>
                  </a:extLst>
                </p:cNvPr>
                <p:cNvSpPr/>
                <p:nvPr/>
              </p:nvSpPr>
              <p:spPr>
                <a:xfrm>
                  <a:off x="18260195" y="4887259"/>
                  <a:ext cx="104775" cy="209550"/>
                </a:xfrm>
                <a:custGeom>
                  <a:avLst/>
                  <a:gdLst>
                    <a:gd name="connsiteX0" fmla="*/ 111442 w 104775"/>
                    <a:gd name="connsiteY0" fmla="*/ 3810 h 209550"/>
                    <a:gd name="connsiteX1" fmla="*/ 107633 w 104775"/>
                    <a:gd name="connsiteY1" fmla="*/ 0 h 209550"/>
                    <a:gd name="connsiteX2" fmla="*/ 53340 w 104775"/>
                    <a:gd name="connsiteY2" fmla="*/ 54293 h 209550"/>
                    <a:gd name="connsiteX3" fmla="*/ 69533 w 104775"/>
                    <a:gd name="connsiteY3" fmla="*/ 70485 h 209550"/>
                    <a:gd name="connsiteX4" fmla="*/ 55245 w 104775"/>
                    <a:gd name="connsiteY4" fmla="*/ 84772 h 209550"/>
                    <a:gd name="connsiteX5" fmla="*/ 37147 w 104775"/>
                    <a:gd name="connsiteY5" fmla="*/ 66675 h 209550"/>
                    <a:gd name="connsiteX6" fmla="*/ 0 w 104775"/>
                    <a:gd name="connsiteY6" fmla="*/ 103822 h 209550"/>
                    <a:gd name="connsiteX7" fmla="*/ 36195 w 104775"/>
                    <a:gd name="connsiteY7" fmla="*/ 140018 h 209550"/>
                    <a:gd name="connsiteX8" fmla="*/ 54292 w 104775"/>
                    <a:gd name="connsiteY8" fmla="*/ 121920 h 209550"/>
                    <a:gd name="connsiteX9" fmla="*/ 69533 w 104775"/>
                    <a:gd name="connsiteY9" fmla="*/ 137160 h 209550"/>
                    <a:gd name="connsiteX10" fmla="*/ 52388 w 104775"/>
                    <a:gd name="connsiteY10" fmla="*/ 154305 h 209550"/>
                    <a:gd name="connsiteX11" fmla="*/ 107633 w 104775"/>
                    <a:gd name="connsiteY11" fmla="*/ 209550 h 209550"/>
                    <a:gd name="connsiteX12" fmla="*/ 111442 w 104775"/>
                    <a:gd name="connsiteY12" fmla="*/ 205740 h 209550"/>
                    <a:gd name="connsiteX13" fmla="*/ 59055 w 104775"/>
                    <a:gd name="connsiteY13" fmla="*/ 153353 h 209550"/>
                    <a:gd name="connsiteX14" fmla="*/ 72390 w 104775"/>
                    <a:gd name="connsiteY14" fmla="*/ 140018 h 209550"/>
                    <a:gd name="connsiteX15" fmla="*/ 90488 w 104775"/>
                    <a:gd name="connsiteY15" fmla="*/ 158115 h 209550"/>
                    <a:gd name="connsiteX16" fmla="*/ 110490 w 104775"/>
                    <a:gd name="connsiteY16" fmla="*/ 138113 h 209550"/>
                    <a:gd name="connsiteX17" fmla="*/ 92392 w 104775"/>
                    <a:gd name="connsiteY17" fmla="*/ 120015 h 209550"/>
                    <a:gd name="connsiteX18" fmla="*/ 109538 w 104775"/>
                    <a:gd name="connsiteY18" fmla="*/ 102870 h 209550"/>
                    <a:gd name="connsiteX19" fmla="*/ 91440 w 104775"/>
                    <a:gd name="connsiteY19" fmla="*/ 84772 h 209550"/>
                    <a:gd name="connsiteX20" fmla="*/ 108585 w 104775"/>
                    <a:gd name="connsiteY20" fmla="*/ 67628 h 209550"/>
                    <a:gd name="connsiteX21" fmla="*/ 89535 w 104775"/>
                    <a:gd name="connsiteY21" fmla="*/ 48578 h 209550"/>
                    <a:gd name="connsiteX22" fmla="*/ 72390 w 104775"/>
                    <a:gd name="connsiteY22" fmla="*/ 65722 h 209550"/>
                    <a:gd name="connsiteX23" fmla="*/ 60008 w 104775"/>
                    <a:gd name="connsiteY23" fmla="*/ 53340 h 209550"/>
                    <a:gd name="connsiteX24" fmla="*/ 111442 w 104775"/>
                    <a:gd name="connsiteY24" fmla="*/ 3810 h 209550"/>
                    <a:gd name="connsiteX25" fmla="*/ 73342 w 104775"/>
                    <a:gd name="connsiteY25" fmla="*/ 73343 h 209550"/>
                    <a:gd name="connsiteX26" fmla="*/ 85725 w 104775"/>
                    <a:gd name="connsiteY26" fmla="*/ 85725 h 209550"/>
                    <a:gd name="connsiteX27" fmla="*/ 71438 w 104775"/>
                    <a:gd name="connsiteY27" fmla="*/ 100013 h 209550"/>
                    <a:gd name="connsiteX28" fmla="*/ 59055 w 104775"/>
                    <a:gd name="connsiteY28" fmla="*/ 87630 h 209550"/>
                    <a:gd name="connsiteX29" fmla="*/ 73342 w 104775"/>
                    <a:gd name="connsiteY29" fmla="*/ 73343 h 209550"/>
                    <a:gd name="connsiteX30" fmla="*/ 68580 w 104775"/>
                    <a:gd name="connsiteY30" fmla="*/ 102870 h 209550"/>
                    <a:gd name="connsiteX31" fmla="*/ 56197 w 104775"/>
                    <a:gd name="connsiteY31" fmla="*/ 115253 h 209550"/>
                    <a:gd name="connsiteX32" fmla="*/ 43815 w 104775"/>
                    <a:gd name="connsiteY32" fmla="*/ 102870 h 209550"/>
                    <a:gd name="connsiteX33" fmla="*/ 56197 w 104775"/>
                    <a:gd name="connsiteY33" fmla="*/ 90488 h 209550"/>
                    <a:gd name="connsiteX34" fmla="*/ 68580 w 104775"/>
                    <a:gd name="connsiteY34" fmla="*/ 102870 h 209550"/>
                    <a:gd name="connsiteX35" fmla="*/ 38100 w 104775"/>
                    <a:gd name="connsiteY35" fmla="*/ 133350 h 209550"/>
                    <a:gd name="connsiteX36" fmla="*/ 8572 w 104775"/>
                    <a:gd name="connsiteY36" fmla="*/ 103822 h 209550"/>
                    <a:gd name="connsiteX37" fmla="*/ 39052 w 104775"/>
                    <a:gd name="connsiteY37" fmla="*/ 73343 h 209550"/>
                    <a:gd name="connsiteX38" fmla="*/ 53340 w 104775"/>
                    <a:gd name="connsiteY38" fmla="*/ 87630 h 209550"/>
                    <a:gd name="connsiteX39" fmla="*/ 37147 w 104775"/>
                    <a:gd name="connsiteY39" fmla="*/ 103822 h 209550"/>
                    <a:gd name="connsiteX40" fmla="*/ 52388 w 104775"/>
                    <a:gd name="connsiteY40" fmla="*/ 119063 h 209550"/>
                    <a:gd name="connsiteX41" fmla="*/ 38100 w 104775"/>
                    <a:gd name="connsiteY41" fmla="*/ 133350 h 209550"/>
                    <a:gd name="connsiteX42" fmla="*/ 59055 w 104775"/>
                    <a:gd name="connsiteY42" fmla="*/ 119063 h 209550"/>
                    <a:gd name="connsiteX43" fmla="*/ 71438 w 104775"/>
                    <a:gd name="connsiteY43" fmla="*/ 106680 h 209550"/>
                    <a:gd name="connsiteX44" fmla="*/ 86677 w 104775"/>
                    <a:gd name="connsiteY44" fmla="*/ 121920 h 209550"/>
                    <a:gd name="connsiteX45" fmla="*/ 74295 w 104775"/>
                    <a:gd name="connsiteY45" fmla="*/ 134303 h 209550"/>
                    <a:gd name="connsiteX46" fmla="*/ 59055 w 104775"/>
                    <a:gd name="connsiteY46" fmla="*/ 119063 h 209550"/>
                    <a:gd name="connsiteX47" fmla="*/ 104775 w 104775"/>
                    <a:gd name="connsiteY47" fmla="*/ 139065 h 209550"/>
                    <a:gd name="connsiteX48" fmla="*/ 92392 w 104775"/>
                    <a:gd name="connsiteY48" fmla="*/ 151447 h 209550"/>
                    <a:gd name="connsiteX49" fmla="*/ 77152 w 104775"/>
                    <a:gd name="connsiteY49" fmla="*/ 136207 h 209550"/>
                    <a:gd name="connsiteX50" fmla="*/ 89535 w 104775"/>
                    <a:gd name="connsiteY50" fmla="*/ 123825 h 209550"/>
                    <a:gd name="connsiteX51" fmla="*/ 104775 w 104775"/>
                    <a:gd name="connsiteY51" fmla="*/ 139065 h 209550"/>
                    <a:gd name="connsiteX52" fmla="*/ 103822 w 104775"/>
                    <a:gd name="connsiteY52" fmla="*/ 103822 h 209550"/>
                    <a:gd name="connsiteX53" fmla="*/ 89535 w 104775"/>
                    <a:gd name="connsiteY53" fmla="*/ 118110 h 209550"/>
                    <a:gd name="connsiteX54" fmla="*/ 74295 w 104775"/>
                    <a:gd name="connsiteY54" fmla="*/ 102870 h 209550"/>
                    <a:gd name="connsiteX55" fmla="*/ 88583 w 104775"/>
                    <a:gd name="connsiteY55" fmla="*/ 88582 h 209550"/>
                    <a:gd name="connsiteX56" fmla="*/ 103822 w 104775"/>
                    <a:gd name="connsiteY56" fmla="*/ 103822 h 209550"/>
                    <a:gd name="connsiteX57" fmla="*/ 90488 w 104775"/>
                    <a:gd name="connsiteY57" fmla="*/ 56197 h 209550"/>
                    <a:gd name="connsiteX58" fmla="*/ 102870 w 104775"/>
                    <a:gd name="connsiteY58" fmla="*/ 68580 h 209550"/>
                    <a:gd name="connsiteX59" fmla="*/ 89535 w 104775"/>
                    <a:gd name="connsiteY59" fmla="*/ 81915 h 209550"/>
                    <a:gd name="connsiteX60" fmla="*/ 77152 w 104775"/>
                    <a:gd name="connsiteY60" fmla="*/ 69532 h 209550"/>
                    <a:gd name="connsiteX61" fmla="*/ 90488 w 104775"/>
                    <a:gd name="connsiteY61" fmla="*/ 56197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111442" y="3810"/>
                      </a:moveTo>
                      <a:lnTo>
                        <a:pt x="107633" y="0"/>
                      </a:lnTo>
                      <a:lnTo>
                        <a:pt x="53340" y="54293"/>
                      </a:lnTo>
                      <a:lnTo>
                        <a:pt x="69533" y="70485"/>
                      </a:lnTo>
                      <a:lnTo>
                        <a:pt x="55245" y="84772"/>
                      </a:lnTo>
                      <a:lnTo>
                        <a:pt x="37147" y="66675"/>
                      </a:lnTo>
                      <a:lnTo>
                        <a:pt x="0" y="103822"/>
                      </a:lnTo>
                      <a:lnTo>
                        <a:pt x="36195" y="140018"/>
                      </a:lnTo>
                      <a:lnTo>
                        <a:pt x="54292" y="121920"/>
                      </a:lnTo>
                      <a:lnTo>
                        <a:pt x="69533" y="137160"/>
                      </a:lnTo>
                      <a:lnTo>
                        <a:pt x="52388" y="154305"/>
                      </a:lnTo>
                      <a:lnTo>
                        <a:pt x="107633" y="209550"/>
                      </a:lnTo>
                      <a:lnTo>
                        <a:pt x="111442" y="205740"/>
                      </a:lnTo>
                      <a:lnTo>
                        <a:pt x="59055" y="153353"/>
                      </a:lnTo>
                      <a:lnTo>
                        <a:pt x="72390" y="140018"/>
                      </a:lnTo>
                      <a:lnTo>
                        <a:pt x="90488" y="158115"/>
                      </a:lnTo>
                      <a:lnTo>
                        <a:pt x="110490" y="138113"/>
                      </a:lnTo>
                      <a:lnTo>
                        <a:pt x="92392" y="120015"/>
                      </a:lnTo>
                      <a:lnTo>
                        <a:pt x="109538" y="102870"/>
                      </a:lnTo>
                      <a:lnTo>
                        <a:pt x="91440" y="84772"/>
                      </a:lnTo>
                      <a:lnTo>
                        <a:pt x="108585" y="67628"/>
                      </a:lnTo>
                      <a:lnTo>
                        <a:pt x="89535" y="48578"/>
                      </a:lnTo>
                      <a:lnTo>
                        <a:pt x="72390" y="65722"/>
                      </a:lnTo>
                      <a:lnTo>
                        <a:pt x="60008" y="53340"/>
                      </a:lnTo>
                      <a:lnTo>
                        <a:pt x="111442" y="3810"/>
                      </a:lnTo>
                      <a:close/>
                      <a:moveTo>
                        <a:pt x="73342" y="73343"/>
                      </a:moveTo>
                      <a:lnTo>
                        <a:pt x="85725" y="85725"/>
                      </a:lnTo>
                      <a:lnTo>
                        <a:pt x="71438" y="100013"/>
                      </a:lnTo>
                      <a:lnTo>
                        <a:pt x="59055" y="87630"/>
                      </a:lnTo>
                      <a:lnTo>
                        <a:pt x="73342" y="73343"/>
                      </a:lnTo>
                      <a:close/>
                      <a:moveTo>
                        <a:pt x="68580" y="102870"/>
                      </a:moveTo>
                      <a:lnTo>
                        <a:pt x="56197" y="115253"/>
                      </a:lnTo>
                      <a:lnTo>
                        <a:pt x="43815" y="102870"/>
                      </a:lnTo>
                      <a:lnTo>
                        <a:pt x="56197" y="90488"/>
                      </a:lnTo>
                      <a:lnTo>
                        <a:pt x="68580" y="102870"/>
                      </a:lnTo>
                      <a:close/>
                      <a:moveTo>
                        <a:pt x="38100" y="133350"/>
                      </a:moveTo>
                      <a:lnTo>
                        <a:pt x="8572" y="103822"/>
                      </a:lnTo>
                      <a:lnTo>
                        <a:pt x="39052" y="73343"/>
                      </a:lnTo>
                      <a:lnTo>
                        <a:pt x="53340" y="87630"/>
                      </a:lnTo>
                      <a:lnTo>
                        <a:pt x="37147" y="103822"/>
                      </a:lnTo>
                      <a:lnTo>
                        <a:pt x="52388" y="119063"/>
                      </a:lnTo>
                      <a:lnTo>
                        <a:pt x="38100" y="133350"/>
                      </a:lnTo>
                      <a:close/>
                      <a:moveTo>
                        <a:pt x="59055" y="119063"/>
                      </a:moveTo>
                      <a:lnTo>
                        <a:pt x="71438" y="106680"/>
                      </a:lnTo>
                      <a:lnTo>
                        <a:pt x="86677" y="121920"/>
                      </a:lnTo>
                      <a:lnTo>
                        <a:pt x="74295" y="134303"/>
                      </a:lnTo>
                      <a:lnTo>
                        <a:pt x="59055" y="119063"/>
                      </a:lnTo>
                      <a:close/>
                      <a:moveTo>
                        <a:pt x="104775" y="139065"/>
                      </a:moveTo>
                      <a:lnTo>
                        <a:pt x="92392" y="151447"/>
                      </a:lnTo>
                      <a:lnTo>
                        <a:pt x="77152" y="136207"/>
                      </a:lnTo>
                      <a:lnTo>
                        <a:pt x="89535" y="123825"/>
                      </a:lnTo>
                      <a:lnTo>
                        <a:pt x="104775" y="139065"/>
                      </a:lnTo>
                      <a:close/>
                      <a:moveTo>
                        <a:pt x="103822" y="103822"/>
                      </a:moveTo>
                      <a:lnTo>
                        <a:pt x="89535" y="118110"/>
                      </a:lnTo>
                      <a:lnTo>
                        <a:pt x="74295" y="102870"/>
                      </a:lnTo>
                      <a:lnTo>
                        <a:pt x="88583" y="88582"/>
                      </a:lnTo>
                      <a:lnTo>
                        <a:pt x="103822" y="103822"/>
                      </a:lnTo>
                      <a:close/>
                      <a:moveTo>
                        <a:pt x="90488" y="56197"/>
                      </a:moveTo>
                      <a:lnTo>
                        <a:pt x="102870" y="68580"/>
                      </a:lnTo>
                      <a:lnTo>
                        <a:pt x="89535" y="81915"/>
                      </a:lnTo>
                      <a:lnTo>
                        <a:pt x="77152" y="69532"/>
                      </a:lnTo>
                      <a:lnTo>
                        <a:pt x="90488" y="561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58" name="任意多边形: 形状 10057">
                  <a:extLst>
                    <a:ext uri="{FF2B5EF4-FFF2-40B4-BE49-F238E27FC236}">
                      <a16:creationId xmlns:a16="http://schemas.microsoft.com/office/drawing/2014/main" xmlns="" id="{B09F7BB2-5F8E-45B5-8F34-F5A1C2ADA829}"/>
                    </a:ext>
                  </a:extLst>
                </p:cNvPr>
                <p:cNvSpPr/>
                <p:nvPr/>
              </p:nvSpPr>
              <p:spPr>
                <a:xfrm>
                  <a:off x="19467965" y="4887259"/>
                  <a:ext cx="104775" cy="209550"/>
                </a:xfrm>
                <a:custGeom>
                  <a:avLst/>
                  <a:gdLst>
                    <a:gd name="connsiteX0" fmla="*/ 0 w 104775"/>
                    <a:gd name="connsiteY0" fmla="*/ 205740 h 209550"/>
                    <a:gd name="connsiteX1" fmla="*/ 3810 w 104775"/>
                    <a:gd name="connsiteY1" fmla="*/ 209550 h 209550"/>
                    <a:gd name="connsiteX2" fmla="*/ 58103 w 104775"/>
                    <a:gd name="connsiteY2" fmla="*/ 155257 h 209550"/>
                    <a:gd name="connsiteX3" fmla="*/ 41910 w 104775"/>
                    <a:gd name="connsiteY3" fmla="*/ 139065 h 209550"/>
                    <a:gd name="connsiteX4" fmla="*/ 56197 w 104775"/>
                    <a:gd name="connsiteY4" fmla="*/ 124778 h 209550"/>
                    <a:gd name="connsiteX5" fmla="*/ 74295 w 104775"/>
                    <a:gd name="connsiteY5" fmla="*/ 142875 h 209550"/>
                    <a:gd name="connsiteX6" fmla="*/ 111442 w 104775"/>
                    <a:gd name="connsiteY6" fmla="*/ 105728 h 209550"/>
                    <a:gd name="connsiteX7" fmla="*/ 75247 w 104775"/>
                    <a:gd name="connsiteY7" fmla="*/ 69532 h 209550"/>
                    <a:gd name="connsiteX8" fmla="*/ 57150 w 104775"/>
                    <a:gd name="connsiteY8" fmla="*/ 87630 h 209550"/>
                    <a:gd name="connsiteX9" fmla="*/ 41910 w 104775"/>
                    <a:gd name="connsiteY9" fmla="*/ 72390 h 209550"/>
                    <a:gd name="connsiteX10" fmla="*/ 59055 w 104775"/>
                    <a:gd name="connsiteY10" fmla="*/ 55245 h 209550"/>
                    <a:gd name="connsiteX11" fmla="*/ 3810 w 104775"/>
                    <a:gd name="connsiteY11" fmla="*/ 0 h 209550"/>
                    <a:gd name="connsiteX12" fmla="*/ 0 w 104775"/>
                    <a:gd name="connsiteY12" fmla="*/ 3810 h 209550"/>
                    <a:gd name="connsiteX13" fmla="*/ 52388 w 104775"/>
                    <a:gd name="connsiteY13" fmla="*/ 56197 h 209550"/>
                    <a:gd name="connsiteX14" fmla="*/ 39053 w 104775"/>
                    <a:gd name="connsiteY14" fmla="*/ 69532 h 209550"/>
                    <a:gd name="connsiteX15" fmla="*/ 20955 w 104775"/>
                    <a:gd name="connsiteY15" fmla="*/ 51435 h 209550"/>
                    <a:gd name="connsiteX16" fmla="*/ 953 w 104775"/>
                    <a:gd name="connsiteY16" fmla="*/ 71438 h 209550"/>
                    <a:gd name="connsiteX17" fmla="*/ 19050 w 104775"/>
                    <a:gd name="connsiteY17" fmla="*/ 89535 h 209550"/>
                    <a:gd name="connsiteX18" fmla="*/ 1905 w 104775"/>
                    <a:gd name="connsiteY18" fmla="*/ 106680 h 209550"/>
                    <a:gd name="connsiteX19" fmla="*/ 20003 w 104775"/>
                    <a:gd name="connsiteY19" fmla="*/ 124778 h 209550"/>
                    <a:gd name="connsiteX20" fmla="*/ 2857 w 104775"/>
                    <a:gd name="connsiteY20" fmla="*/ 141922 h 209550"/>
                    <a:gd name="connsiteX21" fmla="*/ 21907 w 104775"/>
                    <a:gd name="connsiteY21" fmla="*/ 160972 h 209550"/>
                    <a:gd name="connsiteX22" fmla="*/ 39053 w 104775"/>
                    <a:gd name="connsiteY22" fmla="*/ 143828 h 209550"/>
                    <a:gd name="connsiteX23" fmla="*/ 51435 w 104775"/>
                    <a:gd name="connsiteY23" fmla="*/ 156210 h 209550"/>
                    <a:gd name="connsiteX24" fmla="*/ 0 w 104775"/>
                    <a:gd name="connsiteY24" fmla="*/ 205740 h 209550"/>
                    <a:gd name="connsiteX25" fmla="*/ 38100 w 104775"/>
                    <a:gd name="connsiteY25" fmla="*/ 136207 h 209550"/>
                    <a:gd name="connsiteX26" fmla="*/ 25717 w 104775"/>
                    <a:gd name="connsiteY26" fmla="*/ 123825 h 209550"/>
                    <a:gd name="connsiteX27" fmla="*/ 40005 w 104775"/>
                    <a:gd name="connsiteY27" fmla="*/ 109538 h 209550"/>
                    <a:gd name="connsiteX28" fmla="*/ 52388 w 104775"/>
                    <a:gd name="connsiteY28" fmla="*/ 121920 h 209550"/>
                    <a:gd name="connsiteX29" fmla="*/ 38100 w 104775"/>
                    <a:gd name="connsiteY29" fmla="*/ 136207 h 209550"/>
                    <a:gd name="connsiteX30" fmla="*/ 43815 w 104775"/>
                    <a:gd name="connsiteY30" fmla="*/ 106680 h 209550"/>
                    <a:gd name="connsiteX31" fmla="*/ 56197 w 104775"/>
                    <a:gd name="connsiteY31" fmla="*/ 94297 h 209550"/>
                    <a:gd name="connsiteX32" fmla="*/ 68580 w 104775"/>
                    <a:gd name="connsiteY32" fmla="*/ 106680 h 209550"/>
                    <a:gd name="connsiteX33" fmla="*/ 56197 w 104775"/>
                    <a:gd name="connsiteY33" fmla="*/ 119063 h 209550"/>
                    <a:gd name="connsiteX34" fmla="*/ 43815 w 104775"/>
                    <a:gd name="connsiteY34" fmla="*/ 106680 h 209550"/>
                    <a:gd name="connsiteX35" fmla="*/ 74295 w 104775"/>
                    <a:gd name="connsiteY35" fmla="*/ 76200 h 209550"/>
                    <a:gd name="connsiteX36" fmla="*/ 103822 w 104775"/>
                    <a:gd name="connsiteY36" fmla="*/ 105728 h 209550"/>
                    <a:gd name="connsiteX37" fmla="*/ 73342 w 104775"/>
                    <a:gd name="connsiteY37" fmla="*/ 136207 h 209550"/>
                    <a:gd name="connsiteX38" fmla="*/ 59055 w 104775"/>
                    <a:gd name="connsiteY38" fmla="*/ 121920 h 209550"/>
                    <a:gd name="connsiteX39" fmla="*/ 75247 w 104775"/>
                    <a:gd name="connsiteY39" fmla="*/ 105728 h 209550"/>
                    <a:gd name="connsiteX40" fmla="*/ 60007 w 104775"/>
                    <a:gd name="connsiteY40" fmla="*/ 90488 h 209550"/>
                    <a:gd name="connsiteX41" fmla="*/ 74295 w 104775"/>
                    <a:gd name="connsiteY41" fmla="*/ 76200 h 209550"/>
                    <a:gd name="connsiteX42" fmla="*/ 53340 w 104775"/>
                    <a:gd name="connsiteY42" fmla="*/ 90488 h 209550"/>
                    <a:gd name="connsiteX43" fmla="*/ 40957 w 104775"/>
                    <a:gd name="connsiteY43" fmla="*/ 102870 h 209550"/>
                    <a:gd name="connsiteX44" fmla="*/ 25717 w 104775"/>
                    <a:gd name="connsiteY44" fmla="*/ 87630 h 209550"/>
                    <a:gd name="connsiteX45" fmla="*/ 38100 w 104775"/>
                    <a:gd name="connsiteY45" fmla="*/ 75247 h 209550"/>
                    <a:gd name="connsiteX46" fmla="*/ 53340 w 104775"/>
                    <a:gd name="connsiteY46" fmla="*/ 90488 h 209550"/>
                    <a:gd name="connsiteX47" fmla="*/ 6667 w 104775"/>
                    <a:gd name="connsiteY47" fmla="*/ 70485 h 209550"/>
                    <a:gd name="connsiteX48" fmla="*/ 19050 w 104775"/>
                    <a:gd name="connsiteY48" fmla="*/ 58103 h 209550"/>
                    <a:gd name="connsiteX49" fmla="*/ 33338 w 104775"/>
                    <a:gd name="connsiteY49" fmla="*/ 72390 h 209550"/>
                    <a:gd name="connsiteX50" fmla="*/ 20955 w 104775"/>
                    <a:gd name="connsiteY50" fmla="*/ 84772 h 209550"/>
                    <a:gd name="connsiteX51" fmla="*/ 6667 w 104775"/>
                    <a:gd name="connsiteY51" fmla="*/ 70485 h 209550"/>
                    <a:gd name="connsiteX52" fmla="*/ 7620 w 104775"/>
                    <a:gd name="connsiteY52" fmla="*/ 105728 h 209550"/>
                    <a:gd name="connsiteX53" fmla="*/ 21907 w 104775"/>
                    <a:gd name="connsiteY53" fmla="*/ 91440 h 209550"/>
                    <a:gd name="connsiteX54" fmla="*/ 37147 w 104775"/>
                    <a:gd name="connsiteY54" fmla="*/ 106680 h 209550"/>
                    <a:gd name="connsiteX55" fmla="*/ 22860 w 104775"/>
                    <a:gd name="connsiteY55" fmla="*/ 120968 h 209550"/>
                    <a:gd name="connsiteX56" fmla="*/ 7620 w 104775"/>
                    <a:gd name="connsiteY56" fmla="*/ 105728 h 209550"/>
                    <a:gd name="connsiteX57" fmla="*/ 20955 w 104775"/>
                    <a:gd name="connsiteY57" fmla="*/ 153353 h 209550"/>
                    <a:gd name="connsiteX58" fmla="*/ 8572 w 104775"/>
                    <a:gd name="connsiteY58" fmla="*/ 140970 h 209550"/>
                    <a:gd name="connsiteX59" fmla="*/ 21907 w 104775"/>
                    <a:gd name="connsiteY59" fmla="*/ 127635 h 209550"/>
                    <a:gd name="connsiteX60" fmla="*/ 34290 w 104775"/>
                    <a:gd name="connsiteY60" fmla="*/ 140018 h 209550"/>
                    <a:gd name="connsiteX61" fmla="*/ 20955 w 104775"/>
                    <a:gd name="connsiteY61" fmla="*/ 15335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0" y="205740"/>
                      </a:moveTo>
                      <a:lnTo>
                        <a:pt x="3810" y="209550"/>
                      </a:lnTo>
                      <a:lnTo>
                        <a:pt x="58103" y="155257"/>
                      </a:lnTo>
                      <a:lnTo>
                        <a:pt x="41910" y="139065"/>
                      </a:lnTo>
                      <a:lnTo>
                        <a:pt x="56197" y="124778"/>
                      </a:lnTo>
                      <a:lnTo>
                        <a:pt x="74295" y="142875"/>
                      </a:lnTo>
                      <a:lnTo>
                        <a:pt x="111442" y="105728"/>
                      </a:lnTo>
                      <a:lnTo>
                        <a:pt x="75247" y="69532"/>
                      </a:lnTo>
                      <a:lnTo>
                        <a:pt x="57150" y="87630"/>
                      </a:lnTo>
                      <a:lnTo>
                        <a:pt x="41910" y="72390"/>
                      </a:lnTo>
                      <a:lnTo>
                        <a:pt x="59055" y="55245"/>
                      </a:lnTo>
                      <a:lnTo>
                        <a:pt x="3810" y="0"/>
                      </a:lnTo>
                      <a:lnTo>
                        <a:pt x="0" y="3810"/>
                      </a:lnTo>
                      <a:lnTo>
                        <a:pt x="52388" y="56197"/>
                      </a:lnTo>
                      <a:lnTo>
                        <a:pt x="39053" y="69532"/>
                      </a:lnTo>
                      <a:lnTo>
                        <a:pt x="20955" y="51435"/>
                      </a:lnTo>
                      <a:lnTo>
                        <a:pt x="953" y="71438"/>
                      </a:lnTo>
                      <a:lnTo>
                        <a:pt x="19050" y="89535"/>
                      </a:lnTo>
                      <a:lnTo>
                        <a:pt x="1905" y="106680"/>
                      </a:lnTo>
                      <a:lnTo>
                        <a:pt x="20003" y="124778"/>
                      </a:lnTo>
                      <a:lnTo>
                        <a:pt x="2857" y="141922"/>
                      </a:lnTo>
                      <a:lnTo>
                        <a:pt x="21907" y="160972"/>
                      </a:lnTo>
                      <a:lnTo>
                        <a:pt x="39053" y="143828"/>
                      </a:lnTo>
                      <a:lnTo>
                        <a:pt x="51435" y="156210"/>
                      </a:lnTo>
                      <a:lnTo>
                        <a:pt x="0" y="205740"/>
                      </a:lnTo>
                      <a:close/>
                      <a:moveTo>
                        <a:pt x="38100" y="136207"/>
                      </a:moveTo>
                      <a:lnTo>
                        <a:pt x="25717" y="123825"/>
                      </a:lnTo>
                      <a:lnTo>
                        <a:pt x="40005" y="109538"/>
                      </a:lnTo>
                      <a:lnTo>
                        <a:pt x="52388" y="121920"/>
                      </a:lnTo>
                      <a:lnTo>
                        <a:pt x="38100" y="136207"/>
                      </a:lnTo>
                      <a:close/>
                      <a:moveTo>
                        <a:pt x="43815" y="106680"/>
                      </a:moveTo>
                      <a:lnTo>
                        <a:pt x="56197" y="94297"/>
                      </a:lnTo>
                      <a:lnTo>
                        <a:pt x="68580" y="106680"/>
                      </a:lnTo>
                      <a:lnTo>
                        <a:pt x="56197" y="119063"/>
                      </a:lnTo>
                      <a:lnTo>
                        <a:pt x="43815" y="106680"/>
                      </a:lnTo>
                      <a:close/>
                      <a:moveTo>
                        <a:pt x="74295" y="76200"/>
                      </a:moveTo>
                      <a:lnTo>
                        <a:pt x="103822" y="105728"/>
                      </a:lnTo>
                      <a:lnTo>
                        <a:pt x="73342" y="136207"/>
                      </a:lnTo>
                      <a:lnTo>
                        <a:pt x="59055" y="121920"/>
                      </a:lnTo>
                      <a:lnTo>
                        <a:pt x="75247" y="105728"/>
                      </a:lnTo>
                      <a:lnTo>
                        <a:pt x="60007" y="90488"/>
                      </a:lnTo>
                      <a:lnTo>
                        <a:pt x="74295" y="76200"/>
                      </a:lnTo>
                      <a:close/>
                      <a:moveTo>
                        <a:pt x="53340" y="90488"/>
                      </a:moveTo>
                      <a:lnTo>
                        <a:pt x="40957" y="102870"/>
                      </a:lnTo>
                      <a:lnTo>
                        <a:pt x="25717" y="87630"/>
                      </a:lnTo>
                      <a:lnTo>
                        <a:pt x="38100" y="75247"/>
                      </a:lnTo>
                      <a:lnTo>
                        <a:pt x="53340" y="90488"/>
                      </a:lnTo>
                      <a:close/>
                      <a:moveTo>
                        <a:pt x="6667" y="70485"/>
                      </a:moveTo>
                      <a:lnTo>
                        <a:pt x="19050" y="58103"/>
                      </a:lnTo>
                      <a:lnTo>
                        <a:pt x="33338" y="72390"/>
                      </a:lnTo>
                      <a:lnTo>
                        <a:pt x="20955" y="84772"/>
                      </a:lnTo>
                      <a:lnTo>
                        <a:pt x="6667" y="70485"/>
                      </a:lnTo>
                      <a:close/>
                      <a:moveTo>
                        <a:pt x="7620" y="105728"/>
                      </a:moveTo>
                      <a:lnTo>
                        <a:pt x="21907" y="91440"/>
                      </a:lnTo>
                      <a:lnTo>
                        <a:pt x="37147" y="106680"/>
                      </a:lnTo>
                      <a:lnTo>
                        <a:pt x="22860" y="120968"/>
                      </a:lnTo>
                      <a:lnTo>
                        <a:pt x="7620" y="105728"/>
                      </a:lnTo>
                      <a:close/>
                      <a:moveTo>
                        <a:pt x="20955" y="153353"/>
                      </a:moveTo>
                      <a:lnTo>
                        <a:pt x="8572" y="140970"/>
                      </a:lnTo>
                      <a:lnTo>
                        <a:pt x="21907" y="127635"/>
                      </a:lnTo>
                      <a:lnTo>
                        <a:pt x="34290" y="140018"/>
                      </a:lnTo>
                      <a:lnTo>
                        <a:pt x="20955" y="1533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063" name="文本框 10062">
              <a:extLst>
                <a:ext uri="{FF2B5EF4-FFF2-40B4-BE49-F238E27FC236}">
                  <a16:creationId xmlns:a16="http://schemas.microsoft.com/office/drawing/2014/main" xmlns="" id="{F403F61F-ACC7-4B6C-A488-30AEF8653CE9}"/>
                </a:ext>
              </a:extLst>
            </p:cNvPr>
            <p:cNvSpPr txBox="1"/>
            <p:nvPr/>
          </p:nvSpPr>
          <p:spPr>
            <a:xfrm>
              <a:off x="7545875" y="2045532"/>
              <a:ext cx="57419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Agency FB" panose="020B0503020202020204" pitchFamily="34" charset="0"/>
                </a:rPr>
                <a:t>9</a:t>
              </a:r>
              <a:endParaRPr lang="zh-CN" altLang="en-US" sz="6600" b="1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0067" name="组合 10066">
            <a:extLst>
              <a:ext uri="{FF2B5EF4-FFF2-40B4-BE49-F238E27FC236}">
                <a16:creationId xmlns:a16="http://schemas.microsoft.com/office/drawing/2014/main" xmlns="" id="{E78109B2-6B31-4273-930D-CF5ECE97B0F3}"/>
              </a:ext>
            </a:extLst>
          </p:cNvPr>
          <p:cNvGrpSpPr/>
          <p:nvPr/>
        </p:nvGrpSpPr>
        <p:grpSpPr>
          <a:xfrm>
            <a:off x="3770021" y="2338863"/>
            <a:ext cx="1182223" cy="1182222"/>
            <a:chOff x="3770021" y="2024538"/>
            <a:chExt cx="1182223" cy="1182222"/>
          </a:xfrm>
        </p:grpSpPr>
        <p:grpSp>
          <p:nvGrpSpPr>
            <p:cNvPr id="10003" name="组合 10002">
              <a:extLst>
                <a:ext uri="{FF2B5EF4-FFF2-40B4-BE49-F238E27FC236}">
                  <a16:creationId xmlns:a16="http://schemas.microsoft.com/office/drawing/2014/main" xmlns="" id="{A8E1B308-1BC1-4014-87BF-6C0DE2B0D7DB}"/>
                </a:ext>
              </a:extLst>
            </p:cNvPr>
            <p:cNvGrpSpPr/>
            <p:nvPr/>
          </p:nvGrpSpPr>
          <p:grpSpPr>
            <a:xfrm>
              <a:off x="3770021" y="2024538"/>
              <a:ext cx="1182223" cy="1182222"/>
              <a:chOff x="9609656" y="3781684"/>
              <a:chExt cx="2225416" cy="2225416"/>
            </a:xfrm>
          </p:grpSpPr>
          <p:sp>
            <p:nvSpPr>
              <p:cNvPr id="10004" name="任意多边形: 形状 10003">
                <a:extLst>
                  <a:ext uri="{FF2B5EF4-FFF2-40B4-BE49-F238E27FC236}">
                    <a16:creationId xmlns:a16="http://schemas.microsoft.com/office/drawing/2014/main" xmlns="" id="{92F75DE2-8D69-4CA3-8DF3-F0E9AE1B06F8}"/>
                  </a:ext>
                </a:extLst>
              </p:cNvPr>
              <p:cNvSpPr/>
              <p:nvPr/>
            </p:nvSpPr>
            <p:spPr>
              <a:xfrm>
                <a:off x="9609656" y="3781684"/>
                <a:ext cx="2225416" cy="2225416"/>
              </a:xfrm>
              <a:custGeom>
                <a:avLst/>
                <a:gdLst>
                  <a:gd name="connsiteX0" fmla="*/ 0 w 2670628"/>
                  <a:gd name="connsiteY0" fmla="*/ 1339919 h 2670628"/>
                  <a:gd name="connsiteX1" fmla="*/ 1339919 w 2670628"/>
                  <a:gd name="connsiteY1" fmla="*/ 0 h 2670628"/>
                  <a:gd name="connsiteX2" fmla="*/ 2679837 w 2670628"/>
                  <a:gd name="connsiteY2" fmla="*/ 1339919 h 2670628"/>
                  <a:gd name="connsiteX3" fmla="*/ 2306870 w 2670628"/>
                  <a:gd name="connsiteY3" fmla="*/ 1712886 h 2670628"/>
                  <a:gd name="connsiteX4" fmla="*/ 1339919 w 2670628"/>
                  <a:gd name="connsiteY4" fmla="*/ 2679837 h 267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628" h="2670628">
                    <a:moveTo>
                      <a:pt x="0" y="1339919"/>
                    </a:moveTo>
                    <a:lnTo>
                      <a:pt x="1339919" y="0"/>
                    </a:lnTo>
                    <a:lnTo>
                      <a:pt x="2679837" y="1339919"/>
                    </a:lnTo>
                    <a:lnTo>
                      <a:pt x="2306870" y="1712886"/>
                    </a:lnTo>
                    <a:lnTo>
                      <a:pt x="1339919" y="2679837"/>
                    </a:lnTo>
                    <a:close/>
                  </a:path>
                </a:pathLst>
              </a:custGeom>
              <a:solidFill>
                <a:srgbClr val="E63436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5" name="任意多边形: 形状 10004">
                <a:extLst>
                  <a:ext uri="{FF2B5EF4-FFF2-40B4-BE49-F238E27FC236}">
                    <a16:creationId xmlns:a16="http://schemas.microsoft.com/office/drawing/2014/main" xmlns="" id="{C89B7FB5-2B21-43BB-A08D-15493192506D}"/>
                  </a:ext>
                </a:extLst>
              </p:cNvPr>
              <p:cNvSpPr/>
              <p:nvPr/>
            </p:nvSpPr>
            <p:spPr>
              <a:xfrm>
                <a:off x="9644189" y="3816217"/>
                <a:ext cx="2148677" cy="2148677"/>
              </a:xfrm>
              <a:custGeom>
                <a:avLst/>
                <a:gdLst>
                  <a:gd name="connsiteX0" fmla="*/ 2599258 w 2578537"/>
                  <a:gd name="connsiteY0" fmla="*/ 1298478 h 2578537"/>
                  <a:gd name="connsiteX1" fmla="*/ 1298478 w 2578537"/>
                  <a:gd name="connsiteY1" fmla="*/ 2599258 h 2578537"/>
                  <a:gd name="connsiteX2" fmla="*/ 0 w 2578537"/>
                  <a:gd name="connsiteY2" fmla="*/ 1298478 h 2578537"/>
                  <a:gd name="connsiteX3" fmla="*/ 1298478 w 2578537"/>
                  <a:gd name="connsiteY3" fmla="*/ 0 h 2578537"/>
                  <a:gd name="connsiteX4" fmla="*/ 2599258 w 2578537"/>
                  <a:gd name="connsiteY4" fmla="*/ 1298478 h 2578537"/>
                  <a:gd name="connsiteX5" fmla="*/ 1298478 w 2578537"/>
                  <a:gd name="connsiteY5" fmla="*/ 43743 h 2578537"/>
                  <a:gd name="connsiteX6" fmla="*/ 43743 w 2578537"/>
                  <a:gd name="connsiteY6" fmla="*/ 1298478 h 2578537"/>
                  <a:gd name="connsiteX7" fmla="*/ 1298478 w 2578537"/>
                  <a:gd name="connsiteY7" fmla="*/ 2553213 h 2578537"/>
                  <a:gd name="connsiteX8" fmla="*/ 2553213 w 2578537"/>
                  <a:gd name="connsiteY8" fmla="*/ 1298478 h 2578537"/>
                  <a:gd name="connsiteX9" fmla="*/ 1298478 w 2578537"/>
                  <a:gd name="connsiteY9" fmla="*/ 43743 h 2578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8537" h="2578537">
                    <a:moveTo>
                      <a:pt x="2599258" y="1298478"/>
                    </a:moveTo>
                    <a:lnTo>
                      <a:pt x="1298478" y="2599258"/>
                    </a:lnTo>
                    <a:lnTo>
                      <a:pt x="0" y="1298478"/>
                    </a:lnTo>
                    <a:lnTo>
                      <a:pt x="1298478" y="0"/>
                    </a:lnTo>
                    <a:lnTo>
                      <a:pt x="2599258" y="1298478"/>
                    </a:lnTo>
                    <a:close/>
                    <a:moveTo>
                      <a:pt x="1298478" y="43743"/>
                    </a:moveTo>
                    <a:lnTo>
                      <a:pt x="43743" y="1298478"/>
                    </a:lnTo>
                    <a:lnTo>
                      <a:pt x="1298478" y="2553213"/>
                    </a:lnTo>
                    <a:lnTo>
                      <a:pt x="2553213" y="1298478"/>
                    </a:lnTo>
                    <a:lnTo>
                      <a:pt x="1298478" y="43743"/>
                    </a:lnTo>
                    <a:close/>
                  </a:path>
                </a:pathLst>
              </a:custGeom>
              <a:solidFill>
                <a:srgbClr val="F4D05D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06" name="组合 10005">
                <a:extLst>
                  <a:ext uri="{FF2B5EF4-FFF2-40B4-BE49-F238E27FC236}">
                    <a16:creationId xmlns:a16="http://schemas.microsoft.com/office/drawing/2014/main" xmlns="" id="{1DBF3715-C949-4645-BC6D-1EDFE591B928}"/>
                  </a:ext>
                </a:extLst>
              </p:cNvPr>
              <p:cNvGrpSpPr/>
              <p:nvPr/>
            </p:nvGrpSpPr>
            <p:grpSpPr>
              <a:xfrm>
                <a:off x="9712857" y="3890441"/>
                <a:ext cx="2012418" cy="2010958"/>
                <a:chOff x="18260195" y="4332904"/>
                <a:chExt cx="1312545" cy="1311593"/>
              </a:xfrm>
              <a:solidFill>
                <a:srgbClr val="F4D05D"/>
              </a:solidFill>
            </p:grpSpPr>
            <p:sp>
              <p:nvSpPr>
                <p:cNvPr id="10007" name="任意多边形: 形状 10006">
                  <a:extLst>
                    <a:ext uri="{FF2B5EF4-FFF2-40B4-BE49-F238E27FC236}">
                      <a16:creationId xmlns:a16="http://schemas.microsoft.com/office/drawing/2014/main" xmlns="" id="{C6A94A7F-36FC-4017-8892-B82CC313ACCC}"/>
                    </a:ext>
                  </a:extLst>
                </p:cNvPr>
                <p:cNvSpPr/>
                <p:nvPr/>
              </p:nvSpPr>
              <p:spPr>
                <a:xfrm>
                  <a:off x="18815503" y="4332904"/>
                  <a:ext cx="209550" cy="104775"/>
                </a:xfrm>
                <a:custGeom>
                  <a:avLst/>
                  <a:gdLst>
                    <a:gd name="connsiteX0" fmla="*/ 205740 w 209550"/>
                    <a:gd name="connsiteY0" fmla="*/ 111443 h 104775"/>
                    <a:gd name="connsiteX1" fmla="*/ 209550 w 209550"/>
                    <a:gd name="connsiteY1" fmla="*/ 107633 h 104775"/>
                    <a:gd name="connsiteX2" fmla="*/ 155257 w 209550"/>
                    <a:gd name="connsiteY2" fmla="*/ 53340 h 104775"/>
                    <a:gd name="connsiteX3" fmla="*/ 139065 w 209550"/>
                    <a:gd name="connsiteY3" fmla="*/ 69533 h 104775"/>
                    <a:gd name="connsiteX4" fmla="*/ 124778 w 209550"/>
                    <a:gd name="connsiteY4" fmla="*/ 55245 h 104775"/>
                    <a:gd name="connsiteX5" fmla="*/ 142875 w 209550"/>
                    <a:gd name="connsiteY5" fmla="*/ 37148 h 104775"/>
                    <a:gd name="connsiteX6" fmla="*/ 105728 w 209550"/>
                    <a:gd name="connsiteY6" fmla="*/ 0 h 104775"/>
                    <a:gd name="connsiteX7" fmla="*/ 69532 w 209550"/>
                    <a:gd name="connsiteY7" fmla="*/ 36195 h 104775"/>
                    <a:gd name="connsiteX8" fmla="*/ 87630 w 209550"/>
                    <a:gd name="connsiteY8" fmla="*/ 54293 h 104775"/>
                    <a:gd name="connsiteX9" fmla="*/ 72390 w 209550"/>
                    <a:gd name="connsiteY9" fmla="*/ 69533 h 104775"/>
                    <a:gd name="connsiteX10" fmla="*/ 55245 w 209550"/>
                    <a:gd name="connsiteY10" fmla="*/ 52388 h 104775"/>
                    <a:gd name="connsiteX11" fmla="*/ 0 w 209550"/>
                    <a:gd name="connsiteY11" fmla="*/ 107633 h 104775"/>
                    <a:gd name="connsiteX12" fmla="*/ 3810 w 209550"/>
                    <a:gd name="connsiteY12" fmla="*/ 111443 h 104775"/>
                    <a:gd name="connsiteX13" fmla="*/ 56197 w 209550"/>
                    <a:gd name="connsiteY13" fmla="*/ 59055 h 104775"/>
                    <a:gd name="connsiteX14" fmla="*/ 69532 w 209550"/>
                    <a:gd name="connsiteY14" fmla="*/ 72390 h 104775"/>
                    <a:gd name="connsiteX15" fmla="*/ 51435 w 209550"/>
                    <a:gd name="connsiteY15" fmla="*/ 90488 h 104775"/>
                    <a:gd name="connsiteX16" fmla="*/ 71438 w 209550"/>
                    <a:gd name="connsiteY16" fmla="*/ 110490 h 104775"/>
                    <a:gd name="connsiteX17" fmla="*/ 89535 w 209550"/>
                    <a:gd name="connsiteY17" fmla="*/ 92393 h 104775"/>
                    <a:gd name="connsiteX18" fmla="*/ 106680 w 209550"/>
                    <a:gd name="connsiteY18" fmla="*/ 109538 h 104775"/>
                    <a:gd name="connsiteX19" fmla="*/ 124778 w 209550"/>
                    <a:gd name="connsiteY19" fmla="*/ 91440 h 104775"/>
                    <a:gd name="connsiteX20" fmla="*/ 141922 w 209550"/>
                    <a:gd name="connsiteY20" fmla="*/ 108585 h 104775"/>
                    <a:gd name="connsiteX21" fmla="*/ 160972 w 209550"/>
                    <a:gd name="connsiteY21" fmla="*/ 89535 h 104775"/>
                    <a:gd name="connsiteX22" fmla="*/ 143828 w 209550"/>
                    <a:gd name="connsiteY22" fmla="*/ 72390 h 104775"/>
                    <a:gd name="connsiteX23" fmla="*/ 156210 w 209550"/>
                    <a:gd name="connsiteY23" fmla="*/ 60008 h 104775"/>
                    <a:gd name="connsiteX24" fmla="*/ 205740 w 209550"/>
                    <a:gd name="connsiteY24" fmla="*/ 111443 h 104775"/>
                    <a:gd name="connsiteX25" fmla="*/ 136207 w 209550"/>
                    <a:gd name="connsiteY25" fmla="*/ 73343 h 104775"/>
                    <a:gd name="connsiteX26" fmla="*/ 123825 w 209550"/>
                    <a:gd name="connsiteY26" fmla="*/ 85725 h 104775"/>
                    <a:gd name="connsiteX27" fmla="*/ 109538 w 209550"/>
                    <a:gd name="connsiteY27" fmla="*/ 71438 h 104775"/>
                    <a:gd name="connsiteX28" fmla="*/ 121920 w 209550"/>
                    <a:gd name="connsiteY28" fmla="*/ 59055 h 104775"/>
                    <a:gd name="connsiteX29" fmla="*/ 136207 w 209550"/>
                    <a:gd name="connsiteY29" fmla="*/ 73343 h 104775"/>
                    <a:gd name="connsiteX30" fmla="*/ 106680 w 209550"/>
                    <a:gd name="connsiteY30" fmla="*/ 67628 h 104775"/>
                    <a:gd name="connsiteX31" fmla="*/ 94297 w 209550"/>
                    <a:gd name="connsiteY31" fmla="*/ 55245 h 104775"/>
                    <a:gd name="connsiteX32" fmla="*/ 106680 w 209550"/>
                    <a:gd name="connsiteY32" fmla="*/ 42863 h 104775"/>
                    <a:gd name="connsiteX33" fmla="*/ 119063 w 209550"/>
                    <a:gd name="connsiteY33" fmla="*/ 55245 h 104775"/>
                    <a:gd name="connsiteX34" fmla="*/ 106680 w 209550"/>
                    <a:gd name="connsiteY34" fmla="*/ 67628 h 104775"/>
                    <a:gd name="connsiteX35" fmla="*/ 76200 w 209550"/>
                    <a:gd name="connsiteY35" fmla="*/ 37148 h 104775"/>
                    <a:gd name="connsiteX36" fmla="*/ 105728 w 209550"/>
                    <a:gd name="connsiteY36" fmla="*/ 7620 h 104775"/>
                    <a:gd name="connsiteX37" fmla="*/ 136207 w 209550"/>
                    <a:gd name="connsiteY37" fmla="*/ 38100 h 104775"/>
                    <a:gd name="connsiteX38" fmla="*/ 121920 w 209550"/>
                    <a:gd name="connsiteY38" fmla="*/ 52388 h 104775"/>
                    <a:gd name="connsiteX39" fmla="*/ 105728 w 209550"/>
                    <a:gd name="connsiteY39" fmla="*/ 36195 h 104775"/>
                    <a:gd name="connsiteX40" fmla="*/ 90488 w 209550"/>
                    <a:gd name="connsiteY40" fmla="*/ 51435 h 104775"/>
                    <a:gd name="connsiteX41" fmla="*/ 76200 w 209550"/>
                    <a:gd name="connsiteY41" fmla="*/ 37148 h 104775"/>
                    <a:gd name="connsiteX42" fmla="*/ 90488 w 209550"/>
                    <a:gd name="connsiteY42" fmla="*/ 58103 h 104775"/>
                    <a:gd name="connsiteX43" fmla="*/ 102870 w 209550"/>
                    <a:gd name="connsiteY43" fmla="*/ 70485 h 104775"/>
                    <a:gd name="connsiteX44" fmla="*/ 87630 w 209550"/>
                    <a:gd name="connsiteY44" fmla="*/ 85725 h 104775"/>
                    <a:gd name="connsiteX45" fmla="*/ 75247 w 209550"/>
                    <a:gd name="connsiteY45" fmla="*/ 73343 h 104775"/>
                    <a:gd name="connsiteX46" fmla="*/ 90488 w 209550"/>
                    <a:gd name="connsiteY46" fmla="*/ 58103 h 104775"/>
                    <a:gd name="connsiteX47" fmla="*/ 69532 w 209550"/>
                    <a:gd name="connsiteY47" fmla="*/ 103823 h 104775"/>
                    <a:gd name="connsiteX48" fmla="*/ 57150 w 209550"/>
                    <a:gd name="connsiteY48" fmla="*/ 91440 h 104775"/>
                    <a:gd name="connsiteX49" fmla="*/ 72390 w 209550"/>
                    <a:gd name="connsiteY49" fmla="*/ 76200 h 104775"/>
                    <a:gd name="connsiteX50" fmla="*/ 84772 w 209550"/>
                    <a:gd name="connsiteY50" fmla="*/ 88583 h 104775"/>
                    <a:gd name="connsiteX51" fmla="*/ 69532 w 209550"/>
                    <a:gd name="connsiteY51" fmla="*/ 103823 h 104775"/>
                    <a:gd name="connsiteX52" fmla="*/ 105728 w 209550"/>
                    <a:gd name="connsiteY52" fmla="*/ 103823 h 104775"/>
                    <a:gd name="connsiteX53" fmla="*/ 91440 w 209550"/>
                    <a:gd name="connsiteY53" fmla="*/ 89535 h 104775"/>
                    <a:gd name="connsiteX54" fmla="*/ 106680 w 209550"/>
                    <a:gd name="connsiteY54" fmla="*/ 74295 h 104775"/>
                    <a:gd name="connsiteX55" fmla="*/ 120967 w 209550"/>
                    <a:gd name="connsiteY55" fmla="*/ 88583 h 104775"/>
                    <a:gd name="connsiteX56" fmla="*/ 105728 w 209550"/>
                    <a:gd name="connsiteY56" fmla="*/ 103823 h 104775"/>
                    <a:gd name="connsiteX57" fmla="*/ 153353 w 209550"/>
                    <a:gd name="connsiteY57" fmla="*/ 90488 h 104775"/>
                    <a:gd name="connsiteX58" fmla="*/ 140970 w 209550"/>
                    <a:gd name="connsiteY58" fmla="*/ 102870 h 104775"/>
                    <a:gd name="connsiteX59" fmla="*/ 127635 w 209550"/>
                    <a:gd name="connsiteY59" fmla="*/ 89535 h 104775"/>
                    <a:gd name="connsiteX60" fmla="*/ 140017 w 209550"/>
                    <a:gd name="connsiteY60" fmla="*/ 77153 h 104775"/>
                    <a:gd name="connsiteX61" fmla="*/ 153353 w 209550"/>
                    <a:gd name="connsiteY61" fmla="*/ 9048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205740" y="111443"/>
                      </a:moveTo>
                      <a:lnTo>
                        <a:pt x="209550" y="107633"/>
                      </a:lnTo>
                      <a:lnTo>
                        <a:pt x="155257" y="53340"/>
                      </a:lnTo>
                      <a:lnTo>
                        <a:pt x="139065" y="69533"/>
                      </a:lnTo>
                      <a:lnTo>
                        <a:pt x="124778" y="55245"/>
                      </a:lnTo>
                      <a:lnTo>
                        <a:pt x="142875" y="37148"/>
                      </a:lnTo>
                      <a:lnTo>
                        <a:pt x="105728" y="0"/>
                      </a:lnTo>
                      <a:lnTo>
                        <a:pt x="69532" y="36195"/>
                      </a:lnTo>
                      <a:lnTo>
                        <a:pt x="87630" y="54293"/>
                      </a:lnTo>
                      <a:lnTo>
                        <a:pt x="72390" y="69533"/>
                      </a:lnTo>
                      <a:lnTo>
                        <a:pt x="55245" y="52388"/>
                      </a:lnTo>
                      <a:lnTo>
                        <a:pt x="0" y="107633"/>
                      </a:lnTo>
                      <a:lnTo>
                        <a:pt x="3810" y="111443"/>
                      </a:lnTo>
                      <a:lnTo>
                        <a:pt x="56197" y="59055"/>
                      </a:lnTo>
                      <a:lnTo>
                        <a:pt x="69532" y="72390"/>
                      </a:lnTo>
                      <a:lnTo>
                        <a:pt x="51435" y="90488"/>
                      </a:lnTo>
                      <a:lnTo>
                        <a:pt x="71438" y="110490"/>
                      </a:lnTo>
                      <a:lnTo>
                        <a:pt x="89535" y="92393"/>
                      </a:lnTo>
                      <a:lnTo>
                        <a:pt x="106680" y="109538"/>
                      </a:lnTo>
                      <a:lnTo>
                        <a:pt x="124778" y="91440"/>
                      </a:lnTo>
                      <a:lnTo>
                        <a:pt x="141922" y="108585"/>
                      </a:lnTo>
                      <a:lnTo>
                        <a:pt x="160972" y="89535"/>
                      </a:lnTo>
                      <a:lnTo>
                        <a:pt x="143828" y="72390"/>
                      </a:lnTo>
                      <a:lnTo>
                        <a:pt x="156210" y="60008"/>
                      </a:lnTo>
                      <a:lnTo>
                        <a:pt x="205740" y="111443"/>
                      </a:lnTo>
                      <a:close/>
                      <a:moveTo>
                        <a:pt x="136207" y="73343"/>
                      </a:moveTo>
                      <a:lnTo>
                        <a:pt x="123825" y="85725"/>
                      </a:lnTo>
                      <a:lnTo>
                        <a:pt x="109538" y="71438"/>
                      </a:lnTo>
                      <a:lnTo>
                        <a:pt x="121920" y="59055"/>
                      </a:lnTo>
                      <a:lnTo>
                        <a:pt x="136207" y="73343"/>
                      </a:lnTo>
                      <a:close/>
                      <a:moveTo>
                        <a:pt x="106680" y="67628"/>
                      </a:moveTo>
                      <a:lnTo>
                        <a:pt x="94297" y="55245"/>
                      </a:lnTo>
                      <a:lnTo>
                        <a:pt x="106680" y="42863"/>
                      </a:lnTo>
                      <a:lnTo>
                        <a:pt x="119063" y="55245"/>
                      </a:lnTo>
                      <a:lnTo>
                        <a:pt x="106680" y="67628"/>
                      </a:lnTo>
                      <a:close/>
                      <a:moveTo>
                        <a:pt x="76200" y="37148"/>
                      </a:moveTo>
                      <a:lnTo>
                        <a:pt x="105728" y="7620"/>
                      </a:lnTo>
                      <a:lnTo>
                        <a:pt x="136207" y="38100"/>
                      </a:lnTo>
                      <a:lnTo>
                        <a:pt x="121920" y="52388"/>
                      </a:lnTo>
                      <a:lnTo>
                        <a:pt x="105728" y="36195"/>
                      </a:lnTo>
                      <a:lnTo>
                        <a:pt x="90488" y="51435"/>
                      </a:lnTo>
                      <a:lnTo>
                        <a:pt x="76200" y="37148"/>
                      </a:lnTo>
                      <a:close/>
                      <a:moveTo>
                        <a:pt x="90488" y="58103"/>
                      </a:moveTo>
                      <a:lnTo>
                        <a:pt x="102870" y="70485"/>
                      </a:lnTo>
                      <a:lnTo>
                        <a:pt x="87630" y="85725"/>
                      </a:lnTo>
                      <a:lnTo>
                        <a:pt x="75247" y="73343"/>
                      </a:lnTo>
                      <a:lnTo>
                        <a:pt x="90488" y="58103"/>
                      </a:lnTo>
                      <a:close/>
                      <a:moveTo>
                        <a:pt x="69532" y="103823"/>
                      </a:moveTo>
                      <a:lnTo>
                        <a:pt x="57150" y="91440"/>
                      </a:lnTo>
                      <a:lnTo>
                        <a:pt x="72390" y="76200"/>
                      </a:lnTo>
                      <a:lnTo>
                        <a:pt x="84772" y="88583"/>
                      </a:lnTo>
                      <a:lnTo>
                        <a:pt x="69532" y="103823"/>
                      </a:lnTo>
                      <a:close/>
                      <a:moveTo>
                        <a:pt x="105728" y="103823"/>
                      </a:moveTo>
                      <a:lnTo>
                        <a:pt x="91440" y="89535"/>
                      </a:lnTo>
                      <a:lnTo>
                        <a:pt x="106680" y="74295"/>
                      </a:lnTo>
                      <a:lnTo>
                        <a:pt x="120967" y="88583"/>
                      </a:lnTo>
                      <a:lnTo>
                        <a:pt x="105728" y="103823"/>
                      </a:lnTo>
                      <a:close/>
                      <a:moveTo>
                        <a:pt x="153353" y="90488"/>
                      </a:moveTo>
                      <a:lnTo>
                        <a:pt x="140970" y="102870"/>
                      </a:lnTo>
                      <a:lnTo>
                        <a:pt x="127635" y="89535"/>
                      </a:lnTo>
                      <a:lnTo>
                        <a:pt x="140017" y="77153"/>
                      </a:lnTo>
                      <a:lnTo>
                        <a:pt x="153353" y="9048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08" name="任意多边形: 形状 10007">
                  <a:extLst>
                    <a:ext uri="{FF2B5EF4-FFF2-40B4-BE49-F238E27FC236}">
                      <a16:creationId xmlns:a16="http://schemas.microsoft.com/office/drawing/2014/main" xmlns="" id="{B7DF55C4-842A-46DA-A131-3C727D368F0F}"/>
                    </a:ext>
                  </a:extLst>
                </p:cNvPr>
                <p:cNvSpPr/>
                <p:nvPr/>
              </p:nvSpPr>
              <p:spPr>
                <a:xfrm>
                  <a:off x="18814550" y="5539722"/>
                  <a:ext cx="209550" cy="104775"/>
                </a:xfrm>
                <a:custGeom>
                  <a:avLst/>
                  <a:gdLst>
                    <a:gd name="connsiteX0" fmla="*/ 3810 w 209550"/>
                    <a:gd name="connsiteY0" fmla="*/ 0 h 104775"/>
                    <a:gd name="connsiteX1" fmla="*/ 0 w 209550"/>
                    <a:gd name="connsiteY1" fmla="*/ 3810 h 104775"/>
                    <a:gd name="connsiteX2" fmla="*/ 54293 w 209550"/>
                    <a:gd name="connsiteY2" fmla="*/ 58103 h 104775"/>
                    <a:gd name="connsiteX3" fmla="*/ 70485 w 209550"/>
                    <a:gd name="connsiteY3" fmla="*/ 41910 h 104775"/>
                    <a:gd name="connsiteX4" fmla="*/ 84772 w 209550"/>
                    <a:gd name="connsiteY4" fmla="*/ 56197 h 104775"/>
                    <a:gd name="connsiteX5" fmla="*/ 66675 w 209550"/>
                    <a:gd name="connsiteY5" fmla="*/ 74295 h 104775"/>
                    <a:gd name="connsiteX6" fmla="*/ 103822 w 209550"/>
                    <a:gd name="connsiteY6" fmla="*/ 111443 h 104775"/>
                    <a:gd name="connsiteX7" fmla="*/ 140018 w 209550"/>
                    <a:gd name="connsiteY7" fmla="*/ 75247 h 104775"/>
                    <a:gd name="connsiteX8" fmla="*/ 121920 w 209550"/>
                    <a:gd name="connsiteY8" fmla="*/ 57150 h 104775"/>
                    <a:gd name="connsiteX9" fmla="*/ 137160 w 209550"/>
                    <a:gd name="connsiteY9" fmla="*/ 41910 h 104775"/>
                    <a:gd name="connsiteX10" fmla="*/ 154305 w 209550"/>
                    <a:gd name="connsiteY10" fmla="*/ 59055 h 104775"/>
                    <a:gd name="connsiteX11" fmla="*/ 209550 w 209550"/>
                    <a:gd name="connsiteY11" fmla="*/ 3810 h 104775"/>
                    <a:gd name="connsiteX12" fmla="*/ 205740 w 209550"/>
                    <a:gd name="connsiteY12" fmla="*/ 0 h 104775"/>
                    <a:gd name="connsiteX13" fmla="*/ 153353 w 209550"/>
                    <a:gd name="connsiteY13" fmla="*/ 52388 h 104775"/>
                    <a:gd name="connsiteX14" fmla="*/ 140018 w 209550"/>
                    <a:gd name="connsiteY14" fmla="*/ 39053 h 104775"/>
                    <a:gd name="connsiteX15" fmla="*/ 158115 w 209550"/>
                    <a:gd name="connsiteY15" fmla="*/ 20955 h 104775"/>
                    <a:gd name="connsiteX16" fmla="*/ 138113 w 209550"/>
                    <a:gd name="connsiteY16" fmla="*/ 953 h 104775"/>
                    <a:gd name="connsiteX17" fmla="*/ 120015 w 209550"/>
                    <a:gd name="connsiteY17" fmla="*/ 19050 h 104775"/>
                    <a:gd name="connsiteX18" fmla="*/ 102870 w 209550"/>
                    <a:gd name="connsiteY18" fmla="*/ 1905 h 104775"/>
                    <a:gd name="connsiteX19" fmla="*/ 84772 w 209550"/>
                    <a:gd name="connsiteY19" fmla="*/ 20003 h 104775"/>
                    <a:gd name="connsiteX20" fmla="*/ 67628 w 209550"/>
                    <a:gd name="connsiteY20" fmla="*/ 2857 h 104775"/>
                    <a:gd name="connsiteX21" fmla="*/ 48578 w 209550"/>
                    <a:gd name="connsiteY21" fmla="*/ 21907 h 104775"/>
                    <a:gd name="connsiteX22" fmla="*/ 65722 w 209550"/>
                    <a:gd name="connsiteY22" fmla="*/ 39053 h 104775"/>
                    <a:gd name="connsiteX23" fmla="*/ 53340 w 209550"/>
                    <a:gd name="connsiteY23" fmla="*/ 51435 h 104775"/>
                    <a:gd name="connsiteX24" fmla="*/ 3810 w 209550"/>
                    <a:gd name="connsiteY24" fmla="*/ 0 h 104775"/>
                    <a:gd name="connsiteX25" fmla="*/ 74295 w 209550"/>
                    <a:gd name="connsiteY25" fmla="*/ 38100 h 104775"/>
                    <a:gd name="connsiteX26" fmla="*/ 86678 w 209550"/>
                    <a:gd name="connsiteY26" fmla="*/ 25718 h 104775"/>
                    <a:gd name="connsiteX27" fmla="*/ 100965 w 209550"/>
                    <a:gd name="connsiteY27" fmla="*/ 40005 h 104775"/>
                    <a:gd name="connsiteX28" fmla="*/ 88582 w 209550"/>
                    <a:gd name="connsiteY28" fmla="*/ 52388 h 104775"/>
                    <a:gd name="connsiteX29" fmla="*/ 74295 w 209550"/>
                    <a:gd name="connsiteY29" fmla="*/ 38100 h 104775"/>
                    <a:gd name="connsiteX30" fmla="*/ 103822 w 209550"/>
                    <a:gd name="connsiteY30" fmla="*/ 43815 h 104775"/>
                    <a:gd name="connsiteX31" fmla="*/ 116205 w 209550"/>
                    <a:gd name="connsiteY31" fmla="*/ 56197 h 104775"/>
                    <a:gd name="connsiteX32" fmla="*/ 103822 w 209550"/>
                    <a:gd name="connsiteY32" fmla="*/ 68580 h 104775"/>
                    <a:gd name="connsiteX33" fmla="*/ 91440 w 209550"/>
                    <a:gd name="connsiteY33" fmla="*/ 56197 h 104775"/>
                    <a:gd name="connsiteX34" fmla="*/ 103822 w 209550"/>
                    <a:gd name="connsiteY34" fmla="*/ 43815 h 104775"/>
                    <a:gd name="connsiteX35" fmla="*/ 134303 w 209550"/>
                    <a:gd name="connsiteY35" fmla="*/ 74295 h 104775"/>
                    <a:gd name="connsiteX36" fmla="*/ 104775 w 209550"/>
                    <a:gd name="connsiteY36" fmla="*/ 103822 h 104775"/>
                    <a:gd name="connsiteX37" fmla="*/ 74295 w 209550"/>
                    <a:gd name="connsiteY37" fmla="*/ 73343 h 104775"/>
                    <a:gd name="connsiteX38" fmla="*/ 88582 w 209550"/>
                    <a:gd name="connsiteY38" fmla="*/ 59055 h 104775"/>
                    <a:gd name="connsiteX39" fmla="*/ 104775 w 209550"/>
                    <a:gd name="connsiteY39" fmla="*/ 75247 h 104775"/>
                    <a:gd name="connsiteX40" fmla="*/ 120015 w 209550"/>
                    <a:gd name="connsiteY40" fmla="*/ 60007 h 104775"/>
                    <a:gd name="connsiteX41" fmla="*/ 134303 w 209550"/>
                    <a:gd name="connsiteY41" fmla="*/ 74295 h 104775"/>
                    <a:gd name="connsiteX42" fmla="*/ 120015 w 209550"/>
                    <a:gd name="connsiteY42" fmla="*/ 53340 h 104775"/>
                    <a:gd name="connsiteX43" fmla="*/ 107632 w 209550"/>
                    <a:gd name="connsiteY43" fmla="*/ 40957 h 104775"/>
                    <a:gd name="connsiteX44" fmla="*/ 122872 w 209550"/>
                    <a:gd name="connsiteY44" fmla="*/ 25718 h 104775"/>
                    <a:gd name="connsiteX45" fmla="*/ 135255 w 209550"/>
                    <a:gd name="connsiteY45" fmla="*/ 38100 h 104775"/>
                    <a:gd name="connsiteX46" fmla="*/ 120015 w 209550"/>
                    <a:gd name="connsiteY46" fmla="*/ 53340 h 104775"/>
                    <a:gd name="connsiteX47" fmla="*/ 140018 w 209550"/>
                    <a:gd name="connsiteY47" fmla="*/ 7620 h 104775"/>
                    <a:gd name="connsiteX48" fmla="*/ 152400 w 209550"/>
                    <a:gd name="connsiteY48" fmla="*/ 20003 h 104775"/>
                    <a:gd name="connsiteX49" fmla="*/ 138113 w 209550"/>
                    <a:gd name="connsiteY49" fmla="*/ 34290 h 104775"/>
                    <a:gd name="connsiteX50" fmla="*/ 125730 w 209550"/>
                    <a:gd name="connsiteY50" fmla="*/ 21907 h 104775"/>
                    <a:gd name="connsiteX51" fmla="*/ 140018 w 209550"/>
                    <a:gd name="connsiteY51" fmla="*/ 7620 h 104775"/>
                    <a:gd name="connsiteX52" fmla="*/ 104775 w 209550"/>
                    <a:gd name="connsiteY52" fmla="*/ 7620 h 104775"/>
                    <a:gd name="connsiteX53" fmla="*/ 119063 w 209550"/>
                    <a:gd name="connsiteY53" fmla="*/ 21907 h 104775"/>
                    <a:gd name="connsiteX54" fmla="*/ 103822 w 209550"/>
                    <a:gd name="connsiteY54" fmla="*/ 37147 h 104775"/>
                    <a:gd name="connsiteX55" fmla="*/ 89535 w 209550"/>
                    <a:gd name="connsiteY55" fmla="*/ 22860 h 104775"/>
                    <a:gd name="connsiteX56" fmla="*/ 104775 w 209550"/>
                    <a:gd name="connsiteY56" fmla="*/ 7620 h 104775"/>
                    <a:gd name="connsiteX57" fmla="*/ 56197 w 209550"/>
                    <a:gd name="connsiteY57" fmla="*/ 20955 h 104775"/>
                    <a:gd name="connsiteX58" fmla="*/ 68580 w 209550"/>
                    <a:gd name="connsiteY58" fmla="*/ 8572 h 104775"/>
                    <a:gd name="connsiteX59" fmla="*/ 81915 w 209550"/>
                    <a:gd name="connsiteY59" fmla="*/ 21907 h 104775"/>
                    <a:gd name="connsiteX60" fmla="*/ 69532 w 209550"/>
                    <a:gd name="connsiteY60" fmla="*/ 34290 h 104775"/>
                    <a:gd name="connsiteX61" fmla="*/ 56197 w 209550"/>
                    <a:gd name="connsiteY61" fmla="*/ 2095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3810" y="0"/>
                      </a:moveTo>
                      <a:lnTo>
                        <a:pt x="0" y="3810"/>
                      </a:lnTo>
                      <a:lnTo>
                        <a:pt x="54293" y="58103"/>
                      </a:lnTo>
                      <a:lnTo>
                        <a:pt x="70485" y="41910"/>
                      </a:lnTo>
                      <a:lnTo>
                        <a:pt x="84772" y="56197"/>
                      </a:lnTo>
                      <a:lnTo>
                        <a:pt x="66675" y="74295"/>
                      </a:lnTo>
                      <a:lnTo>
                        <a:pt x="103822" y="111443"/>
                      </a:lnTo>
                      <a:lnTo>
                        <a:pt x="140018" y="75247"/>
                      </a:lnTo>
                      <a:lnTo>
                        <a:pt x="121920" y="57150"/>
                      </a:lnTo>
                      <a:lnTo>
                        <a:pt x="137160" y="41910"/>
                      </a:lnTo>
                      <a:lnTo>
                        <a:pt x="154305" y="59055"/>
                      </a:lnTo>
                      <a:lnTo>
                        <a:pt x="209550" y="3810"/>
                      </a:lnTo>
                      <a:lnTo>
                        <a:pt x="205740" y="0"/>
                      </a:lnTo>
                      <a:lnTo>
                        <a:pt x="153353" y="52388"/>
                      </a:lnTo>
                      <a:lnTo>
                        <a:pt x="140018" y="39053"/>
                      </a:lnTo>
                      <a:lnTo>
                        <a:pt x="158115" y="20955"/>
                      </a:lnTo>
                      <a:lnTo>
                        <a:pt x="138113" y="953"/>
                      </a:lnTo>
                      <a:lnTo>
                        <a:pt x="120015" y="19050"/>
                      </a:lnTo>
                      <a:lnTo>
                        <a:pt x="102870" y="1905"/>
                      </a:lnTo>
                      <a:lnTo>
                        <a:pt x="84772" y="20003"/>
                      </a:lnTo>
                      <a:lnTo>
                        <a:pt x="67628" y="2857"/>
                      </a:lnTo>
                      <a:lnTo>
                        <a:pt x="48578" y="21907"/>
                      </a:lnTo>
                      <a:lnTo>
                        <a:pt x="65722" y="39053"/>
                      </a:lnTo>
                      <a:lnTo>
                        <a:pt x="53340" y="51435"/>
                      </a:lnTo>
                      <a:lnTo>
                        <a:pt x="3810" y="0"/>
                      </a:lnTo>
                      <a:close/>
                      <a:moveTo>
                        <a:pt x="74295" y="38100"/>
                      </a:moveTo>
                      <a:lnTo>
                        <a:pt x="86678" y="25718"/>
                      </a:lnTo>
                      <a:lnTo>
                        <a:pt x="100965" y="40005"/>
                      </a:lnTo>
                      <a:lnTo>
                        <a:pt x="88582" y="52388"/>
                      </a:lnTo>
                      <a:lnTo>
                        <a:pt x="74295" y="38100"/>
                      </a:lnTo>
                      <a:close/>
                      <a:moveTo>
                        <a:pt x="103822" y="43815"/>
                      </a:moveTo>
                      <a:lnTo>
                        <a:pt x="116205" y="56197"/>
                      </a:lnTo>
                      <a:lnTo>
                        <a:pt x="103822" y="68580"/>
                      </a:lnTo>
                      <a:lnTo>
                        <a:pt x="91440" y="56197"/>
                      </a:lnTo>
                      <a:lnTo>
                        <a:pt x="103822" y="43815"/>
                      </a:lnTo>
                      <a:close/>
                      <a:moveTo>
                        <a:pt x="134303" y="74295"/>
                      </a:moveTo>
                      <a:lnTo>
                        <a:pt x="104775" y="103822"/>
                      </a:lnTo>
                      <a:lnTo>
                        <a:pt x="74295" y="73343"/>
                      </a:lnTo>
                      <a:lnTo>
                        <a:pt x="88582" y="59055"/>
                      </a:lnTo>
                      <a:lnTo>
                        <a:pt x="104775" y="75247"/>
                      </a:lnTo>
                      <a:lnTo>
                        <a:pt x="120015" y="60007"/>
                      </a:lnTo>
                      <a:lnTo>
                        <a:pt x="134303" y="74295"/>
                      </a:lnTo>
                      <a:close/>
                      <a:moveTo>
                        <a:pt x="120015" y="53340"/>
                      </a:moveTo>
                      <a:lnTo>
                        <a:pt x="107632" y="40957"/>
                      </a:lnTo>
                      <a:lnTo>
                        <a:pt x="122872" y="25718"/>
                      </a:lnTo>
                      <a:lnTo>
                        <a:pt x="135255" y="38100"/>
                      </a:lnTo>
                      <a:lnTo>
                        <a:pt x="120015" y="53340"/>
                      </a:lnTo>
                      <a:close/>
                      <a:moveTo>
                        <a:pt x="140018" y="7620"/>
                      </a:moveTo>
                      <a:lnTo>
                        <a:pt x="152400" y="20003"/>
                      </a:lnTo>
                      <a:lnTo>
                        <a:pt x="138113" y="34290"/>
                      </a:lnTo>
                      <a:lnTo>
                        <a:pt x="125730" y="21907"/>
                      </a:lnTo>
                      <a:lnTo>
                        <a:pt x="140018" y="7620"/>
                      </a:lnTo>
                      <a:close/>
                      <a:moveTo>
                        <a:pt x="104775" y="7620"/>
                      </a:moveTo>
                      <a:lnTo>
                        <a:pt x="119063" y="21907"/>
                      </a:lnTo>
                      <a:lnTo>
                        <a:pt x="103822" y="37147"/>
                      </a:lnTo>
                      <a:lnTo>
                        <a:pt x="89535" y="22860"/>
                      </a:lnTo>
                      <a:lnTo>
                        <a:pt x="104775" y="7620"/>
                      </a:lnTo>
                      <a:close/>
                      <a:moveTo>
                        <a:pt x="56197" y="20955"/>
                      </a:moveTo>
                      <a:lnTo>
                        <a:pt x="68580" y="8572"/>
                      </a:lnTo>
                      <a:lnTo>
                        <a:pt x="81915" y="21907"/>
                      </a:lnTo>
                      <a:lnTo>
                        <a:pt x="69532" y="34290"/>
                      </a:lnTo>
                      <a:lnTo>
                        <a:pt x="56197" y="2095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09" name="任意多边形: 形状 10008">
                  <a:extLst>
                    <a:ext uri="{FF2B5EF4-FFF2-40B4-BE49-F238E27FC236}">
                      <a16:creationId xmlns:a16="http://schemas.microsoft.com/office/drawing/2014/main" xmlns="" id="{D620D345-1A45-46C5-AEA9-586582155DAA}"/>
                    </a:ext>
                  </a:extLst>
                </p:cNvPr>
                <p:cNvSpPr/>
                <p:nvPr/>
              </p:nvSpPr>
              <p:spPr>
                <a:xfrm>
                  <a:off x="18260195" y="4887259"/>
                  <a:ext cx="104775" cy="209550"/>
                </a:xfrm>
                <a:custGeom>
                  <a:avLst/>
                  <a:gdLst>
                    <a:gd name="connsiteX0" fmla="*/ 111442 w 104775"/>
                    <a:gd name="connsiteY0" fmla="*/ 3810 h 209550"/>
                    <a:gd name="connsiteX1" fmla="*/ 107633 w 104775"/>
                    <a:gd name="connsiteY1" fmla="*/ 0 h 209550"/>
                    <a:gd name="connsiteX2" fmla="*/ 53340 w 104775"/>
                    <a:gd name="connsiteY2" fmla="*/ 54293 h 209550"/>
                    <a:gd name="connsiteX3" fmla="*/ 69533 w 104775"/>
                    <a:gd name="connsiteY3" fmla="*/ 70485 h 209550"/>
                    <a:gd name="connsiteX4" fmla="*/ 55245 w 104775"/>
                    <a:gd name="connsiteY4" fmla="*/ 84772 h 209550"/>
                    <a:gd name="connsiteX5" fmla="*/ 37147 w 104775"/>
                    <a:gd name="connsiteY5" fmla="*/ 66675 h 209550"/>
                    <a:gd name="connsiteX6" fmla="*/ 0 w 104775"/>
                    <a:gd name="connsiteY6" fmla="*/ 103822 h 209550"/>
                    <a:gd name="connsiteX7" fmla="*/ 36195 w 104775"/>
                    <a:gd name="connsiteY7" fmla="*/ 140018 h 209550"/>
                    <a:gd name="connsiteX8" fmla="*/ 54292 w 104775"/>
                    <a:gd name="connsiteY8" fmla="*/ 121920 h 209550"/>
                    <a:gd name="connsiteX9" fmla="*/ 69533 w 104775"/>
                    <a:gd name="connsiteY9" fmla="*/ 137160 h 209550"/>
                    <a:gd name="connsiteX10" fmla="*/ 52388 w 104775"/>
                    <a:gd name="connsiteY10" fmla="*/ 154305 h 209550"/>
                    <a:gd name="connsiteX11" fmla="*/ 107633 w 104775"/>
                    <a:gd name="connsiteY11" fmla="*/ 209550 h 209550"/>
                    <a:gd name="connsiteX12" fmla="*/ 111442 w 104775"/>
                    <a:gd name="connsiteY12" fmla="*/ 205740 h 209550"/>
                    <a:gd name="connsiteX13" fmla="*/ 59055 w 104775"/>
                    <a:gd name="connsiteY13" fmla="*/ 153353 h 209550"/>
                    <a:gd name="connsiteX14" fmla="*/ 72390 w 104775"/>
                    <a:gd name="connsiteY14" fmla="*/ 140018 h 209550"/>
                    <a:gd name="connsiteX15" fmla="*/ 90488 w 104775"/>
                    <a:gd name="connsiteY15" fmla="*/ 158115 h 209550"/>
                    <a:gd name="connsiteX16" fmla="*/ 110490 w 104775"/>
                    <a:gd name="connsiteY16" fmla="*/ 138113 h 209550"/>
                    <a:gd name="connsiteX17" fmla="*/ 92392 w 104775"/>
                    <a:gd name="connsiteY17" fmla="*/ 120015 h 209550"/>
                    <a:gd name="connsiteX18" fmla="*/ 109538 w 104775"/>
                    <a:gd name="connsiteY18" fmla="*/ 102870 h 209550"/>
                    <a:gd name="connsiteX19" fmla="*/ 91440 w 104775"/>
                    <a:gd name="connsiteY19" fmla="*/ 84772 h 209550"/>
                    <a:gd name="connsiteX20" fmla="*/ 108585 w 104775"/>
                    <a:gd name="connsiteY20" fmla="*/ 67628 h 209550"/>
                    <a:gd name="connsiteX21" fmla="*/ 89535 w 104775"/>
                    <a:gd name="connsiteY21" fmla="*/ 48578 h 209550"/>
                    <a:gd name="connsiteX22" fmla="*/ 72390 w 104775"/>
                    <a:gd name="connsiteY22" fmla="*/ 65722 h 209550"/>
                    <a:gd name="connsiteX23" fmla="*/ 60008 w 104775"/>
                    <a:gd name="connsiteY23" fmla="*/ 53340 h 209550"/>
                    <a:gd name="connsiteX24" fmla="*/ 111442 w 104775"/>
                    <a:gd name="connsiteY24" fmla="*/ 3810 h 209550"/>
                    <a:gd name="connsiteX25" fmla="*/ 73342 w 104775"/>
                    <a:gd name="connsiteY25" fmla="*/ 73343 h 209550"/>
                    <a:gd name="connsiteX26" fmla="*/ 85725 w 104775"/>
                    <a:gd name="connsiteY26" fmla="*/ 85725 h 209550"/>
                    <a:gd name="connsiteX27" fmla="*/ 71438 w 104775"/>
                    <a:gd name="connsiteY27" fmla="*/ 100013 h 209550"/>
                    <a:gd name="connsiteX28" fmla="*/ 59055 w 104775"/>
                    <a:gd name="connsiteY28" fmla="*/ 87630 h 209550"/>
                    <a:gd name="connsiteX29" fmla="*/ 73342 w 104775"/>
                    <a:gd name="connsiteY29" fmla="*/ 73343 h 209550"/>
                    <a:gd name="connsiteX30" fmla="*/ 68580 w 104775"/>
                    <a:gd name="connsiteY30" fmla="*/ 102870 h 209550"/>
                    <a:gd name="connsiteX31" fmla="*/ 56197 w 104775"/>
                    <a:gd name="connsiteY31" fmla="*/ 115253 h 209550"/>
                    <a:gd name="connsiteX32" fmla="*/ 43815 w 104775"/>
                    <a:gd name="connsiteY32" fmla="*/ 102870 h 209550"/>
                    <a:gd name="connsiteX33" fmla="*/ 56197 w 104775"/>
                    <a:gd name="connsiteY33" fmla="*/ 90488 h 209550"/>
                    <a:gd name="connsiteX34" fmla="*/ 68580 w 104775"/>
                    <a:gd name="connsiteY34" fmla="*/ 102870 h 209550"/>
                    <a:gd name="connsiteX35" fmla="*/ 38100 w 104775"/>
                    <a:gd name="connsiteY35" fmla="*/ 133350 h 209550"/>
                    <a:gd name="connsiteX36" fmla="*/ 8572 w 104775"/>
                    <a:gd name="connsiteY36" fmla="*/ 103822 h 209550"/>
                    <a:gd name="connsiteX37" fmla="*/ 39052 w 104775"/>
                    <a:gd name="connsiteY37" fmla="*/ 73343 h 209550"/>
                    <a:gd name="connsiteX38" fmla="*/ 53340 w 104775"/>
                    <a:gd name="connsiteY38" fmla="*/ 87630 h 209550"/>
                    <a:gd name="connsiteX39" fmla="*/ 37147 w 104775"/>
                    <a:gd name="connsiteY39" fmla="*/ 103822 h 209550"/>
                    <a:gd name="connsiteX40" fmla="*/ 52388 w 104775"/>
                    <a:gd name="connsiteY40" fmla="*/ 119063 h 209550"/>
                    <a:gd name="connsiteX41" fmla="*/ 38100 w 104775"/>
                    <a:gd name="connsiteY41" fmla="*/ 133350 h 209550"/>
                    <a:gd name="connsiteX42" fmla="*/ 59055 w 104775"/>
                    <a:gd name="connsiteY42" fmla="*/ 119063 h 209550"/>
                    <a:gd name="connsiteX43" fmla="*/ 71438 w 104775"/>
                    <a:gd name="connsiteY43" fmla="*/ 106680 h 209550"/>
                    <a:gd name="connsiteX44" fmla="*/ 86677 w 104775"/>
                    <a:gd name="connsiteY44" fmla="*/ 121920 h 209550"/>
                    <a:gd name="connsiteX45" fmla="*/ 74295 w 104775"/>
                    <a:gd name="connsiteY45" fmla="*/ 134303 h 209550"/>
                    <a:gd name="connsiteX46" fmla="*/ 59055 w 104775"/>
                    <a:gd name="connsiteY46" fmla="*/ 119063 h 209550"/>
                    <a:gd name="connsiteX47" fmla="*/ 104775 w 104775"/>
                    <a:gd name="connsiteY47" fmla="*/ 139065 h 209550"/>
                    <a:gd name="connsiteX48" fmla="*/ 92392 w 104775"/>
                    <a:gd name="connsiteY48" fmla="*/ 151447 h 209550"/>
                    <a:gd name="connsiteX49" fmla="*/ 77152 w 104775"/>
                    <a:gd name="connsiteY49" fmla="*/ 136207 h 209550"/>
                    <a:gd name="connsiteX50" fmla="*/ 89535 w 104775"/>
                    <a:gd name="connsiteY50" fmla="*/ 123825 h 209550"/>
                    <a:gd name="connsiteX51" fmla="*/ 104775 w 104775"/>
                    <a:gd name="connsiteY51" fmla="*/ 139065 h 209550"/>
                    <a:gd name="connsiteX52" fmla="*/ 103822 w 104775"/>
                    <a:gd name="connsiteY52" fmla="*/ 103822 h 209550"/>
                    <a:gd name="connsiteX53" fmla="*/ 89535 w 104775"/>
                    <a:gd name="connsiteY53" fmla="*/ 118110 h 209550"/>
                    <a:gd name="connsiteX54" fmla="*/ 74295 w 104775"/>
                    <a:gd name="connsiteY54" fmla="*/ 102870 h 209550"/>
                    <a:gd name="connsiteX55" fmla="*/ 88583 w 104775"/>
                    <a:gd name="connsiteY55" fmla="*/ 88582 h 209550"/>
                    <a:gd name="connsiteX56" fmla="*/ 103822 w 104775"/>
                    <a:gd name="connsiteY56" fmla="*/ 103822 h 209550"/>
                    <a:gd name="connsiteX57" fmla="*/ 90488 w 104775"/>
                    <a:gd name="connsiteY57" fmla="*/ 56197 h 209550"/>
                    <a:gd name="connsiteX58" fmla="*/ 102870 w 104775"/>
                    <a:gd name="connsiteY58" fmla="*/ 68580 h 209550"/>
                    <a:gd name="connsiteX59" fmla="*/ 89535 w 104775"/>
                    <a:gd name="connsiteY59" fmla="*/ 81915 h 209550"/>
                    <a:gd name="connsiteX60" fmla="*/ 77152 w 104775"/>
                    <a:gd name="connsiteY60" fmla="*/ 69532 h 209550"/>
                    <a:gd name="connsiteX61" fmla="*/ 90488 w 104775"/>
                    <a:gd name="connsiteY61" fmla="*/ 56197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111442" y="3810"/>
                      </a:moveTo>
                      <a:lnTo>
                        <a:pt x="107633" y="0"/>
                      </a:lnTo>
                      <a:lnTo>
                        <a:pt x="53340" y="54293"/>
                      </a:lnTo>
                      <a:lnTo>
                        <a:pt x="69533" y="70485"/>
                      </a:lnTo>
                      <a:lnTo>
                        <a:pt x="55245" y="84772"/>
                      </a:lnTo>
                      <a:lnTo>
                        <a:pt x="37147" y="66675"/>
                      </a:lnTo>
                      <a:lnTo>
                        <a:pt x="0" y="103822"/>
                      </a:lnTo>
                      <a:lnTo>
                        <a:pt x="36195" y="140018"/>
                      </a:lnTo>
                      <a:lnTo>
                        <a:pt x="54292" y="121920"/>
                      </a:lnTo>
                      <a:lnTo>
                        <a:pt x="69533" y="137160"/>
                      </a:lnTo>
                      <a:lnTo>
                        <a:pt x="52388" y="154305"/>
                      </a:lnTo>
                      <a:lnTo>
                        <a:pt x="107633" y="209550"/>
                      </a:lnTo>
                      <a:lnTo>
                        <a:pt x="111442" y="205740"/>
                      </a:lnTo>
                      <a:lnTo>
                        <a:pt x="59055" y="153353"/>
                      </a:lnTo>
                      <a:lnTo>
                        <a:pt x="72390" y="140018"/>
                      </a:lnTo>
                      <a:lnTo>
                        <a:pt x="90488" y="158115"/>
                      </a:lnTo>
                      <a:lnTo>
                        <a:pt x="110490" y="138113"/>
                      </a:lnTo>
                      <a:lnTo>
                        <a:pt x="92392" y="120015"/>
                      </a:lnTo>
                      <a:lnTo>
                        <a:pt x="109538" y="102870"/>
                      </a:lnTo>
                      <a:lnTo>
                        <a:pt x="91440" y="84772"/>
                      </a:lnTo>
                      <a:lnTo>
                        <a:pt x="108585" y="67628"/>
                      </a:lnTo>
                      <a:lnTo>
                        <a:pt x="89535" y="48578"/>
                      </a:lnTo>
                      <a:lnTo>
                        <a:pt x="72390" y="65722"/>
                      </a:lnTo>
                      <a:lnTo>
                        <a:pt x="60008" y="53340"/>
                      </a:lnTo>
                      <a:lnTo>
                        <a:pt x="111442" y="3810"/>
                      </a:lnTo>
                      <a:close/>
                      <a:moveTo>
                        <a:pt x="73342" y="73343"/>
                      </a:moveTo>
                      <a:lnTo>
                        <a:pt x="85725" y="85725"/>
                      </a:lnTo>
                      <a:lnTo>
                        <a:pt x="71438" y="100013"/>
                      </a:lnTo>
                      <a:lnTo>
                        <a:pt x="59055" y="87630"/>
                      </a:lnTo>
                      <a:lnTo>
                        <a:pt x="73342" y="73343"/>
                      </a:lnTo>
                      <a:close/>
                      <a:moveTo>
                        <a:pt x="68580" y="102870"/>
                      </a:moveTo>
                      <a:lnTo>
                        <a:pt x="56197" y="115253"/>
                      </a:lnTo>
                      <a:lnTo>
                        <a:pt x="43815" y="102870"/>
                      </a:lnTo>
                      <a:lnTo>
                        <a:pt x="56197" y="90488"/>
                      </a:lnTo>
                      <a:lnTo>
                        <a:pt x="68580" y="102870"/>
                      </a:lnTo>
                      <a:close/>
                      <a:moveTo>
                        <a:pt x="38100" y="133350"/>
                      </a:moveTo>
                      <a:lnTo>
                        <a:pt x="8572" y="103822"/>
                      </a:lnTo>
                      <a:lnTo>
                        <a:pt x="39052" y="73343"/>
                      </a:lnTo>
                      <a:lnTo>
                        <a:pt x="53340" y="87630"/>
                      </a:lnTo>
                      <a:lnTo>
                        <a:pt x="37147" y="103822"/>
                      </a:lnTo>
                      <a:lnTo>
                        <a:pt x="52388" y="119063"/>
                      </a:lnTo>
                      <a:lnTo>
                        <a:pt x="38100" y="133350"/>
                      </a:lnTo>
                      <a:close/>
                      <a:moveTo>
                        <a:pt x="59055" y="119063"/>
                      </a:moveTo>
                      <a:lnTo>
                        <a:pt x="71438" y="106680"/>
                      </a:lnTo>
                      <a:lnTo>
                        <a:pt x="86677" y="121920"/>
                      </a:lnTo>
                      <a:lnTo>
                        <a:pt x="74295" y="134303"/>
                      </a:lnTo>
                      <a:lnTo>
                        <a:pt x="59055" y="119063"/>
                      </a:lnTo>
                      <a:close/>
                      <a:moveTo>
                        <a:pt x="104775" y="139065"/>
                      </a:moveTo>
                      <a:lnTo>
                        <a:pt x="92392" y="151447"/>
                      </a:lnTo>
                      <a:lnTo>
                        <a:pt x="77152" y="136207"/>
                      </a:lnTo>
                      <a:lnTo>
                        <a:pt x="89535" y="123825"/>
                      </a:lnTo>
                      <a:lnTo>
                        <a:pt x="104775" y="139065"/>
                      </a:lnTo>
                      <a:close/>
                      <a:moveTo>
                        <a:pt x="103822" y="103822"/>
                      </a:moveTo>
                      <a:lnTo>
                        <a:pt x="89535" y="118110"/>
                      </a:lnTo>
                      <a:lnTo>
                        <a:pt x="74295" y="102870"/>
                      </a:lnTo>
                      <a:lnTo>
                        <a:pt x="88583" y="88582"/>
                      </a:lnTo>
                      <a:lnTo>
                        <a:pt x="103822" y="103822"/>
                      </a:lnTo>
                      <a:close/>
                      <a:moveTo>
                        <a:pt x="90488" y="56197"/>
                      </a:moveTo>
                      <a:lnTo>
                        <a:pt x="102870" y="68580"/>
                      </a:lnTo>
                      <a:lnTo>
                        <a:pt x="89535" y="81915"/>
                      </a:lnTo>
                      <a:lnTo>
                        <a:pt x="77152" y="69532"/>
                      </a:lnTo>
                      <a:lnTo>
                        <a:pt x="90488" y="561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10" name="任意多边形: 形状 10009">
                  <a:extLst>
                    <a:ext uri="{FF2B5EF4-FFF2-40B4-BE49-F238E27FC236}">
                      <a16:creationId xmlns:a16="http://schemas.microsoft.com/office/drawing/2014/main" xmlns="" id="{DB771032-6667-4C6B-B6E0-D80DECEB0302}"/>
                    </a:ext>
                  </a:extLst>
                </p:cNvPr>
                <p:cNvSpPr/>
                <p:nvPr/>
              </p:nvSpPr>
              <p:spPr>
                <a:xfrm>
                  <a:off x="19467965" y="4887259"/>
                  <a:ext cx="104775" cy="209550"/>
                </a:xfrm>
                <a:custGeom>
                  <a:avLst/>
                  <a:gdLst>
                    <a:gd name="connsiteX0" fmla="*/ 0 w 104775"/>
                    <a:gd name="connsiteY0" fmla="*/ 205740 h 209550"/>
                    <a:gd name="connsiteX1" fmla="*/ 3810 w 104775"/>
                    <a:gd name="connsiteY1" fmla="*/ 209550 h 209550"/>
                    <a:gd name="connsiteX2" fmla="*/ 58103 w 104775"/>
                    <a:gd name="connsiteY2" fmla="*/ 155257 h 209550"/>
                    <a:gd name="connsiteX3" fmla="*/ 41910 w 104775"/>
                    <a:gd name="connsiteY3" fmla="*/ 139065 h 209550"/>
                    <a:gd name="connsiteX4" fmla="*/ 56197 w 104775"/>
                    <a:gd name="connsiteY4" fmla="*/ 124778 h 209550"/>
                    <a:gd name="connsiteX5" fmla="*/ 74295 w 104775"/>
                    <a:gd name="connsiteY5" fmla="*/ 142875 h 209550"/>
                    <a:gd name="connsiteX6" fmla="*/ 111442 w 104775"/>
                    <a:gd name="connsiteY6" fmla="*/ 105728 h 209550"/>
                    <a:gd name="connsiteX7" fmla="*/ 75247 w 104775"/>
                    <a:gd name="connsiteY7" fmla="*/ 69532 h 209550"/>
                    <a:gd name="connsiteX8" fmla="*/ 57150 w 104775"/>
                    <a:gd name="connsiteY8" fmla="*/ 87630 h 209550"/>
                    <a:gd name="connsiteX9" fmla="*/ 41910 w 104775"/>
                    <a:gd name="connsiteY9" fmla="*/ 72390 h 209550"/>
                    <a:gd name="connsiteX10" fmla="*/ 59055 w 104775"/>
                    <a:gd name="connsiteY10" fmla="*/ 55245 h 209550"/>
                    <a:gd name="connsiteX11" fmla="*/ 3810 w 104775"/>
                    <a:gd name="connsiteY11" fmla="*/ 0 h 209550"/>
                    <a:gd name="connsiteX12" fmla="*/ 0 w 104775"/>
                    <a:gd name="connsiteY12" fmla="*/ 3810 h 209550"/>
                    <a:gd name="connsiteX13" fmla="*/ 52388 w 104775"/>
                    <a:gd name="connsiteY13" fmla="*/ 56197 h 209550"/>
                    <a:gd name="connsiteX14" fmla="*/ 39053 w 104775"/>
                    <a:gd name="connsiteY14" fmla="*/ 69532 h 209550"/>
                    <a:gd name="connsiteX15" fmla="*/ 20955 w 104775"/>
                    <a:gd name="connsiteY15" fmla="*/ 51435 h 209550"/>
                    <a:gd name="connsiteX16" fmla="*/ 953 w 104775"/>
                    <a:gd name="connsiteY16" fmla="*/ 71438 h 209550"/>
                    <a:gd name="connsiteX17" fmla="*/ 19050 w 104775"/>
                    <a:gd name="connsiteY17" fmla="*/ 89535 h 209550"/>
                    <a:gd name="connsiteX18" fmla="*/ 1905 w 104775"/>
                    <a:gd name="connsiteY18" fmla="*/ 106680 h 209550"/>
                    <a:gd name="connsiteX19" fmla="*/ 20003 w 104775"/>
                    <a:gd name="connsiteY19" fmla="*/ 124778 h 209550"/>
                    <a:gd name="connsiteX20" fmla="*/ 2857 w 104775"/>
                    <a:gd name="connsiteY20" fmla="*/ 141922 h 209550"/>
                    <a:gd name="connsiteX21" fmla="*/ 21907 w 104775"/>
                    <a:gd name="connsiteY21" fmla="*/ 160972 h 209550"/>
                    <a:gd name="connsiteX22" fmla="*/ 39053 w 104775"/>
                    <a:gd name="connsiteY22" fmla="*/ 143828 h 209550"/>
                    <a:gd name="connsiteX23" fmla="*/ 51435 w 104775"/>
                    <a:gd name="connsiteY23" fmla="*/ 156210 h 209550"/>
                    <a:gd name="connsiteX24" fmla="*/ 0 w 104775"/>
                    <a:gd name="connsiteY24" fmla="*/ 205740 h 209550"/>
                    <a:gd name="connsiteX25" fmla="*/ 38100 w 104775"/>
                    <a:gd name="connsiteY25" fmla="*/ 136207 h 209550"/>
                    <a:gd name="connsiteX26" fmla="*/ 25717 w 104775"/>
                    <a:gd name="connsiteY26" fmla="*/ 123825 h 209550"/>
                    <a:gd name="connsiteX27" fmla="*/ 40005 w 104775"/>
                    <a:gd name="connsiteY27" fmla="*/ 109538 h 209550"/>
                    <a:gd name="connsiteX28" fmla="*/ 52388 w 104775"/>
                    <a:gd name="connsiteY28" fmla="*/ 121920 h 209550"/>
                    <a:gd name="connsiteX29" fmla="*/ 38100 w 104775"/>
                    <a:gd name="connsiteY29" fmla="*/ 136207 h 209550"/>
                    <a:gd name="connsiteX30" fmla="*/ 43815 w 104775"/>
                    <a:gd name="connsiteY30" fmla="*/ 106680 h 209550"/>
                    <a:gd name="connsiteX31" fmla="*/ 56197 w 104775"/>
                    <a:gd name="connsiteY31" fmla="*/ 94297 h 209550"/>
                    <a:gd name="connsiteX32" fmla="*/ 68580 w 104775"/>
                    <a:gd name="connsiteY32" fmla="*/ 106680 h 209550"/>
                    <a:gd name="connsiteX33" fmla="*/ 56197 w 104775"/>
                    <a:gd name="connsiteY33" fmla="*/ 119063 h 209550"/>
                    <a:gd name="connsiteX34" fmla="*/ 43815 w 104775"/>
                    <a:gd name="connsiteY34" fmla="*/ 106680 h 209550"/>
                    <a:gd name="connsiteX35" fmla="*/ 74295 w 104775"/>
                    <a:gd name="connsiteY35" fmla="*/ 76200 h 209550"/>
                    <a:gd name="connsiteX36" fmla="*/ 103822 w 104775"/>
                    <a:gd name="connsiteY36" fmla="*/ 105728 h 209550"/>
                    <a:gd name="connsiteX37" fmla="*/ 73342 w 104775"/>
                    <a:gd name="connsiteY37" fmla="*/ 136207 h 209550"/>
                    <a:gd name="connsiteX38" fmla="*/ 59055 w 104775"/>
                    <a:gd name="connsiteY38" fmla="*/ 121920 h 209550"/>
                    <a:gd name="connsiteX39" fmla="*/ 75247 w 104775"/>
                    <a:gd name="connsiteY39" fmla="*/ 105728 h 209550"/>
                    <a:gd name="connsiteX40" fmla="*/ 60007 w 104775"/>
                    <a:gd name="connsiteY40" fmla="*/ 90488 h 209550"/>
                    <a:gd name="connsiteX41" fmla="*/ 74295 w 104775"/>
                    <a:gd name="connsiteY41" fmla="*/ 76200 h 209550"/>
                    <a:gd name="connsiteX42" fmla="*/ 53340 w 104775"/>
                    <a:gd name="connsiteY42" fmla="*/ 90488 h 209550"/>
                    <a:gd name="connsiteX43" fmla="*/ 40957 w 104775"/>
                    <a:gd name="connsiteY43" fmla="*/ 102870 h 209550"/>
                    <a:gd name="connsiteX44" fmla="*/ 25717 w 104775"/>
                    <a:gd name="connsiteY44" fmla="*/ 87630 h 209550"/>
                    <a:gd name="connsiteX45" fmla="*/ 38100 w 104775"/>
                    <a:gd name="connsiteY45" fmla="*/ 75247 h 209550"/>
                    <a:gd name="connsiteX46" fmla="*/ 53340 w 104775"/>
                    <a:gd name="connsiteY46" fmla="*/ 90488 h 209550"/>
                    <a:gd name="connsiteX47" fmla="*/ 6667 w 104775"/>
                    <a:gd name="connsiteY47" fmla="*/ 70485 h 209550"/>
                    <a:gd name="connsiteX48" fmla="*/ 19050 w 104775"/>
                    <a:gd name="connsiteY48" fmla="*/ 58103 h 209550"/>
                    <a:gd name="connsiteX49" fmla="*/ 33338 w 104775"/>
                    <a:gd name="connsiteY49" fmla="*/ 72390 h 209550"/>
                    <a:gd name="connsiteX50" fmla="*/ 20955 w 104775"/>
                    <a:gd name="connsiteY50" fmla="*/ 84772 h 209550"/>
                    <a:gd name="connsiteX51" fmla="*/ 6667 w 104775"/>
                    <a:gd name="connsiteY51" fmla="*/ 70485 h 209550"/>
                    <a:gd name="connsiteX52" fmla="*/ 7620 w 104775"/>
                    <a:gd name="connsiteY52" fmla="*/ 105728 h 209550"/>
                    <a:gd name="connsiteX53" fmla="*/ 21907 w 104775"/>
                    <a:gd name="connsiteY53" fmla="*/ 91440 h 209550"/>
                    <a:gd name="connsiteX54" fmla="*/ 37147 w 104775"/>
                    <a:gd name="connsiteY54" fmla="*/ 106680 h 209550"/>
                    <a:gd name="connsiteX55" fmla="*/ 22860 w 104775"/>
                    <a:gd name="connsiteY55" fmla="*/ 120968 h 209550"/>
                    <a:gd name="connsiteX56" fmla="*/ 7620 w 104775"/>
                    <a:gd name="connsiteY56" fmla="*/ 105728 h 209550"/>
                    <a:gd name="connsiteX57" fmla="*/ 20955 w 104775"/>
                    <a:gd name="connsiteY57" fmla="*/ 153353 h 209550"/>
                    <a:gd name="connsiteX58" fmla="*/ 8572 w 104775"/>
                    <a:gd name="connsiteY58" fmla="*/ 140970 h 209550"/>
                    <a:gd name="connsiteX59" fmla="*/ 21907 w 104775"/>
                    <a:gd name="connsiteY59" fmla="*/ 127635 h 209550"/>
                    <a:gd name="connsiteX60" fmla="*/ 34290 w 104775"/>
                    <a:gd name="connsiteY60" fmla="*/ 140018 h 209550"/>
                    <a:gd name="connsiteX61" fmla="*/ 20955 w 104775"/>
                    <a:gd name="connsiteY61" fmla="*/ 15335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0" y="205740"/>
                      </a:moveTo>
                      <a:lnTo>
                        <a:pt x="3810" y="209550"/>
                      </a:lnTo>
                      <a:lnTo>
                        <a:pt x="58103" y="155257"/>
                      </a:lnTo>
                      <a:lnTo>
                        <a:pt x="41910" y="139065"/>
                      </a:lnTo>
                      <a:lnTo>
                        <a:pt x="56197" y="124778"/>
                      </a:lnTo>
                      <a:lnTo>
                        <a:pt x="74295" y="142875"/>
                      </a:lnTo>
                      <a:lnTo>
                        <a:pt x="111442" y="105728"/>
                      </a:lnTo>
                      <a:lnTo>
                        <a:pt x="75247" y="69532"/>
                      </a:lnTo>
                      <a:lnTo>
                        <a:pt x="57150" y="87630"/>
                      </a:lnTo>
                      <a:lnTo>
                        <a:pt x="41910" y="72390"/>
                      </a:lnTo>
                      <a:lnTo>
                        <a:pt x="59055" y="55245"/>
                      </a:lnTo>
                      <a:lnTo>
                        <a:pt x="3810" y="0"/>
                      </a:lnTo>
                      <a:lnTo>
                        <a:pt x="0" y="3810"/>
                      </a:lnTo>
                      <a:lnTo>
                        <a:pt x="52388" y="56197"/>
                      </a:lnTo>
                      <a:lnTo>
                        <a:pt x="39053" y="69532"/>
                      </a:lnTo>
                      <a:lnTo>
                        <a:pt x="20955" y="51435"/>
                      </a:lnTo>
                      <a:lnTo>
                        <a:pt x="953" y="71438"/>
                      </a:lnTo>
                      <a:lnTo>
                        <a:pt x="19050" y="89535"/>
                      </a:lnTo>
                      <a:lnTo>
                        <a:pt x="1905" y="106680"/>
                      </a:lnTo>
                      <a:lnTo>
                        <a:pt x="20003" y="124778"/>
                      </a:lnTo>
                      <a:lnTo>
                        <a:pt x="2857" y="141922"/>
                      </a:lnTo>
                      <a:lnTo>
                        <a:pt x="21907" y="160972"/>
                      </a:lnTo>
                      <a:lnTo>
                        <a:pt x="39053" y="143828"/>
                      </a:lnTo>
                      <a:lnTo>
                        <a:pt x="51435" y="156210"/>
                      </a:lnTo>
                      <a:lnTo>
                        <a:pt x="0" y="205740"/>
                      </a:lnTo>
                      <a:close/>
                      <a:moveTo>
                        <a:pt x="38100" y="136207"/>
                      </a:moveTo>
                      <a:lnTo>
                        <a:pt x="25717" y="123825"/>
                      </a:lnTo>
                      <a:lnTo>
                        <a:pt x="40005" y="109538"/>
                      </a:lnTo>
                      <a:lnTo>
                        <a:pt x="52388" y="121920"/>
                      </a:lnTo>
                      <a:lnTo>
                        <a:pt x="38100" y="136207"/>
                      </a:lnTo>
                      <a:close/>
                      <a:moveTo>
                        <a:pt x="43815" y="106680"/>
                      </a:moveTo>
                      <a:lnTo>
                        <a:pt x="56197" y="94297"/>
                      </a:lnTo>
                      <a:lnTo>
                        <a:pt x="68580" y="106680"/>
                      </a:lnTo>
                      <a:lnTo>
                        <a:pt x="56197" y="119063"/>
                      </a:lnTo>
                      <a:lnTo>
                        <a:pt x="43815" y="106680"/>
                      </a:lnTo>
                      <a:close/>
                      <a:moveTo>
                        <a:pt x="74295" y="76200"/>
                      </a:moveTo>
                      <a:lnTo>
                        <a:pt x="103822" y="105728"/>
                      </a:lnTo>
                      <a:lnTo>
                        <a:pt x="73342" y="136207"/>
                      </a:lnTo>
                      <a:lnTo>
                        <a:pt x="59055" y="121920"/>
                      </a:lnTo>
                      <a:lnTo>
                        <a:pt x="75247" y="105728"/>
                      </a:lnTo>
                      <a:lnTo>
                        <a:pt x="60007" y="90488"/>
                      </a:lnTo>
                      <a:lnTo>
                        <a:pt x="74295" y="76200"/>
                      </a:lnTo>
                      <a:close/>
                      <a:moveTo>
                        <a:pt x="53340" y="90488"/>
                      </a:moveTo>
                      <a:lnTo>
                        <a:pt x="40957" y="102870"/>
                      </a:lnTo>
                      <a:lnTo>
                        <a:pt x="25717" y="87630"/>
                      </a:lnTo>
                      <a:lnTo>
                        <a:pt x="38100" y="75247"/>
                      </a:lnTo>
                      <a:lnTo>
                        <a:pt x="53340" y="90488"/>
                      </a:lnTo>
                      <a:close/>
                      <a:moveTo>
                        <a:pt x="6667" y="70485"/>
                      </a:moveTo>
                      <a:lnTo>
                        <a:pt x="19050" y="58103"/>
                      </a:lnTo>
                      <a:lnTo>
                        <a:pt x="33338" y="72390"/>
                      </a:lnTo>
                      <a:lnTo>
                        <a:pt x="20955" y="84772"/>
                      </a:lnTo>
                      <a:lnTo>
                        <a:pt x="6667" y="70485"/>
                      </a:lnTo>
                      <a:close/>
                      <a:moveTo>
                        <a:pt x="7620" y="105728"/>
                      </a:moveTo>
                      <a:lnTo>
                        <a:pt x="21907" y="91440"/>
                      </a:lnTo>
                      <a:lnTo>
                        <a:pt x="37147" y="106680"/>
                      </a:lnTo>
                      <a:lnTo>
                        <a:pt x="22860" y="120968"/>
                      </a:lnTo>
                      <a:lnTo>
                        <a:pt x="7620" y="105728"/>
                      </a:lnTo>
                      <a:close/>
                      <a:moveTo>
                        <a:pt x="20955" y="153353"/>
                      </a:moveTo>
                      <a:lnTo>
                        <a:pt x="8572" y="140970"/>
                      </a:lnTo>
                      <a:lnTo>
                        <a:pt x="21907" y="127635"/>
                      </a:lnTo>
                      <a:lnTo>
                        <a:pt x="34290" y="140018"/>
                      </a:lnTo>
                      <a:lnTo>
                        <a:pt x="20955" y="1533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060" name="文本框 10059">
              <a:extLst>
                <a:ext uri="{FF2B5EF4-FFF2-40B4-BE49-F238E27FC236}">
                  <a16:creationId xmlns:a16="http://schemas.microsoft.com/office/drawing/2014/main" xmlns="" id="{48A0EFE0-F454-455C-929E-DDA00E416866}"/>
                </a:ext>
              </a:extLst>
            </p:cNvPr>
            <p:cNvSpPr txBox="1"/>
            <p:nvPr/>
          </p:nvSpPr>
          <p:spPr>
            <a:xfrm>
              <a:off x="4084216" y="2045532"/>
              <a:ext cx="55816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Agency FB" panose="020B0503020202020204" pitchFamily="34" charset="0"/>
                </a:rPr>
                <a:t>2</a:t>
              </a:r>
              <a:endParaRPr lang="zh-CN" altLang="en-US" sz="6600" b="1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0066" name="组合 10065">
            <a:extLst>
              <a:ext uri="{FF2B5EF4-FFF2-40B4-BE49-F238E27FC236}">
                <a16:creationId xmlns:a16="http://schemas.microsoft.com/office/drawing/2014/main" xmlns="" id="{3362ED36-081F-4B33-BF3A-199E632C89D0}"/>
              </a:ext>
            </a:extLst>
          </p:cNvPr>
          <p:cNvGrpSpPr/>
          <p:nvPr/>
        </p:nvGrpSpPr>
        <p:grpSpPr>
          <a:xfrm>
            <a:off x="4934310" y="2338863"/>
            <a:ext cx="1182223" cy="1182222"/>
            <a:chOff x="4934310" y="2024538"/>
            <a:chExt cx="1182223" cy="1182222"/>
          </a:xfrm>
        </p:grpSpPr>
        <p:grpSp>
          <p:nvGrpSpPr>
            <p:cNvPr id="10035" name="组合 10034">
              <a:extLst>
                <a:ext uri="{FF2B5EF4-FFF2-40B4-BE49-F238E27FC236}">
                  <a16:creationId xmlns:a16="http://schemas.microsoft.com/office/drawing/2014/main" xmlns="" id="{81A82A58-5921-4937-ACDC-FA1D0AC7ADFF}"/>
                </a:ext>
              </a:extLst>
            </p:cNvPr>
            <p:cNvGrpSpPr/>
            <p:nvPr/>
          </p:nvGrpSpPr>
          <p:grpSpPr>
            <a:xfrm>
              <a:off x="4934310" y="2024538"/>
              <a:ext cx="1182223" cy="1182222"/>
              <a:chOff x="9609656" y="3781684"/>
              <a:chExt cx="2225416" cy="2225416"/>
            </a:xfrm>
          </p:grpSpPr>
          <p:sp>
            <p:nvSpPr>
              <p:cNvPr id="10036" name="任意多边形: 形状 10035">
                <a:extLst>
                  <a:ext uri="{FF2B5EF4-FFF2-40B4-BE49-F238E27FC236}">
                    <a16:creationId xmlns:a16="http://schemas.microsoft.com/office/drawing/2014/main" xmlns="" id="{76971779-2D6D-4CC4-A4C7-CC15D4AFF891}"/>
                  </a:ext>
                </a:extLst>
              </p:cNvPr>
              <p:cNvSpPr/>
              <p:nvPr/>
            </p:nvSpPr>
            <p:spPr>
              <a:xfrm>
                <a:off x="9609656" y="3781684"/>
                <a:ext cx="2225416" cy="2225416"/>
              </a:xfrm>
              <a:custGeom>
                <a:avLst/>
                <a:gdLst>
                  <a:gd name="connsiteX0" fmla="*/ 0 w 2670628"/>
                  <a:gd name="connsiteY0" fmla="*/ 1339919 h 2670628"/>
                  <a:gd name="connsiteX1" fmla="*/ 1339919 w 2670628"/>
                  <a:gd name="connsiteY1" fmla="*/ 0 h 2670628"/>
                  <a:gd name="connsiteX2" fmla="*/ 2679837 w 2670628"/>
                  <a:gd name="connsiteY2" fmla="*/ 1339919 h 2670628"/>
                  <a:gd name="connsiteX3" fmla="*/ 2306870 w 2670628"/>
                  <a:gd name="connsiteY3" fmla="*/ 1712886 h 2670628"/>
                  <a:gd name="connsiteX4" fmla="*/ 1339919 w 2670628"/>
                  <a:gd name="connsiteY4" fmla="*/ 2679837 h 267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628" h="2670628">
                    <a:moveTo>
                      <a:pt x="0" y="1339919"/>
                    </a:moveTo>
                    <a:lnTo>
                      <a:pt x="1339919" y="0"/>
                    </a:lnTo>
                    <a:lnTo>
                      <a:pt x="2679837" y="1339919"/>
                    </a:lnTo>
                    <a:lnTo>
                      <a:pt x="2306870" y="1712886"/>
                    </a:lnTo>
                    <a:lnTo>
                      <a:pt x="1339919" y="2679837"/>
                    </a:lnTo>
                    <a:close/>
                  </a:path>
                </a:pathLst>
              </a:custGeom>
              <a:solidFill>
                <a:srgbClr val="E63436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7" name="任意多边形: 形状 10036">
                <a:extLst>
                  <a:ext uri="{FF2B5EF4-FFF2-40B4-BE49-F238E27FC236}">
                    <a16:creationId xmlns:a16="http://schemas.microsoft.com/office/drawing/2014/main" xmlns="" id="{068F55B9-514E-4530-AC79-76E46F81C205}"/>
                  </a:ext>
                </a:extLst>
              </p:cNvPr>
              <p:cNvSpPr/>
              <p:nvPr/>
            </p:nvSpPr>
            <p:spPr>
              <a:xfrm>
                <a:off x="9644189" y="3816217"/>
                <a:ext cx="2148677" cy="2148677"/>
              </a:xfrm>
              <a:custGeom>
                <a:avLst/>
                <a:gdLst>
                  <a:gd name="connsiteX0" fmla="*/ 2599258 w 2578537"/>
                  <a:gd name="connsiteY0" fmla="*/ 1298478 h 2578537"/>
                  <a:gd name="connsiteX1" fmla="*/ 1298478 w 2578537"/>
                  <a:gd name="connsiteY1" fmla="*/ 2599258 h 2578537"/>
                  <a:gd name="connsiteX2" fmla="*/ 0 w 2578537"/>
                  <a:gd name="connsiteY2" fmla="*/ 1298478 h 2578537"/>
                  <a:gd name="connsiteX3" fmla="*/ 1298478 w 2578537"/>
                  <a:gd name="connsiteY3" fmla="*/ 0 h 2578537"/>
                  <a:gd name="connsiteX4" fmla="*/ 2599258 w 2578537"/>
                  <a:gd name="connsiteY4" fmla="*/ 1298478 h 2578537"/>
                  <a:gd name="connsiteX5" fmla="*/ 1298478 w 2578537"/>
                  <a:gd name="connsiteY5" fmla="*/ 43743 h 2578537"/>
                  <a:gd name="connsiteX6" fmla="*/ 43743 w 2578537"/>
                  <a:gd name="connsiteY6" fmla="*/ 1298478 h 2578537"/>
                  <a:gd name="connsiteX7" fmla="*/ 1298478 w 2578537"/>
                  <a:gd name="connsiteY7" fmla="*/ 2553213 h 2578537"/>
                  <a:gd name="connsiteX8" fmla="*/ 2553213 w 2578537"/>
                  <a:gd name="connsiteY8" fmla="*/ 1298478 h 2578537"/>
                  <a:gd name="connsiteX9" fmla="*/ 1298478 w 2578537"/>
                  <a:gd name="connsiteY9" fmla="*/ 43743 h 2578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8537" h="2578537">
                    <a:moveTo>
                      <a:pt x="2599258" y="1298478"/>
                    </a:moveTo>
                    <a:lnTo>
                      <a:pt x="1298478" y="2599258"/>
                    </a:lnTo>
                    <a:lnTo>
                      <a:pt x="0" y="1298478"/>
                    </a:lnTo>
                    <a:lnTo>
                      <a:pt x="1298478" y="0"/>
                    </a:lnTo>
                    <a:lnTo>
                      <a:pt x="2599258" y="1298478"/>
                    </a:lnTo>
                    <a:close/>
                    <a:moveTo>
                      <a:pt x="1298478" y="43743"/>
                    </a:moveTo>
                    <a:lnTo>
                      <a:pt x="43743" y="1298478"/>
                    </a:lnTo>
                    <a:lnTo>
                      <a:pt x="1298478" y="2553213"/>
                    </a:lnTo>
                    <a:lnTo>
                      <a:pt x="2553213" y="1298478"/>
                    </a:lnTo>
                    <a:lnTo>
                      <a:pt x="1298478" y="43743"/>
                    </a:lnTo>
                    <a:close/>
                  </a:path>
                </a:pathLst>
              </a:custGeom>
              <a:solidFill>
                <a:srgbClr val="F4D05D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38" name="组合 10037">
                <a:extLst>
                  <a:ext uri="{FF2B5EF4-FFF2-40B4-BE49-F238E27FC236}">
                    <a16:creationId xmlns:a16="http://schemas.microsoft.com/office/drawing/2014/main" xmlns="" id="{145A7E84-CF58-43A4-8AFE-38243B4A899A}"/>
                  </a:ext>
                </a:extLst>
              </p:cNvPr>
              <p:cNvGrpSpPr/>
              <p:nvPr/>
            </p:nvGrpSpPr>
            <p:grpSpPr>
              <a:xfrm>
                <a:off x="9712857" y="3890441"/>
                <a:ext cx="2012418" cy="2010958"/>
                <a:chOff x="18260195" y="4332904"/>
                <a:chExt cx="1312545" cy="1311593"/>
              </a:xfrm>
              <a:solidFill>
                <a:srgbClr val="F4D05D"/>
              </a:solidFill>
            </p:grpSpPr>
            <p:sp>
              <p:nvSpPr>
                <p:cNvPr id="10039" name="任意多边形: 形状 10038">
                  <a:extLst>
                    <a:ext uri="{FF2B5EF4-FFF2-40B4-BE49-F238E27FC236}">
                      <a16:creationId xmlns:a16="http://schemas.microsoft.com/office/drawing/2014/main" xmlns="" id="{034E2412-7CD0-448B-BB93-7D7242F6933A}"/>
                    </a:ext>
                  </a:extLst>
                </p:cNvPr>
                <p:cNvSpPr/>
                <p:nvPr/>
              </p:nvSpPr>
              <p:spPr>
                <a:xfrm>
                  <a:off x="18815503" y="4332904"/>
                  <a:ext cx="209550" cy="104775"/>
                </a:xfrm>
                <a:custGeom>
                  <a:avLst/>
                  <a:gdLst>
                    <a:gd name="connsiteX0" fmla="*/ 205740 w 209550"/>
                    <a:gd name="connsiteY0" fmla="*/ 111443 h 104775"/>
                    <a:gd name="connsiteX1" fmla="*/ 209550 w 209550"/>
                    <a:gd name="connsiteY1" fmla="*/ 107633 h 104775"/>
                    <a:gd name="connsiteX2" fmla="*/ 155257 w 209550"/>
                    <a:gd name="connsiteY2" fmla="*/ 53340 h 104775"/>
                    <a:gd name="connsiteX3" fmla="*/ 139065 w 209550"/>
                    <a:gd name="connsiteY3" fmla="*/ 69533 h 104775"/>
                    <a:gd name="connsiteX4" fmla="*/ 124778 w 209550"/>
                    <a:gd name="connsiteY4" fmla="*/ 55245 h 104775"/>
                    <a:gd name="connsiteX5" fmla="*/ 142875 w 209550"/>
                    <a:gd name="connsiteY5" fmla="*/ 37148 h 104775"/>
                    <a:gd name="connsiteX6" fmla="*/ 105728 w 209550"/>
                    <a:gd name="connsiteY6" fmla="*/ 0 h 104775"/>
                    <a:gd name="connsiteX7" fmla="*/ 69532 w 209550"/>
                    <a:gd name="connsiteY7" fmla="*/ 36195 h 104775"/>
                    <a:gd name="connsiteX8" fmla="*/ 87630 w 209550"/>
                    <a:gd name="connsiteY8" fmla="*/ 54293 h 104775"/>
                    <a:gd name="connsiteX9" fmla="*/ 72390 w 209550"/>
                    <a:gd name="connsiteY9" fmla="*/ 69533 h 104775"/>
                    <a:gd name="connsiteX10" fmla="*/ 55245 w 209550"/>
                    <a:gd name="connsiteY10" fmla="*/ 52388 h 104775"/>
                    <a:gd name="connsiteX11" fmla="*/ 0 w 209550"/>
                    <a:gd name="connsiteY11" fmla="*/ 107633 h 104775"/>
                    <a:gd name="connsiteX12" fmla="*/ 3810 w 209550"/>
                    <a:gd name="connsiteY12" fmla="*/ 111443 h 104775"/>
                    <a:gd name="connsiteX13" fmla="*/ 56197 w 209550"/>
                    <a:gd name="connsiteY13" fmla="*/ 59055 h 104775"/>
                    <a:gd name="connsiteX14" fmla="*/ 69532 w 209550"/>
                    <a:gd name="connsiteY14" fmla="*/ 72390 h 104775"/>
                    <a:gd name="connsiteX15" fmla="*/ 51435 w 209550"/>
                    <a:gd name="connsiteY15" fmla="*/ 90488 h 104775"/>
                    <a:gd name="connsiteX16" fmla="*/ 71438 w 209550"/>
                    <a:gd name="connsiteY16" fmla="*/ 110490 h 104775"/>
                    <a:gd name="connsiteX17" fmla="*/ 89535 w 209550"/>
                    <a:gd name="connsiteY17" fmla="*/ 92393 h 104775"/>
                    <a:gd name="connsiteX18" fmla="*/ 106680 w 209550"/>
                    <a:gd name="connsiteY18" fmla="*/ 109538 h 104775"/>
                    <a:gd name="connsiteX19" fmla="*/ 124778 w 209550"/>
                    <a:gd name="connsiteY19" fmla="*/ 91440 h 104775"/>
                    <a:gd name="connsiteX20" fmla="*/ 141922 w 209550"/>
                    <a:gd name="connsiteY20" fmla="*/ 108585 h 104775"/>
                    <a:gd name="connsiteX21" fmla="*/ 160972 w 209550"/>
                    <a:gd name="connsiteY21" fmla="*/ 89535 h 104775"/>
                    <a:gd name="connsiteX22" fmla="*/ 143828 w 209550"/>
                    <a:gd name="connsiteY22" fmla="*/ 72390 h 104775"/>
                    <a:gd name="connsiteX23" fmla="*/ 156210 w 209550"/>
                    <a:gd name="connsiteY23" fmla="*/ 60008 h 104775"/>
                    <a:gd name="connsiteX24" fmla="*/ 205740 w 209550"/>
                    <a:gd name="connsiteY24" fmla="*/ 111443 h 104775"/>
                    <a:gd name="connsiteX25" fmla="*/ 136207 w 209550"/>
                    <a:gd name="connsiteY25" fmla="*/ 73343 h 104775"/>
                    <a:gd name="connsiteX26" fmla="*/ 123825 w 209550"/>
                    <a:gd name="connsiteY26" fmla="*/ 85725 h 104775"/>
                    <a:gd name="connsiteX27" fmla="*/ 109538 w 209550"/>
                    <a:gd name="connsiteY27" fmla="*/ 71438 h 104775"/>
                    <a:gd name="connsiteX28" fmla="*/ 121920 w 209550"/>
                    <a:gd name="connsiteY28" fmla="*/ 59055 h 104775"/>
                    <a:gd name="connsiteX29" fmla="*/ 136207 w 209550"/>
                    <a:gd name="connsiteY29" fmla="*/ 73343 h 104775"/>
                    <a:gd name="connsiteX30" fmla="*/ 106680 w 209550"/>
                    <a:gd name="connsiteY30" fmla="*/ 67628 h 104775"/>
                    <a:gd name="connsiteX31" fmla="*/ 94297 w 209550"/>
                    <a:gd name="connsiteY31" fmla="*/ 55245 h 104775"/>
                    <a:gd name="connsiteX32" fmla="*/ 106680 w 209550"/>
                    <a:gd name="connsiteY32" fmla="*/ 42863 h 104775"/>
                    <a:gd name="connsiteX33" fmla="*/ 119063 w 209550"/>
                    <a:gd name="connsiteY33" fmla="*/ 55245 h 104775"/>
                    <a:gd name="connsiteX34" fmla="*/ 106680 w 209550"/>
                    <a:gd name="connsiteY34" fmla="*/ 67628 h 104775"/>
                    <a:gd name="connsiteX35" fmla="*/ 76200 w 209550"/>
                    <a:gd name="connsiteY35" fmla="*/ 37148 h 104775"/>
                    <a:gd name="connsiteX36" fmla="*/ 105728 w 209550"/>
                    <a:gd name="connsiteY36" fmla="*/ 7620 h 104775"/>
                    <a:gd name="connsiteX37" fmla="*/ 136207 w 209550"/>
                    <a:gd name="connsiteY37" fmla="*/ 38100 h 104775"/>
                    <a:gd name="connsiteX38" fmla="*/ 121920 w 209550"/>
                    <a:gd name="connsiteY38" fmla="*/ 52388 h 104775"/>
                    <a:gd name="connsiteX39" fmla="*/ 105728 w 209550"/>
                    <a:gd name="connsiteY39" fmla="*/ 36195 h 104775"/>
                    <a:gd name="connsiteX40" fmla="*/ 90488 w 209550"/>
                    <a:gd name="connsiteY40" fmla="*/ 51435 h 104775"/>
                    <a:gd name="connsiteX41" fmla="*/ 76200 w 209550"/>
                    <a:gd name="connsiteY41" fmla="*/ 37148 h 104775"/>
                    <a:gd name="connsiteX42" fmla="*/ 90488 w 209550"/>
                    <a:gd name="connsiteY42" fmla="*/ 58103 h 104775"/>
                    <a:gd name="connsiteX43" fmla="*/ 102870 w 209550"/>
                    <a:gd name="connsiteY43" fmla="*/ 70485 h 104775"/>
                    <a:gd name="connsiteX44" fmla="*/ 87630 w 209550"/>
                    <a:gd name="connsiteY44" fmla="*/ 85725 h 104775"/>
                    <a:gd name="connsiteX45" fmla="*/ 75247 w 209550"/>
                    <a:gd name="connsiteY45" fmla="*/ 73343 h 104775"/>
                    <a:gd name="connsiteX46" fmla="*/ 90488 w 209550"/>
                    <a:gd name="connsiteY46" fmla="*/ 58103 h 104775"/>
                    <a:gd name="connsiteX47" fmla="*/ 69532 w 209550"/>
                    <a:gd name="connsiteY47" fmla="*/ 103823 h 104775"/>
                    <a:gd name="connsiteX48" fmla="*/ 57150 w 209550"/>
                    <a:gd name="connsiteY48" fmla="*/ 91440 h 104775"/>
                    <a:gd name="connsiteX49" fmla="*/ 72390 w 209550"/>
                    <a:gd name="connsiteY49" fmla="*/ 76200 h 104775"/>
                    <a:gd name="connsiteX50" fmla="*/ 84772 w 209550"/>
                    <a:gd name="connsiteY50" fmla="*/ 88583 h 104775"/>
                    <a:gd name="connsiteX51" fmla="*/ 69532 w 209550"/>
                    <a:gd name="connsiteY51" fmla="*/ 103823 h 104775"/>
                    <a:gd name="connsiteX52" fmla="*/ 105728 w 209550"/>
                    <a:gd name="connsiteY52" fmla="*/ 103823 h 104775"/>
                    <a:gd name="connsiteX53" fmla="*/ 91440 w 209550"/>
                    <a:gd name="connsiteY53" fmla="*/ 89535 h 104775"/>
                    <a:gd name="connsiteX54" fmla="*/ 106680 w 209550"/>
                    <a:gd name="connsiteY54" fmla="*/ 74295 h 104775"/>
                    <a:gd name="connsiteX55" fmla="*/ 120967 w 209550"/>
                    <a:gd name="connsiteY55" fmla="*/ 88583 h 104775"/>
                    <a:gd name="connsiteX56" fmla="*/ 105728 w 209550"/>
                    <a:gd name="connsiteY56" fmla="*/ 103823 h 104775"/>
                    <a:gd name="connsiteX57" fmla="*/ 153353 w 209550"/>
                    <a:gd name="connsiteY57" fmla="*/ 90488 h 104775"/>
                    <a:gd name="connsiteX58" fmla="*/ 140970 w 209550"/>
                    <a:gd name="connsiteY58" fmla="*/ 102870 h 104775"/>
                    <a:gd name="connsiteX59" fmla="*/ 127635 w 209550"/>
                    <a:gd name="connsiteY59" fmla="*/ 89535 h 104775"/>
                    <a:gd name="connsiteX60" fmla="*/ 140017 w 209550"/>
                    <a:gd name="connsiteY60" fmla="*/ 77153 h 104775"/>
                    <a:gd name="connsiteX61" fmla="*/ 153353 w 209550"/>
                    <a:gd name="connsiteY61" fmla="*/ 9048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205740" y="111443"/>
                      </a:moveTo>
                      <a:lnTo>
                        <a:pt x="209550" y="107633"/>
                      </a:lnTo>
                      <a:lnTo>
                        <a:pt x="155257" y="53340"/>
                      </a:lnTo>
                      <a:lnTo>
                        <a:pt x="139065" y="69533"/>
                      </a:lnTo>
                      <a:lnTo>
                        <a:pt x="124778" y="55245"/>
                      </a:lnTo>
                      <a:lnTo>
                        <a:pt x="142875" y="37148"/>
                      </a:lnTo>
                      <a:lnTo>
                        <a:pt x="105728" y="0"/>
                      </a:lnTo>
                      <a:lnTo>
                        <a:pt x="69532" y="36195"/>
                      </a:lnTo>
                      <a:lnTo>
                        <a:pt x="87630" y="54293"/>
                      </a:lnTo>
                      <a:lnTo>
                        <a:pt x="72390" y="69533"/>
                      </a:lnTo>
                      <a:lnTo>
                        <a:pt x="55245" y="52388"/>
                      </a:lnTo>
                      <a:lnTo>
                        <a:pt x="0" y="107633"/>
                      </a:lnTo>
                      <a:lnTo>
                        <a:pt x="3810" y="111443"/>
                      </a:lnTo>
                      <a:lnTo>
                        <a:pt x="56197" y="59055"/>
                      </a:lnTo>
                      <a:lnTo>
                        <a:pt x="69532" y="72390"/>
                      </a:lnTo>
                      <a:lnTo>
                        <a:pt x="51435" y="90488"/>
                      </a:lnTo>
                      <a:lnTo>
                        <a:pt x="71438" y="110490"/>
                      </a:lnTo>
                      <a:lnTo>
                        <a:pt x="89535" y="92393"/>
                      </a:lnTo>
                      <a:lnTo>
                        <a:pt x="106680" y="109538"/>
                      </a:lnTo>
                      <a:lnTo>
                        <a:pt x="124778" y="91440"/>
                      </a:lnTo>
                      <a:lnTo>
                        <a:pt x="141922" y="108585"/>
                      </a:lnTo>
                      <a:lnTo>
                        <a:pt x="160972" y="89535"/>
                      </a:lnTo>
                      <a:lnTo>
                        <a:pt x="143828" y="72390"/>
                      </a:lnTo>
                      <a:lnTo>
                        <a:pt x="156210" y="60008"/>
                      </a:lnTo>
                      <a:lnTo>
                        <a:pt x="205740" y="111443"/>
                      </a:lnTo>
                      <a:close/>
                      <a:moveTo>
                        <a:pt x="136207" y="73343"/>
                      </a:moveTo>
                      <a:lnTo>
                        <a:pt x="123825" y="85725"/>
                      </a:lnTo>
                      <a:lnTo>
                        <a:pt x="109538" y="71438"/>
                      </a:lnTo>
                      <a:lnTo>
                        <a:pt x="121920" y="59055"/>
                      </a:lnTo>
                      <a:lnTo>
                        <a:pt x="136207" y="73343"/>
                      </a:lnTo>
                      <a:close/>
                      <a:moveTo>
                        <a:pt x="106680" y="67628"/>
                      </a:moveTo>
                      <a:lnTo>
                        <a:pt x="94297" y="55245"/>
                      </a:lnTo>
                      <a:lnTo>
                        <a:pt x="106680" y="42863"/>
                      </a:lnTo>
                      <a:lnTo>
                        <a:pt x="119063" y="55245"/>
                      </a:lnTo>
                      <a:lnTo>
                        <a:pt x="106680" y="67628"/>
                      </a:lnTo>
                      <a:close/>
                      <a:moveTo>
                        <a:pt x="76200" y="37148"/>
                      </a:moveTo>
                      <a:lnTo>
                        <a:pt x="105728" y="7620"/>
                      </a:lnTo>
                      <a:lnTo>
                        <a:pt x="136207" y="38100"/>
                      </a:lnTo>
                      <a:lnTo>
                        <a:pt x="121920" y="52388"/>
                      </a:lnTo>
                      <a:lnTo>
                        <a:pt x="105728" y="36195"/>
                      </a:lnTo>
                      <a:lnTo>
                        <a:pt x="90488" y="51435"/>
                      </a:lnTo>
                      <a:lnTo>
                        <a:pt x="76200" y="37148"/>
                      </a:lnTo>
                      <a:close/>
                      <a:moveTo>
                        <a:pt x="90488" y="58103"/>
                      </a:moveTo>
                      <a:lnTo>
                        <a:pt x="102870" y="70485"/>
                      </a:lnTo>
                      <a:lnTo>
                        <a:pt x="87630" y="85725"/>
                      </a:lnTo>
                      <a:lnTo>
                        <a:pt x="75247" y="73343"/>
                      </a:lnTo>
                      <a:lnTo>
                        <a:pt x="90488" y="58103"/>
                      </a:lnTo>
                      <a:close/>
                      <a:moveTo>
                        <a:pt x="69532" y="103823"/>
                      </a:moveTo>
                      <a:lnTo>
                        <a:pt x="57150" y="91440"/>
                      </a:lnTo>
                      <a:lnTo>
                        <a:pt x="72390" y="76200"/>
                      </a:lnTo>
                      <a:lnTo>
                        <a:pt x="84772" y="88583"/>
                      </a:lnTo>
                      <a:lnTo>
                        <a:pt x="69532" y="103823"/>
                      </a:lnTo>
                      <a:close/>
                      <a:moveTo>
                        <a:pt x="105728" y="103823"/>
                      </a:moveTo>
                      <a:lnTo>
                        <a:pt x="91440" y="89535"/>
                      </a:lnTo>
                      <a:lnTo>
                        <a:pt x="106680" y="74295"/>
                      </a:lnTo>
                      <a:lnTo>
                        <a:pt x="120967" y="88583"/>
                      </a:lnTo>
                      <a:lnTo>
                        <a:pt x="105728" y="103823"/>
                      </a:lnTo>
                      <a:close/>
                      <a:moveTo>
                        <a:pt x="153353" y="90488"/>
                      </a:moveTo>
                      <a:lnTo>
                        <a:pt x="140970" y="102870"/>
                      </a:lnTo>
                      <a:lnTo>
                        <a:pt x="127635" y="89535"/>
                      </a:lnTo>
                      <a:lnTo>
                        <a:pt x="140017" y="77153"/>
                      </a:lnTo>
                      <a:lnTo>
                        <a:pt x="153353" y="9048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40" name="任意多边形: 形状 10039">
                  <a:extLst>
                    <a:ext uri="{FF2B5EF4-FFF2-40B4-BE49-F238E27FC236}">
                      <a16:creationId xmlns:a16="http://schemas.microsoft.com/office/drawing/2014/main" xmlns="" id="{4E4E6960-B511-445B-B87F-E0AB54DBF1C0}"/>
                    </a:ext>
                  </a:extLst>
                </p:cNvPr>
                <p:cNvSpPr/>
                <p:nvPr/>
              </p:nvSpPr>
              <p:spPr>
                <a:xfrm>
                  <a:off x="18814550" y="5539722"/>
                  <a:ext cx="209550" cy="104775"/>
                </a:xfrm>
                <a:custGeom>
                  <a:avLst/>
                  <a:gdLst>
                    <a:gd name="connsiteX0" fmla="*/ 3810 w 209550"/>
                    <a:gd name="connsiteY0" fmla="*/ 0 h 104775"/>
                    <a:gd name="connsiteX1" fmla="*/ 0 w 209550"/>
                    <a:gd name="connsiteY1" fmla="*/ 3810 h 104775"/>
                    <a:gd name="connsiteX2" fmla="*/ 54293 w 209550"/>
                    <a:gd name="connsiteY2" fmla="*/ 58103 h 104775"/>
                    <a:gd name="connsiteX3" fmla="*/ 70485 w 209550"/>
                    <a:gd name="connsiteY3" fmla="*/ 41910 h 104775"/>
                    <a:gd name="connsiteX4" fmla="*/ 84772 w 209550"/>
                    <a:gd name="connsiteY4" fmla="*/ 56197 h 104775"/>
                    <a:gd name="connsiteX5" fmla="*/ 66675 w 209550"/>
                    <a:gd name="connsiteY5" fmla="*/ 74295 h 104775"/>
                    <a:gd name="connsiteX6" fmla="*/ 103822 w 209550"/>
                    <a:gd name="connsiteY6" fmla="*/ 111443 h 104775"/>
                    <a:gd name="connsiteX7" fmla="*/ 140018 w 209550"/>
                    <a:gd name="connsiteY7" fmla="*/ 75247 h 104775"/>
                    <a:gd name="connsiteX8" fmla="*/ 121920 w 209550"/>
                    <a:gd name="connsiteY8" fmla="*/ 57150 h 104775"/>
                    <a:gd name="connsiteX9" fmla="*/ 137160 w 209550"/>
                    <a:gd name="connsiteY9" fmla="*/ 41910 h 104775"/>
                    <a:gd name="connsiteX10" fmla="*/ 154305 w 209550"/>
                    <a:gd name="connsiteY10" fmla="*/ 59055 h 104775"/>
                    <a:gd name="connsiteX11" fmla="*/ 209550 w 209550"/>
                    <a:gd name="connsiteY11" fmla="*/ 3810 h 104775"/>
                    <a:gd name="connsiteX12" fmla="*/ 205740 w 209550"/>
                    <a:gd name="connsiteY12" fmla="*/ 0 h 104775"/>
                    <a:gd name="connsiteX13" fmla="*/ 153353 w 209550"/>
                    <a:gd name="connsiteY13" fmla="*/ 52388 h 104775"/>
                    <a:gd name="connsiteX14" fmla="*/ 140018 w 209550"/>
                    <a:gd name="connsiteY14" fmla="*/ 39053 h 104775"/>
                    <a:gd name="connsiteX15" fmla="*/ 158115 w 209550"/>
                    <a:gd name="connsiteY15" fmla="*/ 20955 h 104775"/>
                    <a:gd name="connsiteX16" fmla="*/ 138113 w 209550"/>
                    <a:gd name="connsiteY16" fmla="*/ 953 h 104775"/>
                    <a:gd name="connsiteX17" fmla="*/ 120015 w 209550"/>
                    <a:gd name="connsiteY17" fmla="*/ 19050 h 104775"/>
                    <a:gd name="connsiteX18" fmla="*/ 102870 w 209550"/>
                    <a:gd name="connsiteY18" fmla="*/ 1905 h 104775"/>
                    <a:gd name="connsiteX19" fmla="*/ 84772 w 209550"/>
                    <a:gd name="connsiteY19" fmla="*/ 20003 h 104775"/>
                    <a:gd name="connsiteX20" fmla="*/ 67628 w 209550"/>
                    <a:gd name="connsiteY20" fmla="*/ 2857 h 104775"/>
                    <a:gd name="connsiteX21" fmla="*/ 48578 w 209550"/>
                    <a:gd name="connsiteY21" fmla="*/ 21907 h 104775"/>
                    <a:gd name="connsiteX22" fmla="*/ 65722 w 209550"/>
                    <a:gd name="connsiteY22" fmla="*/ 39053 h 104775"/>
                    <a:gd name="connsiteX23" fmla="*/ 53340 w 209550"/>
                    <a:gd name="connsiteY23" fmla="*/ 51435 h 104775"/>
                    <a:gd name="connsiteX24" fmla="*/ 3810 w 209550"/>
                    <a:gd name="connsiteY24" fmla="*/ 0 h 104775"/>
                    <a:gd name="connsiteX25" fmla="*/ 74295 w 209550"/>
                    <a:gd name="connsiteY25" fmla="*/ 38100 h 104775"/>
                    <a:gd name="connsiteX26" fmla="*/ 86678 w 209550"/>
                    <a:gd name="connsiteY26" fmla="*/ 25718 h 104775"/>
                    <a:gd name="connsiteX27" fmla="*/ 100965 w 209550"/>
                    <a:gd name="connsiteY27" fmla="*/ 40005 h 104775"/>
                    <a:gd name="connsiteX28" fmla="*/ 88582 w 209550"/>
                    <a:gd name="connsiteY28" fmla="*/ 52388 h 104775"/>
                    <a:gd name="connsiteX29" fmla="*/ 74295 w 209550"/>
                    <a:gd name="connsiteY29" fmla="*/ 38100 h 104775"/>
                    <a:gd name="connsiteX30" fmla="*/ 103822 w 209550"/>
                    <a:gd name="connsiteY30" fmla="*/ 43815 h 104775"/>
                    <a:gd name="connsiteX31" fmla="*/ 116205 w 209550"/>
                    <a:gd name="connsiteY31" fmla="*/ 56197 h 104775"/>
                    <a:gd name="connsiteX32" fmla="*/ 103822 w 209550"/>
                    <a:gd name="connsiteY32" fmla="*/ 68580 h 104775"/>
                    <a:gd name="connsiteX33" fmla="*/ 91440 w 209550"/>
                    <a:gd name="connsiteY33" fmla="*/ 56197 h 104775"/>
                    <a:gd name="connsiteX34" fmla="*/ 103822 w 209550"/>
                    <a:gd name="connsiteY34" fmla="*/ 43815 h 104775"/>
                    <a:gd name="connsiteX35" fmla="*/ 134303 w 209550"/>
                    <a:gd name="connsiteY35" fmla="*/ 74295 h 104775"/>
                    <a:gd name="connsiteX36" fmla="*/ 104775 w 209550"/>
                    <a:gd name="connsiteY36" fmla="*/ 103822 h 104775"/>
                    <a:gd name="connsiteX37" fmla="*/ 74295 w 209550"/>
                    <a:gd name="connsiteY37" fmla="*/ 73343 h 104775"/>
                    <a:gd name="connsiteX38" fmla="*/ 88582 w 209550"/>
                    <a:gd name="connsiteY38" fmla="*/ 59055 h 104775"/>
                    <a:gd name="connsiteX39" fmla="*/ 104775 w 209550"/>
                    <a:gd name="connsiteY39" fmla="*/ 75247 h 104775"/>
                    <a:gd name="connsiteX40" fmla="*/ 120015 w 209550"/>
                    <a:gd name="connsiteY40" fmla="*/ 60007 h 104775"/>
                    <a:gd name="connsiteX41" fmla="*/ 134303 w 209550"/>
                    <a:gd name="connsiteY41" fmla="*/ 74295 h 104775"/>
                    <a:gd name="connsiteX42" fmla="*/ 120015 w 209550"/>
                    <a:gd name="connsiteY42" fmla="*/ 53340 h 104775"/>
                    <a:gd name="connsiteX43" fmla="*/ 107632 w 209550"/>
                    <a:gd name="connsiteY43" fmla="*/ 40957 h 104775"/>
                    <a:gd name="connsiteX44" fmla="*/ 122872 w 209550"/>
                    <a:gd name="connsiteY44" fmla="*/ 25718 h 104775"/>
                    <a:gd name="connsiteX45" fmla="*/ 135255 w 209550"/>
                    <a:gd name="connsiteY45" fmla="*/ 38100 h 104775"/>
                    <a:gd name="connsiteX46" fmla="*/ 120015 w 209550"/>
                    <a:gd name="connsiteY46" fmla="*/ 53340 h 104775"/>
                    <a:gd name="connsiteX47" fmla="*/ 140018 w 209550"/>
                    <a:gd name="connsiteY47" fmla="*/ 7620 h 104775"/>
                    <a:gd name="connsiteX48" fmla="*/ 152400 w 209550"/>
                    <a:gd name="connsiteY48" fmla="*/ 20003 h 104775"/>
                    <a:gd name="connsiteX49" fmla="*/ 138113 w 209550"/>
                    <a:gd name="connsiteY49" fmla="*/ 34290 h 104775"/>
                    <a:gd name="connsiteX50" fmla="*/ 125730 w 209550"/>
                    <a:gd name="connsiteY50" fmla="*/ 21907 h 104775"/>
                    <a:gd name="connsiteX51" fmla="*/ 140018 w 209550"/>
                    <a:gd name="connsiteY51" fmla="*/ 7620 h 104775"/>
                    <a:gd name="connsiteX52" fmla="*/ 104775 w 209550"/>
                    <a:gd name="connsiteY52" fmla="*/ 7620 h 104775"/>
                    <a:gd name="connsiteX53" fmla="*/ 119063 w 209550"/>
                    <a:gd name="connsiteY53" fmla="*/ 21907 h 104775"/>
                    <a:gd name="connsiteX54" fmla="*/ 103822 w 209550"/>
                    <a:gd name="connsiteY54" fmla="*/ 37147 h 104775"/>
                    <a:gd name="connsiteX55" fmla="*/ 89535 w 209550"/>
                    <a:gd name="connsiteY55" fmla="*/ 22860 h 104775"/>
                    <a:gd name="connsiteX56" fmla="*/ 104775 w 209550"/>
                    <a:gd name="connsiteY56" fmla="*/ 7620 h 104775"/>
                    <a:gd name="connsiteX57" fmla="*/ 56197 w 209550"/>
                    <a:gd name="connsiteY57" fmla="*/ 20955 h 104775"/>
                    <a:gd name="connsiteX58" fmla="*/ 68580 w 209550"/>
                    <a:gd name="connsiteY58" fmla="*/ 8572 h 104775"/>
                    <a:gd name="connsiteX59" fmla="*/ 81915 w 209550"/>
                    <a:gd name="connsiteY59" fmla="*/ 21907 h 104775"/>
                    <a:gd name="connsiteX60" fmla="*/ 69532 w 209550"/>
                    <a:gd name="connsiteY60" fmla="*/ 34290 h 104775"/>
                    <a:gd name="connsiteX61" fmla="*/ 56197 w 209550"/>
                    <a:gd name="connsiteY61" fmla="*/ 2095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3810" y="0"/>
                      </a:moveTo>
                      <a:lnTo>
                        <a:pt x="0" y="3810"/>
                      </a:lnTo>
                      <a:lnTo>
                        <a:pt x="54293" y="58103"/>
                      </a:lnTo>
                      <a:lnTo>
                        <a:pt x="70485" y="41910"/>
                      </a:lnTo>
                      <a:lnTo>
                        <a:pt x="84772" y="56197"/>
                      </a:lnTo>
                      <a:lnTo>
                        <a:pt x="66675" y="74295"/>
                      </a:lnTo>
                      <a:lnTo>
                        <a:pt x="103822" y="111443"/>
                      </a:lnTo>
                      <a:lnTo>
                        <a:pt x="140018" y="75247"/>
                      </a:lnTo>
                      <a:lnTo>
                        <a:pt x="121920" y="57150"/>
                      </a:lnTo>
                      <a:lnTo>
                        <a:pt x="137160" y="41910"/>
                      </a:lnTo>
                      <a:lnTo>
                        <a:pt x="154305" y="59055"/>
                      </a:lnTo>
                      <a:lnTo>
                        <a:pt x="209550" y="3810"/>
                      </a:lnTo>
                      <a:lnTo>
                        <a:pt x="205740" y="0"/>
                      </a:lnTo>
                      <a:lnTo>
                        <a:pt x="153353" y="52388"/>
                      </a:lnTo>
                      <a:lnTo>
                        <a:pt x="140018" y="39053"/>
                      </a:lnTo>
                      <a:lnTo>
                        <a:pt x="158115" y="20955"/>
                      </a:lnTo>
                      <a:lnTo>
                        <a:pt x="138113" y="953"/>
                      </a:lnTo>
                      <a:lnTo>
                        <a:pt x="120015" y="19050"/>
                      </a:lnTo>
                      <a:lnTo>
                        <a:pt x="102870" y="1905"/>
                      </a:lnTo>
                      <a:lnTo>
                        <a:pt x="84772" y="20003"/>
                      </a:lnTo>
                      <a:lnTo>
                        <a:pt x="67628" y="2857"/>
                      </a:lnTo>
                      <a:lnTo>
                        <a:pt x="48578" y="21907"/>
                      </a:lnTo>
                      <a:lnTo>
                        <a:pt x="65722" y="39053"/>
                      </a:lnTo>
                      <a:lnTo>
                        <a:pt x="53340" y="51435"/>
                      </a:lnTo>
                      <a:lnTo>
                        <a:pt x="3810" y="0"/>
                      </a:lnTo>
                      <a:close/>
                      <a:moveTo>
                        <a:pt x="74295" y="38100"/>
                      </a:moveTo>
                      <a:lnTo>
                        <a:pt x="86678" y="25718"/>
                      </a:lnTo>
                      <a:lnTo>
                        <a:pt x="100965" y="40005"/>
                      </a:lnTo>
                      <a:lnTo>
                        <a:pt x="88582" y="52388"/>
                      </a:lnTo>
                      <a:lnTo>
                        <a:pt x="74295" y="38100"/>
                      </a:lnTo>
                      <a:close/>
                      <a:moveTo>
                        <a:pt x="103822" y="43815"/>
                      </a:moveTo>
                      <a:lnTo>
                        <a:pt x="116205" y="56197"/>
                      </a:lnTo>
                      <a:lnTo>
                        <a:pt x="103822" y="68580"/>
                      </a:lnTo>
                      <a:lnTo>
                        <a:pt x="91440" y="56197"/>
                      </a:lnTo>
                      <a:lnTo>
                        <a:pt x="103822" y="43815"/>
                      </a:lnTo>
                      <a:close/>
                      <a:moveTo>
                        <a:pt x="134303" y="74295"/>
                      </a:moveTo>
                      <a:lnTo>
                        <a:pt x="104775" y="103822"/>
                      </a:lnTo>
                      <a:lnTo>
                        <a:pt x="74295" y="73343"/>
                      </a:lnTo>
                      <a:lnTo>
                        <a:pt x="88582" y="59055"/>
                      </a:lnTo>
                      <a:lnTo>
                        <a:pt x="104775" y="75247"/>
                      </a:lnTo>
                      <a:lnTo>
                        <a:pt x="120015" y="60007"/>
                      </a:lnTo>
                      <a:lnTo>
                        <a:pt x="134303" y="74295"/>
                      </a:lnTo>
                      <a:close/>
                      <a:moveTo>
                        <a:pt x="120015" y="53340"/>
                      </a:moveTo>
                      <a:lnTo>
                        <a:pt x="107632" y="40957"/>
                      </a:lnTo>
                      <a:lnTo>
                        <a:pt x="122872" y="25718"/>
                      </a:lnTo>
                      <a:lnTo>
                        <a:pt x="135255" y="38100"/>
                      </a:lnTo>
                      <a:lnTo>
                        <a:pt x="120015" y="53340"/>
                      </a:lnTo>
                      <a:close/>
                      <a:moveTo>
                        <a:pt x="140018" y="7620"/>
                      </a:moveTo>
                      <a:lnTo>
                        <a:pt x="152400" y="20003"/>
                      </a:lnTo>
                      <a:lnTo>
                        <a:pt x="138113" y="34290"/>
                      </a:lnTo>
                      <a:lnTo>
                        <a:pt x="125730" y="21907"/>
                      </a:lnTo>
                      <a:lnTo>
                        <a:pt x="140018" y="7620"/>
                      </a:lnTo>
                      <a:close/>
                      <a:moveTo>
                        <a:pt x="104775" y="7620"/>
                      </a:moveTo>
                      <a:lnTo>
                        <a:pt x="119063" y="21907"/>
                      </a:lnTo>
                      <a:lnTo>
                        <a:pt x="103822" y="37147"/>
                      </a:lnTo>
                      <a:lnTo>
                        <a:pt x="89535" y="22860"/>
                      </a:lnTo>
                      <a:lnTo>
                        <a:pt x="104775" y="7620"/>
                      </a:lnTo>
                      <a:close/>
                      <a:moveTo>
                        <a:pt x="56197" y="20955"/>
                      </a:moveTo>
                      <a:lnTo>
                        <a:pt x="68580" y="8572"/>
                      </a:lnTo>
                      <a:lnTo>
                        <a:pt x="81915" y="21907"/>
                      </a:lnTo>
                      <a:lnTo>
                        <a:pt x="69532" y="34290"/>
                      </a:lnTo>
                      <a:lnTo>
                        <a:pt x="56197" y="2095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41" name="任意多边形: 形状 10040">
                  <a:extLst>
                    <a:ext uri="{FF2B5EF4-FFF2-40B4-BE49-F238E27FC236}">
                      <a16:creationId xmlns:a16="http://schemas.microsoft.com/office/drawing/2014/main" xmlns="" id="{33E0FFF2-95C1-496C-BBA3-B59E8AD8C140}"/>
                    </a:ext>
                  </a:extLst>
                </p:cNvPr>
                <p:cNvSpPr/>
                <p:nvPr/>
              </p:nvSpPr>
              <p:spPr>
                <a:xfrm>
                  <a:off x="18260195" y="4887259"/>
                  <a:ext cx="104775" cy="209550"/>
                </a:xfrm>
                <a:custGeom>
                  <a:avLst/>
                  <a:gdLst>
                    <a:gd name="connsiteX0" fmla="*/ 111442 w 104775"/>
                    <a:gd name="connsiteY0" fmla="*/ 3810 h 209550"/>
                    <a:gd name="connsiteX1" fmla="*/ 107633 w 104775"/>
                    <a:gd name="connsiteY1" fmla="*/ 0 h 209550"/>
                    <a:gd name="connsiteX2" fmla="*/ 53340 w 104775"/>
                    <a:gd name="connsiteY2" fmla="*/ 54293 h 209550"/>
                    <a:gd name="connsiteX3" fmla="*/ 69533 w 104775"/>
                    <a:gd name="connsiteY3" fmla="*/ 70485 h 209550"/>
                    <a:gd name="connsiteX4" fmla="*/ 55245 w 104775"/>
                    <a:gd name="connsiteY4" fmla="*/ 84772 h 209550"/>
                    <a:gd name="connsiteX5" fmla="*/ 37147 w 104775"/>
                    <a:gd name="connsiteY5" fmla="*/ 66675 h 209550"/>
                    <a:gd name="connsiteX6" fmla="*/ 0 w 104775"/>
                    <a:gd name="connsiteY6" fmla="*/ 103822 h 209550"/>
                    <a:gd name="connsiteX7" fmla="*/ 36195 w 104775"/>
                    <a:gd name="connsiteY7" fmla="*/ 140018 h 209550"/>
                    <a:gd name="connsiteX8" fmla="*/ 54292 w 104775"/>
                    <a:gd name="connsiteY8" fmla="*/ 121920 h 209550"/>
                    <a:gd name="connsiteX9" fmla="*/ 69533 w 104775"/>
                    <a:gd name="connsiteY9" fmla="*/ 137160 h 209550"/>
                    <a:gd name="connsiteX10" fmla="*/ 52388 w 104775"/>
                    <a:gd name="connsiteY10" fmla="*/ 154305 h 209550"/>
                    <a:gd name="connsiteX11" fmla="*/ 107633 w 104775"/>
                    <a:gd name="connsiteY11" fmla="*/ 209550 h 209550"/>
                    <a:gd name="connsiteX12" fmla="*/ 111442 w 104775"/>
                    <a:gd name="connsiteY12" fmla="*/ 205740 h 209550"/>
                    <a:gd name="connsiteX13" fmla="*/ 59055 w 104775"/>
                    <a:gd name="connsiteY13" fmla="*/ 153353 h 209550"/>
                    <a:gd name="connsiteX14" fmla="*/ 72390 w 104775"/>
                    <a:gd name="connsiteY14" fmla="*/ 140018 h 209550"/>
                    <a:gd name="connsiteX15" fmla="*/ 90488 w 104775"/>
                    <a:gd name="connsiteY15" fmla="*/ 158115 h 209550"/>
                    <a:gd name="connsiteX16" fmla="*/ 110490 w 104775"/>
                    <a:gd name="connsiteY16" fmla="*/ 138113 h 209550"/>
                    <a:gd name="connsiteX17" fmla="*/ 92392 w 104775"/>
                    <a:gd name="connsiteY17" fmla="*/ 120015 h 209550"/>
                    <a:gd name="connsiteX18" fmla="*/ 109538 w 104775"/>
                    <a:gd name="connsiteY18" fmla="*/ 102870 h 209550"/>
                    <a:gd name="connsiteX19" fmla="*/ 91440 w 104775"/>
                    <a:gd name="connsiteY19" fmla="*/ 84772 h 209550"/>
                    <a:gd name="connsiteX20" fmla="*/ 108585 w 104775"/>
                    <a:gd name="connsiteY20" fmla="*/ 67628 h 209550"/>
                    <a:gd name="connsiteX21" fmla="*/ 89535 w 104775"/>
                    <a:gd name="connsiteY21" fmla="*/ 48578 h 209550"/>
                    <a:gd name="connsiteX22" fmla="*/ 72390 w 104775"/>
                    <a:gd name="connsiteY22" fmla="*/ 65722 h 209550"/>
                    <a:gd name="connsiteX23" fmla="*/ 60008 w 104775"/>
                    <a:gd name="connsiteY23" fmla="*/ 53340 h 209550"/>
                    <a:gd name="connsiteX24" fmla="*/ 111442 w 104775"/>
                    <a:gd name="connsiteY24" fmla="*/ 3810 h 209550"/>
                    <a:gd name="connsiteX25" fmla="*/ 73342 w 104775"/>
                    <a:gd name="connsiteY25" fmla="*/ 73343 h 209550"/>
                    <a:gd name="connsiteX26" fmla="*/ 85725 w 104775"/>
                    <a:gd name="connsiteY26" fmla="*/ 85725 h 209550"/>
                    <a:gd name="connsiteX27" fmla="*/ 71438 w 104775"/>
                    <a:gd name="connsiteY27" fmla="*/ 100013 h 209550"/>
                    <a:gd name="connsiteX28" fmla="*/ 59055 w 104775"/>
                    <a:gd name="connsiteY28" fmla="*/ 87630 h 209550"/>
                    <a:gd name="connsiteX29" fmla="*/ 73342 w 104775"/>
                    <a:gd name="connsiteY29" fmla="*/ 73343 h 209550"/>
                    <a:gd name="connsiteX30" fmla="*/ 68580 w 104775"/>
                    <a:gd name="connsiteY30" fmla="*/ 102870 h 209550"/>
                    <a:gd name="connsiteX31" fmla="*/ 56197 w 104775"/>
                    <a:gd name="connsiteY31" fmla="*/ 115253 h 209550"/>
                    <a:gd name="connsiteX32" fmla="*/ 43815 w 104775"/>
                    <a:gd name="connsiteY32" fmla="*/ 102870 h 209550"/>
                    <a:gd name="connsiteX33" fmla="*/ 56197 w 104775"/>
                    <a:gd name="connsiteY33" fmla="*/ 90488 h 209550"/>
                    <a:gd name="connsiteX34" fmla="*/ 68580 w 104775"/>
                    <a:gd name="connsiteY34" fmla="*/ 102870 h 209550"/>
                    <a:gd name="connsiteX35" fmla="*/ 38100 w 104775"/>
                    <a:gd name="connsiteY35" fmla="*/ 133350 h 209550"/>
                    <a:gd name="connsiteX36" fmla="*/ 8572 w 104775"/>
                    <a:gd name="connsiteY36" fmla="*/ 103822 h 209550"/>
                    <a:gd name="connsiteX37" fmla="*/ 39052 w 104775"/>
                    <a:gd name="connsiteY37" fmla="*/ 73343 h 209550"/>
                    <a:gd name="connsiteX38" fmla="*/ 53340 w 104775"/>
                    <a:gd name="connsiteY38" fmla="*/ 87630 h 209550"/>
                    <a:gd name="connsiteX39" fmla="*/ 37147 w 104775"/>
                    <a:gd name="connsiteY39" fmla="*/ 103822 h 209550"/>
                    <a:gd name="connsiteX40" fmla="*/ 52388 w 104775"/>
                    <a:gd name="connsiteY40" fmla="*/ 119063 h 209550"/>
                    <a:gd name="connsiteX41" fmla="*/ 38100 w 104775"/>
                    <a:gd name="connsiteY41" fmla="*/ 133350 h 209550"/>
                    <a:gd name="connsiteX42" fmla="*/ 59055 w 104775"/>
                    <a:gd name="connsiteY42" fmla="*/ 119063 h 209550"/>
                    <a:gd name="connsiteX43" fmla="*/ 71438 w 104775"/>
                    <a:gd name="connsiteY43" fmla="*/ 106680 h 209550"/>
                    <a:gd name="connsiteX44" fmla="*/ 86677 w 104775"/>
                    <a:gd name="connsiteY44" fmla="*/ 121920 h 209550"/>
                    <a:gd name="connsiteX45" fmla="*/ 74295 w 104775"/>
                    <a:gd name="connsiteY45" fmla="*/ 134303 h 209550"/>
                    <a:gd name="connsiteX46" fmla="*/ 59055 w 104775"/>
                    <a:gd name="connsiteY46" fmla="*/ 119063 h 209550"/>
                    <a:gd name="connsiteX47" fmla="*/ 104775 w 104775"/>
                    <a:gd name="connsiteY47" fmla="*/ 139065 h 209550"/>
                    <a:gd name="connsiteX48" fmla="*/ 92392 w 104775"/>
                    <a:gd name="connsiteY48" fmla="*/ 151447 h 209550"/>
                    <a:gd name="connsiteX49" fmla="*/ 77152 w 104775"/>
                    <a:gd name="connsiteY49" fmla="*/ 136207 h 209550"/>
                    <a:gd name="connsiteX50" fmla="*/ 89535 w 104775"/>
                    <a:gd name="connsiteY50" fmla="*/ 123825 h 209550"/>
                    <a:gd name="connsiteX51" fmla="*/ 104775 w 104775"/>
                    <a:gd name="connsiteY51" fmla="*/ 139065 h 209550"/>
                    <a:gd name="connsiteX52" fmla="*/ 103822 w 104775"/>
                    <a:gd name="connsiteY52" fmla="*/ 103822 h 209550"/>
                    <a:gd name="connsiteX53" fmla="*/ 89535 w 104775"/>
                    <a:gd name="connsiteY53" fmla="*/ 118110 h 209550"/>
                    <a:gd name="connsiteX54" fmla="*/ 74295 w 104775"/>
                    <a:gd name="connsiteY54" fmla="*/ 102870 h 209550"/>
                    <a:gd name="connsiteX55" fmla="*/ 88583 w 104775"/>
                    <a:gd name="connsiteY55" fmla="*/ 88582 h 209550"/>
                    <a:gd name="connsiteX56" fmla="*/ 103822 w 104775"/>
                    <a:gd name="connsiteY56" fmla="*/ 103822 h 209550"/>
                    <a:gd name="connsiteX57" fmla="*/ 90488 w 104775"/>
                    <a:gd name="connsiteY57" fmla="*/ 56197 h 209550"/>
                    <a:gd name="connsiteX58" fmla="*/ 102870 w 104775"/>
                    <a:gd name="connsiteY58" fmla="*/ 68580 h 209550"/>
                    <a:gd name="connsiteX59" fmla="*/ 89535 w 104775"/>
                    <a:gd name="connsiteY59" fmla="*/ 81915 h 209550"/>
                    <a:gd name="connsiteX60" fmla="*/ 77152 w 104775"/>
                    <a:gd name="connsiteY60" fmla="*/ 69532 h 209550"/>
                    <a:gd name="connsiteX61" fmla="*/ 90488 w 104775"/>
                    <a:gd name="connsiteY61" fmla="*/ 56197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111442" y="3810"/>
                      </a:moveTo>
                      <a:lnTo>
                        <a:pt x="107633" y="0"/>
                      </a:lnTo>
                      <a:lnTo>
                        <a:pt x="53340" y="54293"/>
                      </a:lnTo>
                      <a:lnTo>
                        <a:pt x="69533" y="70485"/>
                      </a:lnTo>
                      <a:lnTo>
                        <a:pt x="55245" y="84772"/>
                      </a:lnTo>
                      <a:lnTo>
                        <a:pt x="37147" y="66675"/>
                      </a:lnTo>
                      <a:lnTo>
                        <a:pt x="0" y="103822"/>
                      </a:lnTo>
                      <a:lnTo>
                        <a:pt x="36195" y="140018"/>
                      </a:lnTo>
                      <a:lnTo>
                        <a:pt x="54292" y="121920"/>
                      </a:lnTo>
                      <a:lnTo>
                        <a:pt x="69533" y="137160"/>
                      </a:lnTo>
                      <a:lnTo>
                        <a:pt x="52388" y="154305"/>
                      </a:lnTo>
                      <a:lnTo>
                        <a:pt x="107633" y="209550"/>
                      </a:lnTo>
                      <a:lnTo>
                        <a:pt x="111442" y="205740"/>
                      </a:lnTo>
                      <a:lnTo>
                        <a:pt x="59055" y="153353"/>
                      </a:lnTo>
                      <a:lnTo>
                        <a:pt x="72390" y="140018"/>
                      </a:lnTo>
                      <a:lnTo>
                        <a:pt x="90488" y="158115"/>
                      </a:lnTo>
                      <a:lnTo>
                        <a:pt x="110490" y="138113"/>
                      </a:lnTo>
                      <a:lnTo>
                        <a:pt x="92392" y="120015"/>
                      </a:lnTo>
                      <a:lnTo>
                        <a:pt x="109538" y="102870"/>
                      </a:lnTo>
                      <a:lnTo>
                        <a:pt x="91440" y="84772"/>
                      </a:lnTo>
                      <a:lnTo>
                        <a:pt x="108585" y="67628"/>
                      </a:lnTo>
                      <a:lnTo>
                        <a:pt x="89535" y="48578"/>
                      </a:lnTo>
                      <a:lnTo>
                        <a:pt x="72390" y="65722"/>
                      </a:lnTo>
                      <a:lnTo>
                        <a:pt x="60008" y="53340"/>
                      </a:lnTo>
                      <a:lnTo>
                        <a:pt x="111442" y="3810"/>
                      </a:lnTo>
                      <a:close/>
                      <a:moveTo>
                        <a:pt x="73342" y="73343"/>
                      </a:moveTo>
                      <a:lnTo>
                        <a:pt x="85725" y="85725"/>
                      </a:lnTo>
                      <a:lnTo>
                        <a:pt x="71438" y="100013"/>
                      </a:lnTo>
                      <a:lnTo>
                        <a:pt x="59055" y="87630"/>
                      </a:lnTo>
                      <a:lnTo>
                        <a:pt x="73342" y="73343"/>
                      </a:lnTo>
                      <a:close/>
                      <a:moveTo>
                        <a:pt x="68580" y="102870"/>
                      </a:moveTo>
                      <a:lnTo>
                        <a:pt x="56197" y="115253"/>
                      </a:lnTo>
                      <a:lnTo>
                        <a:pt x="43815" y="102870"/>
                      </a:lnTo>
                      <a:lnTo>
                        <a:pt x="56197" y="90488"/>
                      </a:lnTo>
                      <a:lnTo>
                        <a:pt x="68580" y="102870"/>
                      </a:lnTo>
                      <a:close/>
                      <a:moveTo>
                        <a:pt x="38100" y="133350"/>
                      </a:moveTo>
                      <a:lnTo>
                        <a:pt x="8572" y="103822"/>
                      </a:lnTo>
                      <a:lnTo>
                        <a:pt x="39052" y="73343"/>
                      </a:lnTo>
                      <a:lnTo>
                        <a:pt x="53340" y="87630"/>
                      </a:lnTo>
                      <a:lnTo>
                        <a:pt x="37147" y="103822"/>
                      </a:lnTo>
                      <a:lnTo>
                        <a:pt x="52388" y="119063"/>
                      </a:lnTo>
                      <a:lnTo>
                        <a:pt x="38100" y="133350"/>
                      </a:lnTo>
                      <a:close/>
                      <a:moveTo>
                        <a:pt x="59055" y="119063"/>
                      </a:moveTo>
                      <a:lnTo>
                        <a:pt x="71438" y="106680"/>
                      </a:lnTo>
                      <a:lnTo>
                        <a:pt x="86677" y="121920"/>
                      </a:lnTo>
                      <a:lnTo>
                        <a:pt x="74295" y="134303"/>
                      </a:lnTo>
                      <a:lnTo>
                        <a:pt x="59055" y="119063"/>
                      </a:lnTo>
                      <a:close/>
                      <a:moveTo>
                        <a:pt x="104775" y="139065"/>
                      </a:moveTo>
                      <a:lnTo>
                        <a:pt x="92392" y="151447"/>
                      </a:lnTo>
                      <a:lnTo>
                        <a:pt x="77152" y="136207"/>
                      </a:lnTo>
                      <a:lnTo>
                        <a:pt x="89535" y="123825"/>
                      </a:lnTo>
                      <a:lnTo>
                        <a:pt x="104775" y="139065"/>
                      </a:lnTo>
                      <a:close/>
                      <a:moveTo>
                        <a:pt x="103822" y="103822"/>
                      </a:moveTo>
                      <a:lnTo>
                        <a:pt x="89535" y="118110"/>
                      </a:lnTo>
                      <a:lnTo>
                        <a:pt x="74295" y="102870"/>
                      </a:lnTo>
                      <a:lnTo>
                        <a:pt x="88583" y="88582"/>
                      </a:lnTo>
                      <a:lnTo>
                        <a:pt x="103822" y="103822"/>
                      </a:lnTo>
                      <a:close/>
                      <a:moveTo>
                        <a:pt x="90488" y="56197"/>
                      </a:moveTo>
                      <a:lnTo>
                        <a:pt x="102870" y="68580"/>
                      </a:lnTo>
                      <a:lnTo>
                        <a:pt x="89535" y="81915"/>
                      </a:lnTo>
                      <a:lnTo>
                        <a:pt x="77152" y="69532"/>
                      </a:lnTo>
                      <a:lnTo>
                        <a:pt x="90488" y="561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42" name="任意多边形: 形状 10041">
                  <a:extLst>
                    <a:ext uri="{FF2B5EF4-FFF2-40B4-BE49-F238E27FC236}">
                      <a16:creationId xmlns:a16="http://schemas.microsoft.com/office/drawing/2014/main" xmlns="" id="{28D97615-2B15-447A-BBF6-E33FE2F7D73B}"/>
                    </a:ext>
                  </a:extLst>
                </p:cNvPr>
                <p:cNvSpPr/>
                <p:nvPr/>
              </p:nvSpPr>
              <p:spPr>
                <a:xfrm>
                  <a:off x="19467965" y="4887259"/>
                  <a:ext cx="104775" cy="209550"/>
                </a:xfrm>
                <a:custGeom>
                  <a:avLst/>
                  <a:gdLst>
                    <a:gd name="connsiteX0" fmla="*/ 0 w 104775"/>
                    <a:gd name="connsiteY0" fmla="*/ 205740 h 209550"/>
                    <a:gd name="connsiteX1" fmla="*/ 3810 w 104775"/>
                    <a:gd name="connsiteY1" fmla="*/ 209550 h 209550"/>
                    <a:gd name="connsiteX2" fmla="*/ 58103 w 104775"/>
                    <a:gd name="connsiteY2" fmla="*/ 155257 h 209550"/>
                    <a:gd name="connsiteX3" fmla="*/ 41910 w 104775"/>
                    <a:gd name="connsiteY3" fmla="*/ 139065 h 209550"/>
                    <a:gd name="connsiteX4" fmla="*/ 56197 w 104775"/>
                    <a:gd name="connsiteY4" fmla="*/ 124778 h 209550"/>
                    <a:gd name="connsiteX5" fmla="*/ 74295 w 104775"/>
                    <a:gd name="connsiteY5" fmla="*/ 142875 h 209550"/>
                    <a:gd name="connsiteX6" fmla="*/ 111442 w 104775"/>
                    <a:gd name="connsiteY6" fmla="*/ 105728 h 209550"/>
                    <a:gd name="connsiteX7" fmla="*/ 75247 w 104775"/>
                    <a:gd name="connsiteY7" fmla="*/ 69532 h 209550"/>
                    <a:gd name="connsiteX8" fmla="*/ 57150 w 104775"/>
                    <a:gd name="connsiteY8" fmla="*/ 87630 h 209550"/>
                    <a:gd name="connsiteX9" fmla="*/ 41910 w 104775"/>
                    <a:gd name="connsiteY9" fmla="*/ 72390 h 209550"/>
                    <a:gd name="connsiteX10" fmla="*/ 59055 w 104775"/>
                    <a:gd name="connsiteY10" fmla="*/ 55245 h 209550"/>
                    <a:gd name="connsiteX11" fmla="*/ 3810 w 104775"/>
                    <a:gd name="connsiteY11" fmla="*/ 0 h 209550"/>
                    <a:gd name="connsiteX12" fmla="*/ 0 w 104775"/>
                    <a:gd name="connsiteY12" fmla="*/ 3810 h 209550"/>
                    <a:gd name="connsiteX13" fmla="*/ 52388 w 104775"/>
                    <a:gd name="connsiteY13" fmla="*/ 56197 h 209550"/>
                    <a:gd name="connsiteX14" fmla="*/ 39053 w 104775"/>
                    <a:gd name="connsiteY14" fmla="*/ 69532 h 209550"/>
                    <a:gd name="connsiteX15" fmla="*/ 20955 w 104775"/>
                    <a:gd name="connsiteY15" fmla="*/ 51435 h 209550"/>
                    <a:gd name="connsiteX16" fmla="*/ 953 w 104775"/>
                    <a:gd name="connsiteY16" fmla="*/ 71438 h 209550"/>
                    <a:gd name="connsiteX17" fmla="*/ 19050 w 104775"/>
                    <a:gd name="connsiteY17" fmla="*/ 89535 h 209550"/>
                    <a:gd name="connsiteX18" fmla="*/ 1905 w 104775"/>
                    <a:gd name="connsiteY18" fmla="*/ 106680 h 209550"/>
                    <a:gd name="connsiteX19" fmla="*/ 20003 w 104775"/>
                    <a:gd name="connsiteY19" fmla="*/ 124778 h 209550"/>
                    <a:gd name="connsiteX20" fmla="*/ 2857 w 104775"/>
                    <a:gd name="connsiteY20" fmla="*/ 141922 h 209550"/>
                    <a:gd name="connsiteX21" fmla="*/ 21907 w 104775"/>
                    <a:gd name="connsiteY21" fmla="*/ 160972 h 209550"/>
                    <a:gd name="connsiteX22" fmla="*/ 39053 w 104775"/>
                    <a:gd name="connsiteY22" fmla="*/ 143828 h 209550"/>
                    <a:gd name="connsiteX23" fmla="*/ 51435 w 104775"/>
                    <a:gd name="connsiteY23" fmla="*/ 156210 h 209550"/>
                    <a:gd name="connsiteX24" fmla="*/ 0 w 104775"/>
                    <a:gd name="connsiteY24" fmla="*/ 205740 h 209550"/>
                    <a:gd name="connsiteX25" fmla="*/ 38100 w 104775"/>
                    <a:gd name="connsiteY25" fmla="*/ 136207 h 209550"/>
                    <a:gd name="connsiteX26" fmla="*/ 25717 w 104775"/>
                    <a:gd name="connsiteY26" fmla="*/ 123825 h 209550"/>
                    <a:gd name="connsiteX27" fmla="*/ 40005 w 104775"/>
                    <a:gd name="connsiteY27" fmla="*/ 109538 h 209550"/>
                    <a:gd name="connsiteX28" fmla="*/ 52388 w 104775"/>
                    <a:gd name="connsiteY28" fmla="*/ 121920 h 209550"/>
                    <a:gd name="connsiteX29" fmla="*/ 38100 w 104775"/>
                    <a:gd name="connsiteY29" fmla="*/ 136207 h 209550"/>
                    <a:gd name="connsiteX30" fmla="*/ 43815 w 104775"/>
                    <a:gd name="connsiteY30" fmla="*/ 106680 h 209550"/>
                    <a:gd name="connsiteX31" fmla="*/ 56197 w 104775"/>
                    <a:gd name="connsiteY31" fmla="*/ 94297 h 209550"/>
                    <a:gd name="connsiteX32" fmla="*/ 68580 w 104775"/>
                    <a:gd name="connsiteY32" fmla="*/ 106680 h 209550"/>
                    <a:gd name="connsiteX33" fmla="*/ 56197 w 104775"/>
                    <a:gd name="connsiteY33" fmla="*/ 119063 h 209550"/>
                    <a:gd name="connsiteX34" fmla="*/ 43815 w 104775"/>
                    <a:gd name="connsiteY34" fmla="*/ 106680 h 209550"/>
                    <a:gd name="connsiteX35" fmla="*/ 74295 w 104775"/>
                    <a:gd name="connsiteY35" fmla="*/ 76200 h 209550"/>
                    <a:gd name="connsiteX36" fmla="*/ 103822 w 104775"/>
                    <a:gd name="connsiteY36" fmla="*/ 105728 h 209550"/>
                    <a:gd name="connsiteX37" fmla="*/ 73342 w 104775"/>
                    <a:gd name="connsiteY37" fmla="*/ 136207 h 209550"/>
                    <a:gd name="connsiteX38" fmla="*/ 59055 w 104775"/>
                    <a:gd name="connsiteY38" fmla="*/ 121920 h 209550"/>
                    <a:gd name="connsiteX39" fmla="*/ 75247 w 104775"/>
                    <a:gd name="connsiteY39" fmla="*/ 105728 h 209550"/>
                    <a:gd name="connsiteX40" fmla="*/ 60007 w 104775"/>
                    <a:gd name="connsiteY40" fmla="*/ 90488 h 209550"/>
                    <a:gd name="connsiteX41" fmla="*/ 74295 w 104775"/>
                    <a:gd name="connsiteY41" fmla="*/ 76200 h 209550"/>
                    <a:gd name="connsiteX42" fmla="*/ 53340 w 104775"/>
                    <a:gd name="connsiteY42" fmla="*/ 90488 h 209550"/>
                    <a:gd name="connsiteX43" fmla="*/ 40957 w 104775"/>
                    <a:gd name="connsiteY43" fmla="*/ 102870 h 209550"/>
                    <a:gd name="connsiteX44" fmla="*/ 25717 w 104775"/>
                    <a:gd name="connsiteY44" fmla="*/ 87630 h 209550"/>
                    <a:gd name="connsiteX45" fmla="*/ 38100 w 104775"/>
                    <a:gd name="connsiteY45" fmla="*/ 75247 h 209550"/>
                    <a:gd name="connsiteX46" fmla="*/ 53340 w 104775"/>
                    <a:gd name="connsiteY46" fmla="*/ 90488 h 209550"/>
                    <a:gd name="connsiteX47" fmla="*/ 6667 w 104775"/>
                    <a:gd name="connsiteY47" fmla="*/ 70485 h 209550"/>
                    <a:gd name="connsiteX48" fmla="*/ 19050 w 104775"/>
                    <a:gd name="connsiteY48" fmla="*/ 58103 h 209550"/>
                    <a:gd name="connsiteX49" fmla="*/ 33338 w 104775"/>
                    <a:gd name="connsiteY49" fmla="*/ 72390 h 209550"/>
                    <a:gd name="connsiteX50" fmla="*/ 20955 w 104775"/>
                    <a:gd name="connsiteY50" fmla="*/ 84772 h 209550"/>
                    <a:gd name="connsiteX51" fmla="*/ 6667 w 104775"/>
                    <a:gd name="connsiteY51" fmla="*/ 70485 h 209550"/>
                    <a:gd name="connsiteX52" fmla="*/ 7620 w 104775"/>
                    <a:gd name="connsiteY52" fmla="*/ 105728 h 209550"/>
                    <a:gd name="connsiteX53" fmla="*/ 21907 w 104775"/>
                    <a:gd name="connsiteY53" fmla="*/ 91440 h 209550"/>
                    <a:gd name="connsiteX54" fmla="*/ 37147 w 104775"/>
                    <a:gd name="connsiteY54" fmla="*/ 106680 h 209550"/>
                    <a:gd name="connsiteX55" fmla="*/ 22860 w 104775"/>
                    <a:gd name="connsiteY55" fmla="*/ 120968 h 209550"/>
                    <a:gd name="connsiteX56" fmla="*/ 7620 w 104775"/>
                    <a:gd name="connsiteY56" fmla="*/ 105728 h 209550"/>
                    <a:gd name="connsiteX57" fmla="*/ 20955 w 104775"/>
                    <a:gd name="connsiteY57" fmla="*/ 153353 h 209550"/>
                    <a:gd name="connsiteX58" fmla="*/ 8572 w 104775"/>
                    <a:gd name="connsiteY58" fmla="*/ 140970 h 209550"/>
                    <a:gd name="connsiteX59" fmla="*/ 21907 w 104775"/>
                    <a:gd name="connsiteY59" fmla="*/ 127635 h 209550"/>
                    <a:gd name="connsiteX60" fmla="*/ 34290 w 104775"/>
                    <a:gd name="connsiteY60" fmla="*/ 140018 h 209550"/>
                    <a:gd name="connsiteX61" fmla="*/ 20955 w 104775"/>
                    <a:gd name="connsiteY61" fmla="*/ 15335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0" y="205740"/>
                      </a:moveTo>
                      <a:lnTo>
                        <a:pt x="3810" y="209550"/>
                      </a:lnTo>
                      <a:lnTo>
                        <a:pt x="58103" y="155257"/>
                      </a:lnTo>
                      <a:lnTo>
                        <a:pt x="41910" y="139065"/>
                      </a:lnTo>
                      <a:lnTo>
                        <a:pt x="56197" y="124778"/>
                      </a:lnTo>
                      <a:lnTo>
                        <a:pt x="74295" y="142875"/>
                      </a:lnTo>
                      <a:lnTo>
                        <a:pt x="111442" y="105728"/>
                      </a:lnTo>
                      <a:lnTo>
                        <a:pt x="75247" y="69532"/>
                      </a:lnTo>
                      <a:lnTo>
                        <a:pt x="57150" y="87630"/>
                      </a:lnTo>
                      <a:lnTo>
                        <a:pt x="41910" y="72390"/>
                      </a:lnTo>
                      <a:lnTo>
                        <a:pt x="59055" y="55245"/>
                      </a:lnTo>
                      <a:lnTo>
                        <a:pt x="3810" y="0"/>
                      </a:lnTo>
                      <a:lnTo>
                        <a:pt x="0" y="3810"/>
                      </a:lnTo>
                      <a:lnTo>
                        <a:pt x="52388" y="56197"/>
                      </a:lnTo>
                      <a:lnTo>
                        <a:pt x="39053" y="69532"/>
                      </a:lnTo>
                      <a:lnTo>
                        <a:pt x="20955" y="51435"/>
                      </a:lnTo>
                      <a:lnTo>
                        <a:pt x="953" y="71438"/>
                      </a:lnTo>
                      <a:lnTo>
                        <a:pt x="19050" y="89535"/>
                      </a:lnTo>
                      <a:lnTo>
                        <a:pt x="1905" y="106680"/>
                      </a:lnTo>
                      <a:lnTo>
                        <a:pt x="20003" y="124778"/>
                      </a:lnTo>
                      <a:lnTo>
                        <a:pt x="2857" y="141922"/>
                      </a:lnTo>
                      <a:lnTo>
                        <a:pt x="21907" y="160972"/>
                      </a:lnTo>
                      <a:lnTo>
                        <a:pt x="39053" y="143828"/>
                      </a:lnTo>
                      <a:lnTo>
                        <a:pt x="51435" y="156210"/>
                      </a:lnTo>
                      <a:lnTo>
                        <a:pt x="0" y="205740"/>
                      </a:lnTo>
                      <a:close/>
                      <a:moveTo>
                        <a:pt x="38100" y="136207"/>
                      </a:moveTo>
                      <a:lnTo>
                        <a:pt x="25717" y="123825"/>
                      </a:lnTo>
                      <a:lnTo>
                        <a:pt x="40005" y="109538"/>
                      </a:lnTo>
                      <a:lnTo>
                        <a:pt x="52388" y="121920"/>
                      </a:lnTo>
                      <a:lnTo>
                        <a:pt x="38100" y="136207"/>
                      </a:lnTo>
                      <a:close/>
                      <a:moveTo>
                        <a:pt x="43815" y="106680"/>
                      </a:moveTo>
                      <a:lnTo>
                        <a:pt x="56197" y="94297"/>
                      </a:lnTo>
                      <a:lnTo>
                        <a:pt x="68580" y="106680"/>
                      </a:lnTo>
                      <a:lnTo>
                        <a:pt x="56197" y="119063"/>
                      </a:lnTo>
                      <a:lnTo>
                        <a:pt x="43815" y="106680"/>
                      </a:lnTo>
                      <a:close/>
                      <a:moveTo>
                        <a:pt x="74295" y="76200"/>
                      </a:moveTo>
                      <a:lnTo>
                        <a:pt x="103822" y="105728"/>
                      </a:lnTo>
                      <a:lnTo>
                        <a:pt x="73342" y="136207"/>
                      </a:lnTo>
                      <a:lnTo>
                        <a:pt x="59055" y="121920"/>
                      </a:lnTo>
                      <a:lnTo>
                        <a:pt x="75247" y="105728"/>
                      </a:lnTo>
                      <a:lnTo>
                        <a:pt x="60007" y="90488"/>
                      </a:lnTo>
                      <a:lnTo>
                        <a:pt x="74295" y="76200"/>
                      </a:lnTo>
                      <a:close/>
                      <a:moveTo>
                        <a:pt x="53340" y="90488"/>
                      </a:moveTo>
                      <a:lnTo>
                        <a:pt x="40957" y="102870"/>
                      </a:lnTo>
                      <a:lnTo>
                        <a:pt x="25717" y="87630"/>
                      </a:lnTo>
                      <a:lnTo>
                        <a:pt x="38100" y="75247"/>
                      </a:lnTo>
                      <a:lnTo>
                        <a:pt x="53340" y="90488"/>
                      </a:lnTo>
                      <a:close/>
                      <a:moveTo>
                        <a:pt x="6667" y="70485"/>
                      </a:moveTo>
                      <a:lnTo>
                        <a:pt x="19050" y="58103"/>
                      </a:lnTo>
                      <a:lnTo>
                        <a:pt x="33338" y="72390"/>
                      </a:lnTo>
                      <a:lnTo>
                        <a:pt x="20955" y="84772"/>
                      </a:lnTo>
                      <a:lnTo>
                        <a:pt x="6667" y="70485"/>
                      </a:lnTo>
                      <a:close/>
                      <a:moveTo>
                        <a:pt x="7620" y="105728"/>
                      </a:moveTo>
                      <a:lnTo>
                        <a:pt x="21907" y="91440"/>
                      </a:lnTo>
                      <a:lnTo>
                        <a:pt x="37147" y="106680"/>
                      </a:lnTo>
                      <a:lnTo>
                        <a:pt x="22860" y="120968"/>
                      </a:lnTo>
                      <a:lnTo>
                        <a:pt x="7620" y="105728"/>
                      </a:lnTo>
                      <a:close/>
                      <a:moveTo>
                        <a:pt x="20955" y="153353"/>
                      </a:moveTo>
                      <a:lnTo>
                        <a:pt x="8572" y="140970"/>
                      </a:lnTo>
                      <a:lnTo>
                        <a:pt x="21907" y="127635"/>
                      </a:lnTo>
                      <a:lnTo>
                        <a:pt x="34290" y="140018"/>
                      </a:lnTo>
                      <a:lnTo>
                        <a:pt x="20955" y="1533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061" name="文本框 10060">
              <a:extLst>
                <a:ext uri="{FF2B5EF4-FFF2-40B4-BE49-F238E27FC236}">
                  <a16:creationId xmlns:a16="http://schemas.microsoft.com/office/drawing/2014/main" xmlns="" id="{CD83CCD5-23F2-4AC9-B063-DAFACF482C91}"/>
                </a:ext>
              </a:extLst>
            </p:cNvPr>
            <p:cNvSpPr txBox="1"/>
            <p:nvPr/>
          </p:nvSpPr>
          <p:spPr>
            <a:xfrm>
              <a:off x="5222551" y="2045532"/>
              <a:ext cx="57900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Agency FB" panose="020B0503020202020204" pitchFamily="34" charset="0"/>
                </a:rPr>
                <a:t>0</a:t>
              </a:r>
              <a:endParaRPr lang="zh-CN" altLang="en-US" sz="6600" b="1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0927" name="组合 10926">
            <a:extLst>
              <a:ext uri="{FF2B5EF4-FFF2-40B4-BE49-F238E27FC236}">
                <a16:creationId xmlns:a16="http://schemas.microsoft.com/office/drawing/2014/main" xmlns="" id="{07897039-4748-49C3-9C1E-1CB7DB2BB023}"/>
              </a:ext>
            </a:extLst>
          </p:cNvPr>
          <p:cNvGrpSpPr/>
          <p:nvPr/>
        </p:nvGrpSpPr>
        <p:grpSpPr>
          <a:xfrm>
            <a:off x="861785" y="1733363"/>
            <a:ext cx="987425" cy="987425"/>
            <a:chOff x="861785" y="1955165"/>
            <a:chExt cx="987425" cy="987425"/>
          </a:xfrm>
        </p:grpSpPr>
        <p:grpSp>
          <p:nvGrpSpPr>
            <p:cNvPr id="10897" name="组合 10896">
              <a:extLst>
                <a:ext uri="{FF2B5EF4-FFF2-40B4-BE49-F238E27FC236}">
                  <a16:creationId xmlns:a16="http://schemas.microsoft.com/office/drawing/2014/main" xmlns="" id="{633B6BEA-AF85-47E4-BEFB-1EC2C2C77D95}"/>
                </a:ext>
              </a:extLst>
            </p:cNvPr>
            <p:cNvGrpSpPr/>
            <p:nvPr/>
          </p:nvGrpSpPr>
          <p:grpSpPr>
            <a:xfrm>
              <a:off x="861785" y="1955165"/>
              <a:ext cx="987425" cy="987425"/>
              <a:chOff x="9811657" y="1785257"/>
              <a:chExt cx="1306286" cy="1306286"/>
            </a:xfrm>
          </p:grpSpPr>
          <p:sp>
            <p:nvSpPr>
              <p:cNvPr id="10898" name="椭圆 10897">
                <a:extLst>
                  <a:ext uri="{FF2B5EF4-FFF2-40B4-BE49-F238E27FC236}">
                    <a16:creationId xmlns:a16="http://schemas.microsoft.com/office/drawing/2014/main" xmlns="" id="{9F303768-18A7-4D4F-AF4F-3E3F0B6EC8C8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99" name="椭圆 10898">
                <a:extLst>
                  <a:ext uri="{FF2B5EF4-FFF2-40B4-BE49-F238E27FC236}">
                    <a16:creationId xmlns:a16="http://schemas.microsoft.com/office/drawing/2014/main" xmlns="" id="{B729591E-8F8A-4590-BEF3-579B080526AC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0" name="椭圆 10899">
                <a:extLst>
                  <a:ext uri="{FF2B5EF4-FFF2-40B4-BE49-F238E27FC236}">
                    <a16:creationId xmlns:a16="http://schemas.microsoft.com/office/drawing/2014/main" xmlns="" id="{383183BE-7972-42C9-9BD1-14D65161D2C6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4" name="矩形 10913">
              <a:extLst>
                <a:ext uri="{FF2B5EF4-FFF2-40B4-BE49-F238E27FC236}">
                  <a16:creationId xmlns:a16="http://schemas.microsoft.com/office/drawing/2014/main" xmlns="" id="{C485B8DB-D62E-467F-91E9-C6B0D8EDF7E9}"/>
                </a:ext>
              </a:extLst>
            </p:cNvPr>
            <p:cNvSpPr/>
            <p:nvPr/>
          </p:nvSpPr>
          <p:spPr>
            <a:xfrm>
              <a:off x="1033854" y="21451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锐</a:t>
              </a:r>
              <a:endParaRPr lang="zh-CN" altLang="en-US" sz="3600" b="1" dirty="0"/>
            </a:p>
          </p:txBody>
        </p:sp>
      </p:grpSp>
      <p:grpSp>
        <p:nvGrpSpPr>
          <p:cNvPr id="10929" name="组合 10928">
            <a:extLst>
              <a:ext uri="{FF2B5EF4-FFF2-40B4-BE49-F238E27FC236}">
                <a16:creationId xmlns:a16="http://schemas.microsoft.com/office/drawing/2014/main" xmlns="" id="{0CCEB83F-41E4-471B-BC88-B6DAD5A59CA0}"/>
              </a:ext>
            </a:extLst>
          </p:cNvPr>
          <p:cNvGrpSpPr/>
          <p:nvPr/>
        </p:nvGrpSpPr>
        <p:grpSpPr>
          <a:xfrm>
            <a:off x="861785" y="2756015"/>
            <a:ext cx="987425" cy="987425"/>
            <a:chOff x="861785" y="2977817"/>
            <a:chExt cx="987425" cy="987425"/>
          </a:xfrm>
        </p:grpSpPr>
        <p:grpSp>
          <p:nvGrpSpPr>
            <p:cNvPr id="10901" name="组合 10900">
              <a:extLst>
                <a:ext uri="{FF2B5EF4-FFF2-40B4-BE49-F238E27FC236}">
                  <a16:creationId xmlns:a16="http://schemas.microsoft.com/office/drawing/2014/main" xmlns="" id="{4E03217A-4FA4-422C-AB2B-2900CA192A47}"/>
                </a:ext>
              </a:extLst>
            </p:cNvPr>
            <p:cNvGrpSpPr/>
            <p:nvPr/>
          </p:nvGrpSpPr>
          <p:grpSpPr>
            <a:xfrm>
              <a:off x="861785" y="2977817"/>
              <a:ext cx="987425" cy="987425"/>
              <a:chOff x="9811657" y="1785257"/>
              <a:chExt cx="1306286" cy="1306286"/>
            </a:xfrm>
          </p:grpSpPr>
          <p:sp>
            <p:nvSpPr>
              <p:cNvPr id="10902" name="椭圆 10901">
                <a:extLst>
                  <a:ext uri="{FF2B5EF4-FFF2-40B4-BE49-F238E27FC236}">
                    <a16:creationId xmlns:a16="http://schemas.microsoft.com/office/drawing/2014/main" xmlns="" id="{6B773408-D7B2-4D68-A0F8-2EA540739DB4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3" name="椭圆 10902">
                <a:extLst>
                  <a:ext uri="{FF2B5EF4-FFF2-40B4-BE49-F238E27FC236}">
                    <a16:creationId xmlns:a16="http://schemas.microsoft.com/office/drawing/2014/main" xmlns="" id="{B3F52AAC-148B-4D53-86E8-5AA2579147CA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4" name="椭圆 10903">
                <a:extLst>
                  <a:ext uri="{FF2B5EF4-FFF2-40B4-BE49-F238E27FC236}">
                    <a16:creationId xmlns:a16="http://schemas.microsoft.com/office/drawing/2014/main" xmlns="" id="{C38B00C9-4510-4025-8BD8-1E9DA25F634A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5" name="矩形 10914">
              <a:extLst>
                <a:ext uri="{FF2B5EF4-FFF2-40B4-BE49-F238E27FC236}">
                  <a16:creationId xmlns:a16="http://schemas.microsoft.com/office/drawing/2014/main" xmlns="" id="{5C736BDC-A1F1-4869-81CB-270BA972350F}"/>
                </a:ext>
              </a:extLst>
            </p:cNvPr>
            <p:cNvSpPr/>
            <p:nvPr/>
          </p:nvSpPr>
          <p:spPr>
            <a:xfrm>
              <a:off x="1033854" y="31643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意</a:t>
              </a:r>
            </a:p>
          </p:txBody>
        </p:sp>
      </p:grpSp>
      <p:grpSp>
        <p:nvGrpSpPr>
          <p:cNvPr id="10930" name="组合 10929">
            <a:extLst>
              <a:ext uri="{FF2B5EF4-FFF2-40B4-BE49-F238E27FC236}">
                <a16:creationId xmlns:a16="http://schemas.microsoft.com/office/drawing/2014/main" xmlns="" id="{12297829-2C5F-49F2-B727-21CC4A5EF337}"/>
              </a:ext>
            </a:extLst>
          </p:cNvPr>
          <p:cNvGrpSpPr/>
          <p:nvPr/>
        </p:nvGrpSpPr>
        <p:grpSpPr>
          <a:xfrm>
            <a:off x="861785" y="3778667"/>
            <a:ext cx="987425" cy="987425"/>
            <a:chOff x="861785" y="4000469"/>
            <a:chExt cx="987425" cy="987425"/>
          </a:xfrm>
        </p:grpSpPr>
        <p:grpSp>
          <p:nvGrpSpPr>
            <p:cNvPr id="10905" name="组合 10904">
              <a:extLst>
                <a:ext uri="{FF2B5EF4-FFF2-40B4-BE49-F238E27FC236}">
                  <a16:creationId xmlns:a16="http://schemas.microsoft.com/office/drawing/2014/main" xmlns="" id="{805E4F16-142D-4839-8B5C-BEDC39FC2DC2}"/>
                </a:ext>
              </a:extLst>
            </p:cNvPr>
            <p:cNvGrpSpPr/>
            <p:nvPr/>
          </p:nvGrpSpPr>
          <p:grpSpPr>
            <a:xfrm>
              <a:off x="861785" y="4000469"/>
              <a:ext cx="987425" cy="987425"/>
              <a:chOff x="9811657" y="1785257"/>
              <a:chExt cx="1306286" cy="1306286"/>
            </a:xfrm>
          </p:grpSpPr>
          <p:sp>
            <p:nvSpPr>
              <p:cNvPr id="10906" name="椭圆 10905">
                <a:extLst>
                  <a:ext uri="{FF2B5EF4-FFF2-40B4-BE49-F238E27FC236}">
                    <a16:creationId xmlns:a16="http://schemas.microsoft.com/office/drawing/2014/main" xmlns="" id="{EC00238F-35D2-4030-A43E-EE71726BB98A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7" name="椭圆 10906">
                <a:extLst>
                  <a:ext uri="{FF2B5EF4-FFF2-40B4-BE49-F238E27FC236}">
                    <a16:creationId xmlns:a16="http://schemas.microsoft.com/office/drawing/2014/main" xmlns="" id="{909243AA-A251-44E6-BB9A-F56CB1D65170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8" name="椭圆 10907">
                <a:extLst>
                  <a:ext uri="{FF2B5EF4-FFF2-40B4-BE49-F238E27FC236}">
                    <a16:creationId xmlns:a16="http://schemas.microsoft.com/office/drawing/2014/main" xmlns="" id="{959CDD09-F05F-4BE3-BC0A-AD1748E01E23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7" name="矩形 10916">
              <a:extLst>
                <a:ext uri="{FF2B5EF4-FFF2-40B4-BE49-F238E27FC236}">
                  <a16:creationId xmlns:a16="http://schemas.microsoft.com/office/drawing/2014/main" xmlns="" id="{710D7BF9-0E95-4CC9-B17D-0382FD89EF8D}"/>
                </a:ext>
              </a:extLst>
            </p:cNvPr>
            <p:cNvSpPr/>
            <p:nvPr/>
          </p:nvSpPr>
          <p:spPr>
            <a:xfrm>
              <a:off x="1033854" y="41644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进</a:t>
              </a:r>
            </a:p>
          </p:txBody>
        </p:sp>
      </p:grpSp>
      <p:grpSp>
        <p:nvGrpSpPr>
          <p:cNvPr id="10931" name="组合 10930">
            <a:extLst>
              <a:ext uri="{FF2B5EF4-FFF2-40B4-BE49-F238E27FC236}">
                <a16:creationId xmlns:a16="http://schemas.microsoft.com/office/drawing/2014/main" xmlns="" id="{F8E5160D-14D0-4176-AA6B-8F4C4A255B25}"/>
              </a:ext>
            </a:extLst>
          </p:cNvPr>
          <p:cNvGrpSpPr/>
          <p:nvPr/>
        </p:nvGrpSpPr>
        <p:grpSpPr>
          <a:xfrm>
            <a:off x="861785" y="4801320"/>
            <a:ext cx="987425" cy="987425"/>
            <a:chOff x="861785" y="5023122"/>
            <a:chExt cx="987425" cy="987425"/>
          </a:xfrm>
        </p:grpSpPr>
        <p:grpSp>
          <p:nvGrpSpPr>
            <p:cNvPr id="10909" name="组合 10908">
              <a:extLst>
                <a:ext uri="{FF2B5EF4-FFF2-40B4-BE49-F238E27FC236}">
                  <a16:creationId xmlns:a16="http://schemas.microsoft.com/office/drawing/2014/main" xmlns="" id="{5AD2EF57-77A4-4905-AAD6-D35B42E73A9C}"/>
                </a:ext>
              </a:extLst>
            </p:cNvPr>
            <p:cNvGrpSpPr/>
            <p:nvPr/>
          </p:nvGrpSpPr>
          <p:grpSpPr>
            <a:xfrm>
              <a:off x="861785" y="5023122"/>
              <a:ext cx="987425" cy="987425"/>
              <a:chOff x="9811657" y="1785257"/>
              <a:chExt cx="1306286" cy="1306286"/>
            </a:xfrm>
          </p:grpSpPr>
          <p:sp>
            <p:nvSpPr>
              <p:cNvPr id="10910" name="椭圆 10909">
                <a:extLst>
                  <a:ext uri="{FF2B5EF4-FFF2-40B4-BE49-F238E27FC236}">
                    <a16:creationId xmlns:a16="http://schemas.microsoft.com/office/drawing/2014/main" xmlns="" id="{70885CFD-6578-4EE6-863C-7B3E475ED307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1" name="椭圆 10910">
                <a:extLst>
                  <a:ext uri="{FF2B5EF4-FFF2-40B4-BE49-F238E27FC236}">
                    <a16:creationId xmlns:a16="http://schemas.microsoft.com/office/drawing/2014/main" xmlns="" id="{E335372C-CC9C-4B0A-A36E-7E7280B62755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12" name="椭圆 10911">
                <a:extLst>
                  <a:ext uri="{FF2B5EF4-FFF2-40B4-BE49-F238E27FC236}">
                    <a16:creationId xmlns:a16="http://schemas.microsoft.com/office/drawing/2014/main" xmlns="" id="{44C73D8C-0A30-4EB4-90D9-84DF3189ED93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8" name="矩形 10917">
              <a:extLst>
                <a:ext uri="{FF2B5EF4-FFF2-40B4-BE49-F238E27FC236}">
                  <a16:creationId xmlns:a16="http://schemas.microsoft.com/office/drawing/2014/main" xmlns="" id="{CA9E2AE1-7141-40ED-B899-A85E77AA5192}"/>
                </a:ext>
              </a:extLst>
            </p:cNvPr>
            <p:cNvSpPr/>
            <p:nvPr/>
          </p:nvSpPr>
          <p:spPr>
            <a:xfrm>
              <a:off x="1033854" y="51836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取</a:t>
              </a:r>
            </a:p>
          </p:txBody>
        </p:sp>
      </p:grpSp>
      <p:grpSp>
        <p:nvGrpSpPr>
          <p:cNvPr id="10923" name="组合 10922">
            <a:extLst>
              <a:ext uri="{FF2B5EF4-FFF2-40B4-BE49-F238E27FC236}">
                <a16:creationId xmlns:a16="http://schemas.microsoft.com/office/drawing/2014/main" xmlns="" id="{3F80F1BA-6FAD-4DCB-BF36-9B53CB5C1C57}"/>
              </a:ext>
            </a:extLst>
          </p:cNvPr>
          <p:cNvGrpSpPr/>
          <p:nvPr/>
        </p:nvGrpSpPr>
        <p:grpSpPr>
          <a:xfrm>
            <a:off x="10325099" y="1733363"/>
            <a:ext cx="987425" cy="987425"/>
            <a:chOff x="10325099" y="1955165"/>
            <a:chExt cx="987425" cy="987425"/>
          </a:xfrm>
        </p:grpSpPr>
        <p:grpSp>
          <p:nvGrpSpPr>
            <p:cNvPr id="10883" name="组合 10882">
              <a:extLst>
                <a:ext uri="{FF2B5EF4-FFF2-40B4-BE49-F238E27FC236}">
                  <a16:creationId xmlns:a16="http://schemas.microsoft.com/office/drawing/2014/main" xmlns="" id="{D29BD50A-8F88-4C12-8471-7C769832F137}"/>
                </a:ext>
              </a:extLst>
            </p:cNvPr>
            <p:cNvGrpSpPr/>
            <p:nvPr/>
          </p:nvGrpSpPr>
          <p:grpSpPr>
            <a:xfrm>
              <a:off x="10325099" y="1955165"/>
              <a:ext cx="987425" cy="987425"/>
              <a:chOff x="9811656" y="1785256"/>
              <a:chExt cx="1306286" cy="1306286"/>
            </a:xfrm>
          </p:grpSpPr>
          <p:sp>
            <p:nvSpPr>
              <p:cNvPr id="10879" name="椭圆 10878">
                <a:extLst>
                  <a:ext uri="{FF2B5EF4-FFF2-40B4-BE49-F238E27FC236}">
                    <a16:creationId xmlns:a16="http://schemas.microsoft.com/office/drawing/2014/main" xmlns="" id="{24FA995F-36A4-4C4E-8457-4ED470E9321E}"/>
                  </a:ext>
                </a:extLst>
              </p:cNvPr>
              <p:cNvSpPr/>
              <p:nvPr/>
            </p:nvSpPr>
            <p:spPr>
              <a:xfrm>
                <a:off x="9811656" y="1785256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80" name="椭圆 10879">
                <a:extLst>
                  <a:ext uri="{FF2B5EF4-FFF2-40B4-BE49-F238E27FC236}">
                    <a16:creationId xmlns:a16="http://schemas.microsoft.com/office/drawing/2014/main" xmlns="" id="{C8008ECB-221C-42EA-B18E-B636B8170825}"/>
                  </a:ext>
                </a:extLst>
              </p:cNvPr>
              <p:cNvSpPr/>
              <p:nvPr/>
            </p:nvSpPr>
            <p:spPr>
              <a:xfrm>
                <a:off x="9867896" y="1841500"/>
                <a:ext cx="1193801" cy="1193801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82" name="椭圆 10881">
                <a:extLst>
                  <a:ext uri="{FF2B5EF4-FFF2-40B4-BE49-F238E27FC236}">
                    <a16:creationId xmlns:a16="http://schemas.microsoft.com/office/drawing/2014/main" xmlns="" id="{68EA2621-88B5-4524-92C9-73E7EBFC1438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9" name="矩形 10918">
              <a:extLst>
                <a:ext uri="{FF2B5EF4-FFF2-40B4-BE49-F238E27FC236}">
                  <a16:creationId xmlns:a16="http://schemas.microsoft.com/office/drawing/2014/main" xmlns="" id="{070BFBC2-A8AA-4918-BCCF-F502C2022728}"/>
                </a:ext>
              </a:extLst>
            </p:cNvPr>
            <p:cNvSpPr/>
            <p:nvPr/>
          </p:nvSpPr>
          <p:spPr>
            <a:xfrm>
              <a:off x="10482654" y="21451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普</a:t>
              </a:r>
            </a:p>
          </p:txBody>
        </p:sp>
      </p:grpSp>
      <p:grpSp>
        <p:nvGrpSpPr>
          <p:cNvPr id="10924" name="组合 10923">
            <a:extLst>
              <a:ext uri="{FF2B5EF4-FFF2-40B4-BE49-F238E27FC236}">
                <a16:creationId xmlns:a16="http://schemas.microsoft.com/office/drawing/2014/main" xmlns="" id="{2130DBEF-A4BD-498A-8776-30EE7F9C2D72}"/>
              </a:ext>
            </a:extLst>
          </p:cNvPr>
          <p:cNvGrpSpPr/>
          <p:nvPr/>
        </p:nvGrpSpPr>
        <p:grpSpPr>
          <a:xfrm>
            <a:off x="10325099" y="2756015"/>
            <a:ext cx="987425" cy="987425"/>
            <a:chOff x="10325099" y="2977817"/>
            <a:chExt cx="987425" cy="987425"/>
          </a:xfrm>
        </p:grpSpPr>
        <p:grpSp>
          <p:nvGrpSpPr>
            <p:cNvPr id="10884" name="组合 10883">
              <a:extLst>
                <a:ext uri="{FF2B5EF4-FFF2-40B4-BE49-F238E27FC236}">
                  <a16:creationId xmlns:a16="http://schemas.microsoft.com/office/drawing/2014/main" xmlns="" id="{83C0DC8D-05F6-4556-909A-E450948702FF}"/>
                </a:ext>
              </a:extLst>
            </p:cNvPr>
            <p:cNvGrpSpPr/>
            <p:nvPr/>
          </p:nvGrpSpPr>
          <p:grpSpPr>
            <a:xfrm>
              <a:off x="10325099" y="2977817"/>
              <a:ext cx="987425" cy="987425"/>
              <a:chOff x="9811657" y="1785257"/>
              <a:chExt cx="1306286" cy="1306286"/>
            </a:xfrm>
          </p:grpSpPr>
          <p:sp>
            <p:nvSpPr>
              <p:cNvPr id="10885" name="椭圆 10884">
                <a:extLst>
                  <a:ext uri="{FF2B5EF4-FFF2-40B4-BE49-F238E27FC236}">
                    <a16:creationId xmlns:a16="http://schemas.microsoft.com/office/drawing/2014/main" xmlns="" id="{3C2A914D-A8D6-4C10-A01A-2830EA385D86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86" name="椭圆 10885">
                <a:extLst>
                  <a:ext uri="{FF2B5EF4-FFF2-40B4-BE49-F238E27FC236}">
                    <a16:creationId xmlns:a16="http://schemas.microsoft.com/office/drawing/2014/main" xmlns="" id="{E408F58C-12B2-4552-AB4F-A209CFEE80DE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87" name="椭圆 10886">
                <a:extLst>
                  <a:ext uri="{FF2B5EF4-FFF2-40B4-BE49-F238E27FC236}">
                    <a16:creationId xmlns:a16="http://schemas.microsoft.com/office/drawing/2014/main" xmlns="" id="{1BA1F83B-14DD-4D39-880D-F3D9AE91897B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0" name="矩形 10919">
              <a:extLst>
                <a:ext uri="{FF2B5EF4-FFF2-40B4-BE49-F238E27FC236}">
                  <a16:creationId xmlns:a16="http://schemas.microsoft.com/office/drawing/2014/main" xmlns="" id="{EE3FA331-7CE2-4F93-A0F2-57ABF1D041A3}"/>
                </a:ext>
              </a:extLst>
            </p:cNvPr>
            <p:cNvSpPr/>
            <p:nvPr/>
          </p:nvSpPr>
          <p:spPr>
            <a:xfrm>
              <a:off x="10482654" y="314526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及</a:t>
              </a:r>
            </a:p>
          </p:txBody>
        </p:sp>
      </p:grpSp>
      <p:grpSp>
        <p:nvGrpSpPr>
          <p:cNvPr id="10925" name="组合 10924">
            <a:extLst>
              <a:ext uri="{FF2B5EF4-FFF2-40B4-BE49-F238E27FC236}">
                <a16:creationId xmlns:a16="http://schemas.microsoft.com/office/drawing/2014/main" xmlns="" id="{0541202A-1B1A-47A7-9E9C-EA75BAF4CFBD}"/>
              </a:ext>
            </a:extLst>
          </p:cNvPr>
          <p:cNvGrpSpPr/>
          <p:nvPr/>
        </p:nvGrpSpPr>
        <p:grpSpPr>
          <a:xfrm>
            <a:off x="10325099" y="3778667"/>
            <a:ext cx="987425" cy="987425"/>
            <a:chOff x="10325099" y="4000469"/>
            <a:chExt cx="987425" cy="987425"/>
          </a:xfrm>
        </p:grpSpPr>
        <p:grpSp>
          <p:nvGrpSpPr>
            <p:cNvPr id="10888" name="组合 10887">
              <a:extLst>
                <a:ext uri="{FF2B5EF4-FFF2-40B4-BE49-F238E27FC236}">
                  <a16:creationId xmlns:a16="http://schemas.microsoft.com/office/drawing/2014/main" xmlns="" id="{021B41E0-9EC5-4860-8968-E7297DC97CFB}"/>
                </a:ext>
              </a:extLst>
            </p:cNvPr>
            <p:cNvGrpSpPr/>
            <p:nvPr/>
          </p:nvGrpSpPr>
          <p:grpSpPr>
            <a:xfrm>
              <a:off x="10325099" y="4000469"/>
              <a:ext cx="987425" cy="987425"/>
              <a:chOff x="9811657" y="1785257"/>
              <a:chExt cx="1306286" cy="1306286"/>
            </a:xfrm>
          </p:grpSpPr>
          <p:sp>
            <p:nvSpPr>
              <p:cNvPr id="10889" name="椭圆 10888">
                <a:extLst>
                  <a:ext uri="{FF2B5EF4-FFF2-40B4-BE49-F238E27FC236}">
                    <a16:creationId xmlns:a16="http://schemas.microsoft.com/office/drawing/2014/main" xmlns="" id="{C6D76FC9-A050-4D5E-8228-A1125CA25579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0" name="椭圆 10889">
                <a:extLst>
                  <a:ext uri="{FF2B5EF4-FFF2-40B4-BE49-F238E27FC236}">
                    <a16:creationId xmlns:a16="http://schemas.microsoft.com/office/drawing/2014/main" xmlns="" id="{8D4D13B8-902B-4237-867E-0447261603E7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91" name="椭圆 10890">
                <a:extLst>
                  <a:ext uri="{FF2B5EF4-FFF2-40B4-BE49-F238E27FC236}">
                    <a16:creationId xmlns:a16="http://schemas.microsoft.com/office/drawing/2014/main" xmlns="" id="{46DA6201-0B24-43D9-8EF8-08EE1BFFEFEF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1" name="矩形 10920">
              <a:extLst>
                <a:ext uri="{FF2B5EF4-FFF2-40B4-BE49-F238E27FC236}">
                  <a16:creationId xmlns:a16="http://schemas.microsoft.com/office/drawing/2014/main" xmlns="" id="{8F5F5018-FB2F-40C7-AD22-523C67C684F3}"/>
                </a:ext>
              </a:extLst>
            </p:cNvPr>
            <p:cNvSpPr/>
            <p:nvPr/>
          </p:nvSpPr>
          <p:spPr>
            <a:xfrm>
              <a:off x="10482654" y="41644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精</a:t>
              </a:r>
            </a:p>
          </p:txBody>
        </p:sp>
      </p:grpSp>
      <p:sp>
        <p:nvSpPr>
          <p:cNvPr id="10896" name="任意多边形: 形状 10895">
            <a:extLst>
              <a:ext uri="{FF2B5EF4-FFF2-40B4-BE49-F238E27FC236}">
                <a16:creationId xmlns:a16="http://schemas.microsoft.com/office/drawing/2014/main" xmlns="" id="{EE45F7F8-3169-4200-8479-85853461DF22}"/>
              </a:ext>
            </a:extLst>
          </p:cNvPr>
          <p:cNvSpPr/>
          <p:nvPr/>
        </p:nvSpPr>
        <p:spPr>
          <a:xfrm flipH="1">
            <a:off x="10328469" y="1173498"/>
            <a:ext cx="1693248" cy="657317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26" name="组合 10925">
            <a:extLst>
              <a:ext uri="{FF2B5EF4-FFF2-40B4-BE49-F238E27FC236}">
                <a16:creationId xmlns:a16="http://schemas.microsoft.com/office/drawing/2014/main" xmlns="" id="{9AB0FA26-0B84-4B9E-B1F3-603A1223693F}"/>
              </a:ext>
            </a:extLst>
          </p:cNvPr>
          <p:cNvGrpSpPr/>
          <p:nvPr/>
        </p:nvGrpSpPr>
        <p:grpSpPr>
          <a:xfrm>
            <a:off x="10325099" y="4801320"/>
            <a:ext cx="987425" cy="987425"/>
            <a:chOff x="10325099" y="5023122"/>
            <a:chExt cx="987425" cy="987425"/>
          </a:xfrm>
        </p:grpSpPr>
        <p:grpSp>
          <p:nvGrpSpPr>
            <p:cNvPr id="10892" name="组合 10891">
              <a:extLst>
                <a:ext uri="{FF2B5EF4-FFF2-40B4-BE49-F238E27FC236}">
                  <a16:creationId xmlns:a16="http://schemas.microsoft.com/office/drawing/2014/main" xmlns="" id="{CDEA67F1-1548-4789-A585-3B91CEEEDB1E}"/>
                </a:ext>
              </a:extLst>
            </p:cNvPr>
            <p:cNvGrpSpPr/>
            <p:nvPr/>
          </p:nvGrpSpPr>
          <p:grpSpPr>
            <a:xfrm>
              <a:off x="10325099" y="5023122"/>
              <a:ext cx="987425" cy="987425"/>
              <a:chOff x="9811657" y="1785257"/>
              <a:chExt cx="1306286" cy="1306286"/>
            </a:xfrm>
          </p:grpSpPr>
          <p:sp>
            <p:nvSpPr>
              <p:cNvPr id="10893" name="椭圆 10892">
                <a:extLst>
                  <a:ext uri="{FF2B5EF4-FFF2-40B4-BE49-F238E27FC236}">
                    <a16:creationId xmlns:a16="http://schemas.microsoft.com/office/drawing/2014/main" xmlns="" id="{AD0EAA82-0501-4C87-9544-141BF9E67DD8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4" name="椭圆 10893">
                <a:extLst>
                  <a:ext uri="{FF2B5EF4-FFF2-40B4-BE49-F238E27FC236}">
                    <a16:creationId xmlns:a16="http://schemas.microsoft.com/office/drawing/2014/main" xmlns="" id="{DFDA22CC-0F93-49A1-AC86-0ED61004799F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95" name="椭圆 10894">
                <a:extLst>
                  <a:ext uri="{FF2B5EF4-FFF2-40B4-BE49-F238E27FC236}">
                    <a16:creationId xmlns:a16="http://schemas.microsoft.com/office/drawing/2014/main" xmlns="" id="{5D38341A-97D9-4187-818C-B00DEE29BE0B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2" name="矩形 10921">
              <a:extLst>
                <a:ext uri="{FF2B5EF4-FFF2-40B4-BE49-F238E27FC236}">
                  <a16:creationId xmlns:a16="http://schemas.microsoft.com/office/drawing/2014/main" xmlns="" id="{0F27FDE0-B26E-4870-B13B-F53393405F80}"/>
                </a:ext>
              </a:extLst>
            </p:cNvPr>
            <p:cNvSpPr/>
            <p:nvPr/>
          </p:nvSpPr>
          <p:spPr>
            <a:xfrm>
              <a:off x="10482654" y="51836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品</a:t>
              </a:r>
            </a:p>
          </p:txBody>
        </p:sp>
      </p:grpSp>
      <p:sp>
        <p:nvSpPr>
          <p:cNvPr id="10928" name="任意多边形: 形状 10927">
            <a:extLst>
              <a:ext uri="{FF2B5EF4-FFF2-40B4-BE49-F238E27FC236}">
                <a16:creationId xmlns:a16="http://schemas.microsoft.com/office/drawing/2014/main" xmlns="" id="{7FC0E04C-D1F4-4E2A-91C6-B8D9662B4527}"/>
              </a:ext>
            </a:extLst>
          </p:cNvPr>
          <p:cNvSpPr/>
          <p:nvPr/>
        </p:nvSpPr>
        <p:spPr>
          <a:xfrm>
            <a:off x="212466" y="1192548"/>
            <a:ext cx="1693248" cy="657317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19" name="组合 11018">
            <a:extLst>
              <a:ext uri="{FF2B5EF4-FFF2-40B4-BE49-F238E27FC236}">
                <a16:creationId xmlns:a16="http://schemas.microsoft.com/office/drawing/2014/main" xmlns="" id="{1D4FC0A4-8427-40BF-96F3-7FCCB99611AB}"/>
              </a:ext>
            </a:extLst>
          </p:cNvPr>
          <p:cNvGrpSpPr/>
          <p:nvPr/>
        </p:nvGrpSpPr>
        <p:grpSpPr>
          <a:xfrm>
            <a:off x="1115655" y="5884567"/>
            <a:ext cx="9947224" cy="606130"/>
            <a:chOff x="1115655" y="5884567"/>
            <a:chExt cx="9947224" cy="606130"/>
          </a:xfrm>
        </p:grpSpPr>
        <p:sp>
          <p:nvSpPr>
            <p:cNvPr id="10936" name="任意多边形: 形状 10935">
              <a:extLst>
                <a:ext uri="{FF2B5EF4-FFF2-40B4-BE49-F238E27FC236}">
                  <a16:creationId xmlns:a16="http://schemas.microsoft.com/office/drawing/2014/main" xmlns="" id="{227F830C-124C-4F54-BF69-49B3E89DA85E}"/>
                </a:ext>
              </a:extLst>
            </p:cNvPr>
            <p:cNvSpPr/>
            <p:nvPr/>
          </p:nvSpPr>
          <p:spPr>
            <a:xfrm>
              <a:off x="1115655" y="5884567"/>
              <a:ext cx="743718" cy="260301"/>
            </a:xfrm>
            <a:custGeom>
              <a:avLst/>
              <a:gdLst>
                <a:gd name="connsiteX0" fmla="*/ 381155 w 743717"/>
                <a:gd name="connsiteY0" fmla="*/ 96683 h 260301"/>
                <a:gd name="connsiteX1" fmla="*/ 663768 w 743717"/>
                <a:gd name="connsiteY1" fmla="*/ 265879 h 260301"/>
                <a:gd name="connsiteX2" fmla="*/ 760451 w 743717"/>
                <a:gd name="connsiteY2" fmla="*/ 245427 h 260301"/>
                <a:gd name="connsiteX3" fmla="*/ 381155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81155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81155" y="96683"/>
                  </a:moveTo>
                  <a:cubicBezTo>
                    <a:pt x="503869" y="96683"/>
                    <a:pt x="609848" y="165477"/>
                    <a:pt x="663768" y="265879"/>
                  </a:cubicBezTo>
                  <a:cubicBezTo>
                    <a:pt x="695376" y="254723"/>
                    <a:pt x="726984" y="249145"/>
                    <a:pt x="760451" y="245427"/>
                  </a:cubicBezTo>
                  <a:cubicBezTo>
                    <a:pt x="695376" y="100402"/>
                    <a:pt x="550351" y="0"/>
                    <a:pt x="381155" y="0"/>
                  </a:cubicBezTo>
                  <a:cubicBezTo>
                    <a:pt x="211960" y="0"/>
                    <a:pt x="6693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81155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37" name="任意多边形: 形状 10936">
              <a:extLst>
                <a:ext uri="{FF2B5EF4-FFF2-40B4-BE49-F238E27FC236}">
                  <a16:creationId xmlns:a16="http://schemas.microsoft.com/office/drawing/2014/main" xmlns="" id="{A44CEC4F-E73E-46AC-A0D0-12225437BDC3}"/>
                </a:ext>
              </a:extLst>
            </p:cNvPr>
            <p:cNvSpPr/>
            <p:nvPr/>
          </p:nvSpPr>
          <p:spPr>
            <a:xfrm>
              <a:off x="1214197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38" name="任意多边形: 形状 10937">
              <a:extLst>
                <a:ext uri="{FF2B5EF4-FFF2-40B4-BE49-F238E27FC236}">
                  <a16:creationId xmlns:a16="http://schemas.microsoft.com/office/drawing/2014/main" xmlns="" id="{85B75AF3-DDC5-4BF1-9A2C-AE513B684A51}"/>
                </a:ext>
              </a:extLst>
            </p:cNvPr>
            <p:cNvSpPr/>
            <p:nvPr/>
          </p:nvSpPr>
          <p:spPr>
            <a:xfrm>
              <a:off x="1305303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39" name="任意多边形: 形状 10938">
              <a:extLst>
                <a:ext uri="{FF2B5EF4-FFF2-40B4-BE49-F238E27FC236}">
                  <a16:creationId xmlns:a16="http://schemas.microsoft.com/office/drawing/2014/main" xmlns="" id="{9CFBF363-41AE-4188-AD45-24D7EE42413A}"/>
                </a:ext>
              </a:extLst>
            </p:cNvPr>
            <p:cNvSpPr/>
            <p:nvPr/>
          </p:nvSpPr>
          <p:spPr>
            <a:xfrm>
              <a:off x="1952337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6633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0603" y="165477"/>
                    <a:pt x="25658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0" name="任意多边形: 形状 10939">
              <a:extLst>
                <a:ext uri="{FF2B5EF4-FFF2-40B4-BE49-F238E27FC236}">
                  <a16:creationId xmlns:a16="http://schemas.microsoft.com/office/drawing/2014/main" xmlns="" id="{E7111801-D2A8-4584-9672-EEC40CAD3788}"/>
                </a:ext>
              </a:extLst>
            </p:cNvPr>
            <p:cNvSpPr/>
            <p:nvPr/>
          </p:nvSpPr>
          <p:spPr>
            <a:xfrm>
              <a:off x="2049020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5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41" name="任意多边形: 形状 10940">
              <a:extLst>
                <a:ext uri="{FF2B5EF4-FFF2-40B4-BE49-F238E27FC236}">
                  <a16:creationId xmlns:a16="http://schemas.microsoft.com/office/drawing/2014/main" xmlns="" id="{FF6460DB-3DCB-4D10-B563-5473BCCA7E30}"/>
                </a:ext>
              </a:extLst>
            </p:cNvPr>
            <p:cNvSpPr/>
            <p:nvPr/>
          </p:nvSpPr>
          <p:spPr>
            <a:xfrm>
              <a:off x="2140126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0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42" name="任意多边形: 形状 10941">
              <a:extLst>
                <a:ext uri="{FF2B5EF4-FFF2-40B4-BE49-F238E27FC236}">
                  <a16:creationId xmlns:a16="http://schemas.microsoft.com/office/drawing/2014/main" xmlns="" id="{689B2A84-1F3E-4D03-9293-3E8BEB72F2F9}"/>
                </a:ext>
              </a:extLst>
            </p:cNvPr>
            <p:cNvSpPr/>
            <p:nvPr/>
          </p:nvSpPr>
          <p:spPr>
            <a:xfrm>
              <a:off x="2785301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537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3" name="任意多边形: 形状 10942">
              <a:extLst>
                <a:ext uri="{FF2B5EF4-FFF2-40B4-BE49-F238E27FC236}">
                  <a16:creationId xmlns:a16="http://schemas.microsoft.com/office/drawing/2014/main" xmlns="" id="{72487EFE-EED7-41A0-9A7A-FEE6F43740B0}"/>
                </a:ext>
              </a:extLst>
            </p:cNvPr>
            <p:cNvSpPr/>
            <p:nvPr/>
          </p:nvSpPr>
          <p:spPr>
            <a:xfrm>
              <a:off x="2881984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44" name="任意多边形: 形状 10943">
              <a:extLst>
                <a:ext uri="{FF2B5EF4-FFF2-40B4-BE49-F238E27FC236}">
                  <a16:creationId xmlns:a16="http://schemas.microsoft.com/office/drawing/2014/main" xmlns="" id="{AC0D43B1-E580-45CA-818B-CBACC755D203}"/>
                </a:ext>
              </a:extLst>
            </p:cNvPr>
            <p:cNvSpPr/>
            <p:nvPr/>
          </p:nvSpPr>
          <p:spPr>
            <a:xfrm>
              <a:off x="2974949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0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57" name="任意多边形: 形状 10956">
              <a:extLst>
                <a:ext uri="{FF2B5EF4-FFF2-40B4-BE49-F238E27FC236}">
                  <a16:creationId xmlns:a16="http://schemas.microsoft.com/office/drawing/2014/main" xmlns="" id="{3F0AA60F-49B0-401E-9FB7-162EC0D465CA}"/>
                </a:ext>
              </a:extLst>
            </p:cNvPr>
            <p:cNvSpPr/>
            <p:nvPr/>
          </p:nvSpPr>
          <p:spPr>
            <a:xfrm>
              <a:off x="3623842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4" y="254723"/>
                    <a:pt x="96683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8" name="任意多边形: 形状 10957">
              <a:extLst>
                <a:ext uri="{FF2B5EF4-FFF2-40B4-BE49-F238E27FC236}">
                  <a16:creationId xmlns:a16="http://schemas.microsoft.com/office/drawing/2014/main" xmlns="" id="{08C4F5AE-1D00-4FB3-8BA5-E3E03EB9FD05}"/>
                </a:ext>
              </a:extLst>
            </p:cNvPr>
            <p:cNvSpPr/>
            <p:nvPr/>
          </p:nvSpPr>
          <p:spPr>
            <a:xfrm>
              <a:off x="3720526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59" name="任意多边形: 形状 10958">
              <a:extLst>
                <a:ext uri="{FF2B5EF4-FFF2-40B4-BE49-F238E27FC236}">
                  <a16:creationId xmlns:a16="http://schemas.microsoft.com/office/drawing/2014/main" xmlns="" id="{71F62969-9BAA-47FD-9D59-D8560EDA949F}"/>
                </a:ext>
              </a:extLst>
            </p:cNvPr>
            <p:cNvSpPr/>
            <p:nvPr/>
          </p:nvSpPr>
          <p:spPr>
            <a:xfrm>
              <a:off x="3811631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9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63" name="任意多边形: 形状 10962">
              <a:extLst>
                <a:ext uri="{FF2B5EF4-FFF2-40B4-BE49-F238E27FC236}">
                  <a16:creationId xmlns:a16="http://schemas.microsoft.com/office/drawing/2014/main" xmlns="" id="{67C926FA-DC34-4A54-8E54-78BA0F2E50BC}"/>
                </a:ext>
              </a:extLst>
            </p:cNvPr>
            <p:cNvSpPr/>
            <p:nvPr/>
          </p:nvSpPr>
          <p:spPr>
            <a:xfrm>
              <a:off x="4462384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6633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4" name="任意多边形: 形状 10963">
              <a:extLst>
                <a:ext uri="{FF2B5EF4-FFF2-40B4-BE49-F238E27FC236}">
                  <a16:creationId xmlns:a16="http://schemas.microsoft.com/office/drawing/2014/main" xmlns="" id="{985659D9-4468-4332-9B8E-437BA3ABEFDF}"/>
                </a:ext>
              </a:extLst>
            </p:cNvPr>
            <p:cNvSpPr/>
            <p:nvPr/>
          </p:nvSpPr>
          <p:spPr>
            <a:xfrm>
              <a:off x="4559067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1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65" name="任意多边形: 形状 10964">
              <a:extLst>
                <a:ext uri="{FF2B5EF4-FFF2-40B4-BE49-F238E27FC236}">
                  <a16:creationId xmlns:a16="http://schemas.microsoft.com/office/drawing/2014/main" xmlns="" id="{9F8B1783-52D8-4C37-8EC9-DCB0D66D518E}"/>
                </a:ext>
              </a:extLst>
            </p:cNvPr>
            <p:cNvSpPr/>
            <p:nvPr/>
          </p:nvSpPr>
          <p:spPr>
            <a:xfrm>
              <a:off x="4650173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66" name="任意多边形: 形状 10965">
              <a:extLst>
                <a:ext uri="{FF2B5EF4-FFF2-40B4-BE49-F238E27FC236}">
                  <a16:creationId xmlns:a16="http://schemas.microsoft.com/office/drawing/2014/main" xmlns="" id="{67F6E9F2-4722-4318-B3B0-8DB37157BC9A}"/>
                </a:ext>
              </a:extLst>
            </p:cNvPr>
            <p:cNvSpPr/>
            <p:nvPr/>
          </p:nvSpPr>
          <p:spPr>
            <a:xfrm>
              <a:off x="5295348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10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537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7" name="任意多边形: 形状 10966">
              <a:extLst>
                <a:ext uri="{FF2B5EF4-FFF2-40B4-BE49-F238E27FC236}">
                  <a16:creationId xmlns:a16="http://schemas.microsoft.com/office/drawing/2014/main" xmlns="" id="{9D59CD46-8F2B-4A5D-9F0E-322E22E71FC7}"/>
                </a:ext>
              </a:extLst>
            </p:cNvPr>
            <p:cNvSpPr/>
            <p:nvPr/>
          </p:nvSpPr>
          <p:spPr>
            <a:xfrm>
              <a:off x="5392031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68" name="任意多边形: 形状 10967">
              <a:extLst>
                <a:ext uri="{FF2B5EF4-FFF2-40B4-BE49-F238E27FC236}">
                  <a16:creationId xmlns:a16="http://schemas.microsoft.com/office/drawing/2014/main" xmlns="" id="{B5661FFD-3D8E-4080-9764-756397D1F1DF}"/>
                </a:ext>
              </a:extLst>
            </p:cNvPr>
            <p:cNvSpPr/>
            <p:nvPr/>
          </p:nvSpPr>
          <p:spPr>
            <a:xfrm>
              <a:off x="5484996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75" name="任意多边形: 形状 10974">
              <a:extLst>
                <a:ext uri="{FF2B5EF4-FFF2-40B4-BE49-F238E27FC236}">
                  <a16:creationId xmlns:a16="http://schemas.microsoft.com/office/drawing/2014/main" xmlns="" id="{B35FCD15-4A99-4272-9538-1AD6F5070A83}"/>
                </a:ext>
              </a:extLst>
            </p:cNvPr>
            <p:cNvSpPr/>
            <p:nvPr/>
          </p:nvSpPr>
          <p:spPr>
            <a:xfrm>
              <a:off x="6133889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6" name="任意多边形: 形状 10975">
              <a:extLst>
                <a:ext uri="{FF2B5EF4-FFF2-40B4-BE49-F238E27FC236}">
                  <a16:creationId xmlns:a16="http://schemas.microsoft.com/office/drawing/2014/main" xmlns="" id="{4928B828-DB40-4FA3-8C3D-17D027978204}"/>
                </a:ext>
              </a:extLst>
            </p:cNvPr>
            <p:cNvSpPr/>
            <p:nvPr/>
          </p:nvSpPr>
          <p:spPr>
            <a:xfrm>
              <a:off x="6230573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77" name="任意多边形: 形状 10976">
              <a:extLst>
                <a:ext uri="{FF2B5EF4-FFF2-40B4-BE49-F238E27FC236}">
                  <a16:creationId xmlns:a16="http://schemas.microsoft.com/office/drawing/2014/main" xmlns="" id="{130EB481-3071-4494-8B38-2427BADD7CBF}"/>
                </a:ext>
              </a:extLst>
            </p:cNvPr>
            <p:cNvSpPr/>
            <p:nvPr/>
          </p:nvSpPr>
          <p:spPr>
            <a:xfrm>
              <a:off x="6321678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81" name="任意多边形: 形状 10980">
              <a:extLst>
                <a:ext uri="{FF2B5EF4-FFF2-40B4-BE49-F238E27FC236}">
                  <a16:creationId xmlns:a16="http://schemas.microsoft.com/office/drawing/2014/main" xmlns="" id="{CF903352-46EA-4622-9F4F-023B26864D41}"/>
                </a:ext>
              </a:extLst>
            </p:cNvPr>
            <p:cNvSpPr/>
            <p:nvPr/>
          </p:nvSpPr>
          <p:spPr>
            <a:xfrm>
              <a:off x="6972431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2" name="任意多边形: 形状 10981">
              <a:extLst>
                <a:ext uri="{FF2B5EF4-FFF2-40B4-BE49-F238E27FC236}">
                  <a16:creationId xmlns:a16="http://schemas.microsoft.com/office/drawing/2014/main" xmlns="" id="{6D5D8F3A-0BAC-4312-B9F6-BE21F0091B96}"/>
                </a:ext>
              </a:extLst>
            </p:cNvPr>
            <p:cNvSpPr/>
            <p:nvPr/>
          </p:nvSpPr>
          <p:spPr>
            <a:xfrm>
              <a:off x="7069114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83" name="任意多边形: 形状 10982">
              <a:extLst>
                <a:ext uri="{FF2B5EF4-FFF2-40B4-BE49-F238E27FC236}">
                  <a16:creationId xmlns:a16="http://schemas.microsoft.com/office/drawing/2014/main" xmlns="" id="{C2FA88F2-6FA2-4CB9-9BE7-809566A5EED2}"/>
                </a:ext>
              </a:extLst>
            </p:cNvPr>
            <p:cNvSpPr/>
            <p:nvPr/>
          </p:nvSpPr>
          <p:spPr>
            <a:xfrm>
              <a:off x="7160220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87" name="任意多边形: 形状 10986">
              <a:extLst>
                <a:ext uri="{FF2B5EF4-FFF2-40B4-BE49-F238E27FC236}">
                  <a16:creationId xmlns:a16="http://schemas.microsoft.com/office/drawing/2014/main" xmlns="" id="{8B44159D-8276-4305-972E-58E034A0459B}"/>
                </a:ext>
              </a:extLst>
            </p:cNvPr>
            <p:cNvSpPr/>
            <p:nvPr/>
          </p:nvSpPr>
          <p:spPr>
            <a:xfrm>
              <a:off x="7809113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8" name="任意多边形: 形状 10987">
              <a:extLst>
                <a:ext uri="{FF2B5EF4-FFF2-40B4-BE49-F238E27FC236}">
                  <a16:creationId xmlns:a16="http://schemas.microsoft.com/office/drawing/2014/main" xmlns="" id="{DC107AA2-2135-4871-BF96-91FA153827B0}"/>
                </a:ext>
              </a:extLst>
            </p:cNvPr>
            <p:cNvSpPr/>
            <p:nvPr/>
          </p:nvSpPr>
          <p:spPr>
            <a:xfrm>
              <a:off x="7905797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89" name="任意多边形: 形状 10988">
              <a:extLst>
                <a:ext uri="{FF2B5EF4-FFF2-40B4-BE49-F238E27FC236}">
                  <a16:creationId xmlns:a16="http://schemas.microsoft.com/office/drawing/2014/main" xmlns="" id="{95A6DC37-16D7-43C4-AD21-81F54786D61E}"/>
                </a:ext>
              </a:extLst>
            </p:cNvPr>
            <p:cNvSpPr/>
            <p:nvPr/>
          </p:nvSpPr>
          <p:spPr>
            <a:xfrm>
              <a:off x="7998761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93" name="任意多边形: 形状 10992">
              <a:extLst>
                <a:ext uri="{FF2B5EF4-FFF2-40B4-BE49-F238E27FC236}">
                  <a16:creationId xmlns:a16="http://schemas.microsoft.com/office/drawing/2014/main" xmlns="" id="{77906C8F-8F51-4D80-92A7-629870E4FE13}"/>
                </a:ext>
              </a:extLst>
            </p:cNvPr>
            <p:cNvSpPr/>
            <p:nvPr/>
          </p:nvSpPr>
          <p:spPr>
            <a:xfrm>
              <a:off x="8647655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6" y="254723"/>
                    <a:pt x="725125" y="249145"/>
                    <a:pt x="758592" y="245427"/>
                  </a:cubicBezTo>
                  <a:cubicBezTo>
                    <a:pt x="69351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4" y="265879"/>
                  </a:cubicBezTo>
                  <a:cubicBezTo>
                    <a:pt x="150603" y="165477"/>
                    <a:pt x="25658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4" name="任意多边形: 形状 10993">
              <a:extLst>
                <a:ext uri="{FF2B5EF4-FFF2-40B4-BE49-F238E27FC236}">
                  <a16:creationId xmlns:a16="http://schemas.microsoft.com/office/drawing/2014/main" xmlns="" id="{786F3EB1-433D-47CA-AD95-437DE4072E21}"/>
                </a:ext>
              </a:extLst>
            </p:cNvPr>
            <p:cNvSpPr/>
            <p:nvPr/>
          </p:nvSpPr>
          <p:spPr>
            <a:xfrm>
              <a:off x="8744338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1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95" name="任意多边形: 形状 10994">
              <a:extLst>
                <a:ext uri="{FF2B5EF4-FFF2-40B4-BE49-F238E27FC236}">
                  <a16:creationId xmlns:a16="http://schemas.microsoft.com/office/drawing/2014/main" xmlns="" id="{CB7EAB48-153E-4626-8B59-050B13381D72}"/>
                </a:ext>
              </a:extLst>
            </p:cNvPr>
            <p:cNvSpPr/>
            <p:nvPr/>
          </p:nvSpPr>
          <p:spPr>
            <a:xfrm>
              <a:off x="8835444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96" name="任意多边形: 形状 10995">
              <a:extLst>
                <a:ext uri="{FF2B5EF4-FFF2-40B4-BE49-F238E27FC236}">
                  <a16:creationId xmlns:a16="http://schemas.microsoft.com/office/drawing/2014/main" xmlns="" id="{3A647026-F728-4279-94B2-5F73FE5E5306}"/>
                </a:ext>
              </a:extLst>
            </p:cNvPr>
            <p:cNvSpPr/>
            <p:nvPr/>
          </p:nvSpPr>
          <p:spPr>
            <a:xfrm>
              <a:off x="9482478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7" name="任意多边形: 形状 10996">
              <a:extLst>
                <a:ext uri="{FF2B5EF4-FFF2-40B4-BE49-F238E27FC236}">
                  <a16:creationId xmlns:a16="http://schemas.microsoft.com/office/drawing/2014/main" xmlns="" id="{DE730D89-E75F-40E7-991D-38959CEA84E5}"/>
                </a:ext>
              </a:extLst>
            </p:cNvPr>
            <p:cNvSpPr/>
            <p:nvPr/>
          </p:nvSpPr>
          <p:spPr>
            <a:xfrm>
              <a:off x="9579161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98" name="任意多边形: 形状 10997">
              <a:extLst>
                <a:ext uri="{FF2B5EF4-FFF2-40B4-BE49-F238E27FC236}">
                  <a16:creationId xmlns:a16="http://schemas.microsoft.com/office/drawing/2014/main" xmlns="" id="{FA72A230-E25E-4230-8C8B-BD71E117492F}"/>
                </a:ext>
              </a:extLst>
            </p:cNvPr>
            <p:cNvSpPr/>
            <p:nvPr/>
          </p:nvSpPr>
          <p:spPr>
            <a:xfrm>
              <a:off x="9670267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05" name="任意多边形: 形状 11004">
              <a:extLst>
                <a:ext uri="{FF2B5EF4-FFF2-40B4-BE49-F238E27FC236}">
                  <a16:creationId xmlns:a16="http://schemas.microsoft.com/office/drawing/2014/main" xmlns="" id="{AE361567-AC5E-45F3-9E63-F6089E3F0F0C}"/>
                </a:ext>
              </a:extLst>
            </p:cNvPr>
            <p:cNvSpPr/>
            <p:nvPr/>
          </p:nvSpPr>
          <p:spPr>
            <a:xfrm>
              <a:off x="10319161" y="5884567"/>
              <a:ext cx="743718" cy="260301"/>
            </a:xfrm>
            <a:custGeom>
              <a:avLst/>
              <a:gdLst>
                <a:gd name="connsiteX0" fmla="*/ 379295 w 743717"/>
                <a:gd name="connsiteY0" fmla="*/ 96683 h 260301"/>
                <a:gd name="connsiteX1" fmla="*/ 661908 w 743717"/>
                <a:gd name="connsiteY1" fmla="*/ 265879 h 260301"/>
                <a:gd name="connsiteX2" fmla="*/ 758592 w 743717"/>
                <a:gd name="connsiteY2" fmla="*/ 245427 h 260301"/>
                <a:gd name="connsiteX3" fmla="*/ 379295 w 743717"/>
                <a:gd name="connsiteY3" fmla="*/ 0 h 260301"/>
                <a:gd name="connsiteX4" fmla="*/ 0 w 743717"/>
                <a:gd name="connsiteY4" fmla="*/ 245427 h 260301"/>
                <a:gd name="connsiteX5" fmla="*/ 96682 w 743717"/>
                <a:gd name="connsiteY5" fmla="*/ 265879 h 260301"/>
                <a:gd name="connsiteX6" fmla="*/ 379295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5" y="96683"/>
                  </a:moveTo>
                  <a:cubicBezTo>
                    <a:pt x="502009" y="96683"/>
                    <a:pt x="607988" y="165477"/>
                    <a:pt x="661908" y="265879"/>
                  </a:cubicBezTo>
                  <a:cubicBezTo>
                    <a:pt x="693516" y="254723"/>
                    <a:pt x="725125" y="249145"/>
                    <a:pt x="758592" y="245427"/>
                  </a:cubicBezTo>
                  <a:cubicBezTo>
                    <a:pt x="693516" y="100402"/>
                    <a:pt x="548492" y="0"/>
                    <a:pt x="379295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4" y="254723"/>
                    <a:pt x="96682" y="265879"/>
                  </a:cubicBezTo>
                  <a:cubicBezTo>
                    <a:pt x="150602" y="165477"/>
                    <a:pt x="256582" y="96683"/>
                    <a:pt x="379295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6" name="任意多边形: 形状 11005">
              <a:extLst>
                <a:ext uri="{FF2B5EF4-FFF2-40B4-BE49-F238E27FC236}">
                  <a16:creationId xmlns:a16="http://schemas.microsoft.com/office/drawing/2014/main" xmlns="" id="{19F3C5E5-D867-4907-A9E2-8D68FAF343CB}"/>
                </a:ext>
              </a:extLst>
            </p:cNvPr>
            <p:cNvSpPr/>
            <p:nvPr/>
          </p:nvSpPr>
          <p:spPr>
            <a:xfrm>
              <a:off x="10415843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6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6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9" y="180352"/>
                    <a:pt x="565226" y="169196"/>
                  </a:cubicBezTo>
                  <a:cubicBezTo>
                    <a:pt x="511306" y="68794"/>
                    <a:pt x="405327" y="0"/>
                    <a:pt x="282613" y="0"/>
                  </a:cubicBezTo>
                  <a:cubicBezTo>
                    <a:pt x="159900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6" y="213819"/>
                  </a:cubicBezTo>
                  <a:cubicBezTo>
                    <a:pt x="128292" y="146884"/>
                    <a:pt x="200805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07" name="任意多边形: 形状 11006">
              <a:extLst>
                <a:ext uri="{FF2B5EF4-FFF2-40B4-BE49-F238E27FC236}">
                  <a16:creationId xmlns:a16="http://schemas.microsoft.com/office/drawing/2014/main" xmlns="" id="{228D5A46-A115-423E-B2A9-4A954DC3711F}"/>
                </a:ext>
              </a:extLst>
            </p:cNvPr>
            <p:cNvSpPr/>
            <p:nvPr/>
          </p:nvSpPr>
          <p:spPr>
            <a:xfrm>
              <a:off x="10508808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9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017" name="组合 11016">
            <a:extLst>
              <a:ext uri="{FF2B5EF4-FFF2-40B4-BE49-F238E27FC236}">
                <a16:creationId xmlns:a16="http://schemas.microsoft.com/office/drawing/2014/main" xmlns="" id="{A0705D1B-CA94-4DC1-A4BC-1997B7C60BCE}"/>
              </a:ext>
            </a:extLst>
          </p:cNvPr>
          <p:cNvGrpSpPr/>
          <p:nvPr/>
        </p:nvGrpSpPr>
        <p:grpSpPr>
          <a:xfrm>
            <a:off x="661987" y="6126275"/>
            <a:ext cx="10860136" cy="371859"/>
            <a:chOff x="661987" y="6126275"/>
            <a:chExt cx="10860136" cy="371859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0945" name="任意多边形: 形状 10944">
              <a:extLst>
                <a:ext uri="{FF2B5EF4-FFF2-40B4-BE49-F238E27FC236}">
                  <a16:creationId xmlns:a16="http://schemas.microsoft.com/office/drawing/2014/main" xmlns="" id="{3375C300-5F2A-4775-A57E-B70E7A600EC6}"/>
                </a:ext>
              </a:extLst>
            </p:cNvPr>
            <p:cNvSpPr/>
            <p:nvPr/>
          </p:nvSpPr>
          <p:spPr>
            <a:xfrm>
              <a:off x="149866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6" name="任意多边形: 形状 10945">
              <a:extLst>
                <a:ext uri="{FF2B5EF4-FFF2-40B4-BE49-F238E27FC236}">
                  <a16:creationId xmlns:a16="http://schemas.microsoft.com/office/drawing/2014/main" xmlns="" id="{74E8539B-1E32-4411-AF92-3CE07A98A3CC}"/>
                </a:ext>
              </a:extLst>
            </p:cNvPr>
            <p:cNvSpPr/>
            <p:nvPr/>
          </p:nvSpPr>
          <p:spPr>
            <a:xfrm>
              <a:off x="159535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7" name="任意多边形: 形状 10946">
              <a:extLst>
                <a:ext uri="{FF2B5EF4-FFF2-40B4-BE49-F238E27FC236}">
                  <a16:creationId xmlns:a16="http://schemas.microsoft.com/office/drawing/2014/main" xmlns="" id="{ED34B3C7-B225-4408-91F1-6304627F5290}"/>
                </a:ext>
              </a:extLst>
            </p:cNvPr>
            <p:cNvSpPr/>
            <p:nvPr/>
          </p:nvSpPr>
          <p:spPr>
            <a:xfrm>
              <a:off x="169761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8" name="任意多边形: 形状 10947">
              <a:extLst>
                <a:ext uri="{FF2B5EF4-FFF2-40B4-BE49-F238E27FC236}">
                  <a16:creationId xmlns:a16="http://schemas.microsoft.com/office/drawing/2014/main" xmlns="" id="{E3EC2D76-2DCE-40B2-9453-DABF6B7054C7}"/>
                </a:ext>
              </a:extLst>
            </p:cNvPr>
            <p:cNvSpPr/>
            <p:nvPr/>
          </p:nvSpPr>
          <p:spPr>
            <a:xfrm>
              <a:off x="661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9" name="任意多边形: 形状 10948">
              <a:extLst>
                <a:ext uri="{FF2B5EF4-FFF2-40B4-BE49-F238E27FC236}">
                  <a16:creationId xmlns:a16="http://schemas.microsoft.com/office/drawing/2014/main" xmlns="" id="{FAF37B23-9E0E-4184-81DF-8934AF3F4660}"/>
                </a:ext>
              </a:extLst>
            </p:cNvPr>
            <p:cNvSpPr/>
            <p:nvPr/>
          </p:nvSpPr>
          <p:spPr>
            <a:xfrm>
              <a:off x="758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0" name="任意多边形: 形状 10949">
              <a:extLst>
                <a:ext uri="{FF2B5EF4-FFF2-40B4-BE49-F238E27FC236}">
                  <a16:creationId xmlns:a16="http://schemas.microsoft.com/office/drawing/2014/main" xmlns="" id="{A6D2B0C9-3238-4690-93BB-8E880E49621C}"/>
                </a:ext>
              </a:extLst>
            </p:cNvPr>
            <p:cNvSpPr/>
            <p:nvPr/>
          </p:nvSpPr>
          <p:spPr>
            <a:xfrm>
              <a:off x="860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1" name="任意多边形: 形状 10950">
              <a:extLst>
                <a:ext uri="{FF2B5EF4-FFF2-40B4-BE49-F238E27FC236}">
                  <a16:creationId xmlns:a16="http://schemas.microsoft.com/office/drawing/2014/main" xmlns="" id="{ABA2B526-CD2E-4495-A3C9-557E390AB1D2}"/>
                </a:ext>
              </a:extLst>
            </p:cNvPr>
            <p:cNvSpPr/>
            <p:nvPr/>
          </p:nvSpPr>
          <p:spPr>
            <a:xfrm>
              <a:off x="2333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7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2" name="任意多边形: 形状 10951">
              <a:extLst>
                <a:ext uri="{FF2B5EF4-FFF2-40B4-BE49-F238E27FC236}">
                  <a16:creationId xmlns:a16="http://schemas.microsoft.com/office/drawing/2014/main" xmlns="" id="{7E2D2880-A592-44CF-B869-F9E72057140A}"/>
                </a:ext>
              </a:extLst>
            </p:cNvPr>
            <p:cNvSpPr/>
            <p:nvPr/>
          </p:nvSpPr>
          <p:spPr>
            <a:xfrm>
              <a:off x="2430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3" name="任意多边形: 形状 10952">
              <a:extLst>
                <a:ext uri="{FF2B5EF4-FFF2-40B4-BE49-F238E27FC236}">
                  <a16:creationId xmlns:a16="http://schemas.microsoft.com/office/drawing/2014/main" xmlns="" id="{8A38A454-0B99-4B0A-9C41-BD973356030E}"/>
                </a:ext>
              </a:extLst>
            </p:cNvPr>
            <p:cNvSpPr/>
            <p:nvPr/>
          </p:nvSpPr>
          <p:spPr>
            <a:xfrm>
              <a:off x="2532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4" name="任意多边形: 形状 10953">
              <a:extLst>
                <a:ext uri="{FF2B5EF4-FFF2-40B4-BE49-F238E27FC236}">
                  <a16:creationId xmlns:a16="http://schemas.microsoft.com/office/drawing/2014/main" xmlns="" id="{64632E50-2C74-48F6-8104-040FFFAC1C1A}"/>
                </a:ext>
              </a:extLst>
            </p:cNvPr>
            <p:cNvSpPr/>
            <p:nvPr/>
          </p:nvSpPr>
          <p:spPr>
            <a:xfrm>
              <a:off x="317017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5" name="任意多边形: 形状 10954">
              <a:extLst>
                <a:ext uri="{FF2B5EF4-FFF2-40B4-BE49-F238E27FC236}">
                  <a16:creationId xmlns:a16="http://schemas.microsoft.com/office/drawing/2014/main" xmlns="" id="{13BDB942-4DE8-43F1-B4EE-8BDE41FCBC79}"/>
                </a:ext>
              </a:extLst>
            </p:cNvPr>
            <p:cNvSpPr/>
            <p:nvPr/>
          </p:nvSpPr>
          <p:spPr>
            <a:xfrm>
              <a:off x="3266858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6" name="任意多边形: 形状 10955">
              <a:extLst>
                <a:ext uri="{FF2B5EF4-FFF2-40B4-BE49-F238E27FC236}">
                  <a16:creationId xmlns:a16="http://schemas.microsoft.com/office/drawing/2014/main" xmlns="" id="{DE82D1B1-25D6-47FB-BA05-25E2C961EDA4}"/>
                </a:ext>
              </a:extLst>
            </p:cNvPr>
            <p:cNvSpPr/>
            <p:nvPr/>
          </p:nvSpPr>
          <p:spPr>
            <a:xfrm>
              <a:off x="3369119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0" name="任意多边形: 形状 10959">
              <a:extLst>
                <a:ext uri="{FF2B5EF4-FFF2-40B4-BE49-F238E27FC236}">
                  <a16:creationId xmlns:a16="http://schemas.microsoft.com/office/drawing/2014/main" xmlns="" id="{5EBE3135-2D9D-4147-BA9B-B1048F0B0BE0}"/>
                </a:ext>
              </a:extLst>
            </p:cNvPr>
            <p:cNvSpPr/>
            <p:nvPr/>
          </p:nvSpPr>
          <p:spPr>
            <a:xfrm>
              <a:off x="400685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6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1" name="任意多边形: 形状 10960">
              <a:extLst>
                <a:ext uri="{FF2B5EF4-FFF2-40B4-BE49-F238E27FC236}">
                  <a16:creationId xmlns:a16="http://schemas.microsoft.com/office/drawing/2014/main" xmlns="" id="{C0F31DB0-590C-4511-AF90-3B56016EB515}"/>
                </a:ext>
              </a:extLst>
            </p:cNvPr>
            <p:cNvSpPr/>
            <p:nvPr/>
          </p:nvSpPr>
          <p:spPr>
            <a:xfrm>
              <a:off x="410539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2" name="任意多边形: 形状 10961">
              <a:extLst>
                <a:ext uri="{FF2B5EF4-FFF2-40B4-BE49-F238E27FC236}">
                  <a16:creationId xmlns:a16="http://schemas.microsoft.com/office/drawing/2014/main" xmlns="" id="{61F09DFB-7A91-4626-BC9C-12C11C14FB44}"/>
                </a:ext>
              </a:extLst>
            </p:cNvPr>
            <p:cNvSpPr/>
            <p:nvPr/>
          </p:nvSpPr>
          <p:spPr>
            <a:xfrm>
              <a:off x="420766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9" name="任意多边形: 形状 10968">
              <a:extLst>
                <a:ext uri="{FF2B5EF4-FFF2-40B4-BE49-F238E27FC236}">
                  <a16:creationId xmlns:a16="http://schemas.microsoft.com/office/drawing/2014/main" xmlns="" id="{5FA77AF9-E481-4F26-B8C0-9D3B51BB1ACF}"/>
                </a:ext>
              </a:extLst>
            </p:cNvPr>
            <p:cNvSpPr/>
            <p:nvPr/>
          </p:nvSpPr>
          <p:spPr>
            <a:xfrm>
              <a:off x="484353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0" name="任意多边形: 形状 10969">
              <a:extLst>
                <a:ext uri="{FF2B5EF4-FFF2-40B4-BE49-F238E27FC236}">
                  <a16:creationId xmlns:a16="http://schemas.microsoft.com/office/drawing/2014/main" xmlns="" id="{A0EDB566-90B0-410D-9835-408D08F52B46}"/>
                </a:ext>
              </a:extLst>
            </p:cNvPr>
            <p:cNvSpPr/>
            <p:nvPr/>
          </p:nvSpPr>
          <p:spPr>
            <a:xfrm>
              <a:off x="494022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1" name="任意多边形: 形状 10970">
              <a:extLst>
                <a:ext uri="{FF2B5EF4-FFF2-40B4-BE49-F238E27FC236}">
                  <a16:creationId xmlns:a16="http://schemas.microsoft.com/office/drawing/2014/main" xmlns="" id="{8FA96D83-B1A0-4379-B9CF-C33EB1B2B20A}"/>
                </a:ext>
              </a:extLst>
            </p:cNvPr>
            <p:cNvSpPr/>
            <p:nvPr/>
          </p:nvSpPr>
          <p:spPr>
            <a:xfrm>
              <a:off x="504248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2" name="任意多边形: 形状 10971">
              <a:extLst>
                <a:ext uri="{FF2B5EF4-FFF2-40B4-BE49-F238E27FC236}">
                  <a16:creationId xmlns:a16="http://schemas.microsoft.com/office/drawing/2014/main" xmlns="" id="{7CD2AA02-B6CC-424D-8203-5D1919389373}"/>
                </a:ext>
              </a:extLst>
            </p:cNvPr>
            <p:cNvSpPr/>
            <p:nvPr/>
          </p:nvSpPr>
          <p:spPr>
            <a:xfrm>
              <a:off x="5680221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3" name="任意多边形: 形状 10972">
              <a:extLst>
                <a:ext uri="{FF2B5EF4-FFF2-40B4-BE49-F238E27FC236}">
                  <a16:creationId xmlns:a16="http://schemas.microsoft.com/office/drawing/2014/main" xmlns="" id="{FA710BB2-55BF-4D9A-8814-055B9A71BE7C}"/>
                </a:ext>
              </a:extLst>
            </p:cNvPr>
            <p:cNvSpPr/>
            <p:nvPr/>
          </p:nvSpPr>
          <p:spPr>
            <a:xfrm>
              <a:off x="5776905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4" name="任意多边形: 形状 10973">
              <a:extLst>
                <a:ext uri="{FF2B5EF4-FFF2-40B4-BE49-F238E27FC236}">
                  <a16:creationId xmlns:a16="http://schemas.microsoft.com/office/drawing/2014/main" xmlns="" id="{2A3BDBEE-7703-4039-976C-6DD9ED851611}"/>
                </a:ext>
              </a:extLst>
            </p:cNvPr>
            <p:cNvSpPr/>
            <p:nvPr/>
          </p:nvSpPr>
          <p:spPr>
            <a:xfrm>
              <a:off x="5879166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8" name="任意多边形: 形状 10977">
              <a:extLst>
                <a:ext uri="{FF2B5EF4-FFF2-40B4-BE49-F238E27FC236}">
                  <a16:creationId xmlns:a16="http://schemas.microsoft.com/office/drawing/2014/main" xmlns="" id="{10E3090D-DA03-469C-B482-4DD18A50842B}"/>
                </a:ext>
              </a:extLst>
            </p:cNvPr>
            <p:cNvSpPr/>
            <p:nvPr/>
          </p:nvSpPr>
          <p:spPr>
            <a:xfrm>
              <a:off x="651690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9" name="任意多边形: 形状 10978">
              <a:extLst>
                <a:ext uri="{FF2B5EF4-FFF2-40B4-BE49-F238E27FC236}">
                  <a16:creationId xmlns:a16="http://schemas.microsoft.com/office/drawing/2014/main" xmlns="" id="{4C36AF11-B0AA-4376-90D0-B90EB8576310}"/>
                </a:ext>
              </a:extLst>
            </p:cNvPr>
            <p:cNvSpPr/>
            <p:nvPr/>
          </p:nvSpPr>
          <p:spPr>
            <a:xfrm>
              <a:off x="6615447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0" name="任意多边形: 形状 10979">
              <a:extLst>
                <a:ext uri="{FF2B5EF4-FFF2-40B4-BE49-F238E27FC236}">
                  <a16:creationId xmlns:a16="http://schemas.microsoft.com/office/drawing/2014/main" xmlns="" id="{B8FD6126-8F3A-45F1-AFA2-AA61E407A8BB}"/>
                </a:ext>
              </a:extLst>
            </p:cNvPr>
            <p:cNvSpPr/>
            <p:nvPr/>
          </p:nvSpPr>
          <p:spPr>
            <a:xfrm>
              <a:off x="6717708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4" name="任意多边形: 形状 10983">
              <a:extLst>
                <a:ext uri="{FF2B5EF4-FFF2-40B4-BE49-F238E27FC236}">
                  <a16:creationId xmlns:a16="http://schemas.microsoft.com/office/drawing/2014/main" xmlns="" id="{961D6F0F-C713-4440-B12D-DE5E1D2377DC}"/>
                </a:ext>
              </a:extLst>
            </p:cNvPr>
            <p:cNvSpPr/>
            <p:nvPr/>
          </p:nvSpPr>
          <p:spPr>
            <a:xfrm>
              <a:off x="735544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5" name="任意多边形: 形状 10984">
              <a:extLst>
                <a:ext uri="{FF2B5EF4-FFF2-40B4-BE49-F238E27FC236}">
                  <a16:creationId xmlns:a16="http://schemas.microsoft.com/office/drawing/2014/main" xmlns="" id="{3307CC0D-5EFE-4E4A-BA43-0026BFCB9DD1}"/>
                </a:ext>
              </a:extLst>
            </p:cNvPr>
            <p:cNvSpPr/>
            <p:nvPr/>
          </p:nvSpPr>
          <p:spPr>
            <a:xfrm>
              <a:off x="745212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6" name="任意多边形: 形状 10985">
              <a:extLst>
                <a:ext uri="{FF2B5EF4-FFF2-40B4-BE49-F238E27FC236}">
                  <a16:creationId xmlns:a16="http://schemas.microsoft.com/office/drawing/2014/main" xmlns="" id="{67EA9740-1F2C-4B4C-AC97-875D8BA34F83}"/>
                </a:ext>
              </a:extLst>
            </p:cNvPr>
            <p:cNvSpPr/>
            <p:nvPr/>
          </p:nvSpPr>
          <p:spPr>
            <a:xfrm>
              <a:off x="7554390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0" name="任意多边形: 形状 10989">
              <a:extLst>
                <a:ext uri="{FF2B5EF4-FFF2-40B4-BE49-F238E27FC236}">
                  <a16:creationId xmlns:a16="http://schemas.microsoft.com/office/drawing/2014/main" xmlns="" id="{49AC8751-2414-4542-AE85-F25AF9F999FC}"/>
                </a:ext>
              </a:extLst>
            </p:cNvPr>
            <p:cNvSpPr/>
            <p:nvPr/>
          </p:nvSpPr>
          <p:spPr>
            <a:xfrm>
              <a:off x="8193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1" name="任意多边形: 形状 10990">
              <a:extLst>
                <a:ext uri="{FF2B5EF4-FFF2-40B4-BE49-F238E27FC236}">
                  <a16:creationId xmlns:a16="http://schemas.microsoft.com/office/drawing/2014/main" xmlns="" id="{BECEB1FF-B833-4D81-A944-0180694E883F}"/>
                </a:ext>
              </a:extLst>
            </p:cNvPr>
            <p:cNvSpPr/>
            <p:nvPr/>
          </p:nvSpPr>
          <p:spPr>
            <a:xfrm>
              <a:off x="8290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2" name="任意多边形: 形状 10991">
              <a:extLst>
                <a:ext uri="{FF2B5EF4-FFF2-40B4-BE49-F238E27FC236}">
                  <a16:creationId xmlns:a16="http://schemas.microsoft.com/office/drawing/2014/main" xmlns="" id="{F58FE3AD-C1A5-41A9-96C6-D78D06D3B275}"/>
                </a:ext>
              </a:extLst>
            </p:cNvPr>
            <p:cNvSpPr/>
            <p:nvPr/>
          </p:nvSpPr>
          <p:spPr>
            <a:xfrm>
              <a:off x="8392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135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9" name="任意多边形: 形状 10998">
              <a:extLst>
                <a:ext uri="{FF2B5EF4-FFF2-40B4-BE49-F238E27FC236}">
                  <a16:creationId xmlns:a16="http://schemas.microsoft.com/office/drawing/2014/main" xmlns="" id="{45826C05-76C4-43F4-B81E-4FF8CC4BC5AC}"/>
                </a:ext>
              </a:extLst>
            </p:cNvPr>
            <p:cNvSpPr/>
            <p:nvPr/>
          </p:nvSpPr>
          <p:spPr>
            <a:xfrm>
              <a:off x="9028810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0" name="任意多边形: 形状 10999">
              <a:extLst>
                <a:ext uri="{FF2B5EF4-FFF2-40B4-BE49-F238E27FC236}">
                  <a16:creationId xmlns:a16="http://schemas.microsoft.com/office/drawing/2014/main" xmlns="" id="{E5CAD73E-D83D-46E5-AE81-59137EC2766C}"/>
                </a:ext>
              </a:extLst>
            </p:cNvPr>
            <p:cNvSpPr/>
            <p:nvPr/>
          </p:nvSpPr>
          <p:spPr>
            <a:xfrm>
              <a:off x="9125494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1" name="任意多边形: 形状 11000">
              <a:extLst>
                <a:ext uri="{FF2B5EF4-FFF2-40B4-BE49-F238E27FC236}">
                  <a16:creationId xmlns:a16="http://schemas.microsoft.com/office/drawing/2014/main" xmlns="" id="{5F09D022-5684-4E55-A492-040585A2A0EC}"/>
                </a:ext>
              </a:extLst>
            </p:cNvPr>
            <p:cNvSpPr/>
            <p:nvPr/>
          </p:nvSpPr>
          <p:spPr>
            <a:xfrm>
              <a:off x="9227755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2" name="任意多边形: 形状 11001">
              <a:extLst>
                <a:ext uri="{FF2B5EF4-FFF2-40B4-BE49-F238E27FC236}">
                  <a16:creationId xmlns:a16="http://schemas.microsoft.com/office/drawing/2014/main" xmlns="" id="{E7995D64-8806-4246-BF5A-582055498DDE}"/>
                </a:ext>
              </a:extLst>
            </p:cNvPr>
            <p:cNvSpPr/>
            <p:nvPr/>
          </p:nvSpPr>
          <p:spPr>
            <a:xfrm>
              <a:off x="9865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5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3" name="任意多边形: 形状 11002">
              <a:extLst>
                <a:ext uri="{FF2B5EF4-FFF2-40B4-BE49-F238E27FC236}">
                  <a16:creationId xmlns:a16="http://schemas.microsoft.com/office/drawing/2014/main" xmlns="" id="{9B9AF14E-C2EF-4697-AFCB-3C4641009F7D}"/>
                </a:ext>
              </a:extLst>
            </p:cNvPr>
            <p:cNvSpPr/>
            <p:nvPr/>
          </p:nvSpPr>
          <p:spPr>
            <a:xfrm>
              <a:off x="9962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5426" y="120854"/>
                    <a:pt x="481556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4" name="任意多边形: 形状 11003">
              <a:extLst>
                <a:ext uri="{FF2B5EF4-FFF2-40B4-BE49-F238E27FC236}">
                  <a16:creationId xmlns:a16="http://schemas.microsoft.com/office/drawing/2014/main" xmlns="" id="{F8D85972-F1D3-47F2-8857-F4DE8D4B8410}"/>
                </a:ext>
              </a:extLst>
            </p:cNvPr>
            <p:cNvSpPr/>
            <p:nvPr/>
          </p:nvSpPr>
          <p:spPr>
            <a:xfrm>
              <a:off x="10064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4" y="74372"/>
                    <a:pt x="323516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8" name="任意多边形: 形状 11007">
              <a:extLst>
                <a:ext uri="{FF2B5EF4-FFF2-40B4-BE49-F238E27FC236}">
                  <a16:creationId xmlns:a16="http://schemas.microsoft.com/office/drawing/2014/main" xmlns="" id="{B15D0A50-6771-40F1-9911-1BBE932A3EBF}"/>
                </a:ext>
              </a:extLst>
            </p:cNvPr>
            <p:cNvSpPr/>
            <p:nvPr/>
          </p:nvSpPr>
          <p:spPr>
            <a:xfrm>
              <a:off x="1070403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6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8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6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60" y="33467"/>
                    <a:pt x="548492" y="22312"/>
                  </a:cubicBezTo>
                  <a:cubicBezTo>
                    <a:pt x="516885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8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7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9" name="任意多边形: 形状 11008">
              <a:extLst>
                <a:ext uri="{FF2B5EF4-FFF2-40B4-BE49-F238E27FC236}">
                  <a16:creationId xmlns:a16="http://schemas.microsoft.com/office/drawing/2014/main" xmlns="" id="{BAE86B31-30C1-4501-AF88-E56466F3AC2E}"/>
                </a:ext>
              </a:extLst>
            </p:cNvPr>
            <p:cNvSpPr/>
            <p:nvPr/>
          </p:nvSpPr>
          <p:spPr>
            <a:xfrm>
              <a:off x="10800717" y="6224818"/>
              <a:ext cx="632160" cy="260301"/>
            </a:xfrm>
            <a:custGeom>
              <a:avLst/>
              <a:gdLst>
                <a:gd name="connsiteX0" fmla="*/ 317940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40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40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40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40" y="100402"/>
                  </a:cubicBezTo>
                  <a:cubicBezTo>
                    <a:pt x="425779" y="100402"/>
                    <a:pt x="513166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40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0" name="任意多边形: 形状 11009">
              <a:extLst>
                <a:ext uri="{FF2B5EF4-FFF2-40B4-BE49-F238E27FC236}">
                  <a16:creationId xmlns:a16="http://schemas.microsoft.com/office/drawing/2014/main" xmlns="" id="{41302C36-F0CD-48A7-B5D7-D6921B8B6948}"/>
                </a:ext>
              </a:extLst>
            </p:cNvPr>
            <p:cNvSpPr/>
            <p:nvPr/>
          </p:nvSpPr>
          <p:spPr>
            <a:xfrm>
              <a:off x="10902978" y="6325220"/>
              <a:ext cx="427638" cy="167336"/>
            </a:xfrm>
            <a:custGeom>
              <a:avLst/>
              <a:gdLst>
                <a:gd name="connsiteX0" fmla="*/ 215679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9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9" y="0"/>
                  </a:moveTo>
                  <a:cubicBezTo>
                    <a:pt x="107839" y="0"/>
                    <a:pt x="20453" y="76231"/>
                    <a:pt x="0" y="176633"/>
                  </a:cubicBezTo>
                  <a:lnTo>
                    <a:pt x="431356" y="176633"/>
                  </a:lnTo>
                  <a:cubicBezTo>
                    <a:pt x="410905" y="74372"/>
                    <a:pt x="321658" y="0"/>
                    <a:pt x="215679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20" name="矩形 11019">
            <a:extLst>
              <a:ext uri="{FF2B5EF4-FFF2-40B4-BE49-F238E27FC236}">
                <a16:creationId xmlns:a16="http://schemas.microsoft.com/office/drawing/2014/main" xmlns="" id="{D968CBAB-ECBF-4971-BB66-59659713ED87}"/>
              </a:ext>
            </a:extLst>
          </p:cNvPr>
          <p:cNvSpPr/>
          <p:nvPr/>
        </p:nvSpPr>
        <p:spPr>
          <a:xfrm>
            <a:off x="4075298" y="5540972"/>
            <a:ext cx="4041405" cy="2616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1022" name="组合 11021">
            <a:extLst>
              <a:ext uri="{FF2B5EF4-FFF2-40B4-BE49-F238E27FC236}">
                <a16:creationId xmlns:a16="http://schemas.microsoft.com/office/drawing/2014/main" xmlns="" id="{D42DED67-1A11-45E4-BAD6-B37625E103C6}"/>
              </a:ext>
            </a:extLst>
          </p:cNvPr>
          <p:cNvGrpSpPr/>
          <p:nvPr/>
        </p:nvGrpSpPr>
        <p:grpSpPr>
          <a:xfrm>
            <a:off x="6090888" y="2338863"/>
            <a:ext cx="1182223" cy="1182222"/>
            <a:chOff x="6090888" y="2024538"/>
            <a:chExt cx="1182223" cy="1182222"/>
          </a:xfrm>
        </p:grpSpPr>
        <p:grpSp>
          <p:nvGrpSpPr>
            <p:cNvPr id="11023" name="组合 11022">
              <a:extLst>
                <a:ext uri="{FF2B5EF4-FFF2-40B4-BE49-F238E27FC236}">
                  <a16:creationId xmlns:a16="http://schemas.microsoft.com/office/drawing/2014/main" xmlns="" id="{7E19C703-1645-46D4-AFEE-C3CDF9F92E36}"/>
                </a:ext>
              </a:extLst>
            </p:cNvPr>
            <p:cNvGrpSpPr/>
            <p:nvPr/>
          </p:nvGrpSpPr>
          <p:grpSpPr>
            <a:xfrm>
              <a:off x="6090888" y="2024538"/>
              <a:ext cx="1182223" cy="1182222"/>
              <a:chOff x="9609656" y="3781684"/>
              <a:chExt cx="2225416" cy="2225416"/>
            </a:xfrm>
          </p:grpSpPr>
          <p:sp>
            <p:nvSpPr>
              <p:cNvPr id="11025" name="任意多边形: 形状 11024">
                <a:extLst>
                  <a:ext uri="{FF2B5EF4-FFF2-40B4-BE49-F238E27FC236}">
                    <a16:creationId xmlns:a16="http://schemas.microsoft.com/office/drawing/2014/main" xmlns="" id="{D41B72FF-DC9A-447D-AF9F-6ACC1EB098A8}"/>
                  </a:ext>
                </a:extLst>
              </p:cNvPr>
              <p:cNvSpPr/>
              <p:nvPr/>
            </p:nvSpPr>
            <p:spPr>
              <a:xfrm>
                <a:off x="9609656" y="3781684"/>
                <a:ext cx="2225416" cy="2225416"/>
              </a:xfrm>
              <a:custGeom>
                <a:avLst/>
                <a:gdLst>
                  <a:gd name="connsiteX0" fmla="*/ 0 w 2670628"/>
                  <a:gd name="connsiteY0" fmla="*/ 1339919 h 2670628"/>
                  <a:gd name="connsiteX1" fmla="*/ 1339919 w 2670628"/>
                  <a:gd name="connsiteY1" fmla="*/ 0 h 2670628"/>
                  <a:gd name="connsiteX2" fmla="*/ 2679837 w 2670628"/>
                  <a:gd name="connsiteY2" fmla="*/ 1339919 h 2670628"/>
                  <a:gd name="connsiteX3" fmla="*/ 2306870 w 2670628"/>
                  <a:gd name="connsiteY3" fmla="*/ 1712886 h 2670628"/>
                  <a:gd name="connsiteX4" fmla="*/ 1339919 w 2670628"/>
                  <a:gd name="connsiteY4" fmla="*/ 2679837 h 267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628" h="2670628">
                    <a:moveTo>
                      <a:pt x="0" y="1339919"/>
                    </a:moveTo>
                    <a:lnTo>
                      <a:pt x="1339919" y="0"/>
                    </a:lnTo>
                    <a:lnTo>
                      <a:pt x="2679837" y="1339919"/>
                    </a:lnTo>
                    <a:lnTo>
                      <a:pt x="2306870" y="1712886"/>
                    </a:lnTo>
                    <a:lnTo>
                      <a:pt x="1339919" y="2679837"/>
                    </a:lnTo>
                    <a:close/>
                  </a:path>
                </a:pathLst>
              </a:custGeom>
              <a:solidFill>
                <a:srgbClr val="E63436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26" name="任意多边形: 形状 11025">
                <a:extLst>
                  <a:ext uri="{FF2B5EF4-FFF2-40B4-BE49-F238E27FC236}">
                    <a16:creationId xmlns:a16="http://schemas.microsoft.com/office/drawing/2014/main" xmlns="" id="{7EABBF77-BDF1-4D8D-901D-C984E2A0CB0C}"/>
                  </a:ext>
                </a:extLst>
              </p:cNvPr>
              <p:cNvSpPr/>
              <p:nvPr/>
            </p:nvSpPr>
            <p:spPr>
              <a:xfrm>
                <a:off x="9644189" y="3816217"/>
                <a:ext cx="2148677" cy="2148677"/>
              </a:xfrm>
              <a:custGeom>
                <a:avLst/>
                <a:gdLst>
                  <a:gd name="connsiteX0" fmla="*/ 2599258 w 2578537"/>
                  <a:gd name="connsiteY0" fmla="*/ 1298478 h 2578537"/>
                  <a:gd name="connsiteX1" fmla="*/ 1298478 w 2578537"/>
                  <a:gd name="connsiteY1" fmla="*/ 2599258 h 2578537"/>
                  <a:gd name="connsiteX2" fmla="*/ 0 w 2578537"/>
                  <a:gd name="connsiteY2" fmla="*/ 1298478 h 2578537"/>
                  <a:gd name="connsiteX3" fmla="*/ 1298478 w 2578537"/>
                  <a:gd name="connsiteY3" fmla="*/ 0 h 2578537"/>
                  <a:gd name="connsiteX4" fmla="*/ 2599258 w 2578537"/>
                  <a:gd name="connsiteY4" fmla="*/ 1298478 h 2578537"/>
                  <a:gd name="connsiteX5" fmla="*/ 1298478 w 2578537"/>
                  <a:gd name="connsiteY5" fmla="*/ 43743 h 2578537"/>
                  <a:gd name="connsiteX6" fmla="*/ 43743 w 2578537"/>
                  <a:gd name="connsiteY6" fmla="*/ 1298478 h 2578537"/>
                  <a:gd name="connsiteX7" fmla="*/ 1298478 w 2578537"/>
                  <a:gd name="connsiteY7" fmla="*/ 2553213 h 2578537"/>
                  <a:gd name="connsiteX8" fmla="*/ 2553213 w 2578537"/>
                  <a:gd name="connsiteY8" fmla="*/ 1298478 h 2578537"/>
                  <a:gd name="connsiteX9" fmla="*/ 1298478 w 2578537"/>
                  <a:gd name="connsiteY9" fmla="*/ 43743 h 2578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8537" h="2578537">
                    <a:moveTo>
                      <a:pt x="2599258" y="1298478"/>
                    </a:moveTo>
                    <a:lnTo>
                      <a:pt x="1298478" y="2599258"/>
                    </a:lnTo>
                    <a:lnTo>
                      <a:pt x="0" y="1298478"/>
                    </a:lnTo>
                    <a:lnTo>
                      <a:pt x="1298478" y="0"/>
                    </a:lnTo>
                    <a:lnTo>
                      <a:pt x="2599258" y="1298478"/>
                    </a:lnTo>
                    <a:close/>
                    <a:moveTo>
                      <a:pt x="1298478" y="43743"/>
                    </a:moveTo>
                    <a:lnTo>
                      <a:pt x="43743" y="1298478"/>
                    </a:lnTo>
                    <a:lnTo>
                      <a:pt x="1298478" y="2553213"/>
                    </a:lnTo>
                    <a:lnTo>
                      <a:pt x="2553213" y="1298478"/>
                    </a:lnTo>
                    <a:lnTo>
                      <a:pt x="1298478" y="43743"/>
                    </a:lnTo>
                    <a:close/>
                  </a:path>
                </a:pathLst>
              </a:custGeom>
              <a:solidFill>
                <a:srgbClr val="F4D05D"/>
              </a:solidFill>
              <a:ln w="2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027" name="组合 11026">
                <a:extLst>
                  <a:ext uri="{FF2B5EF4-FFF2-40B4-BE49-F238E27FC236}">
                    <a16:creationId xmlns:a16="http://schemas.microsoft.com/office/drawing/2014/main" xmlns="" id="{FC0214A2-329B-4101-AB7F-82271C1E5F58}"/>
                  </a:ext>
                </a:extLst>
              </p:cNvPr>
              <p:cNvGrpSpPr/>
              <p:nvPr/>
            </p:nvGrpSpPr>
            <p:grpSpPr>
              <a:xfrm>
                <a:off x="9712857" y="3890441"/>
                <a:ext cx="2012418" cy="2010958"/>
                <a:chOff x="18260195" y="4332904"/>
                <a:chExt cx="1312545" cy="1311593"/>
              </a:xfrm>
              <a:solidFill>
                <a:srgbClr val="F4D05D"/>
              </a:solidFill>
            </p:grpSpPr>
            <p:sp>
              <p:nvSpPr>
                <p:cNvPr id="11028" name="任意多边形: 形状 11027">
                  <a:extLst>
                    <a:ext uri="{FF2B5EF4-FFF2-40B4-BE49-F238E27FC236}">
                      <a16:creationId xmlns:a16="http://schemas.microsoft.com/office/drawing/2014/main" xmlns="" id="{37B9BBD4-AB1E-4FCA-AE23-1CAC759D3B17}"/>
                    </a:ext>
                  </a:extLst>
                </p:cNvPr>
                <p:cNvSpPr/>
                <p:nvPr/>
              </p:nvSpPr>
              <p:spPr>
                <a:xfrm>
                  <a:off x="18815503" y="4332904"/>
                  <a:ext cx="209550" cy="104775"/>
                </a:xfrm>
                <a:custGeom>
                  <a:avLst/>
                  <a:gdLst>
                    <a:gd name="connsiteX0" fmla="*/ 205740 w 209550"/>
                    <a:gd name="connsiteY0" fmla="*/ 111443 h 104775"/>
                    <a:gd name="connsiteX1" fmla="*/ 209550 w 209550"/>
                    <a:gd name="connsiteY1" fmla="*/ 107633 h 104775"/>
                    <a:gd name="connsiteX2" fmla="*/ 155257 w 209550"/>
                    <a:gd name="connsiteY2" fmla="*/ 53340 h 104775"/>
                    <a:gd name="connsiteX3" fmla="*/ 139065 w 209550"/>
                    <a:gd name="connsiteY3" fmla="*/ 69533 h 104775"/>
                    <a:gd name="connsiteX4" fmla="*/ 124778 w 209550"/>
                    <a:gd name="connsiteY4" fmla="*/ 55245 h 104775"/>
                    <a:gd name="connsiteX5" fmla="*/ 142875 w 209550"/>
                    <a:gd name="connsiteY5" fmla="*/ 37148 h 104775"/>
                    <a:gd name="connsiteX6" fmla="*/ 105728 w 209550"/>
                    <a:gd name="connsiteY6" fmla="*/ 0 h 104775"/>
                    <a:gd name="connsiteX7" fmla="*/ 69532 w 209550"/>
                    <a:gd name="connsiteY7" fmla="*/ 36195 h 104775"/>
                    <a:gd name="connsiteX8" fmla="*/ 87630 w 209550"/>
                    <a:gd name="connsiteY8" fmla="*/ 54293 h 104775"/>
                    <a:gd name="connsiteX9" fmla="*/ 72390 w 209550"/>
                    <a:gd name="connsiteY9" fmla="*/ 69533 h 104775"/>
                    <a:gd name="connsiteX10" fmla="*/ 55245 w 209550"/>
                    <a:gd name="connsiteY10" fmla="*/ 52388 h 104775"/>
                    <a:gd name="connsiteX11" fmla="*/ 0 w 209550"/>
                    <a:gd name="connsiteY11" fmla="*/ 107633 h 104775"/>
                    <a:gd name="connsiteX12" fmla="*/ 3810 w 209550"/>
                    <a:gd name="connsiteY12" fmla="*/ 111443 h 104775"/>
                    <a:gd name="connsiteX13" fmla="*/ 56197 w 209550"/>
                    <a:gd name="connsiteY13" fmla="*/ 59055 h 104775"/>
                    <a:gd name="connsiteX14" fmla="*/ 69532 w 209550"/>
                    <a:gd name="connsiteY14" fmla="*/ 72390 h 104775"/>
                    <a:gd name="connsiteX15" fmla="*/ 51435 w 209550"/>
                    <a:gd name="connsiteY15" fmla="*/ 90488 h 104775"/>
                    <a:gd name="connsiteX16" fmla="*/ 71438 w 209550"/>
                    <a:gd name="connsiteY16" fmla="*/ 110490 h 104775"/>
                    <a:gd name="connsiteX17" fmla="*/ 89535 w 209550"/>
                    <a:gd name="connsiteY17" fmla="*/ 92393 h 104775"/>
                    <a:gd name="connsiteX18" fmla="*/ 106680 w 209550"/>
                    <a:gd name="connsiteY18" fmla="*/ 109538 h 104775"/>
                    <a:gd name="connsiteX19" fmla="*/ 124778 w 209550"/>
                    <a:gd name="connsiteY19" fmla="*/ 91440 h 104775"/>
                    <a:gd name="connsiteX20" fmla="*/ 141922 w 209550"/>
                    <a:gd name="connsiteY20" fmla="*/ 108585 h 104775"/>
                    <a:gd name="connsiteX21" fmla="*/ 160972 w 209550"/>
                    <a:gd name="connsiteY21" fmla="*/ 89535 h 104775"/>
                    <a:gd name="connsiteX22" fmla="*/ 143828 w 209550"/>
                    <a:gd name="connsiteY22" fmla="*/ 72390 h 104775"/>
                    <a:gd name="connsiteX23" fmla="*/ 156210 w 209550"/>
                    <a:gd name="connsiteY23" fmla="*/ 60008 h 104775"/>
                    <a:gd name="connsiteX24" fmla="*/ 205740 w 209550"/>
                    <a:gd name="connsiteY24" fmla="*/ 111443 h 104775"/>
                    <a:gd name="connsiteX25" fmla="*/ 136207 w 209550"/>
                    <a:gd name="connsiteY25" fmla="*/ 73343 h 104775"/>
                    <a:gd name="connsiteX26" fmla="*/ 123825 w 209550"/>
                    <a:gd name="connsiteY26" fmla="*/ 85725 h 104775"/>
                    <a:gd name="connsiteX27" fmla="*/ 109538 w 209550"/>
                    <a:gd name="connsiteY27" fmla="*/ 71438 h 104775"/>
                    <a:gd name="connsiteX28" fmla="*/ 121920 w 209550"/>
                    <a:gd name="connsiteY28" fmla="*/ 59055 h 104775"/>
                    <a:gd name="connsiteX29" fmla="*/ 136207 w 209550"/>
                    <a:gd name="connsiteY29" fmla="*/ 73343 h 104775"/>
                    <a:gd name="connsiteX30" fmla="*/ 106680 w 209550"/>
                    <a:gd name="connsiteY30" fmla="*/ 67628 h 104775"/>
                    <a:gd name="connsiteX31" fmla="*/ 94297 w 209550"/>
                    <a:gd name="connsiteY31" fmla="*/ 55245 h 104775"/>
                    <a:gd name="connsiteX32" fmla="*/ 106680 w 209550"/>
                    <a:gd name="connsiteY32" fmla="*/ 42863 h 104775"/>
                    <a:gd name="connsiteX33" fmla="*/ 119063 w 209550"/>
                    <a:gd name="connsiteY33" fmla="*/ 55245 h 104775"/>
                    <a:gd name="connsiteX34" fmla="*/ 106680 w 209550"/>
                    <a:gd name="connsiteY34" fmla="*/ 67628 h 104775"/>
                    <a:gd name="connsiteX35" fmla="*/ 76200 w 209550"/>
                    <a:gd name="connsiteY35" fmla="*/ 37148 h 104775"/>
                    <a:gd name="connsiteX36" fmla="*/ 105728 w 209550"/>
                    <a:gd name="connsiteY36" fmla="*/ 7620 h 104775"/>
                    <a:gd name="connsiteX37" fmla="*/ 136207 w 209550"/>
                    <a:gd name="connsiteY37" fmla="*/ 38100 h 104775"/>
                    <a:gd name="connsiteX38" fmla="*/ 121920 w 209550"/>
                    <a:gd name="connsiteY38" fmla="*/ 52388 h 104775"/>
                    <a:gd name="connsiteX39" fmla="*/ 105728 w 209550"/>
                    <a:gd name="connsiteY39" fmla="*/ 36195 h 104775"/>
                    <a:gd name="connsiteX40" fmla="*/ 90488 w 209550"/>
                    <a:gd name="connsiteY40" fmla="*/ 51435 h 104775"/>
                    <a:gd name="connsiteX41" fmla="*/ 76200 w 209550"/>
                    <a:gd name="connsiteY41" fmla="*/ 37148 h 104775"/>
                    <a:gd name="connsiteX42" fmla="*/ 90488 w 209550"/>
                    <a:gd name="connsiteY42" fmla="*/ 58103 h 104775"/>
                    <a:gd name="connsiteX43" fmla="*/ 102870 w 209550"/>
                    <a:gd name="connsiteY43" fmla="*/ 70485 h 104775"/>
                    <a:gd name="connsiteX44" fmla="*/ 87630 w 209550"/>
                    <a:gd name="connsiteY44" fmla="*/ 85725 h 104775"/>
                    <a:gd name="connsiteX45" fmla="*/ 75247 w 209550"/>
                    <a:gd name="connsiteY45" fmla="*/ 73343 h 104775"/>
                    <a:gd name="connsiteX46" fmla="*/ 90488 w 209550"/>
                    <a:gd name="connsiteY46" fmla="*/ 58103 h 104775"/>
                    <a:gd name="connsiteX47" fmla="*/ 69532 w 209550"/>
                    <a:gd name="connsiteY47" fmla="*/ 103823 h 104775"/>
                    <a:gd name="connsiteX48" fmla="*/ 57150 w 209550"/>
                    <a:gd name="connsiteY48" fmla="*/ 91440 h 104775"/>
                    <a:gd name="connsiteX49" fmla="*/ 72390 w 209550"/>
                    <a:gd name="connsiteY49" fmla="*/ 76200 h 104775"/>
                    <a:gd name="connsiteX50" fmla="*/ 84772 w 209550"/>
                    <a:gd name="connsiteY50" fmla="*/ 88583 h 104775"/>
                    <a:gd name="connsiteX51" fmla="*/ 69532 w 209550"/>
                    <a:gd name="connsiteY51" fmla="*/ 103823 h 104775"/>
                    <a:gd name="connsiteX52" fmla="*/ 105728 w 209550"/>
                    <a:gd name="connsiteY52" fmla="*/ 103823 h 104775"/>
                    <a:gd name="connsiteX53" fmla="*/ 91440 w 209550"/>
                    <a:gd name="connsiteY53" fmla="*/ 89535 h 104775"/>
                    <a:gd name="connsiteX54" fmla="*/ 106680 w 209550"/>
                    <a:gd name="connsiteY54" fmla="*/ 74295 h 104775"/>
                    <a:gd name="connsiteX55" fmla="*/ 120967 w 209550"/>
                    <a:gd name="connsiteY55" fmla="*/ 88583 h 104775"/>
                    <a:gd name="connsiteX56" fmla="*/ 105728 w 209550"/>
                    <a:gd name="connsiteY56" fmla="*/ 103823 h 104775"/>
                    <a:gd name="connsiteX57" fmla="*/ 153353 w 209550"/>
                    <a:gd name="connsiteY57" fmla="*/ 90488 h 104775"/>
                    <a:gd name="connsiteX58" fmla="*/ 140970 w 209550"/>
                    <a:gd name="connsiteY58" fmla="*/ 102870 h 104775"/>
                    <a:gd name="connsiteX59" fmla="*/ 127635 w 209550"/>
                    <a:gd name="connsiteY59" fmla="*/ 89535 h 104775"/>
                    <a:gd name="connsiteX60" fmla="*/ 140017 w 209550"/>
                    <a:gd name="connsiteY60" fmla="*/ 77153 h 104775"/>
                    <a:gd name="connsiteX61" fmla="*/ 153353 w 209550"/>
                    <a:gd name="connsiteY61" fmla="*/ 9048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205740" y="111443"/>
                      </a:moveTo>
                      <a:lnTo>
                        <a:pt x="209550" y="107633"/>
                      </a:lnTo>
                      <a:lnTo>
                        <a:pt x="155257" y="53340"/>
                      </a:lnTo>
                      <a:lnTo>
                        <a:pt x="139065" y="69533"/>
                      </a:lnTo>
                      <a:lnTo>
                        <a:pt x="124778" y="55245"/>
                      </a:lnTo>
                      <a:lnTo>
                        <a:pt x="142875" y="37148"/>
                      </a:lnTo>
                      <a:lnTo>
                        <a:pt x="105728" y="0"/>
                      </a:lnTo>
                      <a:lnTo>
                        <a:pt x="69532" y="36195"/>
                      </a:lnTo>
                      <a:lnTo>
                        <a:pt x="87630" y="54293"/>
                      </a:lnTo>
                      <a:lnTo>
                        <a:pt x="72390" y="69533"/>
                      </a:lnTo>
                      <a:lnTo>
                        <a:pt x="55245" y="52388"/>
                      </a:lnTo>
                      <a:lnTo>
                        <a:pt x="0" y="107633"/>
                      </a:lnTo>
                      <a:lnTo>
                        <a:pt x="3810" y="111443"/>
                      </a:lnTo>
                      <a:lnTo>
                        <a:pt x="56197" y="59055"/>
                      </a:lnTo>
                      <a:lnTo>
                        <a:pt x="69532" y="72390"/>
                      </a:lnTo>
                      <a:lnTo>
                        <a:pt x="51435" y="90488"/>
                      </a:lnTo>
                      <a:lnTo>
                        <a:pt x="71438" y="110490"/>
                      </a:lnTo>
                      <a:lnTo>
                        <a:pt x="89535" y="92393"/>
                      </a:lnTo>
                      <a:lnTo>
                        <a:pt x="106680" y="109538"/>
                      </a:lnTo>
                      <a:lnTo>
                        <a:pt x="124778" y="91440"/>
                      </a:lnTo>
                      <a:lnTo>
                        <a:pt x="141922" y="108585"/>
                      </a:lnTo>
                      <a:lnTo>
                        <a:pt x="160972" y="89535"/>
                      </a:lnTo>
                      <a:lnTo>
                        <a:pt x="143828" y="72390"/>
                      </a:lnTo>
                      <a:lnTo>
                        <a:pt x="156210" y="60008"/>
                      </a:lnTo>
                      <a:lnTo>
                        <a:pt x="205740" y="111443"/>
                      </a:lnTo>
                      <a:close/>
                      <a:moveTo>
                        <a:pt x="136207" y="73343"/>
                      </a:moveTo>
                      <a:lnTo>
                        <a:pt x="123825" y="85725"/>
                      </a:lnTo>
                      <a:lnTo>
                        <a:pt x="109538" y="71438"/>
                      </a:lnTo>
                      <a:lnTo>
                        <a:pt x="121920" y="59055"/>
                      </a:lnTo>
                      <a:lnTo>
                        <a:pt x="136207" y="73343"/>
                      </a:lnTo>
                      <a:close/>
                      <a:moveTo>
                        <a:pt x="106680" y="67628"/>
                      </a:moveTo>
                      <a:lnTo>
                        <a:pt x="94297" y="55245"/>
                      </a:lnTo>
                      <a:lnTo>
                        <a:pt x="106680" y="42863"/>
                      </a:lnTo>
                      <a:lnTo>
                        <a:pt x="119063" y="55245"/>
                      </a:lnTo>
                      <a:lnTo>
                        <a:pt x="106680" y="67628"/>
                      </a:lnTo>
                      <a:close/>
                      <a:moveTo>
                        <a:pt x="76200" y="37148"/>
                      </a:moveTo>
                      <a:lnTo>
                        <a:pt x="105728" y="7620"/>
                      </a:lnTo>
                      <a:lnTo>
                        <a:pt x="136207" y="38100"/>
                      </a:lnTo>
                      <a:lnTo>
                        <a:pt x="121920" y="52388"/>
                      </a:lnTo>
                      <a:lnTo>
                        <a:pt x="105728" y="36195"/>
                      </a:lnTo>
                      <a:lnTo>
                        <a:pt x="90488" y="51435"/>
                      </a:lnTo>
                      <a:lnTo>
                        <a:pt x="76200" y="37148"/>
                      </a:lnTo>
                      <a:close/>
                      <a:moveTo>
                        <a:pt x="90488" y="58103"/>
                      </a:moveTo>
                      <a:lnTo>
                        <a:pt x="102870" y="70485"/>
                      </a:lnTo>
                      <a:lnTo>
                        <a:pt x="87630" y="85725"/>
                      </a:lnTo>
                      <a:lnTo>
                        <a:pt x="75247" y="73343"/>
                      </a:lnTo>
                      <a:lnTo>
                        <a:pt x="90488" y="58103"/>
                      </a:lnTo>
                      <a:close/>
                      <a:moveTo>
                        <a:pt x="69532" y="103823"/>
                      </a:moveTo>
                      <a:lnTo>
                        <a:pt x="57150" y="91440"/>
                      </a:lnTo>
                      <a:lnTo>
                        <a:pt x="72390" y="76200"/>
                      </a:lnTo>
                      <a:lnTo>
                        <a:pt x="84772" y="88583"/>
                      </a:lnTo>
                      <a:lnTo>
                        <a:pt x="69532" y="103823"/>
                      </a:lnTo>
                      <a:close/>
                      <a:moveTo>
                        <a:pt x="105728" y="103823"/>
                      </a:moveTo>
                      <a:lnTo>
                        <a:pt x="91440" y="89535"/>
                      </a:lnTo>
                      <a:lnTo>
                        <a:pt x="106680" y="74295"/>
                      </a:lnTo>
                      <a:lnTo>
                        <a:pt x="120967" y="88583"/>
                      </a:lnTo>
                      <a:lnTo>
                        <a:pt x="105728" y="103823"/>
                      </a:lnTo>
                      <a:close/>
                      <a:moveTo>
                        <a:pt x="153353" y="90488"/>
                      </a:moveTo>
                      <a:lnTo>
                        <a:pt x="140970" y="102870"/>
                      </a:lnTo>
                      <a:lnTo>
                        <a:pt x="127635" y="89535"/>
                      </a:lnTo>
                      <a:lnTo>
                        <a:pt x="140017" y="77153"/>
                      </a:lnTo>
                      <a:lnTo>
                        <a:pt x="153353" y="9048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9" name="任意多边形: 形状 11028">
                  <a:extLst>
                    <a:ext uri="{FF2B5EF4-FFF2-40B4-BE49-F238E27FC236}">
                      <a16:creationId xmlns:a16="http://schemas.microsoft.com/office/drawing/2014/main" xmlns="" id="{C31611FE-64C4-4071-9FAE-5580604BDD48}"/>
                    </a:ext>
                  </a:extLst>
                </p:cNvPr>
                <p:cNvSpPr/>
                <p:nvPr/>
              </p:nvSpPr>
              <p:spPr>
                <a:xfrm>
                  <a:off x="18814550" y="5539722"/>
                  <a:ext cx="209550" cy="104775"/>
                </a:xfrm>
                <a:custGeom>
                  <a:avLst/>
                  <a:gdLst>
                    <a:gd name="connsiteX0" fmla="*/ 3810 w 209550"/>
                    <a:gd name="connsiteY0" fmla="*/ 0 h 104775"/>
                    <a:gd name="connsiteX1" fmla="*/ 0 w 209550"/>
                    <a:gd name="connsiteY1" fmla="*/ 3810 h 104775"/>
                    <a:gd name="connsiteX2" fmla="*/ 54293 w 209550"/>
                    <a:gd name="connsiteY2" fmla="*/ 58103 h 104775"/>
                    <a:gd name="connsiteX3" fmla="*/ 70485 w 209550"/>
                    <a:gd name="connsiteY3" fmla="*/ 41910 h 104775"/>
                    <a:gd name="connsiteX4" fmla="*/ 84772 w 209550"/>
                    <a:gd name="connsiteY4" fmla="*/ 56197 h 104775"/>
                    <a:gd name="connsiteX5" fmla="*/ 66675 w 209550"/>
                    <a:gd name="connsiteY5" fmla="*/ 74295 h 104775"/>
                    <a:gd name="connsiteX6" fmla="*/ 103822 w 209550"/>
                    <a:gd name="connsiteY6" fmla="*/ 111443 h 104775"/>
                    <a:gd name="connsiteX7" fmla="*/ 140018 w 209550"/>
                    <a:gd name="connsiteY7" fmla="*/ 75247 h 104775"/>
                    <a:gd name="connsiteX8" fmla="*/ 121920 w 209550"/>
                    <a:gd name="connsiteY8" fmla="*/ 57150 h 104775"/>
                    <a:gd name="connsiteX9" fmla="*/ 137160 w 209550"/>
                    <a:gd name="connsiteY9" fmla="*/ 41910 h 104775"/>
                    <a:gd name="connsiteX10" fmla="*/ 154305 w 209550"/>
                    <a:gd name="connsiteY10" fmla="*/ 59055 h 104775"/>
                    <a:gd name="connsiteX11" fmla="*/ 209550 w 209550"/>
                    <a:gd name="connsiteY11" fmla="*/ 3810 h 104775"/>
                    <a:gd name="connsiteX12" fmla="*/ 205740 w 209550"/>
                    <a:gd name="connsiteY12" fmla="*/ 0 h 104775"/>
                    <a:gd name="connsiteX13" fmla="*/ 153353 w 209550"/>
                    <a:gd name="connsiteY13" fmla="*/ 52388 h 104775"/>
                    <a:gd name="connsiteX14" fmla="*/ 140018 w 209550"/>
                    <a:gd name="connsiteY14" fmla="*/ 39053 h 104775"/>
                    <a:gd name="connsiteX15" fmla="*/ 158115 w 209550"/>
                    <a:gd name="connsiteY15" fmla="*/ 20955 h 104775"/>
                    <a:gd name="connsiteX16" fmla="*/ 138113 w 209550"/>
                    <a:gd name="connsiteY16" fmla="*/ 953 h 104775"/>
                    <a:gd name="connsiteX17" fmla="*/ 120015 w 209550"/>
                    <a:gd name="connsiteY17" fmla="*/ 19050 h 104775"/>
                    <a:gd name="connsiteX18" fmla="*/ 102870 w 209550"/>
                    <a:gd name="connsiteY18" fmla="*/ 1905 h 104775"/>
                    <a:gd name="connsiteX19" fmla="*/ 84772 w 209550"/>
                    <a:gd name="connsiteY19" fmla="*/ 20003 h 104775"/>
                    <a:gd name="connsiteX20" fmla="*/ 67628 w 209550"/>
                    <a:gd name="connsiteY20" fmla="*/ 2857 h 104775"/>
                    <a:gd name="connsiteX21" fmla="*/ 48578 w 209550"/>
                    <a:gd name="connsiteY21" fmla="*/ 21907 h 104775"/>
                    <a:gd name="connsiteX22" fmla="*/ 65722 w 209550"/>
                    <a:gd name="connsiteY22" fmla="*/ 39053 h 104775"/>
                    <a:gd name="connsiteX23" fmla="*/ 53340 w 209550"/>
                    <a:gd name="connsiteY23" fmla="*/ 51435 h 104775"/>
                    <a:gd name="connsiteX24" fmla="*/ 3810 w 209550"/>
                    <a:gd name="connsiteY24" fmla="*/ 0 h 104775"/>
                    <a:gd name="connsiteX25" fmla="*/ 74295 w 209550"/>
                    <a:gd name="connsiteY25" fmla="*/ 38100 h 104775"/>
                    <a:gd name="connsiteX26" fmla="*/ 86678 w 209550"/>
                    <a:gd name="connsiteY26" fmla="*/ 25718 h 104775"/>
                    <a:gd name="connsiteX27" fmla="*/ 100965 w 209550"/>
                    <a:gd name="connsiteY27" fmla="*/ 40005 h 104775"/>
                    <a:gd name="connsiteX28" fmla="*/ 88582 w 209550"/>
                    <a:gd name="connsiteY28" fmla="*/ 52388 h 104775"/>
                    <a:gd name="connsiteX29" fmla="*/ 74295 w 209550"/>
                    <a:gd name="connsiteY29" fmla="*/ 38100 h 104775"/>
                    <a:gd name="connsiteX30" fmla="*/ 103822 w 209550"/>
                    <a:gd name="connsiteY30" fmla="*/ 43815 h 104775"/>
                    <a:gd name="connsiteX31" fmla="*/ 116205 w 209550"/>
                    <a:gd name="connsiteY31" fmla="*/ 56197 h 104775"/>
                    <a:gd name="connsiteX32" fmla="*/ 103822 w 209550"/>
                    <a:gd name="connsiteY32" fmla="*/ 68580 h 104775"/>
                    <a:gd name="connsiteX33" fmla="*/ 91440 w 209550"/>
                    <a:gd name="connsiteY33" fmla="*/ 56197 h 104775"/>
                    <a:gd name="connsiteX34" fmla="*/ 103822 w 209550"/>
                    <a:gd name="connsiteY34" fmla="*/ 43815 h 104775"/>
                    <a:gd name="connsiteX35" fmla="*/ 134303 w 209550"/>
                    <a:gd name="connsiteY35" fmla="*/ 74295 h 104775"/>
                    <a:gd name="connsiteX36" fmla="*/ 104775 w 209550"/>
                    <a:gd name="connsiteY36" fmla="*/ 103822 h 104775"/>
                    <a:gd name="connsiteX37" fmla="*/ 74295 w 209550"/>
                    <a:gd name="connsiteY37" fmla="*/ 73343 h 104775"/>
                    <a:gd name="connsiteX38" fmla="*/ 88582 w 209550"/>
                    <a:gd name="connsiteY38" fmla="*/ 59055 h 104775"/>
                    <a:gd name="connsiteX39" fmla="*/ 104775 w 209550"/>
                    <a:gd name="connsiteY39" fmla="*/ 75247 h 104775"/>
                    <a:gd name="connsiteX40" fmla="*/ 120015 w 209550"/>
                    <a:gd name="connsiteY40" fmla="*/ 60007 h 104775"/>
                    <a:gd name="connsiteX41" fmla="*/ 134303 w 209550"/>
                    <a:gd name="connsiteY41" fmla="*/ 74295 h 104775"/>
                    <a:gd name="connsiteX42" fmla="*/ 120015 w 209550"/>
                    <a:gd name="connsiteY42" fmla="*/ 53340 h 104775"/>
                    <a:gd name="connsiteX43" fmla="*/ 107632 w 209550"/>
                    <a:gd name="connsiteY43" fmla="*/ 40957 h 104775"/>
                    <a:gd name="connsiteX44" fmla="*/ 122872 w 209550"/>
                    <a:gd name="connsiteY44" fmla="*/ 25718 h 104775"/>
                    <a:gd name="connsiteX45" fmla="*/ 135255 w 209550"/>
                    <a:gd name="connsiteY45" fmla="*/ 38100 h 104775"/>
                    <a:gd name="connsiteX46" fmla="*/ 120015 w 209550"/>
                    <a:gd name="connsiteY46" fmla="*/ 53340 h 104775"/>
                    <a:gd name="connsiteX47" fmla="*/ 140018 w 209550"/>
                    <a:gd name="connsiteY47" fmla="*/ 7620 h 104775"/>
                    <a:gd name="connsiteX48" fmla="*/ 152400 w 209550"/>
                    <a:gd name="connsiteY48" fmla="*/ 20003 h 104775"/>
                    <a:gd name="connsiteX49" fmla="*/ 138113 w 209550"/>
                    <a:gd name="connsiteY49" fmla="*/ 34290 h 104775"/>
                    <a:gd name="connsiteX50" fmla="*/ 125730 w 209550"/>
                    <a:gd name="connsiteY50" fmla="*/ 21907 h 104775"/>
                    <a:gd name="connsiteX51" fmla="*/ 140018 w 209550"/>
                    <a:gd name="connsiteY51" fmla="*/ 7620 h 104775"/>
                    <a:gd name="connsiteX52" fmla="*/ 104775 w 209550"/>
                    <a:gd name="connsiteY52" fmla="*/ 7620 h 104775"/>
                    <a:gd name="connsiteX53" fmla="*/ 119063 w 209550"/>
                    <a:gd name="connsiteY53" fmla="*/ 21907 h 104775"/>
                    <a:gd name="connsiteX54" fmla="*/ 103822 w 209550"/>
                    <a:gd name="connsiteY54" fmla="*/ 37147 h 104775"/>
                    <a:gd name="connsiteX55" fmla="*/ 89535 w 209550"/>
                    <a:gd name="connsiteY55" fmla="*/ 22860 h 104775"/>
                    <a:gd name="connsiteX56" fmla="*/ 104775 w 209550"/>
                    <a:gd name="connsiteY56" fmla="*/ 7620 h 104775"/>
                    <a:gd name="connsiteX57" fmla="*/ 56197 w 209550"/>
                    <a:gd name="connsiteY57" fmla="*/ 20955 h 104775"/>
                    <a:gd name="connsiteX58" fmla="*/ 68580 w 209550"/>
                    <a:gd name="connsiteY58" fmla="*/ 8572 h 104775"/>
                    <a:gd name="connsiteX59" fmla="*/ 81915 w 209550"/>
                    <a:gd name="connsiteY59" fmla="*/ 21907 h 104775"/>
                    <a:gd name="connsiteX60" fmla="*/ 69532 w 209550"/>
                    <a:gd name="connsiteY60" fmla="*/ 34290 h 104775"/>
                    <a:gd name="connsiteX61" fmla="*/ 56197 w 209550"/>
                    <a:gd name="connsiteY61" fmla="*/ 2095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09550" h="104775">
                      <a:moveTo>
                        <a:pt x="3810" y="0"/>
                      </a:moveTo>
                      <a:lnTo>
                        <a:pt x="0" y="3810"/>
                      </a:lnTo>
                      <a:lnTo>
                        <a:pt x="54293" y="58103"/>
                      </a:lnTo>
                      <a:lnTo>
                        <a:pt x="70485" y="41910"/>
                      </a:lnTo>
                      <a:lnTo>
                        <a:pt x="84772" y="56197"/>
                      </a:lnTo>
                      <a:lnTo>
                        <a:pt x="66675" y="74295"/>
                      </a:lnTo>
                      <a:lnTo>
                        <a:pt x="103822" y="111443"/>
                      </a:lnTo>
                      <a:lnTo>
                        <a:pt x="140018" y="75247"/>
                      </a:lnTo>
                      <a:lnTo>
                        <a:pt x="121920" y="57150"/>
                      </a:lnTo>
                      <a:lnTo>
                        <a:pt x="137160" y="41910"/>
                      </a:lnTo>
                      <a:lnTo>
                        <a:pt x="154305" y="59055"/>
                      </a:lnTo>
                      <a:lnTo>
                        <a:pt x="209550" y="3810"/>
                      </a:lnTo>
                      <a:lnTo>
                        <a:pt x="205740" y="0"/>
                      </a:lnTo>
                      <a:lnTo>
                        <a:pt x="153353" y="52388"/>
                      </a:lnTo>
                      <a:lnTo>
                        <a:pt x="140018" y="39053"/>
                      </a:lnTo>
                      <a:lnTo>
                        <a:pt x="158115" y="20955"/>
                      </a:lnTo>
                      <a:lnTo>
                        <a:pt x="138113" y="953"/>
                      </a:lnTo>
                      <a:lnTo>
                        <a:pt x="120015" y="19050"/>
                      </a:lnTo>
                      <a:lnTo>
                        <a:pt x="102870" y="1905"/>
                      </a:lnTo>
                      <a:lnTo>
                        <a:pt x="84772" y="20003"/>
                      </a:lnTo>
                      <a:lnTo>
                        <a:pt x="67628" y="2857"/>
                      </a:lnTo>
                      <a:lnTo>
                        <a:pt x="48578" y="21907"/>
                      </a:lnTo>
                      <a:lnTo>
                        <a:pt x="65722" y="39053"/>
                      </a:lnTo>
                      <a:lnTo>
                        <a:pt x="53340" y="51435"/>
                      </a:lnTo>
                      <a:lnTo>
                        <a:pt x="3810" y="0"/>
                      </a:lnTo>
                      <a:close/>
                      <a:moveTo>
                        <a:pt x="74295" y="38100"/>
                      </a:moveTo>
                      <a:lnTo>
                        <a:pt x="86678" y="25718"/>
                      </a:lnTo>
                      <a:lnTo>
                        <a:pt x="100965" y="40005"/>
                      </a:lnTo>
                      <a:lnTo>
                        <a:pt x="88582" y="52388"/>
                      </a:lnTo>
                      <a:lnTo>
                        <a:pt x="74295" y="38100"/>
                      </a:lnTo>
                      <a:close/>
                      <a:moveTo>
                        <a:pt x="103822" y="43815"/>
                      </a:moveTo>
                      <a:lnTo>
                        <a:pt x="116205" y="56197"/>
                      </a:lnTo>
                      <a:lnTo>
                        <a:pt x="103822" y="68580"/>
                      </a:lnTo>
                      <a:lnTo>
                        <a:pt x="91440" y="56197"/>
                      </a:lnTo>
                      <a:lnTo>
                        <a:pt x="103822" y="43815"/>
                      </a:lnTo>
                      <a:close/>
                      <a:moveTo>
                        <a:pt x="134303" y="74295"/>
                      </a:moveTo>
                      <a:lnTo>
                        <a:pt x="104775" y="103822"/>
                      </a:lnTo>
                      <a:lnTo>
                        <a:pt x="74295" y="73343"/>
                      </a:lnTo>
                      <a:lnTo>
                        <a:pt x="88582" y="59055"/>
                      </a:lnTo>
                      <a:lnTo>
                        <a:pt x="104775" y="75247"/>
                      </a:lnTo>
                      <a:lnTo>
                        <a:pt x="120015" y="60007"/>
                      </a:lnTo>
                      <a:lnTo>
                        <a:pt x="134303" y="74295"/>
                      </a:lnTo>
                      <a:close/>
                      <a:moveTo>
                        <a:pt x="120015" y="53340"/>
                      </a:moveTo>
                      <a:lnTo>
                        <a:pt x="107632" y="40957"/>
                      </a:lnTo>
                      <a:lnTo>
                        <a:pt x="122872" y="25718"/>
                      </a:lnTo>
                      <a:lnTo>
                        <a:pt x="135255" y="38100"/>
                      </a:lnTo>
                      <a:lnTo>
                        <a:pt x="120015" y="53340"/>
                      </a:lnTo>
                      <a:close/>
                      <a:moveTo>
                        <a:pt x="140018" y="7620"/>
                      </a:moveTo>
                      <a:lnTo>
                        <a:pt x="152400" y="20003"/>
                      </a:lnTo>
                      <a:lnTo>
                        <a:pt x="138113" y="34290"/>
                      </a:lnTo>
                      <a:lnTo>
                        <a:pt x="125730" y="21907"/>
                      </a:lnTo>
                      <a:lnTo>
                        <a:pt x="140018" y="7620"/>
                      </a:lnTo>
                      <a:close/>
                      <a:moveTo>
                        <a:pt x="104775" y="7620"/>
                      </a:moveTo>
                      <a:lnTo>
                        <a:pt x="119063" y="21907"/>
                      </a:lnTo>
                      <a:lnTo>
                        <a:pt x="103822" y="37147"/>
                      </a:lnTo>
                      <a:lnTo>
                        <a:pt x="89535" y="22860"/>
                      </a:lnTo>
                      <a:lnTo>
                        <a:pt x="104775" y="7620"/>
                      </a:lnTo>
                      <a:close/>
                      <a:moveTo>
                        <a:pt x="56197" y="20955"/>
                      </a:moveTo>
                      <a:lnTo>
                        <a:pt x="68580" y="8572"/>
                      </a:lnTo>
                      <a:lnTo>
                        <a:pt x="81915" y="21907"/>
                      </a:lnTo>
                      <a:lnTo>
                        <a:pt x="69532" y="34290"/>
                      </a:lnTo>
                      <a:lnTo>
                        <a:pt x="56197" y="2095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0" name="任意多边形: 形状 11029">
                  <a:extLst>
                    <a:ext uri="{FF2B5EF4-FFF2-40B4-BE49-F238E27FC236}">
                      <a16:creationId xmlns:a16="http://schemas.microsoft.com/office/drawing/2014/main" xmlns="" id="{91F55550-367C-4AA2-B859-BAED965E02F2}"/>
                    </a:ext>
                  </a:extLst>
                </p:cNvPr>
                <p:cNvSpPr/>
                <p:nvPr/>
              </p:nvSpPr>
              <p:spPr>
                <a:xfrm>
                  <a:off x="18260195" y="4887259"/>
                  <a:ext cx="104775" cy="209550"/>
                </a:xfrm>
                <a:custGeom>
                  <a:avLst/>
                  <a:gdLst>
                    <a:gd name="connsiteX0" fmla="*/ 111442 w 104775"/>
                    <a:gd name="connsiteY0" fmla="*/ 3810 h 209550"/>
                    <a:gd name="connsiteX1" fmla="*/ 107633 w 104775"/>
                    <a:gd name="connsiteY1" fmla="*/ 0 h 209550"/>
                    <a:gd name="connsiteX2" fmla="*/ 53340 w 104775"/>
                    <a:gd name="connsiteY2" fmla="*/ 54293 h 209550"/>
                    <a:gd name="connsiteX3" fmla="*/ 69533 w 104775"/>
                    <a:gd name="connsiteY3" fmla="*/ 70485 h 209550"/>
                    <a:gd name="connsiteX4" fmla="*/ 55245 w 104775"/>
                    <a:gd name="connsiteY4" fmla="*/ 84772 h 209550"/>
                    <a:gd name="connsiteX5" fmla="*/ 37147 w 104775"/>
                    <a:gd name="connsiteY5" fmla="*/ 66675 h 209550"/>
                    <a:gd name="connsiteX6" fmla="*/ 0 w 104775"/>
                    <a:gd name="connsiteY6" fmla="*/ 103822 h 209550"/>
                    <a:gd name="connsiteX7" fmla="*/ 36195 w 104775"/>
                    <a:gd name="connsiteY7" fmla="*/ 140018 h 209550"/>
                    <a:gd name="connsiteX8" fmla="*/ 54292 w 104775"/>
                    <a:gd name="connsiteY8" fmla="*/ 121920 h 209550"/>
                    <a:gd name="connsiteX9" fmla="*/ 69533 w 104775"/>
                    <a:gd name="connsiteY9" fmla="*/ 137160 h 209550"/>
                    <a:gd name="connsiteX10" fmla="*/ 52388 w 104775"/>
                    <a:gd name="connsiteY10" fmla="*/ 154305 h 209550"/>
                    <a:gd name="connsiteX11" fmla="*/ 107633 w 104775"/>
                    <a:gd name="connsiteY11" fmla="*/ 209550 h 209550"/>
                    <a:gd name="connsiteX12" fmla="*/ 111442 w 104775"/>
                    <a:gd name="connsiteY12" fmla="*/ 205740 h 209550"/>
                    <a:gd name="connsiteX13" fmla="*/ 59055 w 104775"/>
                    <a:gd name="connsiteY13" fmla="*/ 153353 h 209550"/>
                    <a:gd name="connsiteX14" fmla="*/ 72390 w 104775"/>
                    <a:gd name="connsiteY14" fmla="*/ 140018 h 209550"/>
                    <a:gd name="connsiteX15" fmla="*/ 90488 w 104775"/>
                    <a:gd name="connsiteY15" fmla="*/ 158115 h 209550"/>
                    <a:gd name="connsiteX16" fmla="*/ 110490 w 104775"/>
                    <a:gd name="connsiteY16" fmla="*/ 138113 h 209550"/>
                    <a:gd name="connsiteX17" fmla="*/ 92392 w 104775"/>
                    <a:gd name="connsiteY17" fmla="*/ 120015 h 209550"/>
                    <a:gd name="connsiteX18" fmla="*/ 109538 w 104775"/>
                    <a:gd name="connsiteY18" fmla="*/ 102870 h 209550"/>
                    <a:gd name="connsiteX19" fmla="*/ 91440 w 104775"/>
                    <a:gd name="connsiteY19" fmla="*/ 84772 h 209550"/>
                    <a:gd name="connsiteX20" fmla="*/ 108585 w 104775"/>
                    <a:gd name="connsiteY20" fmla="*/ 67628 h 209550"/>
                    <a:gd name="connsiteX21" fmla="*/ 89535 w 104775"/>
                    <a:gd name="connsiteY21" fmla="*/ 48578 h 209550"/>
                    <a:gd name="connsiteX22" fmla="*/ 72390 w 104775"/>
                    <a:gd name="connsiteY22" fmla="*/ 65722 h 209550"/>
                    <a:gd name="connsiteX23" fmla="*/ 60008 w 104775"/>
                    <a:gd name="connsiteY23" fmla="*/ 53340 h 209550"/>
                    <a:gd name="connsiteX24" fmla="*/ 111442 w 104775"/>
                    <a:gd name="connsiteY24" fmla="*/ 3810 h 209550"/>
                    <a:gd name="connsiteX25" fmla="*/ 73342 w 104775"/>
                    <a:gd name="connsiteY25" fmla="*/ 73343 h 209550"/>
                    <a:gd name="connsiteX26" fmla="*/ 85725 w 104775"/>
                    <a:gd name="connsiteY26" fmla="*/ 85725 h 209550"/>
                    <a:gd name="connsiteX27" fmla="*/ 71438 w 104775"/>
                    <a:gd name="connsiteY27" fmla="*/ 100013 h 209550"/>
                    <a:gd name="connsiteX28" fmla="*/ 59055 w 104775"/>
                    <a:gd name="connsiteY28" fmla="*/ 87630 h 209550"/>
                    <a:gd name="connsiteX29" fmla="*/ 73342 w 104775"/>
                    <a:gd name="connsiteY29" fmla="*/ 73343 h 209550"/>
                    <a:gd name="connsiteX30" fmla="*/ 68580 w 104775"/>
                    <a:gd name="connsiteY30" fmla="*/ 102870 h 209550"/>
                    <a:gd name="connsiteX31" fmla="*/ 56197 w 104775"/>
                    <a:gd name="connsiteY31" fmla="*/ 115253 h 209550"/>
                    <a:gd name="connsiteX32" fmla="*/ 43815 w 104775"/>
                    <a:gd name="connsiteY32" fmla="*/ 102870 h 209550"/>
                    <a:gd name="connsiteX33" fmla="*/ 56197 w 104775"/>
                    <a:gd name="connsiteY33" fmla="*/ 90488 h 209550"/>
                    <a:gd name="connsiteX34" fmla="*/ 68580 w 104775"/>
                    <a:gd name="connsiteY34" fmla="*/ 102870 h 209550"/>
                    <a:gd name="connsiteX35" fmla="*/ 38100 w 104775"/>
                    <a:gd name="connsiteY35" fmla="*/ 133350 h 209550"/>
                    <a:gd name="connsiteX36" fmla="*/ 8572 w 104775"/>
                    <a:gd name="connsiteY36" fmla="*/ 103822 h 209550"/>
                    <a:gd name="connsiteX37" fmla="*/ 39052 w 104775"/>
                    <a:gd name="connsiteY37" fmla="*/ 73343 h 209550"/>
                    <a:gd name="connsiteX38" fmla="*/ 53340 w 104775"/>
                    <a:gd name="connsiteY38" fmla="*/ 87630 h 209550"/>
                    <a:gd name="connsiteX39" fmla="*/ 37147 w 104775"/>
                    <a:gd name="connsiteY39" fmla="*/ 103822 h 209550"/>
                    <a:gd name="connsiteX40" fmla="*/ 52388 w 104775"/>
                    <a:gd name="connsiteY40" fmla="*/ 119063 h 209550"/>
                    <a:gd name="connsiteX41" fmla="*/ 38100 w 104775"/>
                    <a:gd name="connsiteY41" fmla="*/ 133350 h 209550"/>
                    <a:gd name="connsiteX42" fmla="*/ 59055 w 104775"/>
                    <a:gd name="connsiteY42" fmla="*/ 119063 h 209550"/>
                    <a:gd name="connsiteX43" fmla="*/ 71438 w 104775"/>
                    <a:gd name="connsiteY43" fmla="*/ 106680 h 209550"/>
                    <a:gd name="connsiteX44" fmla="*/ 86677 w 104775"/>
                    <a:gd name="connsiteY44" fmla="*/ 121920 h 209550"/>
                    <a:gd name="connsiteX45" fmla="*/ 74295 w 104775"/>
                    <a:gd name="connsiteY45" fmla="*/ 134303 h 209550"/>
                    <a:gd name="connsiteX46" fmla="*/ 59055 w 104775"/>
                    <a:gd name="connsiteY46" fmla="*/ 119063 h 209550"/>
                    <a:gd name="connsiteX47" fmla="*/ 104775 w 104775"/>
                    <a:gd name="connsiteY47" fmla="*/ 139065 h 209550"/>
                    <a:gd name="connsiteX48" fmla="*/ 92392 w 104775"/>
                    <a:gd name="connsiteY48" fmla="*/ 151447 h 209550"/>
                    <a:gd name="connsiteX49" fmla="*/ 77152 w 104775"/>
                    <a:gd name="connsiteY49" fmla="*/ 136207 h 209550"/>
                    <a:gd name="connsiteX50" fmla="*/ 89535 w 104775"/>
                    <a:gd name="connsiteY50" fmla="*/ 123825 h 209550"/>
                    <a:gd name="connsiteX51" fmla="*/ 104775 w 104775"/>
                    <a:gd name="connsiteY51" fmla="*/ 139065 h 209550"/>
                    <a:gd name="connsiteX52" fmla="*/ 103822 w 104775"/>
                    <a:gd name="connsiteY52" fmla="*/ 103822 h 209550"/>
                    <a:gd name="connsiteX53" fmla="*/ 89535 w 104775"/>
                    <a:gd name="connsiteY53" fmla="*/ 118110 h 209550"/>
                    <a:gd name="connsiteX54" fmla="*/ 74295 w 104775"/>
                    <a:gd name="connsiteY54" fmla="*/ 102870 h 209550"/>
                    <a:gd name="connsiteX55" fmla="*/ 88583 w 104775"/>
                    <a:gd name="connsiteY55" fmla="*/ 88582 h 209550"/>
                    <a:gd name="connsiteX56" fmla="*/ 103822 w 104775"/>
                    <a:gd name="connsiteY56" fmla="*/ 103822 h 209550"/>
                    <a:gd name="connsiteX57" fmla="*/ 90488 w 104775"/>
                    <a:gd name="connsiteY57" fmla="*/ 56197 h 209550"/>
                    <a:gd name="connsiteX58" fmla="*/ 102870 w 104775"/>
                    <a:gd name="connsiteY58" fmla="*/ 68580 h 209550"/>
                    <a:gd name="connsiteX59" fmla="*/ 89535 w 104775"/>
                    <a:gd name="connsiteY59" fmla="*/ 81915 h 209550"/>
                    <a:gd name="connsiteX60" fmla="*/ 77152 w 104775"/>
                    <a:gd name="connsiteY60" fmla="*/ 69532 h 209550"/>
                    <a:gd name="connsiteX61" fmla="*/ 90488 w 104775"/>
                    <a:gd name="connsiteY61" fmla="*/ 56197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111442" y="3810"/>
                      </a:moveTo>
                      <a:lnTo>
                        <a:pt x="107633" y="0"/>
                      </a:lnTo>
                      <a:lnTo>
                        <a:pt x="53340" y="54293"/>
                      </a:lnTo>
                      <a:lnTo>
                        <a:pt x="69533" y="70485"/>
                      </a:lnTo>
                      <a:lnTo>
                        <a:pt x="55245" y="84772"/>
                      </a:lnTo>
                      <a:lnTo>
                        <a:pt x="37147" y="66675"/>
                      </a:lnTo>
                      <a:lnTo>
                        <a:pt x="0" y="103822"/>
                      </a:lnTo>
                      <a:lnTo>
                        <a:pt x="36195" y="140018"/>
                      </a:lnTo>
                      <a:lnTo>
                        <a:pt x="54292" y="121920"/>
                      </a:lnTo>
                      <a:lnTo>
                        <a:pt x="69533" y="137160"/>
                      </a:lnTo>
                      <a:lnTo>
                        <a:pt x="52388" y="154305"/>
                      </a:lnTo>
                      <a:lnTo>
                        <a:pt x="107633" y="209550"/>
                      </a:lnTo>
                      <a:lnTo>
                        <a:pt x="111442" y="205740"/>
                      </a:lnTo>
                      <a:lnTo>
                        <a:pt x="59055" y="153353"/>
                      </a:lnTo>
                      <a:lnTo>
                        <a:pt x="72390" y="140018"/>
                      </a:lnTo>
                      <a:lnTo>
                        <a:pt x="90488" y="158115"/>
                      </a:lnTo>
                      <a:lnTo>
                        <a:pt x="110490" y="138113"/>
                      </a:lnTo>
                      <a:lnTo>
                        <a:pt x="92392" y="120015"/>
                      </a:lnTo>
                      <a:lnTo>
                        <a:pt x="109538" y="102870"/>
                      </a:lnTo>
                      <a:lnTo>
                        <a:pt x="91440" y="84772"/>
                      </a:lnTo>
                      <a:lnTo>
                        <a:pt x="108585" y="67628"/>
                      </a:lnTo>
                      <a:lnTo>
                        <a:pt x="89535" y="48578"/>
                      </a:lnTo>
                      <a:lnTo>
                        <a:pt x="72390" y="65722"/>
                      </a:lnTo>
                      <a:lnTo>
                        <a:pt x="60008" y="53340"/>
                      </a:lnTo>
                      <a:lnTo>
                        <a:pt x="111442" y="3810"/>
                      </a:lnTo>
                      <a:close/>
                      <a:moveTo>
                        <a:pt x="73342" y="73343"/>
                      </a:moveTo>
                      <a:lnTo>
                        <a:pt x="85725" y="85725"/>
                      </a:lnTo>
                      <a:lnTo>
                        <a:pt x="71438" y="100013"/>
                      </a:lnTo>
                      <a:lnTo>
                        <a:pt x="59055" y="87630"/>
                      </a:lnTo>
                      <a:lnTo>
                        <a:pt x="73342" y="73343"/>
                      </a:lnTo>
                      <a:close/>
                      <a:moveTo>
                        <a:pt x="68580" y="102870"/>
                      </a:moveTo>
                      <a:lnTo>
                        <a:pt x="56197" y="115253"/>
                      </a:lnTo>
                      <a:lnTo>
                        <a:pt x="43815" y="102870"/>
                      </a:lnTo>
                      <a:lnTo>
                        <a:pt x="56197" y="90488"/>
                      </a:lnTo>
                      <a:lnTo>
                        <a:pt x="68580" y="102870"/>
                      </a:lnTo>
                      <a:close/>
                      <a:moveTo>
                        <a:pt x="38100" y="133350"/>
                      </a:moveTo>
                      <a:lnTo>
                        <a:pt x="8572" y="103822"/>
                      </a:lnTo>
                      <a:lnTo>
                        <a:pt x="39052" y="73343"/>
                      </a:lnTo>
                      <a:lnTo>
                        <a:pt x="53340" y="87630"/>
                      </a:lnTo>
                      <a:lnTo>
                        <a:pt x="37147" y="103822"/>
                      </a:lnTo>
                      <a:lnTo>
                        <a:pt x="52388" y="119063"/>
                      </a:lnTo>
                      <a:lnTo>
                        <a:pt x="38100" y="133350"/>
                      </a:lnTo>
                      <a:close/>
                      <a:moveTo>
                        <a:pt x="59055" y="119063"/>
                      </a:moveTo>
                      <a:lnTo>
                        <a:pt x="71438" y="106680"/>
                      </a:lnTo>
                      <a:lnTo>
                        <a:pt x="86677" y="121920"/>
                      </a:lnTo>
                      <a:lnTo>
                        <a:pt x="74295" y="134303"/>
                      </a:lnTo>
                      <a:lnTo>
                        <a:pt x="59055" y="119063"/>
                      </a:lnTo>
                      <a:close/>
                      <a:moveTo>
                        <a:pt x="104775" y="139065"/>
                      </a:moveTo>
                      <a:lnTo>
                        <a:pt x="92392" y="151447"/>
                      </a:lnTo>
                      <a:lnTo>
                        <a:pt x="77152" y="136207"/>
                      </a:lnTo>
                      <a:lnTo>
                        <a:pt x="89535" y="123825"/>
                      </a:lnTo>
                      <a:lnTo>
                        <a:pt x="104775" y="139065"/>
                      </a:lnTo>
                      <a:close/>
                      <a:moveTo>
                        <a:pt x="103822" y="103822"/>
                      </a:moveTo>
                      <a:lnTo>
                        <a:pt x="89535" y="118110"/>
                      </a:lnTo>
                      <a:lnTo>
                        <a:pt x="74295" y="102870"/>
                      </a:lnTo>
                      <a:lnTo>
                        <a:pt x="88583" y="88582"/>
                      </a:lnTo>
                      <a:lnTo>
                        <a:pt x="103822" y="103822"/>
                      </a:lnTo>
                      <a:close/>
                      <a:moveTo>
                        <a:pt x="90488" y="56197"/>
                      </a:moveTo>
                      <a:lnTo>
                        <a:pt x="102870" y="68580"/>
                      </a:lnTo>
                      <a:lnTo>
                        <a:pt x="89535" y="81915"/>
                      </a:lnTo>
                      <a:lnTo>
                        <a:pt x="77152" y="69532"/>
                      </a:lnTo>
                      <a:lnTo>
                        <a:pt x="90488" y="561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1" name="任意多边形: 形状 11030">
                  <a:extLst>
                    <a:ext uri="{FF2B5EF4-FFF2-40B4-BE49-F238E27FC236}">
                      <a16:creationId xmlns:a16="http://schemas.microsoft.com/office/drawing/2014/main" xmlns="" id="{415311CD-C40C-4A78-8E94-417B2C16C9E0}"/>
                    </a:ext>
                  </a:extLst>
                </p:cNvPr>
                <p:cNvSpPr/>
                <p:nvPr/>
              </p:nvSpPr>
              <p:spPr>
                <a:xfrm>
                  <a:off x="19467965" y="4887259"/>
                  <a:ext cx="104775" cy="209550"/>
                </a:xfrm>
                <a:custGeom>
                  <a:avLst/>
                  <a:gdLst>
                    <a:gd name="connsiteX0" fmla="*/ 0 w 104775"/>
                    <a:gd name="connsiteY0" fmla="*/ 205740 h 209550"/>
                    <a:gd name="connsiteX1" fmla="*/ 3810 w 104775"/>
                    <a:gd name="connsiteY1" fmla="*/ 209550 h 209550"/>
                    <a:gd name="connsiteX2" fmla="*/ 58103 w 104775"/>
                    <a:gd name="connsiteY2" fmla="*/ 155257 h 209550"/>
                    <a:gd name="connsiteX3" fmla="*/ 41910 w 104775"/>
                    <a:gd name="connsiteY3" fmla="*/ 139065 h 209550"/>
                    <a:gd name="connsiteX4" fmla="*/ 56197 w 104775"/>
                    <a:gd name="connsiteY4" fmla="*/ 124778 h 209550"/>
                    <a:gd name="connsiteX5" fmla="*/ 74295 w 104775"/>
                    <a:gd name="connsiteY5" fmla="*/ 142875 h 209550"/>
                    <a:gd name="connsiteX6" fmla="*/ 111442 w 104775"/>
                    <a:gd name="connsiteY6" fmla="*/ 105728 h 209550"/>
                    <a:gd name="connsiteX7" fmla="*/ 75247 w 104775"/>
                    <a:gd name="connsiteY7" fmla="*/ 69532 h 209550"/>
                    <a:gd name="connsiteX8" fmla="*/ 57150 w 104775"/>
                    <a:gd name="connsiteY8" fmla="*/ 87630 h 209550"/>
                    <a:gd name="connsiteX9" fmla="*/ 41910 w 104775"/>
                    <a:gd name="connsiteY9" fmla="*/ 72390 h 209550"/>
                    <a:gd name="connsiteX10" fmla="*/ 59055 w 104775"/>
                    <a:gd name="connsiteY10" fmla="*/ 55245 h 209550"/>
                    <a:gd name="connsiteX11" fmla="*/ 3810 w 104775"/>
                    <a:gd name="connsiteY11" fmla="*/ 0 h 209550"/>
                    <a:gd name="connsiteX12" fmla="*/ 0 w 104775"/>
                    <a:gd name="connsiteY12" fmla="*/ 3810 h 209550"/>
                    <a:gd name="connsiteX13" fmla="*/ 52388 w 104775"/>
                    <a:gd name="connsiteY13" fmla="*/ 56197 h 209550"/>
                    <a:gd name="connsiteX14" fmla="*/ 39053 w 104775"/>
                    <a:gd name="connsiteY14" fmla="*/ 69532 h 209550"/>
                    <a:gd name="connsiteX15" fmla="*/ 20955 w 104775"/>
                    <a:gd name="connsiteY15" fmla="*/ 51435 h 209550"/>
                    <a:gd name="connsiteX16" fmla="*/ 953 w 104775"/>
                    <a:gd name="connsiteY16" fmla="*/ 71438 h 209550"/>
                    <a:gd name="connsiteX17" fmla="*/ 19050 w 104775"/>
                    <a:gd name="connsiteY17" fmla="*/ 89535 h 209550"/>
                    <a:gd name="connsiteX18" fmla="*/ 1905 w 104775"/>
                    <a:gd name="connsiteY18" fmla="*/ 106680 h 209550"/>
                    <a:gd name="connsiteX19" fmla="*/ 20003 w 104775"/>
                    <a:gd name="connsiteY19" fmla="*/ 124778 h 209550"/>
                    <a:gd name="connsiteX20" fmla="*/ 2857 w 104775"/>
                    <a:gd name="connsiteY20" fmla="*/ 141922 h 209550"/>
                    <a:gd name="connsiteX21" fmla="*/ 21907 w 104775"/>
                    <a:gd name="connsiteY21" fmla="*/ 160972 h 209550"/>
                    <a:gd name="connsiteX22" fmla="*/ 39053 w 104775"/>
                    <a:gd name="connsiteY22" fmla="*/ 143828 h 209550"/>
                    <a:gd name="connsiteX23" fmla="*/ 51435 w 104775"/>
                    <a:gd name="connsiteY23" fmla="*/ 156210 h 209550"/>
                    <a:gd name="connsiteX24" fmla="*/ 0 w 104775"/>
                    <a:gd name="connsiteY24" fmla="*/ 205740 h 209550"/>
                    <a:gd name="connsiteX25" fmla="*/ 38100 w 104775"/>
                    <a:gd name="connsiteY25" fmla="*/ 136207 h 209550"/>
                    <a:gd name="connsiteX26" fmla="*/ 25717 w 104775"/>
                    <a:gd name="connsiteY26" fmla="*/ 123825 h 209550"/>
                    <a:gd name="connsiteX27" fmla="*/ 40005 w 104775"/>
                    <a:gd name="connsiteY27" fmla="*/ 109538 h 209550"/>
                    <a:gd name="connsiteX28" fmla="*/ 52388 w 104775"/>
                    <a:gd name="connsiteY28" fmla="*/ 121920 h 209550"/>
                    <a:gd name="connsiteX29" fmla="*/ 38100 w 104775"/>
                    <a:gd name="connsiteY29" fmla="*/ 136207 h 209550"/>
                    <a:gd name="connsiteX30" fmla="*/ 43815 w 104775"/>
                    <a:gd name="connsiteY30" fmla="*/ 106680 h 209550"/>
                    <a:gd name="connsiteX31" fmla="*/ 56197 w 104775"/>
                    <a:gd name="connsiteY31" fmla="*/ 94297 h 209550"/>
                    <a:gd name="connsiteX32" fmla="*/ 68580 w 104775"/>
                    <a:gd name="connsiteY32" fmla="*/ 106680 h 209550"/>
                    <a:gd name="connsiteX33" fmla="*/ 56197 w 104775"/>
                    <a:gd name="connsiteY33" fmla="*/ 119063 h 209550"/>
                    <a:gd name="connsiteX34" fmla="*/ 43815 w 104775"/>
                    <a:gd name="connsiteY34" fmla="*/ 106680 h 209550"/>
                    <a:gd name="connsiteX35" fmla="*/ 74295 w 104775"/>
                    <a:gd name="connsiteY35" fmla="*/ 76200 h 209550"/>
                    <a:gd name="connsiteX36" fmla="*/ 103822 w 104775"/>
                    <a:gd name="connsiteY36" fmla="*/ 105728 h 209550"/>
                    <a:gd name="connsiteX37" fmla="*/ 73342 w 104775"/>
                    <a:gd name="connsiteY37" fmla="*/ 136207 h 209550"/>
                    <a:gd name="connsiteX38" fmla="*/ 59055 w 104775"/>
                    <a:gd name="connsiteY38" fmla="*/ 121920 h 209550"/>
                    <a:gd name="connsiteX39" fmla="*/ 75247 w 104775"/>
                    <a:gd name="connsiteY39" fmla="*/ 105728 h 209550"/>
                    <a:gd name="connsiteX40" fmla="*/ 60007 w 104775"/>
                    <a:gd name="connsiteY40" fmla="*/ 90488 h 209550"/>
                    <a:gd name="connsiteX41" fmla="*/ 74295 w 104775"/>
                    <a:gd name="connsiteY41" fmla="*/ 76200 h 209550"/>
                    <a:gd name="connsiteX42" fmla="*/ 53340 w 104775"/>
                    <a:gd name="connsiteY42" fmla="*/ 90488 h 209550"/>
                    <a:gd name="connsiteX43" fmla="*/ 40957 w 104775"/>
                    <a:gd name="connsiteY43" fmla="*/ 102870 h 209550"/>
                    <a:gd name="connsiteX44" fmla="*/ 25717 w 104775"/>
                    <a:gd name="connsiteY44" fmla="*/ 87630 h 209550"/>
                    <a:gd name="connsiteX45" fmla="*/ 38100 w 104775"/>
                    <a:gd name="connsiteY45" fmla="*/ 75247 h 209550"/>
                    <a:gd name="connsiteX46" fmla="*/ 53340 w 104775"/>
                    <a:gd name="connsiteY46" fmla="*/ 90488 h 209550"/>
                    <a:gd name="connsiteX47" fmla="*/ 6667 w 104775"/>
                    <a:gd name="connsiteY47" fmla="*/ 70485 h 209550"/>
                    <a:gd name="connsiteX48" fmla="*/ 19050 w 104775"/>
                    <a:gd name="connsiteY48" fmla="*/ 58103 h 209550"/>
                    <a:gd name="connsiteX49" fmla="*/ 33338 w 104775"/>
                    <a:gd name="connsiteY49" fmla="*/ 72390 h 209550"/>
                    <a:gd name="connsiteX50" fmla="*/ 20955 w 104775"/>
                    <a:gd name="connsiteY50" fmla="*/ 84772 h 209550"/>
                    <a:gd name="connsiteX51" fmla="*/ 6667 w 104775"/>
                    <a:gd name="connsiteY51" fmla="*/ 70485 h 209550"/>
                    <a:gd name="connsiteX52" fmla="*/ 7620 w 104775"/>
                    <a:gd name="connsiteY52" fmla="*/ 105728 h 209550"/>
                    <a:gd name="connsiteX53" fmla="*/ 21907 w 104775"/>
                    <a:gd name="connsiteY53" fmla="*/ 91440 h 209550"/>
                    <a:gd name="connsiteX54" fmla="*/ 37147 w 104775"/>
                    <a:gd name="connsiteY54" fmla="*/ 106680 h 209550"/>
                    <a:gd name="connsiteX55" fmla="*/ 22860 w 104775"/>
                    <a:gd name="connsiteY55" fmla="*/ 120968 h 209550"/>
                    <a:gd name="connsiteX56" fmla="*/ 7620 w 104775"/>
                    <a:gd name="connsiteY56" fmla="*/ 105728 h 209550"/>
                    <a:gd name="connsiteX57" fmla="*/ 20955 w 104775"/>
                    <a:gd name="connsiteY57" fmla="*/ 153353 h 209550"/>
                    <a:gd name="connsiteX58" fmla="*/ 8572 w 104775"/>
                    <a:gd name="connsiteY58" fmla="*/ 140970 h 209550"/>
                    <a:gd name="connsiteX59" fmla="*/ 21907 w 104775"/>
                    <a:gd name="connsiteY59" fmla="*/ 127635 h 209550"/>
                    <a:gd name="connsiteX60" fmla="*/ 34290 w 104775"/>
                    <a:gd name="connsiteY60" fmla="*/ 140018 h 209550"/>
                    <a:gd name="connsiteX61" fmla="*/ 20955 w 104775"/>
                    <a:gd name="connsiteY61" fmla="*/ 15335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04775" h="209550">
                      <a:moveTo>
                        <a:pt x="0" y="205740"/>
                      </a:moveTo>
                      <a:lnTo>
                        <a:pt x="3810" y="209550"/>
                      </a:lnTo>
                      <a:lnTo>
                        <a:pt x="58103" y="155257"/>
                      </a:lnTo>
                      <a:lnTo>
                        <a:pt x="41910" y="139065"/>
                      </a:lnTo>
                      <a:lnTo>
                        <a:pt x="56197" y="124778"/>
                      </a:lnTo>
                      <a:lnTo>
                        <a:pt x="74295" y="142875"/>
                      </a:lnTo>
                      <a:lnTo>
                        <a:pt x="111442" y="105728"/>
                      </a:lnTo>
                      <a:lnTo>
                        <a:pt x="75247" y="69532"/>
                      </a:lnTo>
                      <a:lnTo>
                        <a:pt x="57150" y="87630"/>
                      </a:lnTo>
                      <a:lnTo>
                        <a:pt x="41910" y="72390"/>
                      </a:lnTo>
                      <a:lnTo>
                        <a:pt x="59055" y="55245"/>
                      </a:lnTo>
                      <a:lnTo>
                        <a:pt x="3810" y="0"/>
                      </a:lnTo>
                      <a:lnTo>
                        <a:pt x="0" y="3810"/>
                      </a:lnTo>
                      <a:lnTo>
                        <a:pt x="52388" y="56197"/>
                      </a:lnTo>
                      <a:lnTo>
                        <a:pt x="39053" y="69532"/>
                      </a:lnTo>
                      <a:lnTo>
                        <a:pt x="20955" y="51435"/>
                      </a:lnTo>
                      <a:lnTo>
                        <a:pt x="953" y="71438"/>
                      </a:lnTo>
                      <a:lnTo>
                        <a:pt x="19050" y="89535"/>
                      </a:lnTo>
                      <a:lnTo>
                        <a:pt x="1905" y="106680"/>
                      </a:lnTo>
                      <a:lnTo>
                        <a:pt x="20003" y="124778"/>
                      </a:lnTo>
                      <a:lnTo>
                        <a:pt x="2857" y="141922"/>
                      </a:lnTo>
                      <a:lnTo>
                        <a:pt x="21907" y="160972"/>
                      </a:lnTo>
                      <a:lnTo>
                        <a:pt x="39053" y="143828"/>
                      </a:lnTo>
                      <a:lnTo>
                        <a:pt x="51435" y="156210"/>
                      </a:lnTo>
                      <a:lnTo>
                        <a:pt x="0" y="205740"/>
                      </a:lnTo>
                      <a:close/>
                      <a:moveTo>
                        <a:pt x="38100" y="136207"/>
                      </a:moveTo>
                      <a:lnTo>
                        <a:pt x="25717" y="123825"/>
                      </a:lnTo>
                      <a:lnTo>
                        <a:pt x="40005" y="109538"/>
                      </a:lnTo>
                      <a:lnTo>
                        <a:pt x="52388" y="121920"/>
                      </a:lnTo>
                      <a:lnTo>
                        <a:pt x="38100" y="136207"/>
                      </a:lnTo>
                      <a:close/>
                      <a:moveTo>
                        <a:pt x="43815" y="106680"/>
                      </a:moveTo>
                      <a:lnTo>
                        <a:pt x="56197" y="94297"/>
                      </a:lnTo>
                      <a:lnTo>
                        <a:pt x="68580" y="106680"/>
                      </a:lnTo>
                      <a:lnTo>
                        <a:pt x="56197" y="119063"/>
                      </a:lnTo>
                      <a:lnTo>
                        <a:pt x="43815" y="106680"/>
                      </a:lnTo>
                      <a:close/>
                      <a:moveTo>
                        <a:pt x="74295" y="76200"/>
                      </a:moveTo>
                      <a:lnTo>
                        <a:pt x="103822" y="105728"/>
                      </a:lnTo>
                      <a:lnTo>
                        <a:pt x="73342" y="136207"/>
                      </a:lnTo>
                      <a:lnTo>
                        <a:pt x="59055" y="121920"/>
                      </a:lnTo>
                      <a:lnTo>
                        <a:pt x="75247" y="105728"/>
                      </a:lnTo>
                      <a:lnTo>
                        <a:pt x="60007" y="90488"/>
                      </a:lnTo>
                      <a:lnTo>
                        <a:pt x="74295" y="76200"/>
                      </a:lnTo>
                      <a:close/>
                      <a:moveTo>
                        <a:pt x="53340" y="90488"/>
                      </a:moveTo>
                      <a:lnTo>
                        <a:pt x="40957" y="102870"/>
                      </a:lnTo>
                      <a:lnTo>
                        <a:pt x="25717" y="87630"/>
                      </a:lnTo>
                      <a:lnTo>
                        <a:pt x="38100" y="75247"/>
                      </a:lnTo>
                      <a:lnTo>
                        <a:pt x="53340" y="90488"/>
                      </a:lnTo>
                      <a:close/>
                      <a:moveTo>
                        <a:pt x="6667" y="70485"/>
                      </a:moveTo>
                      <a:lnTo>
                        <a:pt x="19050" y="58103"/>
                      </a:lnTo>
                      <a:lnTo>
                        <a:pt x="33338" y="72390"/>
                      </a:lnTo>
                      <a:lnTo>
                        <a:pt x="20955" y="84772"/>
                      </a:lnTo>
                      <a:lnTo>
                        <a:pt x="6667" y="70485"/>
                      </a:lnTo>
                      <a:close/>
                      <a:moveTo>
                        <a:pt x="7620" y="105728"/>
                      </a:moveTo>
                      <a:lnTo>
                        <a:pt x="21907" y="91440"/>
                      </a:lnTo>
                      <a:lnTo>
                        <a:pt x="37147" y="106680"/>
                      </a:lnTo>
                      <a:lnTo>
                        <a:pt x="22860" y="120968"/>
                      </a:lnTo>
                      <a:lnTo>
                        <a:pt x="7620" y="105728"/>
                      </a:lnTo>
                      <a:close/>
                      <a:moveTo>
                        <a:pt x="20955" y="153353"/>
                      </a:moveTo>
                      <a:lnTo>
                        <a:pt x="8572" y="140970"/>
                      </a:lnTo>
                      <a:lnTo>
                        <a:pt x="21907" y="127635"/>
                      </a:lnTo>
                      <a:lnTo>
                        <a:pt x="34290" y="140018"/>
                      </a:lnTo>
                      <a:lnTo>
                        <a:pt x="20955" y="1533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024" name="文本框 11023">
              <a:extLst>
                <a:ext uri="{FF2B5EF4-FFF2-40B4-BE49-F238E27FC236}">
                  <a16:creationId xmlns:a16="http://schemas.microsoft.com/office/drawing/2014/main" xmlns="" id="{26E9BF8B-BF59-43D6-AE78-F9B21EA6D3C6}"/>
                </a:ext>
              </a:extLst>
            </p:cNvPr>
            <p:cNvSpPr txBox="1"/>
            <p:nvPr/>
          </p:nvSpPr>
          <p:spPr>
            <a:xfrm>
              <a:off x="6472854" y="2045532"/>
              <a:ext cx="3834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Agency FB" panose="020B0503020202020204" pitchFamily="34" charset="0"/>
                </a:rPr>
                <a:t>1</a:t>
              </a:r>
              <a:endParaRPr lang="zh-CN" altLang="en-US" sz="6600" b="1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681" name="图形 844">
            <a:extLst>
              <a:ext uri="{FF2B5EF4-FFF2-40B4-BE49-F238E27FC236}">
                <a16:creationId xmlns:a16="http://schemas.microsoft.com/office/drawing/2014/main" xmlns="" id="{E4B81197-A710-4550-B79F-61630FDBE913}"/>
              </a:ext>
            </a:extLst>
          </p:cNvPr>
          <p:cNvGrpSpPr/>
          <p:nvPr/>
        </p:nvGrpSpPr>
        <p:grpSpPr>
          <a:xfrm flipH="1">
            <a:off x="8483129" y="2605515"/>
            <a:ext cx="1451640" cy="1674886"/>
            <a:chOff x="1279246" y="2189249"/>
            <a:chExt cx="3550147" cy="4096122"/>
          </a:xfrm>
          <a:effectLst>
            <a:outerShdw blurRad="101600" dist="114300" dir="2340000" algn="tl" rotWithShape="0">
              <a:prstClr val="black">
                <a:alpha val="26000"/>
              </a:prstClr>
            </a:outerShdw>
          </a:effectLst>
        </p:grpSpPr>
        <p:sp>
          <p:nvSpPr>
            <p:cNvPr id="1682" name="任意多边形: 形状 1681">
              <a:extLst>
                <a:ext uri="{FF2B5EF4-FFF2-40B4-BE49-F238E27FC236}">
                  <a16:creationId xmlns:a16="http://schemas.microsoft.com/office/drawing/2014/main" xmlns="" id="{5984865E-A9F9-4C72-BB49-DC87BBF3D2D4}"/>
                </a:ext>
              </a:extLst>
            </p:cNvPr>
            <p:cNvSpPr/>
            <p:nvPr/>
          </p:nvSpPr>
          <p:spPr>
            <a:xfrm rot="17135531" flipH="1">
              <a:off x="4028649" y="4428397"/>
              <a:ext cx="559086" cy="530043"/>
            </a:xfrm>
            <a:custGeom>
              <a:avLst/>
              <a:gdLst>
                <a:gd name="connsiteX0" fmla="*/ 5446 w 559086"/>
                <a:gd name="connsiteY0" fmla="*/ 86767 h 530042"/>
                <a:gd name="connsiteX1" fmla="*/ 364132 w 559086"/>
                <a:gd name="connsiteY1" fmla="*/ 510075 h 530042"/>
                <a:gd name="connsiteX2" fmla="*/ 408423 w 559086"/>
                <a:gd name="connsiteY2" fmla="*/ 531132 h 530042"/>
                <a:gd name="connsiteX3" fmla="*/ 442550 w 559086"/>
                <a:gd name="connsiteY3" fmla="*/ 521693 h 530042"/>
                <a:gd name="connsiteX4" fmla="*/ 543475 w 559086"/>
                <a:gd name="connsiteY4" fmla="*/ 477402 h 530042"/>
                <a:gd name="connsiteX5" fmla="*/ 557997 w 559086"/>
                <a:gd name="connsiteY5" fmla="*/ 466510 h 530042"/>
                <a:gd name="connsiteX6" fmla="*/ 552189 w 559086"/>
                <a:gd name="connsiteY6" fmla="*/ 441823 h 530042"/>
                <a:gd name="connsiteX7" fmla="*/ 335089 w 559086"/>
                <a:gd name="connsiteY7" fmla="*/ 5446 h 530042"/>
                <a:gd name="connsiteX8" fmla="*/ 5446 w 559086"/>
                <a:gd name="connsiteY8" fmla="*/ 86767 h 53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086" h="530042">
                  <a:moveTo>
                    <a:pt x="5446" y="86767"/>
                  </a:moveTo>
                  <a:cubicBezTo>
                    <a:pt x="94028" y="250863"/>
                    <a:pt x="217463" y="396080"/>
                    <a:pt x="364132" y="510075"/>
                  </a:cubicBezTo>
                  <a:cubicBezTo>
                    <a:pt x="377202" y="520241"/>
                    <a:pt x="391724" y="530406"/>
                    <a:pt x="408423" y="531132"/>
                  </a:cubicBezTo>
                  <a:cubicBezTo>
                    <a:pt x="420767" y="531132"/>
                    <a:pt x="431658" y="526776"/>
                    <a:pt x="442550" y="521693"/>
                  </a:cubicBezTo>
                  <a:cubicBezTo>
                    <a:pt x="475950" y="507171"/>
                    <a:pt x="509350" y="491923"/>
                    <a:pt x="543475" y="477402"/>
                  </a:cubicBezTo>
                  <a:cubicBezTo>
                    <a:pt x="549284" y="475223"/>
                    <a:pt x="555819" y="471593"/>
                    <a:pt x="557997" y="466510"/>
                  </a:cubicBezTo>
                  <a:cubicBezTo>
                    <a:pt x="561628" y="458523"/>
                    <a:pt x="556545" y="449810"/>
                    <a:pt x="552189" y="441823"/>
                  </a:cubicBezTo>
                  <a:cubicBezTo>
                    <a:pt x="465784" y="303867"/>
                    <a:pt x="393176" y="157198"/>
                    <a:pt x="335089" y="5446"/>
                  </a:cubicBezTo>
                  <a:lnTo>
                    <a:pt x="5446" y="86767"/>
                  </a:lnTo>
                  <a:close/>
                </a:path>
              </a:pathLst>
            </a:custGeom>
            <a:solidFill>
              <a:srgbClr val="E6D0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3" name="任意多边形: 形状 1682">
              <a:extLst>
                <a:ext uri="{FF2B5EF4-FFF2-40B4-BE49-F238E27FC236}">
                  <a16:creationId xmlns:a16="http://schemas.microsoft.com/office/drawing/2014/main" xmlns="" id="{58CA2BD8-6C17-49B3-A1E5-2FF45E200FF1}"/>
                </a:ext>
              </a:extLst>
            </p:cNvPr>
            <p:cNvSpPr/>
            <p:nvPr/>
          </p:nvSpPr>
          <p:spPr>
            <a:xfrm>
              <a:off x="1858710" y="4057797"/>
              <a:ext cx="755130" cy="479217"/>
            </a:xfrm>
            <a:custGeom>
              <a:avLst/>
              <a:gdLst>
                <a:gd name="connsiteX0" fmla="*/ 625480 w 755129"/>
                <a:gd name="connsiteY0" fmla="*/ 6295 h 479216"/>
                <a:gd name="connsiteX1" fmla="*/ 735119 w 755129"/>
                <a:gd name="connsiteY1" fmla="*/ 277125 h 479216"/>
                <a:gd name="connsiteX2" fmla="*/ 491880 w 755129"/>
                <a:gd name="connsiteY2" fmla="*/ 471716 h 479216"/>
                <a:gd name="connsiteX3" fmla="*/ 178211 w 755129"/>
                <a:gd name="connsiteY3" fmla="*/ 439043 h 479216"/>
                <a:gd name="connsiteX4" fmla="*/ 25007 w 755129"/>
                <a:gd name="connsiteY4" fmla="*/ 333760 h 479216"/>
                <a:gd name="connsiteX5" fmla="*/ 56228 w 755129"/>
                <a:gd name="connsiteY5" fmla="*/ 166760 h 479216"/>
                <a:gd name="connsiteX6" fmla="*/ 265341 w 755129"/>
                <a:gd name="connsiteY6" fmla="*/ 182734 h 479216"/>
                <a:gd name="connsiteX7" fmla="*/ 447589 w 755129"/>
                <a:gd name="connsiteY7" fmla="*/ 100686 h 479216"/>
                <a:gd name="connsiteX8" fmla="*/ 625480 w 755129"/>
                <a:gd name="connsiteY8" fmla="*/ 6295 h 47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129" h="479216">
                  <a:moveTo>
                    <a:pt x="625480" y="6295"/>
                  </a:moveTo>
                  <a:cubicBezTo>
                    <a:pt x="766341" y="-8953"/>
                    <a:pt x="775780" y="184912"/>
                    <a:pt x="735119" y="277125"/>
                  </a:cubicBezTo>
                  <a:cubicBezTo>
                    <a:pt x="692280" y="374421"/>
                    <a:pt x="595710" y="450660"/>
                    <a:pt x="491880" y="471716"/>
                  </a:cubicBezTo>
                  <a:cubicBezTo>
                    <a:pt x="387324" y="492773"/>
                    <a:pt x="278411" y="474621"/>
                    <a:pt x="178211" y="439043"/>
                  </a:cubicBezTo>
                  <a:cubicBezTo>
                    <a:pt x="118672" y="417986"/>
                    <a:pt x="57681" y="387490"/>
                    <a:pt x="25007" y="333760"/>
                  </a:cubicBezTo>
                  <a:cubicBezTo>
                    <a:pt x="-8393" y="280030"/>
                    <a:pt x="320" y="196530"/>
                    <a:pt x="56228" y="166760"/>
                  </a:cubicBezTo>
                  <a:cubicBezTo>
                    <a:pt x="119398" y="133360"/>
                    <a:pt x="194185" y="181282"/>
                    <a:pt x="265341" y="182734"/>
                  </a:cubicBezTo>
                  <a:cubicBezTo>
                    <a:pt x="333593" y="184186"/>
                    <a:pt x="393859" y="142073"/>
                    <a:pt x="447589" y="100686"/>
                  </a:cubicBezTo>
                  <a:cubicBezTo>
                    <a:pt x="501319" y="58574"/>
                    <a:pt x="557954" y="13556"/>
                    <a:pt x="625480" y="6295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4" name="任意多边形: 形状 1683">
              <a:extLst>
                <a:ext uri="{FF2B5EF4-FFF2-40B4-BE49-F238E27FC236}">
                  <a16:creationId xmlns:a16="http://schemas.microsoft.com/office/drawing/2014/main" xmlns="" id="{F0A031BF-B48F-41ED-9AEE-4E684FE486FD}"/>
                </a:ext>
              </a:extLst>
            </p:cNvPr>
            <p:cNvSpPr/>
            <p:nvPr/>
          </p:nvSpPr>
          <p:spPr>
            <a:xfrm>
              <a:off x="1858710" y="4205670"/>
              <a:ext cx="188782" cy="268652"/>
            </a:xfrm>
            <a:custGeom>
              <a:avLst/>
              <a:gdLst>
                <a:gd name="connsiteX0" fmla="*/ 124481 w 188782"/>
                <a:gd name="connsiteY0" fmla="*/ 267935 h 268651"/>
                <a:gd name="connsiteX1" fmla="*/ 25007 w 188782"/>
                <a:gd name="connsiteY1" fmla="*/ 184435 h 268651"/>
                <a:gd name="connsiteX2" fmla="*/ 56228 w 188782"/>
                <a:gd name="connsiteY2" fmla="*/ 17435 h 268651"/>
                <a:gd name="connsiteX3" fmla="*/ 188376 w 188782"/>
                <a:gd name="connsiteY3" fmla="*/ 19613 h 268651"/>
                <a:gd name="connsiteX4" fmla="*/ 160785 w 188782"/>
                <a:gd name="connsiteY4" fmla="*/ 58096 h 268651"/>
                <a:gd name="connsiteX5" fmla="*/ 124481 w 188782"/>
                <a:gd name="connsiteY5" fmla="*/ 167009 h 268651"/>
                <a:gd name="connsiteX6" fmla="*/ 124481 w 188782"/>
                <a:gd name="connsiteY6" fmla="*/ 267935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82" h="268651">
                  <a:moveTo>
                    <a:pt x="124481" y="267935"/>
                  </a:moveTo>
                  <a:cubicBezTo>
                    <a:pt x="84546" y="248330"/>
                    <a:pt x="48242" y="222191"/>
                    <a:pt x="25007" y="184435"/>
                  </a:cubicBezTo>
                  <a:cubicBezTo>
                    <a:pt x="-8393" y="130704"/>
                    <a:pt x="320" y="47204"/>
                    <a:pt x="56228" y="17435"/>
                  </a:cubicBezTo>
                  <a:cubicBezTo>
                    <a:pt x="96889" y="-4348"/>
                    <a:pt x="141907" y="7996"/>
                    <a:pt x="188376" y="19613"/>
                  </a:cubicBezTo>
                  <a:cubicBezTo>
                    <a:pt x="178211" y="31230"/>
                    <a:pt x="168772" y="43574"/>
                    <a:pt x="160785" y="58096"/>
                  </a:cubicBezTo>
                  <a:cubicBezTo>
                    <a:pt x="142633" y="92222"/>
                    <a:pt x="131741" y="130704"/>
                    <a:pt x="124481" y="167009"/>
                  </a:cubicBezTo>
                  <a:cubicBezTo>
                    <a:pt x="119398" y="195326"/>
                    <a:pt x="126659" y="234535"/>
                    <a:pt x="124481" y="267935"/>
                  </a:cubicBezTo>
                  <a:close/>
                </a:path>
              </a:pathLst>
            </a:custGeom>
            <a:solidFill>
              <a:srgbClr val="3A04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5" name="任意多边形: 形状 1684">
              <a:extLst>
                <a:ext uri="{FF2B5EF4-FFF2-40B4-BE49-F238E27FC236}">
                  <a16:creationId xmlns:a16="http://schemas.microsoft.com/office/drawing/2014/main" xmlns="" id="{FFD406F2-B798-4DBD-8CA9-A165A5CC1EA7}"/>
                </a:ext>
              </a:extLst>
            </p:cNvPr>
            <p:cNvSpPr/>
            <p:nvPr/>
          </p:nvSpPr>
          <p:spPr>
            <a:xfrm>
              <a:off x="3376187" y="4852259"/>
              <a:ext cx="559086" cy="530043"/>
            </a:xfrm>
            <a:custGeom>
              <a:avLst/>
              <a:gdLst>
                <a:gd name="connsiteX0" fmla="*/ 5446 w 559086"/>
                <a:gd name="connsiteY0" fmla="*/ 86767 h 530042"/>
                <a:gd name="connsiteX1" fmla="*/ 364132 w 559086"/>
                <a:gd name="connsiteY1" fmla="*/ 510075 h 530042"/>
                <a:gd name="connsiteX2" fmla="*/ 408423 w 559086"/>
                <a:gd name="connsiteY2" fmla="*/ 531132 h 530042"/>
                <a:gd name="connsiteX3" fmla="*/ 442550 w 559086"/>
                <a:gd name="connsiteY3" fmla="*/ 521693 h 530042"/>
                <a:gd name="connsiteX4" fmla="*/ 543475 w 559086"/>
                <a:gd name="connsiteY4" fmla="*/ 477402 h 530042"/>
                <a:gd name="connsiteX5" fmla="*/ 557997 w 559086"/>
                <a:gd name="connsiteY5" fmla="*/ 466510 h 530042"/>
                <a:gd name="connsiteX6" fmla="*/ 552189 w 559086"/>
                <a:gd name="connsiteY6" fmla="*/ 441823 h 530042"/>
                <a:gd name="connsiteX7" fmla="*/ 335089 w 559086"/>
                <a:gd name="connsiteY7" fmla="*/ 5446 h 530042"/>
                <a:gd name="connsiteX8" fmla="*/ 5446 w 559086"/>
                <a:gd name="connsiteY8" fmla="*/ 86767 h 53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086" h="530042">
                  <a:moveTo>
                    <a:pt x="5446" y="86767"/>
                  </a:moveTo>
                  <a:cubicBezTo>
                    <a:pt x="94028" y="250863"/>
                    <a:pt x="217463" y="396080"/>
                    <a:pt x="364132" y="510075"/>
                  </a:cubicBezTo>
                  <a:cubicBezTo>
                    <a:pt x="377202" y="520241"/>
                    <a:pt x="391724" y="530406"/>
                    <a:pt x="408423" y="531132"/>
                  </a:cubicBezTo>
                  <a:cubicBezTo>
                    <a:pt x="420767" y="531132"/>
                    <a:pt x="431658" y="526776"/>
                    <a:pt x="442550" y="521693"/>
                  </a:cubicBezTo>
                  <a:cubicBezTo>
                    <a:pt x="475950" y="507171"/>
                    <a:pt x="509350" y="491923"/>
                    <a:pt x="543475" y="477402"/>
                  </a:cubicBezTo>
                  <a:cubicBezTo>
                    <a:pt x="549284" y="475223"/>
                    <a:pt x="555819" y="471593"/>
                    <a:pt x="557997" y="466510"/>
                  </a:cubicBezTo>
                  <a:cubicBezTo>
                    <a:pt x="561628" y="458523"/>
                    <a:pt x="556545" y="449810"/>
                    <a:pt x="552189" y="441823"/>
                  </a:cubicBezTo>
                  <a:cubicBezTo>
                    <a:pt x="465784" y="303867"/>
                    <a:pt x="393176" y="157198"/>
                    <a:pt x="335089" y="5446"/>
                  </a:cubicBezTo>
                  <a:lnTo>
                    <a:pt x="5446" y="86767"/>
                  </a:lnTo>
                  <a:close/>
                </a:path>
              </a:pathLst>
            </a:custGeom>
            <a:solidFill>
              <a:srgbClr val="E6D0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6" name="任意多边形: 形状 1685">
              <a:extLst>
                <a:ext uri="{FF2B5EF4-FFF2-40B4-BE49-F238E27FC236}">
                  <a16:creationId xmlns:a16="http://schemas.microsoft.com/office/drawing/2014/main" xmlns="" id="{24D097A0-2165-4505-81B3-21CF76DEF293}"/>
                </a:ext>
              </a:extLst>
            </p:cNvPr>
            <p:cNvSpPr/>
            <p:nvPr/>
          </p:nvSpPr>
          <p:spPr>
            <a:xfrm>
              <a:off x="3049673" y="2189975"/>
              <a:ext cx="631695" cy="965694"/>
            </a:xfrm>
            <a:custGeom>
              <a:avLst/>
              <a:gdLst>
                <a:gd name="connsiteX0" fmla="*/ 398034 w 631694"/>
                <a:gd name="connsiteY0" fmla="*/ 956345 h 965694"/>
                <a:gd name="connsiteX1" fmla="*/ 185291 w 631694"/>
                <a:gd name="connsiteY1" fmla="*/ 924397 h 965694"/>
                <a:gd name="connsiteX2" fmla="*/ 214334 w 631694"/>
                <a:gd name="connsiteY2" fmla="*/ 157650 h 965694"/>
                <a:gd name="connsiteX3" fmla="*/ 313082 w 631694"/>
                <a:gd name="connsiteY3" fmla="*/ 83590 h 965694"/>
                <a:gd name="connsiteX4" fmla="*/ 359551 w 631694"/>
                <a:gd name="connsiteY4" fmla="*/ 5898 h 965694"/>
                <a:gd name="connsiteX5" fmla="*/ 398034 w 631694"/>
                <a:gd name="connsiteY5" fmla="*/ 120620 h 965694"/>
                <a:gd name="connsiteX6" fmla="*/ 470642 w 631694"/>
                <a:gd name="connsiteY6" fmla="*/ 267289 h 965694"/>
                <a:gd name="connsiteX7" fmla="*/ 594077 w 631694"/>
                <a:gd name="connsiteY7" fmla="*/ 428480 h 965694"/>
                <a:gd name="connsiteX8" fmla="*/ 604242 w 631694"/>
                <a:gd name="connsiteY8" fmla="*/ 762480 h 965694"/>
                <a:gd name="connsiteX9" fmla="*/ 398034 w 631694"/>
                <a:gd name="connsiteY9" fmla="*/ 956345 h 96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1694" h="965694">
                  <a:moveTo>
                    <a:pt x="398034" y="956345"/>
                  </a:moveTo>
                  <a:cubicBezTo>
                    <a:pt x="329055" y="975949"/>
                    <a:pt x="253543" y="968688"/>
                    <a:pt x="185291" y="924397"/>
                  </a:cubicBezTo>
                  <a:cubicBezTo>
                    <a:pt x="-62305" y="763206"/>
                    <a:pt x="-55770" y="297059"/>
                    <a:pt x="214334" y="157650"/>
                  </a:cubicBezTo>
                  <a:cubicBezTo>
                    <a:pt x="250638" y="138772"/>
                    <a:pt x="289847" y="118442"/>
                    <a:pt x="313082" y="83590"/>
                  </a:cubicBezTo>
                  <a:cubicBezTo>
                    <a:pt x="324699" y="65437"/>
                    <a:pt x="334864" y="-636"/>
                    <a:pt x="359551" y="5898"/>
                  </a:cubicBezTo>
                  <a:cubicBezTo>
                    <a:pt x="389321" y="13159"/>
                    <a:pt x="391499" y="97385"/>
                    <a:pt x="398034" y="120620"/>
                  </a:cubicBezTo>
                  <a:cubicBezTo>
                    <a:pt x="414734" y="176529"/>
                    <a:pt x="432886" y="222998"/>
                    <a:pt x="470642" y="267289"/>
                  </a:cubicBezTo>
                  <a:cubicBezTo>
                    <a:pt x="514934" y="318841"/>
                    <a:pt x="566486" y="366037"/>
                    <a:pt x="594077" y="428480"/>
                  </a:cubicBezTo>
                  <a:cubicBezTo>
                    <a:pt x="638368" y="527228"/>
                    <a:pt x="640546" y="660828"/>
                    <a:pt x="604242" y="762480"/>
                  </a:cubicBezTo>
                  <a:cubicBezTo>
                    <a:pt x="570842" y="856871"/>
                    <a:pt x="490973" y="930206"/>
                    <a:pt x="398034" y="956345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7" name="任意多边形: 形状 1686">
              <a:extLst>
                <a:ext uri="{FF2B5EF4-FFF2-40B4-BE49-F238E27FC236}">
                  <a16:creationId xmlns:a16="http://schemas.microsoft.com/office/drawing/2014/main" xmlns="" id="{535DEE8B-6168-45CB-974B-63E468465073}"/>
                </a:ext>
              </a:extLst>
            </p:cNvPr>
            <p:cNvSpPr/>
            <p:nvPr/>
          </p:nvSpPr>
          <p:spPr>
            <a:xfrm>
              <a:off x="3049737" y="2189249"/>
              <a:ext cx="370304" cy="856781"/>
            </a:xfrm>
            <a:custGeom>
              <a:avLst/>
              <a:gdLst>
                <a:gd name="connsiteX0" fmla="*/ 106083 w 370303"/>
                <a:gd name="connsiteY0" fmla="*/ 853241 h 856781"/>
                <a:gd name="connsiteX1" fmla="*/ 214270 w 370303"/>
                <a:gd name="connsiteY1" fmla="*/ 157650 h 856781"/>
                <a:gd name="connsiteX2" fmla="*/ 313018 w 370303"/>
                <a:gd name="connsiteY2" fmla="*/ 83590 h 856781"/>
                <a:gd name="connsiteX3" fmla="*/ 359487 w 370303"/>
                <a:gd name="connsiteY3" fmla="*/ 5898 h 856781"/>
                <a:gd name="connsiteX4" fmla="*/ 365296 w 370303"/>
                <a:gd name="connsiteY4" fmla="*/ 8803 h 856781"/>
                <a:gd name="connsiteX5" fmla="*/ 322457 w 370303"/>
                <a:gd name="connsiteY5" fmla="*/ 134416 h 856781"/>
                <a:gd name="connsiteX6" fmla="*/ 226613 w 370303"/>
                <a:gd name="connsiteY6" fmla="*/ 222998 h 856781"/>
                <a:gd name="connsiteX7" fmla="*/ 108261 w 370303"/>
                <a:gd name="connsiteY7" fmla="*/ 450263 h 856781"/>
                <a:gd name="connsiteX8" fmla="*/ 128591 w 370303"/>
                <a:gd name="connsiteY8" fmla="*/ 711654 h 856781"/>
                <a:gd name="connsiteX9" fmla="*/ 109713 w 370303"/>
                <a:gd name="connsiteY9" fmla="*/ 852515 h 856781"/>
                <a:gd name="connsiteX10" fmla="*/ 106083 w 370303"/>
                <a:gd name="connsiteY10" fmla="*/ 853241 h 85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0303" h="856781">
                  <a:moveTo>
                    <a:pt x="106083" y="853241"/>
                  </a:moveTo>
                  <a:cubicBezTo>
                    <a:pt x="-56560" y="655019"/>
                    <a:pt x="-23160" y="280359"/>
                    <a:pt x="214270" y="157650"/>
                  </a:cubicBezTo>
                  <a:cubicBezTo>
                    <a:pt x="250574" y="138772"/>
                    <a:pt x="289783" y="118442"/>
                    <a:pt x="313018" y="83590"/>
                  </a:cubicBezTo>
                  <a:cubicBezTo>
                    <a:pt x="324635" y="65437"/>
                    <a:pt x="334800" y="-636"/>
                    <a:pt x="359487" y="5898"/>
                  </a:cubicBezTo>
                  <a:cubicBezTo>
                    <a:pt x="361665" y="6624"/>
                    <a:pt x="363117" y="7351"/>
                    <a:pt x="365296" y="8803"/>
                  </a:cubicBezTo>
                  <a:cubicBezTo>
                    <a:pt x="364569" y="55272"/>
                    <a:pt x="357309" y="93029"/>
                    <a:pt x="322457" y="134416"/>
                  </a:cubicBezTo>
                  <a:cubicBezTo>
                    <a:pt x="293413" y="169268"/>
                    <a:pt x="259287" y="193229"/>
                    <a:pt x="226613" y="222998"/>
                  </a:cubicBezTo>
                  <a:cubicBezTo>
                    <a:pt x="164896" y="280359"/>
                    <a:pt x="117700" y="366763"/>
                    <a:pt x="108261" y="450263"/>
                  </a:cubicBezTo>
                  <a:cubicBezTo>
                    <a:pt x="98096" y="543202"/>
                    <a:pt x="96644" y="623071"/>
                    <a:pt x="128591" y="711654"/>
                  </a:cubicBezTo>
                  <a:cubicBezTo>
                    <a:pt x="146018" y="761754"/>
                    <a:pt x="180870" y="829280"/>
                    <a:pt x="109713" y="852515"/>
                  </a:cubicBezTo>
                  <a:cubicBezTo>
                    <a:pt x="108261" y="852515"/>
                    <a:pt x="107535" y="853241"/>
                    <a:pt x="106083" y="853241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8" name="任意多边形: 形状 1687">
              <a:extLst>
                <a:ext uri="{FF2B5EF4-FFF2-40B4-BE49-F238E27FC236}">
                  <a16:creationId xmlns:a16="http://schemas.microsoft.com/office/drawing/2014/main" xmlns="" id="{F194C2F2-7A5E-4645-8513-5E5E0FF5D9E0}"/>
                </a:ext>
              </a:extLst>
            </p:cNvPr>
            <p:cNvSpPr/>
            <p:nvPr/>
          </p:nvSpPr>
          <p:spPr>
            <a:xfrm>
              <a:off x="1667987" y="3076055"/>
              <a:ext cx="864042" cy="726086"/>
            </a:xfrm>
            <a:custGeom>
              <a:avLst/>
              <a:gdLst>
                <a:gd name="connsiteX0" fmla="*/ 768281 w 864042"/>
                <a:gd name="connsiteY0" fmla="*/ 650407 h 726085"/>
                <a:gd name="connsiteX1" fmla="*/ 862673 w 864042"/>
                <a:gd name="connsiteY1" fmla="*/ 456542 h 726085"/>
                <a:gd name="connsiteX2" fmla="*/ 214278 w 864042"/>
                <a:gd name="connsiteY2" fmla="*/ 46303 h 726085"/>
                <a:gd name="connsiteX3" fmla="*/ 97378 w 864042"/>
                <a:gd name="connsiteY3" fmla="*/ 85512 h 726085"/>
                <a:gd name="connsiteX4" fmla="*/ 6617 w 864042"/>
                <a:gd name="connsiteY4" fmla="*/ 79703 h 726085"/>
                <a:gd name="connsiteX5" fmla="*/ 79226 w 864042"/>
                <a:gd name="connsiteY5" fmla="*/ 176273 h 726085"/>
                <a:gd name="connsiteX6" fmla="*/ 159095 w 864042"/>
                <a:gd name="connsiteY6" fmla="*/ 319312 h 726085"/>
                <a:gd name="connsiteX7" fmla="*/ 221538 w 864042"/>
                <a:gd name="connsiteY7" fmla="*/ 512451 h 726085"/>
                <a:gd name="connsiteX8" fmla="*/ 490916 w 864042"/>
                <a:gd name="connsiteY8" fmla="*/ 709946 h 726085"/>
                <a:gd name="connsiteX9" fmla="*/ 768281 w 864042"/>
                <a:gd name="connsiteY9" fmla="*/ 650407 h 7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4042" h="726085">
                  <a:moveTo>
                    <a:pt x="768281" y="650407"/>
                  </a:moveTo>
                  <a:cubicBezTo>
                    <a:pt x="823464" y="604664"/>
                    <a:pt x="860494" y="537864"/>
                    <a:pt x="862673" y="456542"/>
                  </a:cubicBezTo>
                  <a:cubicBezTo>
                    <a:pt x="870659" y="161751"/>
                    <a:pt x="482929" y="-97462"/>
                    <a:pt x="214278" y="46303"/>
                  </a:cubicBezTo>
                  <a:cubicBezTo>
                    <a:pt x="178699" y="65182"/>
                    <a:pt x="139491" y="86964"/>
                    <a:pt x="97378" y="85512"/>
                  </a:cubicBezTo>
                  <a:cubicBezTo>
                    <a:pt x="76321" y="84786"/>
                    <a:pt x="15330" y="55743"/>
                    <a:pt x="6617" y="79703"/>
                  </a:cubicBezTo>
                  <a:cubicBezTo>
                    <a:pt x="-4274" y="108747"/>
                    <a:pt x="63978" y="158121"/>
                    <a:pt x="79226" y="176273"/>
                  </a:cubicBezTo>
                  <a:cubicBezTo>
                    <a:pt x="116256" y="221290"/>
                    <a:pt x="143847" y="263403"/>
                    <a:pt x="159095" y="319312"/>
                  </a:cubicBezTo>
                  <a:cubicBezTo>
                    <a:pt x="176521" y="384659"/>
                    <a:pt x="185960" y="454364"/>
                    <a:pt x="221538" y="512451"/>
                  </a:cubicBezTo>
                  <a:cubicBezTo>
                    <a:pt x="278173" y="605390"/>
                    <a:pt x="386360" y="682355"/>
                    <a:pt x="490916" y="709946"/>
                  </a:cubicBezTo>
                  <a:cubicBezTo>
                    <a:pt x="588938" y="736811"/>
                    <a:pt x="694947" y="712124"/>
                    <a:pt x="768281" y="650407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9" name="任意多边形: 形状 1688">
              <a:extLst>
                <a:ext uri="{FF2B5EF4-FFF2-40B4-BE49-F238E27FC236}">
                  <a16:creationId xmlns:a16="http://schemas.microsoft.com/office/drawing/2014/main" xmlns="" id="{B946390E-8126-455C-B142-D6E8E902C370}"/>
                </a:ext>
              </a:extLst>
            </p:cNvPr>
            <p:cNvSpPr/>
            <p:nvPr/>
          </p:nvSpPr>
          <p:spPr>
            <a:xfrm>
              <a:off x="2341538" y="2886167"/>
              <a:ext cx="2178258" cy="2287171"/>
            </a:xfrm>
            <a:custGeom>
              <a:avLst/>
              <a:gdLst>
                <a:gd name="connsiteX0" fmla="*/ 165887 w 2178258"/>
                <a:gd name="connsiteY0" fmla="*/ 230383 h 2287170"/>
                <a:gd name="connsiteX1" fmla="*/ 457047 w 2178258"/>
                <a:gd name="connsiteY1" fmla="*/ 35792 h 2287170"/>
                <a:gd name="connsiteX2" fmla="*/ 1040820 w 2178258"/>
                <a:gd name="connsiteY2" fmla="*/ 127279 h 2287170"/>
                <a:gd name="connsiteX3" fmla="*/ 1356668 w 2178258"/>
                <a:gd name="connsiteY3" fmla="*/ 363257 h 2287170"/>
                <a:gd name="connsiteX4" fmla="*/ 1684133 w 2178258"/>
                <a:gd name="connsiteY4" fmla="*/ 486692 h 2287170"/>
                <a:gd name="connsiteX5" fmla="*/ 2127771 w 2178258"/>
                <a:gd name="connsiteY5" fmla="*/ 1045778 h 2287170"/>
                <a:gd name="connsiteX6" fmla="*/ 2156089 w 2178258"/>
                <a:gd name="connsiteY6" fmla="*/ 1474895 h 2287170"/>
                <a:gd name="connsiteX7" fmla="*/ 1776346 w 2178258"/>
                <a:gd name="connsiteY7" fmla="*/ 1959194 h 2287170"/>
                <a:gd name="connsiteX8" fmla="*/ 1304390 w 2178258"/>
                <a:gd name="connsiteY8" fmla="*/ 2224942 h 2287170"/>
                <a:gd name="connsiteX9" fmla="*/ 573221 w 2178258"/>
                <a:gd name="connsiteY9" fmla="*/ 2174842 h 2287170"/>
                <a:gd name="connsiteX10" fmla="*/ 164434 w 2178258"/>
                <a:gd name="connsiteY10" fmla="*/ 1596877 h 2287170"/>
                <a:gd name="connsiteX11" fmla="*/ 160804 w 2178258"/>
                <a:gd name="connsiteY11" fmla="*/ 1291195 h 2287170"/>
                <a:gd name="connsiteX12" fmla="*/ 78756 w 2178258"/>
                <a:gd name="connsiteY12" fmla="*/ 1020365 h 2287170"/>
                <a:gd name="connsiteX13" fmla="*/ 32287 w 2178258"/>
                <a:gd name="connsiteY13" fmla="*/ 486692 h 2287170"/>
                <a:gd name="connsiteX14" fmla="*/ 165887 w 2178258"/>
                <a:gd name="connsiteY14" fmla="*/ 230383 h 228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8258" h="2287170">
                  <a:moveTo>
                    <a:pt x="165887" y="230383"/>
                  </a:moveTo>
                  <a:cubicBezTo>
                    <a:pt x="241400" y="139623"/>
                    <a:pt x="340873" y="71370"/>
                    <a:pt x="457047" y="35792"/>
                  </a:cubicBezTo>
                  <a:cubicBezTo>
                    <a:pt x="647282" y="-23021"/>
                    <a:pt x="870190" y="1666"/>
                    <a:pt x="1040820" y="127279"/>
                  </a:cubicBezTo>
                  <a:cubicBezTo>
                    <a:pt x="1147555" y="205696"/>
                    <a:pt x="1233233" y="309527"/>
                    <a:pt x="1356668" y="363257"/>
                  </a:cubicBezTo>
                  <a:cubicBezTo>
                    <a:pt x="1465581" y="410453"/>
                    <a:pt x="1581754" y="422796"/>
                    <a:pt x="1684133" y="486692"/>
                  </a:cubicBezTo>
                  <a:cubicBezTo>
                    <a:pt x="1885984" y="612305"/>
                    <a:pt x="2046450" y="823595"/>
                    <a:pt x="2127771" y="1045778"/>
                  </a:cubicBezTo>
                  <a:cubicBezTo>
                    <a:pt x="2177871" y="1182282"/>
                    <a:pt x="2194571" y="1334760"/>
                    <a:pt x="2156089" y="1474895"/>
                  </a:cubicBezTo>
                  <a:cubicBezTo>
                    <a:pt x="2100906" y="1676747"/>
                    <a:pt x="1942619" y="1832855"/>
                    <a:pt x="1776346" y="1959194"/>
                  </a:cubicBezTo>
                  <a:cubicBezTo>
                    <a:pt x="1631854" y="2068833"/>
                    <a:pt x="1475020" y="2164676"/>
                    <a:pt x="1304390" y="2224942"/>
                  </a:cubicBezTo>
                  <a:cubicBezTo>
                    <a:pt x="1057520" y="2311346"/>
                    <a:pt x="797581" y="2319333"/>
                    <a:pt x="573221" y="2174842"/>
                  </a:cubicBezTo>
                  <a:cubicBezTo>
                    <a:pt x="373547" y="2046324"/>
                    <a:pt x="209452" y="1832129"/>
                    <a:pt x="164434" y="1596877"/>
                  </a:cubicBezTo>
                  <a:cubicBezTo>
                    <a:pt x="145556" y="1495951"/>
                    <a:pt x="155721" y="1391395"/>
                    <a:pt x="160804" y="1291195"/>
                  </a:cubicBezTo>
                  <a:cubicBezTo>
                    <a:pt x="165887" y="1189543"/>
                    <a:pt x="121595" y="1111852"/>
                    <a:pt x="78756" y="1020365"/>
                  </a:cubicBezTo>
                  <a:cubicBezTo>
                    <a:pt x="1065" y="852639"/>
                    <a:pt x="-15635" y="658774"/>
                    <a:pt x="32287" y="486692"/>
                  </a:cubicBezTo>
                  <a:cubicBezTo>
                    <a:pt x="59878" y="390122"/>
                    <a:pt x="105622" y="302992"/>
                    <a:pt x="165887" y="230383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0" name="任意多边形: 形状 1689">
              <a:extLst>
                <a:ext uri="{FF2B5EF4-FFF2-40B4-BE49-F238E27FC236}">
                  <a16:creationId xmlns:a16="http://schemas.microsoft.com/office/drawing/2014/main" xmlns="" id="{CB802CF2-E861-43C1-AFE4-51C8B065FE1F}"/>
                </a:ext>
              </a:extLst>
            </p:cNvPr>
            <p:cNvSpPr/>
            <p:nvPr/>
          </p:nvSpPr>
          <p:spPr>
            <a:xfrm>
              <a:off x="2342265" y="3092225"/>
              <a:ext cx="2069344" cy="2083867"/>
            </a:xfrm>
            <a:custGeom>
              <a:avLst/>
              <a:gdLst>
                <a:gd name="connsiteX0" fmla="*/ 1843145 w 2069345"/>
                <a:gd name="connsiteY0" fmla="*/ 1664552 h 2083866"/>
                <a:gd name="connsiteX1" fmla="*/ 1371189 w 2069345"/>
                <a:gd name="connsiteY1" fmla="*/ 1930300 h 2083866"/>
                <a:gd name="connsiteX2" fmla="*/ 640021 w 2069345"/>
                <a:gd name="connsiteY2" fmla="*/ 1880200 h 2083866"/>
                <a:gd name="connsiteX3" fmla="*/ 231234 w 2069345"/>
                <a:gd name="connsiteY3" fmla="*/ 1302235 h 2083866"/>
                <a:gd name="connsiteX4" fmla="*/ 227604 w 2069345"/>
                <a:gd name="connsiteY4" fmla="*/ 996553 h 2083866"/>
                <a:gd name="connsiteX5" fmla="*/ 145556 w 2069345"/>
                <a:gd name="connsiteY5" fmla="*/ 725723 h 2083866"/>
                <a:gd name="connsiteX6" fmla="*/ 99087 w 2069345"/>
                <a:gd name="connsiteY6" fmla="*/ 192050 h 2083866"/>
                <a:gd name="connsiteX7" fmla="*/ 181860 w 2069345"/>
                <a:gd name="connsiteY7" fmla="*/ 5446 h 2083866"/>
                <a:gd name="connsiteX8" fmla="*/ 165160 w 2069345"/>
                <a:gd name="connsiteY8" fmla="*/ 25050 h 2083866"/>
                <a:gd name="connsiteX9" fmla="*/ 32287 w 2069345"/>
                <a:gd name="connsiteY9" fmla="*/ 280632 h 2083866"/>
                <a:gd name="connsiteX10" fmla="*/ 78756 w 2069345"/>
                <a:gd name="connsiteY10" fmla="*/ 814305 h 2083866"/>
                <a:gd name="connsiteX11" fmla="*/ 160804 w 2069345"/>
                <a:gd name="connsiteY11" fmla="*/ 1085136 h 2083866"/>
                <a:gd name="connsiteX12" fmla="*/ 164434 w 2069345"/>
                <a:gd name="connsiteY12" fmla="*/ 1390818 h 2083866"/>
                <a:gd name="connsiteX13" fmla="*/ 573221 w 2069345"/>
                <a:gd name="connsiteY13" fmla="*/ 1968782 h 2083866"/>
                <a:gd name="connsiteX14" fmla="*/ 1304389 w 2069345"/>
                <a:gd name="connsiteY14" fmla="*/ 2018882 h 2083866"/>
                <a:gd name="connsiteX15" fmla="*/ 1776345 w 2069345"/>
                <a:gd name="connsiteY15" fmla="*/ 1753135 h 2083866"/>
                <a:gd name="connsiteX16" fmla="*/ 2068232 w 2069345"/>
                <a:gd name="connsiteY16" fmla="*/ 1459070 h 2083866"/>
                <a:gd name="connsiteX17" fmla="*/ 1843145 w 2069345"/>
                <a:gd name="connsiteY17" fmla="*/ 1664552 h 208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69345" h="2083866">
                  <a:moveTo>
                    <a:pt x="1843145" y="1664552"/>
                  </a:moveTo>
                  <a:cubicBezTo>
                    <a:pt x="1698654" y="1774191"/>
                    <a:pt x="1541820" y="1870035"/>
                    <a:pt x="1371189" y="1930300"/>
                  </a:cubicBezTo>
                  <a:cubicBezTo>
                    <a:pt x="1124320" y="2016704"/>
                    <a:pt x="864381" y="2024691"/>
                    <a:pt x="640021" y="1880200"/>
                  </a:cubicBezTo>
                  <a:cubicBezTo>
                    <a:pt x="440347" y="1751682"/>
                    <a:pt x="276252" y="1537487"/>
                    <a:pt x="231234" y="1302235"/>
                  </a:cubicBezTo>
                  <a:cubicBezTo>
                    <a:pt x="212356" y="1201309"/>
                    <a:pt x="222521" y="1096753"/>
                    <a:pt x="227604" y="996553"/>
                  </a:cubicBezTo>
                  <a:cubicBezTo>
                    <a:pt x="232686" y="894901"/>
                    <a:pt x="188395" y="817210"/>
                    <a:pt x="145556" y="725723"/>
                  </a:cubicBezTo>
                  <a:cubicBezTo>
                    <a:pt x="67865" y="557997"/>
                    <a:pt x="51165" y="364132"/>
                    <a:pt x="99087" y="192050"/>
                  </a:cubicBezTo>
                  <a:cubicBezTo>
                    <a:pt x="117965" y="124524"/>
                    <a:pt x="146282" y="62080"/>
                    <a:pt x="181860" y="5446"/>
                  </a:cubicBezTo>
                  <a:cubicBezTo>
                    <a:pt x="176052" y="11980"/>
                    <a:pt x="170243" y="18515"/>
                    <a:pt x="165160" y="25050"/>
                  </a:cubicBezTo>
                  <a:cubicBezTo>
                    <a:pt x="104169" y="97659"/>
                    <a:pt x="59152" y="184789"/>
                    <a:pt x="32287" y="280632"/>
                  </a:cubicBezTo>
                  <a:cubicBezTo>
                    <a:pt x="-15635" y="452715"/>
                    <a:pt x="1065" y="646580"/>
                    <a:pt x="78756" y="814305"/>
                  </a:cubicBezTo>
                  <a:cubicBezTo>
                    <a:pt x="120869" y="905792"/>
                    <a:pt x="165887" y="984210"/>
                    <a:pt x="160804" y="1085136"/>
                  </a:cubicBezTo>
                  <a:cubicBezTo>
                    <a:pt x="155721" y="1185335"/>
                    <a:pt x="145556" y="1289892"/>
                    <a:pt x="164434" y="1390818"/>
                  </a:cubicBezTo>
                  <a:cubicBezTo>
                    <a:pt x="208726" y="1626796"/>
                    <a:pt x="373547" y="1840991"/>
                    <a:pt x="573221" y="1968782"/>
                  </a:cubicBezTo>
                  <a:cubicBezTo>
                    <a:pt x="797581" y="2113273"/>
                    <a:pt x="1057520" y="2106013"/>
                    <a:pt x="1304389" y="2018882"/>
                  </a:cubicBezTo>
                  <a:cubicBezTo>
                    <a:pt x="1475746" y="1958617"/>
                    <a:pt x="1631854" y="1862774"/>
                    <a:pt x="1776345" y="1753135"/>
                  </a:cubicBezTo>
                  <a:cubicBezTo>
                    <a:pt x="1885984" y="1669635"/>
                    <a:pt x="1992719" y="1573065"/>
                    <a:pt x="2068232" y="1459070"/>
                  </a:cubicBezTo>
                  <a:cubicBezTo>
                    <a:pt x="2002158" y="1535309"/>
                    <a:pt x="1923741" y="1603561"/>
                    <a:pt x="1843145" y="1664552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91" name="任意多边形: 形状 1690">
              <a:extLst>
                <a:ext uri="{FF2B5EF4-FFF2-40B4-BE49-F238E27FC236}">
                  <a16:creationId xmlns:a16="http://schemas.microsoft.com/office/drawing/2014/main" xmlns="" id="{E39860A5-1988-4C0C-B925-A0986462E42F}"/>
                </a:ext>
              </a:extLst>
            </p:cNvPr>
            <p:cNvSpPr/>
            <p:nvPr/>
          </p:nvSpPr>
          <p:spPr>
            <a:xfrm>
              <a:off x="2521011" y="3401794"/>
              <a:ext cx="116174" cy="116174"/>
            </a:xfrm>
            <a:custGeom>
              <a:avLst/>
              <a:gdLst>
                <a:gd name="connsiteX0" fmla="*/ 72080 w 116173"/>
                <a:gd name="connsiteY0" fmla="*/ 17501 h 116173"/>
                <a:gd name="connsiteX1" fmla="*/ 104862 w 116173"/>
                <a:gd name="connsiteY1" fmla="*/ 72080 h 116173"/>
                <a:gd name="connsiteX2" fmla="*/ 50283 w 116173"/>
                <a:gd name="connsiteY2" fmla="*/ 104862 h 116173"/>
                <a:gd name="connsiteX3" fmla="*/ 17501 w 116173"/>
                <a:gd name="connsiteY3" fmla="*/ 50283 h 116173"/>
                <a:gd name="connsiteX4" fmla="*/ 72080 w 116173"/>
                <a:gd name="connsiteY4" fmla="*/ 17501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3" h="116173">
                  <a:moveTo>
                    <a:pt x="72080" y="17501"/>
                  </a:moveTo>
                  <a:cubicBezTo>
                    <a:pt x="96204" y="23520"/>
                    <a:pt x="110881" y="47956"/>
                    <a:pt x="104862" y="72080"/>
                  </a:cubicBezTo>
                  <a:cubicBezTo>
                    <a:pt x="98842" y="96204"/>
                    <a:pt x="74407" y="110881"/>
                    <a:pt x="50283" y="104862"/>
                  </a:cubicBezTo>
                  <a:cubicBezTo>
                    <a:pt x="26159" y="98842"/>
                    <a:pt x="11482" y="74407"/>
                    <a:pt x="17501" y="50283"/>
                  </a:cubicBezTo>
                  <a:cubicBezTo>
                    <a:pt x="23520" y="26159"/>
                    <a:pt x="47956" y="11482"/>
                    <a:pt x="72080" y="1750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2" name="任意多边形: 形状 1691">
              <a:extLst>
                <a:ext uri="{FF2B5EF4-FFF2-40B4-BE49-F238E27FC236}">
                  <a16:creationId xmlns:a16="http://schemas.microsoft.com/office/drawing/2014/main" xmlns="" id="{0F16EF95-C596-4005-9C2E-C662EBF9EE22}"/>
                </a:ext>
              </a:extLst>
            </p:cNvPr>
            <p:cNvSpPr/>
            <p:nvPr/>
          </p:nvSpPr>
          <p:spPr>
            <a:xfrm>
              <a:off x="3049042" y="3070764"/>
              <a:ext cx="94391" cy="94391"/>
            </a:xfrm>
            <a:custGeom>
              <a:avLst/>
              <a:gdLst>
                <a:gd name="connsiteX0" fmla="*/ 88625 w 94391"/>
                <a:gd name="connsiteY0" fmla="*/ 26908 h 94391"/>
                <a:gd name="connsiteX1" fmla="*/ 73378 w 94391"/>
                <a:gd name="connsiteY1" fmla="*/ 88625 h 94391"/>
                <a:gd name="connsiteX2" fmla="*/ 11660 w 94391"/>
                <a:gd name="connsiteY2" fmla="*/ 73378 h 94391"/>
                <a:gd name="connsiteX3" fmla="*/ 26908 w 94391"/>
                <a:gd name="connsiteY3" fmla="*/ 11660 h 94391"/>
                <a:gd name="connsiteX4" fmla="*/ 88625 w 94391"/>
                <a:gd name="connsiteY4" fmla="*/ 26908 h 9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91" h="94391">
                  <a:moveTo>
                    <a:pt x="88625" y="26908"/>
                  </a:moveTo>
                  <a:cubicBezTo>
                    <a:pt x="100969" y="47965"/>
                    <a:pt x="94434" y="75556"/>
                    <a:pt x="73378" y="88625"/>
                  </a:cubicBezTo>
                  <a:cubicBezTo>
                    <a:pt x="52321" y="100969"/>
                    <a:pt x="24730" y="94434"/>
                    <a:pt x="11660" y="73378"/>
                  </a:cubicBezTo>
                  <a:cubicBezTo>
                    <a:pt x="-683" y="52321"/>
                    <a:pt x="5852" y="24730"/>
                    <a:pt x="26908" y="11660"/>
                  </a:cubicBezTo>
                  <a:cubicBezTo>
                    <a:pt x="48691" y="-683"/>
                    <a:pt x="76282" y="5852"/>
                    <a:pt x="88625" y="2690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3" name="任意多边形: 形状 1692">
              <a:extLst>
                <a:ext uri="{FF2B5EF4-FFF2-40B4-BE49-F238E27FC236}">
                  <a16:creationId xmlns:a16="http://schemas.microsoft.com/office/drawing/2014/main" xmlns="" id="{43D50732-A728-4086-84F6-ECCEBF4AE554}"/>
                </a:ext>
              </a:extLst>
            </p:cNvPr>
            <p:cNvSpPr/>
            <p:nvPr/>
          </p:nvSpPr>
          <p:spPr>
            <a:xfrm>
              <a:off x="1668432" y="3076727"/>
              <a:ext cx="849521" cy="370304"/>
            </a:xfrm>
            <a:custGeom>
              <a:avLst/>
              <a:gdLst>
                <a:gd name="connsiteX0" fmla="*/ 848432 w 849520"/>
                <a:gd name="connsiteY0" fmla="*/ 351314 h 370303"/>
                <a:gd name="connsiteX1" fmla="*/ 213832 w 849520"/>
                <a:gd name="connsiteY1" fmla="*/ 46358 h 370303"/>
                <a:gd name="connsiteX2" fmla="*/ 96932 w 849520"/>
                <a:gd name="connsiteY2" fmla="*/ 85567 h 370303"/>
                <a:gd name="connsiteX3" fmla="*/ 6172 w 849520"/>
                <a:gd name="connsiteY3" fmla="*/ 79758 h 370303"/>
                <a:gd name="connsiteX4" fmla="*/ 5446 w 849520"/>
                <a:gd name="connsiteY4" fmla="*/ 86293 h 370303"/>
                <a:gd name="connsiteX5" fmla="*/ 133237 w 849520"/>
                <a:gd name="connsiteY5" fmla="*/ 121871 h 370303"/>
                <a:gd name="connsiteX6" fmla="*/ 261028 w 849520"/>
                <a:gd name="connsiteY6" fmla="*/ 93554 h 370303"/>
                <a:gd name="connsiteX7" fmla="*/ 515158 w 849520"/>
                <a:gd name="connsiteY7" fmla="*/ 124775 h 370303"/>
                <a:gd name="connsiteX8" fmla="*/ 719188 w 849520"/>
                <a:gd name="connsiteY8" fmla="*/ 289597 h 370303"/>
                <a:gd name="connsiteX9" fmla="*/ 846253 w 849520"/>
                <a:gd name="connsiteY9" fmla="*/ 353492 h 370303"/>
                <a:gd name="connsiteX10" fmla="*/ 848432 w 849520"/>
                <a:gd name="connsiteY10" fmla="*/ 351314 h 37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9520" h="370303">
                  <a:moveTo>
                    <a:pt x="848432" y="351314"/>
                  </a:moveTo>
                  <a:cubicBezTo>
                    <a:pt x="777275" y="104445"/>
                    <a:pt x="449810" y="-79981"/>
                    <a:pt x="213832" y="46358"/>
                  </a:cubicBezTo>
                  <a:cubicBezTo>
                    <a:pt x="178254" y="65236"/>
                    <a:pt x="139046" y="87019"/>
                    <a:pt x="96932" y="85567"/>
                  </a:cubicBezTo>
                  <a:cubicBezTo>
                    <a:pt x="75876" y="84841"/>
                    <a:pt x="14885" y="55797"/>
                    <a:pt x="6172" y="79758"/>
                  </a:cubicBezTo>
                  <a:cubicBezTo>
                    <a:pt x="5446" y="81936"/>
                    <a:pt x="5446" y="84115"/>
                    <a:pt x="5446" y="86293"/>
                  </a:cubicBezTo>
                  <a:cubicBezTo>
                    <a:pt x="44654" y="111706"/>
                    <a:pt x="79506" y="126954"/>
                    <a:pt x="133237" y="121871"/>
                  </a:cubicBezTo>
                  <a:cubicBezTo>
                    <a:pt x="178254" y="117515"/>
                    <a:pt x="217463" y="102993"/>
                    <a:pt x="261028" y="93554"/>
                  </a:cubicBezTo>
                  <a:cubicBezTo>
                    <a:pt x="343076" y="74676"/>
                    <a:pt x="441823" y="85567"/>
                    <a:pt x="515158" y="124775"/>
                  </a:cubicBezTo>
                  <a:cubicBezTo>
                    <a:pt x="597206" y="169067"/>
                    <a:pt x="664006" y="213358"/>
                    <a:pt x="719188" y="289597"/>
                  </a:cubicBezTo>
                  <a:cubicBezTo>
                    <a:pt x="750410" y="333162"/>
                    <a:pt x="786714" y="399236"/>
                    <a:pt x="846253" y="353492"/>
                  </a:cubicBezTo>
                  <a:cubicBezTo>
                    <a:pt x="846253" y="352766"/>
                    <a:pt x="846979" y="352040"/>
                    <a:pt x="848432" y="351314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4" name="任意多边形: 形状 1693">
              <a:extLst>
                <a:ext uri="{FF2B5EF4-FFF2-40B4-BE49-F238E27FC236}">
                  <a16:creationId xmlns:a16="http://schemas.microsoft.com/office/drawing/2014/main" xmlns="" id="{9704DA74-7831-4146-A3FD-DB5C30E8123B}"/>
                </a:ext>
              </a:extLst>
            </p:cNvPr>
            <p:cNvSpPr/>
            <p:nvPr/>
          </p:nvSpPr>
          <p:spPr>
            <a:xfrm>
              <a:off x="2508538" y="3588893"/>
              <a:ext cx="203304" cy="203304"/>
            </a:xfrm>
            <a:custGeom>
              <a:avLst/>
              <a:gdLst>
                <a:gd name="connsiteX0" fmla="*/ 184765 w 203304"/>
                <a:gd name="connsiteY0" fmla="*/ 52618 h 203304"/>
                <a:gd name="connsiteX1" fmla="*/ 151365 w 203304"/>
                <a:gd name="connsiteY1" fmla="*/ 184765 h 203304"/>
                <a:gd name="connsiteX2" fmla="*/ 19218 w 203304"/>
                <a:gd name="connsiteY2" fmla="*/ 151365 h 203304"/>
                <a:gd name="connsiteX3" fmla="*/ 52618 w 203304"/>
                <a:gd name="connsiteY3" fmla="*/ 19218 h 203304"/>
                <a:gd name="connsiteX4" fmla="*/ 184765 w 203304"/>
                <a:gd name="connsiteY4" fmla="*/ 52618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04" h="203304">
                  <a:moveTo>
                    <a:pt x="184765" y="52618"/>
                  </a:moveTo>
                  <a:cubicBezTo>
                    <a:pt x="212356" y="98361"/>
                    <a:pt x="197109" y="157174"/>
                    <a:pt x="151365" y="184765"/>
                  </a:cubicBezTo>
                  <a:cubicBezTo>
                    <a:pt x="105622" y="212356"/>
                    <a:pt x="46809" y="197109"/>
                    <a:pt x="19218" y="151365"/>
                  </a:cubicBezTo>
                  <a:cubicBezTo>
                    <a:pt x="-8374" y="105622"/>
                    <a:pt x="6874" y="46809"/>
                    <a:pt x="52618" y="19218"/>
                  </a:cubicBezTo>
                  <a:cubicBezTo>
                    <a:pt x="98361" y="-8374"/>
                    <a:pt x="157174" y="6874"/>
                    <a:pt x="184765" y="52618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5" name="任意多边形: 形状 1694">
              <a:extLst>
                <a:ext uri="{FF2B5EF4-FFF2-40B4-BE49-F238E27FC236}">
                  <a16:creationId xmlns:a16="http://schemas.microsoft.com/office/drawing/2014/main" xmlns="" id="{FD0010C7-3243-4D38-AB76-5E09AB6FA8A4}"/>
                </a:ext>
              </a:extLst>
            </p:cNvPr>
            <p:cNvSpPr/>
            <p:nvPr/>
          </p:nvSpPr>
          <p:spPr>
            <a:xfrm>
              <a:off x="3202676" y="3140172"/>
              <a:ext cx="203304" cy="203304"/>
            </a:xfrm>
            <a:custGeom>
              <a:avLst/>
              <a:gdLst>
                <a:gd name="connsiteX0" fmla="*/ 184765 w 203304"/>
                <a:gd name="connsiteY0" fmla="*/ 52617 h 203304"/>
                <a:gd name="connsiteX1" fmla="*/ 151365 w 203304"/>
                <a:gd name="connsiteY1" fmla="*/ 184765 h 203304"/>
                <a:gd name="connsiteX2" fmla="*/ 19217 w 203304"/>
                <a:gd name="connsiteY2" fmla="*/ 151365 h 203304"/>
                <a:gd name="connsiteX3" fmla="*/ 52617 w 203304"/>
                <a:gd name="connsiteY3" fmla="*/ 19217 h 203304"/>
                <a:gd name="connsiteX4" fmla="*/ 184765 w 203304"/>
                <a:gd name="connsiteY4" fmla="*/ 52617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04" h="203304">
                  <a:moveTo>
                    <a:pt x="184765" y="52617"/>
                  </a:moveTo>
                  <a:cubicBezTo>
                    <a:pt x="212356" y="98361"/>
                    <a:pt x="197109" y="157174"/>
                    <a:pt x="151365" y="184765"/>
                  </a:cubicBezTo>
                  <a:cubicBezTo>
                    <a:pt x="105622" y="212356"/>
                    <a:pt x="46809" y="197109"/>
                    <a:pt x="19217" y="151365"/>
                  </a:cubicBezTo>
                  <a:cubicBezTo>
                    <a:pt x="-8374" y="105622"/>
                    <a:pt x="6874" y="46809"/>
                    <a:pt x="52617" y="19217"/>
                  </a:cubicBezTo>
                  <a:cubicBezTo>
                    <a:pt x="98361" y="-8374"/>
                    <a:pt x="157174" y="6874"/>
                    <a:pt x="184765" y="52617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6" name="任意多边形: 形状 1695">
              <a:extLst>
                <a:ext uri="{FF2B5EF4-FFF2-40B4-BE49-F238E27FC236}">
                  <a16:creationId xmlns:a16="http://schemas.microsoft.com/office/drawing/2014/main" xmlns="" id="{4B5F2731-0A06-4E74-B383-2B0F39382B25}"/>
                </a:ext>
              </a:extLst>
            </p:cNvPr>
            <p:cNvSpPr/>
            <p:nvPr/>
          </p:nvSpPr>
          <p:spPr>
            <a:xfrm>
              <a:off x="2502550" y="2734375"/>
              <a:ext cx="130733" cy="130733"/>
            </a:xfrm>
            <a:custGeom>
              <a:avLst/>
              <a:gdLst>
                <a:gd name="connsiteX0" fmla="*/ 92730 w 101652"/>
                <a:gd name="connsiteY0" fmla="*/ 30712 h 101652"/>
                <a:gd name="connsiteX1" fmla="*/ 70947 w 101652"/>
                <a:gd name="connsiteY1" fmla="*/ 91704 h 101652"/>
                <a:gd name="connsiteX2" fmla="*/ 9956 w 101652"/>
                <a:gd name="connsiteY2" fmla="*/ 70647 h 101652"/>
                <a:gd name="connsiteX3" fmla="*/ 31739 w 101652"/>
                <a:gd name="connsiteY3" fmla="*/ 9656 h 101652"/>
                <a:gd name="connsiteX4" fmla="*/ 92730 w 101652"/>
                <a:gd name="connsiteY4" fmla="*/ 30712 h 10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2" h="101652">
                  <a:moveTo>
                    <a:pt x="92730" y="30712"/>
                  </a:moveTo>
                  <a:cubicBezTo>
                    <a:pt x="103621" y="53221"/>
                    <a:pt x="94182" y="80812"/>
                    <a:pt x="70947" y="91704"/>
                  </a:cubicBezTo>
                  <a:cubicBezTo>
                    <a:pt x="47713" y="102595"/>
                    <a:pt x="20847" y="93156"/>
                    <a:pt x="9956" y="70647"/>
                  </a:cubicBezTo>
                  <a:cubicBezTo>
                    <a:pt x="-935" y="48138"/>
                    <a:pt x="8504" y="20547"/>
                    <a:pt x="31739" y="9656"/>
                  </a:cubicBezTo>
                  <a:cubicBezTo>
                    <a:pt x="54247" y="-509"/>
                    <a:pt x="81112" y="8204"/>
                    <a:pt x="92730" y="3071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7" name="任意多边形: 形状 1696">
              <a:extLst>
                <a:ext uri="{FF2B5EF4-FFF2-40B4-BE49-F238E27FC236}">
                  <a16:creationId xmlns:a16="http://schemas.microsoft.com/office/drawing/2014/main" xmlns="" id="{4FE4E263-EF51-43D7-8F19-898D4D0DC641}"/>
                </a:ext>
              </a:extLst>
            </p:cNvPr>
            <p:cNvSpPr/>
            <p:nvPr/>
          </p:nvSpPr>
          <p:spPr>
            <a:xfrm>
              <a:off x="2320942" y="2711092"/>
              <a:ext cx="813216" cy="660738"/>
            </a:xfrm>
            <a:custGeom>
              <a:avLst/>
              <a:gdLst>
                <a:gd name="connsiteX0" fmla="*/ 67405 w 813216"/>
                <a:gd name="connsiteY0" fmla="*/ 660315 h 660738"/>
                <a:gd name="connsiteX1" fmla="*/ 808013 w 813216"/>
                <a:gd name="connsiteY1" fmla="*/ 205785 h 660738"/>
                <a:gd name="connsiteX2" fmla="*/ 248201 w 813216"/>
                <a:gd name="connsiteY2" fmla="*/ 89611 h 660738"/>
                <a:gd name="connsiteX3" fmla="*/ 67405 w 813216"/>
                <a:gd name="connsiteY3" fmla="*/ 660315 h 66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3216" h="660738">
                  <a:moveTo>
                    <a:pt x="67405" y="660315"/>
                  </a:moveTo>
                  <a:cubicBezTo>
                    <a:pt x="65227" y="655958"/>
                    <a:pt x="338961" y="282024"/>
                    <a:pt x="808013" y="205785"/>
                  </a:cubicBezTo>
                  <a:cubicBezTo>
                    <a:pt x="808013" y="205785"/>
                    <a:pt x="660618" y="-152902"/>
                    <a:pt x="248201" y="89611"/>
                  </a:cubicBezTo>
                  <a:cubicBezTo>
                    <a:pt x="-156955" y="327767"/>
                    <a:pt x="67405" y="660315"/>
                    <a:pt x="67405" y="660315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98" name="任意多边形: 形状 1697">
              <a:extLst>
                <a:ext uri="{FF2B5EF4-FFF2-40B4-BE49-F238E27FC236}">
                  <a16:creationId xmlns:a16="http://schemas.microsoft.com/office/drawing/2014/main" xmlns="" id="{E2A5DABD-5FDF-45CF-9372-6CD93774020D}"/>
                </a:ext>
              </a:extLst>
            </p:cNvPr>
            <p:cNvSpPr/>
            <p:nvPr/>
          </p:nvSpPr>
          <p:spPr>
            <a:xfrm>
              <a:off x="2361845" y="2882387"/>
              <a:ext cx="769651" cy="493738"/>
            </a:xfrm>
            <a:custGeom>
              <a:avLst/>
              <a:gdLst>
                <a:gd name="connsiteX0" fmla="*/ 361954 w 769651"/>
                <a:gd name="connsiteY0" fmla="*/ 154293 h 493738"/>
                <a:gd name="connsiteX1" fmla="*/ 5446 w 769651"/>
                <a:gd name="connsiteY1" fmla="*/ 451262 h 493738"/>
                <a:gd name="connsiteX2" fmla="*/ 26502 w 769651"/>
                <a:gd name="connsiteY2" fmla="*/ 489019 h 493738"/>
                <a:gd name="connsiteX3" fmla="*/ 767110 w 769651"/>
                <a:gd name="connsiteY3" fmla="*/ 34489 h 493738"/>
                <a:gd name="connsiteX4" fmla="*/ 752588 w 769651"/>
                <a:gd name="connsiteY4" fmla="*/ 5446 h 493738"/>
                <a:gd name="connsiteX5" fmla="*/ 361954 w 769651"/>
                <a:gd name="connsiteY5" fmla="*/ 154293 h 4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9651" h="493738">
                  <a:moveTo>
                    <a:pt x="361954" y="154293"/>
                  </a:moveTo>
                  <a:cubicBezTo>
                    <a:pt x="178254" y="264658"/>
                    <a:pt x="56272" y="388819"/>
                    <a:pt x="5446" y="451262"/>
                  </a:cubicBezTo>
                  <a:cubicBezTo>
                    <a:pt x="17063" y="475223"/>
                    <a:pt x="26502" y="489019"/>
                    <a:pt x="26502" y="489019"/>
                  </a:cubicBezTo>
                  <a:cubicBezTo>
                    <a:pt x="24324" y="484662"/>
                    <a:pt x="298058" y="110728"/>
                    <a:pt x="767110" y="34489"/>
                  </a:cubicBezTo>
                  <a:cubicBezTo>
                    <a:pt x="767110" y="34489"/>
                    <a:pt x="762753" y="22872"/>
                    <a:pt x="752588" y="5446"/>
                  </a:cubicBezTo>
                  <a:cubicBezTo>
                    <a:pt x="665458" y="19967"/>
                    <a:pt x="523871" y="56272"/>
                    <a:pt x="361954" y="154293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9" name="任意多边形: 形状 1698">
              <a:extLst>
                <a:ext uri="{FF2B5EF4-FFF2-40B4-BE49-F238E27FC236}">
                  <a16:creationId xmlns:a16="http://schemas.microsoft.com/office/drawing/2014/main" xmlns="" id="{D7CBE1AF-23A6-45EA-9ECE-BAC9D4DB2AA6}"/>
                </a:ext>
              </a:extLst>
            </p:cNvPr>
            <p:cNvSpPr/>
            <p:nvPr/>
          </p:nvSpPr>
          <p:spPr>
            <a:xfrm>
              <a:off x="2522310" y="2817766"/>
              <a:ext cx="101652" cy="312217"/>
            </a:xfrm>
            <a:custGeom>
              <a:avLst/>
              <a:gdLst>
                <a:gd name="connsiteX0" fmla="*/ 5446 w 101652"/>
                <a:gd name="connsiteY0" fmla="*/ 9802 h 312216"/>
                <a:gd name="connsiteX1" fmla="*/ 94754 w 101652"/>
                <a:gd name="connsiteY1" fmla="*/ 309676 h 312216"/>
                <a:gd name="connsiteX2" fmla="*/ 102015 w 101652"/>
                <a:gd name="connsiteY2" fmla="*/ 306045 h 312216"/>
                <a:gd name="connsiteX3" fmla="*/ 12707 w 101652"/>
                <a:gd name="connsiteY3" fmla="*/ 5446 h 312216"/>
                <a:gd name="connsiteX4" fmla="*/ 5446 w 101652"/>
                <a:gd name="connsiteY4" fmla="*/ 9802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2" h="312216">
                  <a:moveTo>
                    <a:pt x="5446" y="9802"/>
                  </a:moveTo>
                  <a:cubicBezTo>
                    <a:pt x="23598" y="112906"/>
                    <a:pt x="54093" y="213106"/>
                    <a:pt x="94754" y="309676"/>
                  </a:cubicBezTo>
                  <a:cubicBezTo>
                    <a:pt x="96933" y="314758"/>
                    <a:pt x="104193" y="310402"/>
                    <a:pt x="102015" y="306045"/>
                  </a:cubicBezTo>
                  <a:cubicBezTo>
                    <a:pt x="60628" y="209476"/>
                    <a:pt x="30859" y="108550"/>
                    <a:pt x="12707" y="5446"/>
                  </a:cubicBezTo>
                  <a:cubicBezTo>
                    <a:pt x="10528" y="6172"/>
                    <a:pt x="7624" y="7624"/>
                    <a:pt x="5446" y="9802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0" name="任意多边形: 形状 1699">
              <a:extLst>
                <a:ext uri="{FF2B5EF4-FFF2-40B4-BE49-F238E27FC236}">
                  <a16:creationId xmlns:a16="http://schemas.microsoft.com/office/drawing/2014/main" xmlns="" id="{A218256E-2263-40BD-9D4F-3BA854437FCC}"/>
                </a:ext>
              </a:extLst>
            </p:cNvPr>
            <p:cNvSpPr/>
            <p:nvPr/>
          </p:nvSpPr>
          <p:spPr>
            <a:xfrm>
              <a:off x="2421466" y="2833014"/>
              <a:ext cx="94391" cy="435652"/>
            </a:xfrm>
            <a:custGeom>
              <a:avLst/>
              <a:gdLst>
                <a:gd name="connsiteX0" fmla="*/ 44572 w 94391"/>
                <a:gd name="connsiteY0" fmla="*/ 428028 h 435651"/>
                <a:gd name="connsiteX1" fmla="*/ 89589 w 94391"/>
                <a:gd name="connsiteY1" fmla="*/ 5446 h 435651"/>
                <a:gd name="connsiteX2" fmla="*/ 75067 w 94391"/>
                <a:gd name="connsiteY2" fmla="*/ 15611 h 435651"/>
                <a:gd name="connsiteX3" fmla="*/ 37311 w 94391"/>
                <a:gd name="connsiteY3" fmla="*/ 430932 h 435651"/>
                <a:gd name="connsiteX4" fmla="*/ 44572 w 94391"/>
                <a:gd name="connsiteY4" fmla="*/ 42802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91" h="435651">
                  <a:moveTo>
                    <a:pt x="44572" y="428028"/>
                  </a:moveTo>
                  <a:cubicBezTo>
                    <a:pt x="-17872" y="289345"/>
                    <a:pt x="23515" y="136141"/>
                    <a:pt x="89589" y="5446"/>
                  </a:cubicBezTo>
                  <a:cubicBezTo>
                    <a:pt x="84506" y="9076"/>
                    <a:pt x="80150" y="12707"/>
                    <a:pt x="75067" y="15611"/>
                  </a:cubicBezTo>
                  <a:cubicBezTo>
                    <a:pt x="11898" y="144854"/>
                    <a:pt x="-24407" y="294428"/>
                    <a:pt x="37311" y="430932"/>
                  </a:cubicBezTo>
                  <a:cubicBezTo>
                    <a:pt x="40215" y="436741"/>
                    <a:pt x="46750" y="432384"/>
                    <a:pt x="44572" y="428028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1" name="任意多边形: 形状 1700">
              <a:extLst>
                <a:ext uri="{FF2B5EF4-FFF2-40B4-BE49-F238E27FC236}">
                  <a16:creationId xmlns:a16="http://schemas.microsoft.com/office/drawing/2014/main" xmlns="" id="{62902E7B-41E3-4862-85AB-79C0E308869C}"/>
                </a:ext>
              </a:extLst>
            </p:cNvPr>
            <p:cNvSpPr/>
            <p:nvPr/>
          </p:nvSpPr>
          <p:spPr>
            <a:xfrm>
              <a:off x="2602905" y="2762280"/>
              <a:ext cx="399347" cy="167000"/>
            </a:xfrm>
            <a:custGeom>
              <a:avLst/>
              <a:gdLst>
                <a:gd name="connsiteX0" fmla="*/ 391723 w 399347"/>
                <a:gd name="connsiteY0" fmla="*/ 163309 h 166999"/>
                <a:gd name="connsiteX1" fmla="*/ 397532 w 399347"/>
                <a:gd name="connsiteY1" fmla="*/ 157501 h 166999"/>
                <a:gd name="connsiteX2" fmla="*/ 25776 w 399347"/>
                <a:gd name="connsiteY2" fmla="*/ 6475 h 166999"/>
                <a:gd name="connsiteX3" fmla="*/ 5446 w 399347"/>
                <a:gd name="connsiteY3" fmla="*/ 16640 h 166999"/>
                <a:gd name="connsiteX4" fmla="*/ 391723 w 399347"/>
                <a:gd name="connsiteY4" fmla="*/ 163309 h 1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347" h="166999">
                  <a:moveTo>
                    <a:pt x="391723" y="163309"/>
                  </a:moveTo>
                  <a:cubicBezTo>
                    <a:pt x="395354" y="166940"/>
                    <a:pt x="401163" y="161857"/>
                    <a:pt x="397532" y="157501"/>
                  </a:cubicBezTo>
                  <a:cubicBezTo>
                    <a:pt x="306771" y="52944"/>
                    <a:pt x="163732" y="-2964"/>
                    <a:pt x="25776" y="6475"/>
                  </a:cubicBezTo>
                  <a:cubicBezTo>
                    <a:pt x="19241" y="9379"/>
                    <a:pt x="11980" y="13009"/>
                    <a:pt x="5446" y="16640"/>
                  </a:cubicBezTo>
                  <a:cubicBezTo>
                    <a:pt x="147758" y="-60"/>
                    <a:pt x="298058" y="55122"/>
                    <a:pt x="391723" y="163309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2" name="任意多边形: 形状 1701">
              <a:extLst>
                <a:ext uri="{FF2B5EF4-FFF2-40B4-BE49-F238E27FC236}">
                  <a16:creationId xmlns:a16="http://schemas.microsoft.com/office/drawing/2014/main" xmlns="" id="{56C876CB-E09D-495D-BA1F-38ABC1230B87}"/>
                </a:ext>
              </a:extLst>
            </p:cNvPr>
            <p:cNvSpPr/>
            <p:nvPr/>
          </p:nvSpPr>
          <p:spPr>
            <a:xfrm>
              <a:off x="2557162" y="2794531"/>
              <a:ext cx="261391" cy="203304"/>
            </a:xfrm>
            <a:custGeom>
              <a:avLst/>
              <a:gdLst>
                <a:gd name="connsiteX0" fmla="*/ 255945 w 261390"/>
                <a:gd name="connsiteY0" fmla="*/ 200037 h 203304"/>
                <a:gd name="connsiteX1" fmla="*/ 261754 w 261390"/>
                <a:gd name="connsiteY1" fmla="*/ 194228 h 203304"/>
                <a:gd name="connsiteX2" fmla="*/ 14159 w 261390"/>
                <a:gd name="connsiteY2" fmla="*/ 5446 h 203304"/>
                <a:gd name="connsiteX3" fmla="*/ 11980 w 261390"/>
                <a:gd name="connsiteY3" fmla="*/ 6898 h 203304"/>
                <a:gd name="connsiteX4" fmla="*/ 5446 w 261390"/>
                <a:gd name="connsiteY4" fmla="*/ 10528 h 203304"/>
                <a:gd name="connsiteX5" fmla="*/ 255945 w 261390"/>
                <a:gd name="connsiteY5" fmla="*/ 200037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390" h="203304">
                  <a:moveTo>
                    <a:pt x="255945" y="200037"/>
                  </a:moveTo>
                  <a:cubicBezTo>
                    <a:pt x="258850" y="204393"/>
                    <a:pt x="264658" y="198585"/>
                    <a:pt x="261754" y="194228"/>
                  </a:cubicBezTo>
                  <a:cubicBezTo>
                    <a:pt x="198585" y="109276"/>
                    <a:pt x="112180" y="43928"/>
                    <a:pt x="14159" y="5446"/>
                  </a:cubicBezTo>
                  <a:cubicBezTo>
                    <a:pt x="13433" y="6172"/>
                    <a:pt x="12707" y="6172"/>
                    <a:pt x="11980" y="6898"/>
                  </a:cubicBezTo>
                  <a:cubicBezTo>
                    <a:pt x="9802" y="8350"/>
                    <a:pt x="7624" y="9802"/>
                    <a:pt x="5446" y="10528"/>
                  </a:cubicBezTo>
                  <a:cubicBezTo>
                    <a:pt x="104919" y="48285"/>
                    <a:pt x="192050" y="114359"/>
                    <a:pt x="255945" y="200037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3" name="任意多边形: 形状 1702">
              <a:extLst>
                <a:ext uri="{FF2B5EF4-FFF2-40B4-BE49-F238E27FC236}">
                  <a16:creationId xmlns:a16="http://schemas.microsoft.com/office/drawing/2014/main" xmlns="" id="{8CF99CB8-411E-4968-BB98-7931BDA324F0}"/>
                </a:ext>
              </a:extLst>
            </p:cNvPr>
            <p:cNvSpPr/>
            <p:nvPr/>
          </p:nvSpPr>
          <p:spPr>
            <a:xfrm>
              <a:off x="3043105" y="3656592"/>
              <a:ext cx="145217" cy="145217"/>
            </a:xfrm>
            <a:custGeom>
              <a:avLst/>
              <a:gdLst>
                <a:gd name="connsiteX0" fmla="*/ 7432 w 145217"/>
                <a:gd name="connsiteY0" fmla="*/ 80035 h 145217"/>
                <a:gd name="connsiteX1" fmla="*/ 74232 w 145217"/>
                <a:gd name="connsiteY1" fmla="*/ 138122 h 145217"/>
                <a:gd name="connsiteX2" fmla="*/ 135949 w 145217"/>
                <a:gd name="connsiteY2" fmla="*/ 118518 h 145217"/>
                <a:gd name="connsiteX3" fmla="*/ 139580 w 145217"/>
                <a:gd name="connsiteY3" fmla="*/ 45183 h 145217"/>
                <a:gd name="connsiteX4" fmla="*/ 104001 w 145217"/>
                <a:gd name="connsiteY4" fmla="*/ 7427 h 145217"/>
                <a:gd name="connsiteX5" fmla="*/ 114893 w 145217"/>
                <a:gd name="connsiteY5" fmla="*/ 24853 h 145217"/>
                <a:gd name="connsiteX6" fmla="*/ 115619 w 145217"/>
                <a:gd name="connsiteY6" fmla="*/ 24853 h 145217"/>
                <a:gd name="connsiteX7" fmla="*/ 104728 w 145217"/>
                <a:gd name="connsiteY7" fmla="*/ 7427 h 145217"/>
                <a:gd name="connsiteX8" fmla="*/ 104001 w 145217"/>
                <a:gd name="connsiteY8" fmla="*/ 7427 h 145217"/>
                <a:gd name="connsiteX9" fmla="*/ 114893 w 145217"/>
                <a:gd name="connsiteY9" fmla="*/ 24853 h 145217"/>
                <a:gd name="connsiteX10" fmla="*/ 109084 w 145217"/>
                <a:gd name="connsiteY10" fmla="*/ 30662 h 145217"/>
                <a:gd name="connsiteX11" fmla="*/ 114893 w 145217"/>
                <a:gd name="connsiteY11" fmla="*/ 40101 h 145217"/>
                <a:gd name="connsiteX12" fmla="*/ 125058 w 145217"/>
                <a:gd name="connsiteY12" fmla="*/ 64062 h 145217"/>
                <a:gd name="connsiteX13" fmla="*/ 111262 w 145217"/>
                <a:gd name="connsiteY13" fmla="*/ 113435 h 145217"/>
                <a:gd name="connsiteX14" fmla="*/ 25584 w 145217"/>
                <a:gd name="connsiteY14" fmla="*/ 69144 h 145217"/>
                <a:gd name="connsiteX15" fmla="*/ 7432 w 145217"/>
                <a:gd name="connsiteY15" fmla="*/ 80035 h 145217"/>
                <a:gd name="connsiteX16" fmla="*/ 7432 w 145217"/>
                <a:gd name="connsiteY16" fmla="*/ 80035 h 14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217" h="145217">
                  <a:moveTo>
                    <a:pt x="7432" y="80035"/>
                  </a:moveTo>
                  <a:cubicBezTo>
                    <a:pt x="24858" y="103996"/>
                    <a:pt x="44462" y="130135"/>
                    <a:pt x="74232" y="138122"/>
                  </a:cubicBezTo>
                  <a:cubicBezTo>
                    <a:pt x="96741" y="143931"/>
                    <a:pt x="121427" y="138122"/>
                    <a:pt x="135949" y="118518"/>
                  </a:cubicBezTo>
                  <a:cubicBezTo>
                    <a:pt x="151197" y="96735"/>
                    <a:pt x="149019" y="68418"/>
                    <a:pt x="139580" y="45183"/>
                  </a:cubicBezTo>
                  <a:cubicBezTo>
                    <a:pt x="134497" y="33566"/>
                    <a:pt x="122154" y="-3464"/>
                    <a:pt x="104001" y="7427"/>
                  </a:cubicBezTo>
                  <a:cubicBezTo>
                    <a:pt x="92384" y="14688"/>
                    <a:pt x="103275" y="32114"/>
                    <a:pt x="114893" y="24853"/>
                  </a:cubicBezTo>
                  <a:cubicBezTo>
                    <a:pt x="114893" y="24853"/>
                    <a:pt x="114893" y="24853"/>
                    <a:pt x="115619" y="24853"/>
                  </a:cubicBezTo>
                  <a:cubicBezTo>
                    <a:pt x="127236" y="18318"/>
                    <a:pt x="116345" y="166"/>
                    <a:pt x="104728" y="7427"/>
                  </a:cubicBezTo>
                  <a:cubicBezTo>
                    <a:pt x="104728" y="7427"/>
                    <a:pt x="104728" y="7427"/>
                    <a:pt x="104001" y="7427"/>
                  </a:cubicBezTo>
                  <a:cubicBezTo>
                    <a:pt x="107632" y="13236"/>
                    <a:pt x="111262" y="19044"/>
                    <a:pt x="114893" y="24853"/>
                  </a:cubicBezTo>
                  <a:cubicBezTo>
                    <a:pt x="106906" y="24853"/>
                    <a:pt x="104728" y="26305"/>
                    <a:pt x="109084" y="30662"/>
                  </a:cubicBezTo>
                  <a:cubicBezTo>
                    <a:pt x="111262" y="33566"/>
                    <a:pt x="112714" y="37196"/>
                    <a:pt x="114893" y="40101"/>
                  </a:cubicBezTo>
                  <a:cubicBezTo>
                    <a:pt x="119249" y="48088"/>
                    <a:pt x="122880" y="56075"/>
                    <a:pt x="125058" y="64062"/>
                  </a:cubicBezTo>
                  <a:cubicBezTo>
                    <a:pt x="129414" y="81488"/>
                    <a:pt x="127236" y="102544"/>
                    <a:pt x="111262" y="113435"/>
                  </a:cubicBezTo>
                  <a:cubicBezTo>
                    <a:pt x="77136" y="135944"/>
                    <a:pt x="43010" y="93105"/>
                    <a:pt x="25584" y="69144"/>
                  </a:cubicBezTo>
                  <a:cubicBezTo>
                    <a:pt x="17597" y="58979"/>
                    <a:pt x="-555" y="69144"/>
                    <a:pt x="7432" y="80035"/>
                  </a:cubicBezTo>
                  <a:lnTo>
                    <a:pt x="7432" y="80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4" name="任意多边形: 形状 1703">
              <a:extLst>
                <a:ext uri="{FF2B5EF4-FFF2-40B4-BE49-F238E27FC236}">
                  <a16:creationId xmlns:a16="http://schemas.microsoft.com/office/drawing/2014/main" xmlns="" id="{61CF6AB7-288B-44D0-895F-810DF94AC66A}"/>
                </a:ext>
              </a:extLst>
            </p:cNvPr>
            <p:cNvSpPr/>
            <p:nvPr/>
          </p:nvSpPr>
          <p:spPr>
            <a:xfrm>
              <a:off x="2692914" y="3221395"/>
              <a:ext cx="595391" cy="544564"/>
            </a:xfrm>
            <a:custGeom>
              <a:avLst/>
              <a:gdLst>
                <a:gd name="connsiteX0" fmla="*/ 564558 w 595390"/>
                <a:gd name="connsiteY0" fmla="*/ 309024 h 544564"/>
                <a:gd name="connsiteX1" fmla="*/ 337293 w 595390"/>
                <a:gd name="connsiteY1" fmla="*/ 497806 h 544564"/>
                <a:gd name="connsiteX2" fmla="*/ 16363 w 595390"/>
                <a:gd name="connsiteY2" fmla="*/ 434637 h 544564"/>
                <a:gd name="connsiteX3" fmla="*/ 10554 w 595390"/>
                <a:gd name="connsiteY3" fmla="*/ 295955 h 544564"/>
                <a:gd name="connsiteX4" fmla="*/ 90424 w 595390"/>
                <a:gd name="connsiteY4" fmla="*/ 60703 h 544564"/>
                <a:gd name="connsiteX5" fmla="*/ 332937 w 595390"/>
                <a:gd name="connsiteY5" fmla="*/ 21494 h 544564"/>
                <a:gd name="connsiteX6" fmla="*/ 589971 w 595390"/>
                <a:gd name="connsiteY6" fmla="*/ 195029 h 544564"/>
                <a:gd name="connsiteX7" fmla="*/ 564558 w 595390"/>
                <a:gd name="connsiteY7" fmla="*/ 309024 h 54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90" h="544564">
                  <a:moveTo>
                    <a:pt x="564558" y="309024"/>
                  </a:moveTo>
                  <a:cubicBezTo>
                    <a:pt x="507923" y="387441"/>
                    <a:pt x="421519" y="451337"/>
                    <a:pt x="337293" y="497806"/>
                  </a:cubicBezTo>
                  <a:cubicBezTo>
                    <a:pt x="228380" y="558072"/>
                    <a:pt x="63559" y="584937"/>
                    <a:pt x="16363" y="434637"/>
                  </a:cubicBezTo>
                  <a:cubicBezTo>
                    <a:pt x="2567" y="390346"/>
                    <a:pt x="3293" y="341698"/>
                    <a:pt x="10554" y="295955"/>
                  </a:cubicBezTo>
                  <a:cubicBezTo>
                    <a:pt x="22172" y="215359"/>
                    <a:pt x="34515" y="123872"/>
                    <a:pt x="90424" y="60703"/>
                  </a:cubicBezTo>
                  <a:cubicBezTo>
                    <a:pt x="157224" y="-14084"/>
                    <a:pt x="245806" y="2616"/>
                    <a:pt x="332937" y="21494"/>
                  </a:cubicBezTo>
                  <a:cubicBezTo>
                    <a:pt x="434589" y="43277"/>
                    <a:pt x="557297" y="80307"/>
                    <a:pt x="589971" y="195029"/>
                  </a:cubicBezTo>
                  <a:cubicBezTo>
                    <a:pt x="601588" y="238594"/>
                    <a:pt x="588519" y="275624"/>
                    <a:pt x="564558" y="309024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5" name="任意多边形: 形状 1704">
              <a:extLst>
                <a:ext uri="{FF2B5EF4-FFF2-40B4-BE49-F238E27FC236}">
                  <a16:creationId xmlns:a16="http://schemas.microsoft.com/office/drawing/2014/main" xmlns="" id="{71BF175A-98D6-43EA-B66B-56D257965974}"/>
                </a:ext>
              </a:extLst>
            </p:cNvPr>
            <p:cNvSpPr/>
            <p:nvPr/>
          </p:nvSpPr>
          <p:spPr>
            <a:xfrm>
              <a:off x="2693214" y="3298435"/>
              <a:ext cx="588130" cy="471956"/>
            </a:xfrm>
            <a:custGeom>
              <a:avLst/>
              <a:gdLst>
                <a:gd name="connsiteX0" fmla="*/ 366763 w 588129"/>
                <a:gd name="connsiteY0" fmla="*/ 362680 h 471955"/>
                <a:gd name="connsiteX1" fmla="*/ 45833 w 588129"/>
                <a:gd name="connsiteY1" fmla="*/ 299510 h 471955"/>
                <a:gd name="connsiteX2" fmla="*/ 40024 w 588129"/>
                <a:gd name="connsiteY2" fmla="*/ 160828 h 471955"/>
                <a:gd name="connsiteX3" fmla="*/ 73424 w 588129"/>
                <a:gd name="connsiteY3" fmla="*/ 5446 h 471955"/>
                <a:gd name="connsiteX4" fmla="*/ 10254 w 588129"/>
                <a:gd name="connsiteY4" fmla="*/ 218915 h 471955"/>
                <a:gd name="connsiteX5" fmla="*/ 16063 w 588129"/>
                <a:gd name="connsiteY5" fmla="*/ 357597 h 471955"/>
                <a:gd name="connsiteX6" fmla="*/ 336993 w 588129"/>
                <a:gd name="connsiteY6" fmla="*/ 420767 h 471955"/>
                <a:gd name="connsiteX7" fmla="*/ 564258 w 588129"/>
                <a:gd name="connsiteY7" fmla="*/ 231984 h 471955"/>
                <a:gd name="connsiteX8" fmla="*/ 589671 w 588129"/>
                <a:gd name="connsiteY8" fmla="*/ 179706 h 471955"/>
                <a:gd name="connsiteX9" fmla="*/ 366763 w 588129"/>
                <a:gd name="connsiteY9" fmla="*/ 362680 h 47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8129" h="471955">
                  <a:moveTo>
                    <a:pt x="366763" y="362680"/>
                  </a:moveTo>
                  <a:cubicBezTo>
                    <a:pt x="257850" y="422945"/>
                    <a:pt x="93028" y="449810"/>
                    <a:pt x="45833" y="299510"/>
                  </a:cubicBezTo>
                  <a:cubicBezTo>
                    <a:pt x="32037" y="255219"/>
                    <a:pt x="32763" y="206571"/>
                    <a:pt x="40024" y="160828"/>
                  </a:cubicBezTo>
                  <a:cubicBezTo>
                    <a:pt x="47285" y="110002"/>
                    <a:pt x="54546" y="54820"/>
                    <a:pt x="73424" y="5446"/>
                  </a:cubicBezTo>
                  <a:cubicBezTo>
                    <a:pt x="31311" y="66437"/>
                    <a:pt x="20420" y="147032"/>
                    <a:pt x="10254" y="218915"/>
                  </a:cubicBezTo>
                  <a:cubicBezTo>
                    <a:pt x="3720" y="265384"/>
                    <a:pt x="2267" y="313306"/>
                    <a:pt x="16063" y="357597"/>
                  </a:cubicBezTo>
                  <a:cubicBezTo>
                    <a:pt x="63259" y="507897"/>
                    <a:pt x="228080" y="480306"/>
                    <a:pt x="336993" y="420767"/>
                  </a:cubicBezTo>
                  <a:cubicBezTo>
                    <a:pt x="421219" y="374297"/>
                    <a:pt x="507623" y="310402"/>
                    <a:pt x="564258" y="231984"/>
                  </a:cubicBezTo>
                  <a:cubicBezTo>
                    <a:pt x="575875" y="216011"/>
                    <a:pt x="585315" y="198584"/>
                    <a:pt x="589671" y="179706"/>
                  </a:cubicBezTo>
                  <a:cubicBezTo>
                    <a:pt x="533762" y="255219"/>
                    <a:pt x="448810" y="316936"/>
                    <a:pt x="366763" y="362680"/>
                  </a:cubicBezTo>
                  <a:close/>
                </a:path>
              </a:pathLst>
            </a:custGeom>
            <a:solidFill>
              <a:srgbClr val="DB9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6" name="任意多边形: 形状 1705">
              <a:extLst>
                <a:ext uri="{FF2B5EF4-FFF2-40B4-BE49-F238E27FC236}">
                  <a16:creationId xmlns:a16="http://schemas.microsoft.com/office/drawing/2014/main" xmlns="" id="{7ABBF3D6-6FB0-4637-B1AF-0457416A8DCE}"/>
                </a:ext>
              </a:extLst>
            </p:cNvPr>
            <p:cNvSpPr/>
            <p:nvPr/>
          </p:nvSpPr>
          <p:spPr>
            <a:xfrm>
              <a:off x="2811548" y="3477374"/>
              <a:ext cx="94391" cy="123435"/>
            </a:xfrm>
            <a:custGeom>
              <a:avLst/>
              <a:gdLst>
                <a:gd name="connsiteX0" fmla="*/ 26246 w 94391"/>
                <a:gd name="connsiteY0" fmla="*/ 5850 h 123434"/>
                <a:gd name="connsiteX1" fmla="*/ 74894 w 94391"/>
                <a:gd name="connsiteY1" fmla="*/ 34893 h 123434"/>
                <a:gd name="connsiteX2" fmla="*/ 93772 w 94391"/>
                <a:gd name="connsiteY2" fmla="*/ 91528 h 123434"/>
                <a:gd name="connsiteX3" fmla="*/ 51659 w 94391"/>
                <a:gd name="connsiteY3" fmla="*/ 123476 h 123434"/>
                <a:gd name="connsiteX4" fmla="*/ 34233 w 94391"/>
                <a:gd name="connsiteY4" fmla="*/ 108954 h 123434"/>
                <a:gd name="connsiteX5" fmla="*/ 5916 w 94391"/>
                <a:gd name="connsiteY5" fmla="*/ 33441 h 123434"/>
                <a:gd name="connsiteX6" fmla="*/ 26246 w 94391"/>
                <a:gd name="connsiteY6" fmla="*/ 5850 h 12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123434">
                  <a:moveTo>
                    <a:pt x="26246" y="5850"/>
                  </a:moveTo>
                  <a:cubicBezTo>
                    <a:pt x="42220" y="2945"/>
                    <a:pt x="63277" y="16015"/>
                    <a:pt x="74894" y="34893"/>
                  </a:cubicBezTo>
                  <a:cubicBezTo>
                    <a:pt x="85785" y="52319"/>
                    <a:pt x="95950" y="71924"/>
                    <a:pt x="93772" y="91528"/>
                  </a:cubicBezTo>
                  <a:cubicBezTo>
                    <a:pt x="91594" y="111858"/>
                    <a:pt x="70537" y="130736"/>
                    <a:pt x="51659" y="123476"/>
                  </a:cubicBezTo>
                  <a:cubicBezTo>
                    <a:pt x="44398" y="120571"/>
                    <a:pt x="38590" y="114763"/>
                    <a:pt x="34233" y="108954"/>
                  </a:cubicBezTo>
                  <a:cubicBezTo>
                    <a:pt x="20438" y="90802"/>
                    <a:pt x="2285" y="56676"/>
                    <a:pt x="5916" y="33441"/>
                  </a:cubicBezTo>
                  <a:cubicBezTo>
                    <a:pt x="8094" y="16015"/>
                    <a:pt x="16081" y="8028"/>
                    <a:pt x="26246" y="5850"/>
                  </a:cubicBezTo>
                  <a:close/>
                </a:path>
              </a:pathLst>
            </a:custGeom>
            <a:solidFill>
              <a:srgbClr val="2D03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7" name="任意多边形: 形状 1706">
              <a:extLst>
                <a:ext uri="{FF2B5EF4-FFF2-40B4-BE49-F238E27FC236}">
                  <a16:creationId xmlns:a16="http://schemas.microsoft.com/office/drawing/2014/main" xmlns="" id="{4F5F3956-4826-4D65-9BA0-6935296CCA5A}"/>
                </a:ext>
              </a:extLst>
            </p:cNvPr>
            <p:cNvSpPr/>
            <p:nvPr/>
          </p:nvSpPr>
          <p:spPr>
            <a:xfrm>
              <a:off x="2980933" y="3368359"/>
              <a:ext cx="108913" cy="116174"/>
            </a:xfrm>
            <a:custGeom>
              <a:avLst/>
              <a:gdLst>
                <a:gd name="connsiteX0" fmla="*/ 12243 w 108912"/>
                <a:gd name="connsiteY0" fmla="*/ 13213 h 116173"/>
                <a:gd name="connsiteX1" fmla="*/ 15148 w 108912"/>
                <a:gd name="connsiteY1" fmla="*/ 69847 h 116173"/>
                <a:gd name="connsiteX2" fmla="*/ 56535 w 108912"/>
                <a:gd name="connsiteY2" fmla="*/ 113413 h 116173"/>
                <a:gd name="connsiteX3" fmla="*/ 104456 w 108912"/>
                <a:gd name="connsiteY3" fmla="*/ 91630 h 116173"/>
                <a:gd name="connsiteX4" fmla="*/ 100100 w 108912"/>
                <a:gd name="connsiteY4" fmla="*/ 69121 h 116173"/>
                <a:gd name="connsiteX5" fmla="*/ 47096 w 108912"/>
                <a:gd name="connsiteY5" fmla="*/ 8856 h 116173"/>
                <a:gd name="connsiteX6" fmla="*/ 12243 w 108912"/>
                <a:gd name="connsiteY6" fmla="*/ 13213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12" h="116173">
                  <a:moveTo>
                    <a:pt x="12243" y="13213"/>
                  </a:moveTo>
                  <a:cubicBezTo>
                    <a:pt x="2078" y="25556"/>
                    <a:pt x="3530" y="50243"/>
                    <a:pt x="15148" y="69847"/>
                  </a:cubicBezTo>
                  <a:cubicBezTo>
                    <a:pt x="25313" y="87274"/>
                    <a:pt x="37656" y="105426"/>
                    <a:pt x="56535" y="113413"/>
                  </a:cubicBezTo>
                  <a:cubicBezTo>
                    <a:pt x="75413" y="120674"/>
                    <a:pt x="102278" y="111234"/>
                    <a:pt x="104456" y="91630"/>
                  </a:cubicBezTo>
                  <a:cubicBezTo>
                    <a:pt x="105183" y="83643"/>
                    <a:pt x="103004" y="76382"/>
                    <a:pt x="100100" y="69121"/>
                  </a:cubicBezTo>
                  <a:cubicBezTo>
                    <a:pt x="90661" y="48791"/>
                    <a:pt x="69604" y="16117"/>
                    <a:pt x="47096" y="8856"/>
                  </a:cubicBezTo>
                  <a:cubicBezTo>
                    <a:pt x="29669" y="2321"/>
                    <a:pt x="18778" y="5952"/>
                    <a:pt x="12243" y="13213"/>
                  </a:cubicBezTo>
                  <a:close/>
                </a:path>
              </a:pathLst>
            </a:custGeom>
            <a:solidFill>
              <a:srgbClr val="2D03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8" name="任意多边形: 形状 1707">
              <a:extLst>
                <a:ext uri="{FF2B5EF4-FFF2-40B4-BE49-F238E27FC236}">
                  <a16:creationId xmlns:a16="http://schemas.microsoft.com/office/drawing/2014/main" xmlns="" id="{5A631FD4-0581-465F-934D-4FA09B59CCA1}"/>
                </a:ext>
              </a:extLst>
            </p:cNvPr>
            <p:cNvSpPr/>
            <p:nvPr/>
          </p:nvSpPr>
          <p:spPr>
            <a:xfrm>
              <a:off x="3574237" y="3274474"/>
              <a:ext cx="784173" cy="922129"/>
            </a:xfrm>
            <a:custGeom>
              <a:avLst/>
              <a:gdLst>
                <a:gd name="connsiteX0" fmla="*/ 550908 w 784172"/>
                <a:gd name="connsiteY0" fmla="*/ 129606 h 922129"/>
                <a:gd name="connsiteX1" fmla="*/ 500808 w 784172"/>
                <a:gd name="connsiteY1" fmla="*/ 149211 h 922129"/>
                <a:gd name="connsiteX2" fmla="*/ 443447 w 784172"/>
                <a:gd name="connsiteY2" fmla="*/ 168089 h 922129"/>
                <a:gd name="connsiteX3" fmla="*/ 272817 w 784172"/>
                <a:gd name="connsiteY3" fmla="*/ 147032 h 922129"/>
                <a:gd name="connsiteX4" fmla="*/ 208921 w 784172"/>
                <a:gd name="connsiteY4" fmla="*/ 5446 h 922129"/>
                <a:gd name="connsiteX5" fmla="*/ 203839 w 784172"/>
                <a:gd name="connsiteY5" fmla="*/ 7624 h 922129"/>
                <a:gd name="connsiteX6" fmla="*/ 149382 w 784172"/>
                <a:gd name="connsiteY6" fmla="*/ 71520 h 922129"/>
                <a:gd name="connsiteX7" fmla="*/ 59347 w 784172"/>
                <a:gd name="connsiteY7" fmla="*/ 315484 h 922129"/>
                <a:gd name="connsiteX8" fmla="*/ 31756 w 784172"/>
                <a:gd name="connsiteY8" fmla="*/ 714832 h 922129"/>
                <a:gd name="connsiteX9" fmla="*/ 526221 w 784172"/>
                <a:gd name="connsiteY9" fmla="*/ 859323 h 922129"/>
                <a:gd name="connsiteX10" fmla="*/ 778899 w 784172"/>
                <a:gd name="connsiteY10" fmla="*/ 499910 h 922129"/>
                <a:gd name="connsiteX11" fmla="*/ 577773 w 784172"/>
                <a:gd name="connsiteY11" fmla="*/ 155019 h 922129"/>
                <a:gd name="connsiteX12" fmla="*/ 550908 w 784172"/>
                <a:gd name="connsiteY12" fmla="*/ 129606 h 9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172" h="922129">
                  <a:moveTo>
                    <a:pt x="550908" y="129606"/>
                  </a:moveTo>
                  <a:cubicBezTo>
                    <a:pt x="530577" y="128880"/>
                    <a:pt x="519686" y="140498"/>
                    <a:pt x="500808" y="149211"/>
                  </a:cubicBezTo>
                  <a:cubicBezTo>
                    <a:pt x="483382" y="157198"/>
                    <a:pt x="462325" y="163006"/>
                    <a:pt x="443447" y="168089"/>
                  </a:cubicBezTo>
                  <a:cubicBezTo>
                    <a:pt x="389717" y="181158"/>
                    <a:pt x="322191" y="176802"/>
                    <a:pt x="272817" y="147032"/>
                  </a:cubicBezTo>
                  <a:cubicBezTo>
                    <a:pt x="233608" y="123072"/>
                    <a:pt x="199482" y="55546"/>
                    <a:pt x="208921" y="5446"/>
                  </a:cubicBezTo>
                  <a:cubicBezTo>
                    <a:pt x="207469" y="6172"/>
                    <a:pt x="206017" y="6898"/>
                    <a:pt x="203839" y="7624"/>
                  </a:cubicBezTo>
                  <a:cubicBezTo>
                    <a:pt x="182782" y="20693"/>
                    <a:pt x="163904" y="41024"/>
                    <a:pt x="149382" y="71520"/>
                  </a:cubicBezTo>
                  <a:cubicBezTo>
                    <a:pt x="112352" y="149937"/>
                    <a:pt x="89843" y="234163"/>
                    <a:pt x="59347" y="315484"/>
                  </a:cubicBezTo>
                  <a:cubicBezTo>
                    <a:pt x="9974" y="447632"/>
                    <a:pt x="-18344" y="577601"/>
                    <a:pt x="31756" y="714832"/>
                  </a:cubicBezTo>
                  <a:cubicBezTo>
                    <a:pt x="108721" y="924671"/>
                    <a:pt x="346151" y="968236"/>
                    <a:pt x="526221" y="859323"/>
                  </a:cubicBezTo>
                  <a:cubicBezTo>
                    <a:pt x="652560" y="783084"/>
                    <a:pt x="748403" y="645853"/>
                    <a:pt x="778899" y="499910"/>
                  </a:cubicBezTo>
                  <a:cubicBezTo>
                    <a:pt x="807216" y="364858"/>
                    <a:pt x="668534" y="237793"/>
                    <a:pt x="577773" y="155019"/>
                  </a:cubicBezTo>
                  <a:cubicBezTo>
                    <a:pt x="570512" y="147032"/>
                    <a:pt x="561073" y="138319"/>
                    <a:pt x="550908" y="129606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9" name="任意多边形: 形状 1708">
              <a:extLst>
                <a:ext uri="{FF2B5EF4-FFF2-40B4-BE49-F238E27FC236}">
                  <a16:creationId xmlns:a16="http://schemas.microsoft.com/office/drawing/2014/main" xmlns="" id="{5729B5DA-A656-404E-A8C7-3F0B3661E61E}"/>
                </a:ext>
              </a:extLst>
            </p:cNvPr>
            <p:cNvSpPr/>
            <p:nvPr/>
          </p:nvSpPr>
          <p:spPr>
            <a:xfrm>
              <a:off x="3611141" y="3274474"/>
              <a:ext cx="747869" cy="885825"/>
            </a:xfrm>
            <a:custGeom>
              <a:avLst/>
              <a:gdLst>
                <a:gd name="connsiteX0" fmla="*/ 743447 w 747868"/>
                <a:gd name="connsiteY0" fmla="*/ 430206 h 885824"/>
                <a:gd name="connsiteX1" fmla="*/ 732556 w 747868"/>
                <a:gd name="connsiteY1" fmla="*/ 389545 h 885824"/>
                <a:gd name="connsiteX2" fmla="*/ 628726 w 747868"/>
                <a:gd name="connsiteY2" fmla="*/ 639319 h 885824"/>
                <a:gd name="connsiteX3" fmla="*/ 420339 w 747868"/>
                <a:gd name="connsiteY3" fmla="*/ 832458 h 885824"/>
                <a:gd name="connsiteX4" fmla="*/ 150961 w 747868"/>
                <a:gd name="connsiteY4" fmla="*/ 820114 h 885824"/>
                <a:gd name="connsiteX5" fmla="*/ 45679 w 747868"/>
                <a:gd name="connsiteY5" fmla="*/ 419315 h 885824"/>
                <a:gd name="connsiteX6" fmla="*/ 172018 w 747868"/>
                <a:gd name="connsiteY6" fmla="*/ 43928 h 885824"/>
                <a:gd name="connsiteX7" fmla="*/ 172018 w 747868"/>
                <a:gd name="connsiteY7" fmla="*/ 5446 h 885824"/>
                <a:gd name="connsiteX8" fmla="*/ 166935 w 747868"/>
                <a:gd name="connsiteY8" fmla="*/ 7624 h 885824"/>
                <a:gd name="connsiteX9" fmla="*/ 163304 w 747868"/>
                <a:gd name="connsiteY9" fmla="*/ 9802 h 885824"/>
                <a:gd name="connsiteX10" fmla="*/ 25348 w 747868"/>
                <a:gd name="connsiteY10" fmla="*/ 401163 h 885824"/>
                <a:gd name="connsiteX11" fmla="*/ 88518 w 747868"/>
                <a:gd name="connsiteY11" fmla="*/ 798332 h 885824"/>
                <a:gd name="connsiteX12" fmla="*/ 368787 w 747868"/>
                <a:gd name="connsiteY12" fmla="*/ 875297 h 885824"/>
                <a:gd name="connsiteX13" fmla="*/ 609847 w 747868"/>
                <a:gd name="connsiteY13" fmla="*/ 700310 h 885824"/>
                <a:gd name="connsiteX14" fmla="*/ 743447 w 747868"/>
                <a:gd name="connsiteY14" fmla="*/ 430206 h 88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7868" h="885824">
                  <a:moveTo>
                    <a:pt x="743447" y="430206"/>
                  </a:moveTo>
                  <a:cubicBezTo>
                    <a:pt x="741269" y="416410"/>
                    <a:pt x="736912" y="402615"/>
                    <a:pt x="732556" y="389545"/>
                  </a:cubicBezTo>
                  <a:cubicBezTo>
                    <a:pt x="707143" y="477402"/>
                    <a:pt x="681004" y="561628"/>
                    <a:pt x="628726" y="639319"/>
                  </a:cubicBezTo>
                  <a:cubicBezTo>
                    <a:pt x="575721" y="717736"/>
                    <a:pt x="505291" y="789619"/>
                    <a:pt x="420339" y="832458"/>
                  </a:cubicBezTo>
                  <a:cubicBezTo>
                    <a:pt x="331756" y="876749"/>
                    <a:pt x="234461" y="876023"/>
                    <a:pt x="150961" y="820114"/>
                  </a:cubicBezTo>
                  <a:cubicBezTo>
                    <a:pt x="13005" y="727901"/>
                    <a:pt x="17361" y="565984"/>
                    <a:pt x="45679" y="419315"/>
                  </a:cubicBezTo>
                  <a:cubicBezTo>
                    <a:pt x="70365" y="290071"/>
                    <a:pt x="113931" y="162280"/>
                    <a:pt x="172018" y="43928"/>
                  </a:cubicBezTo>
                  <a:cubicBezTo>
                    <a:pt x="169839" y="30859"/>
                    <a:pt x="169839" y="17789"/>
                    <a:pt x="172018" y="5446"/>
                  </a:cubicBezTo>
                  <a:cubicBezTo>
                    <a:pt x="170565" y="6172"/>
                    <a:pt x="169113" y="6898"/>
                    <a:pt x="166935" y="7624"/>
                  </a:cubicBezTo>
                  <a:cubicBezTo>
                    <a:pt x="165483" y="8350"/>
                    <a:pt x="164757" y="9076"/>
                    <a:pt x="163304" y="9802"/>
                  </a:cubicBezTo>
                  <a:cubicBezTo>
                    <a:pt x="100135" y="132511"/>
                    <a:pt x="52939" y="266110"/>
                    <a:pt x="25348" y="401163"/>
                  </a:cubicBezTo>
                  <a:cubicBezTo>
                    <a:pt x="-1517" y="534036"/>
                    <a:pt x="-17491" y="694501"/>
                    <a:pt x="88518" y="798332"/>
                  </a:cubicBezTo>
                  <a:cubicBezTo>
                    <a:pt x="163304" y="871666"/>
                    <a:pt x="266409" y="905066"/>
                    <a:pt x="368787" y="875297"/>
                  </a:cubicBezTo>
                  <a:cubicBezTo>
                    <a:pt x="465356" y="847705"/>
                    <a:pt x="548130" y="777275"/>
                    <a:pt x="609847" y="700310"/>
                  </a:cubicBezTo>
                  <a:cubicBezTo>
                    <a:pt x="678099" y="618262"/>
                    <a:pt x="713678" y="527501"/>
                    <a:pt x="743447" y="430206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0" name="任意多边形: 形状 1709">
              <a:extLst>
                <a:ext uri="{FF2B5EF4-FFF2-40B4-BE49-F238E27FC236}">
                  <a16:creationId xmlns:a16="http://schemas.microsoft.com/office/drawing/2014/main" xmlns="" id="{8E7ACE96-F8D7-433A-A781-0435A56D79AA}"/>
                </a:ext>
              </a:extLst>
            </p:cNvPr>
            <p:cNvSpPr/>
            <p:nvPr/>
          </p:nvSpPr>
          <p:spPr>
            <a:xfrm>
              <a:off x="3740093" y="3345709"/>
              <a:ext cx="435652" cy="159739"/>
            </a:xfrm>
            <a:custGeom>
              <a:avLst/>
              <a:gdLst>
                <a:gd name="connsiteX0" fmla="*/ 414095 w 435651"/>
                <a:gd name="connsiteY0" fmla="*/ 84510 h 159738"/>
                <a:gd name="connsiteX1" fmla="*/ 267426 w 435651"/>
                <a:gd name="connsiteY1" fmla="*/ 125897 h 159738"/>
                <a:gd name="connsiteX2" fmla="*/ 133100 w 435651"/>
                <a:gd name="connsiteY2" fmla="*/ 122992 h 159738"/>
                <a:gd name="connsiteX3" fmla="*/ 26365 w 435651"/>
                <a:gd name="connsiteY3" fmla="*/ 11175 h 159738"/>
                <a:gd name="connsiteX4" fmla="*/ 6761 w 435651"/>
                <a:gd name="connsiteY4" fmla="*/ 22793 h 159738"/>
                <a:gd name="connsiteX5" fmla="*/ 104056 w 435651"/>
                <a:gd name="connsiteY5" fmla="*/ 135336 h 159738"/>
                <a:gd name="connsiteX6" fmla="*/ 232574 w 435651"/>
                <a:gd name="connsiteY6" fmla="*/ 152762 h 159738"/>
                <a:gd name="connsiteX7" fmla="*/ 431521 w 435651"/>
                <a:gd name="connsiteY7" fmla="*/ 101210 h 159738"/>
                <a:gd name="connsiteX8" fmla="*/ 414095 w 435651"/>
                <a:gd name="connsiteY8" fmla="*/ 84510 h 15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651" h="159738">
                  <a:moveTo>
                    <a:pt x="414095" y="84510"/>
                  </a:moveTo>
                  <a:cubicBezTo>
                    <a:pt x="367626" y="104114"/>
                    <a:pt x="318252" y="117910"/>
                    <a:pt x="267426" y="125897"/>
                  </a:cubicBezTo>
                  <a:cubicBezTo>
                    <a:pt x="223861" y="132432"/>
                    <a:pt x="175939" y="136788"/>
                    <a:pt x="133100" y="122992"/>
                  </a:cubicBezTo>
                  <a:cubicBezTo>
                    <a:pt x="79369" y="105566"/>
                    <a:pt x="51778" y="58371"/>
                    <a:pt x="26365" y="11175"/>
                  </a:cubicBezTo>
                  <a:cubicBezTo>
                    <a:pt x="19830" y="-1894"/>
                    <a:pt x="226" y="9723"/>
                    <a:pt x="6761" y="22793"/>
                  </a:cubicBezTo>
                  <a:cubicBezTo>
                    <a:pt x="30722" y="67084"/>
                    <a:pt x="56861" y="112101"/>
                    <a:pt x="104056" y="135336"/>
                  </a:cubicBezTo>
                  <a:cubicBezTo>
                    <a:pt x="143265" y="154940"/>
                    <a:pt x="189734" y="156393"/>
                    <a:pt x="232574" y="152762"/>
                  </a:cubicBezTo>
                  <a:cubicBezTo>
                    <a:pt x="301552" y="146953"/>
                    <a:pt x="368352" y="128801"/>
                    <a:pt x="431521" y="101210"/>
                  </a:cubicBezTo>
                  <a:cubicBezTo>
                    <a:pt x="426439" y="95401"/>
                    <a:pt x="420630" y="89593"/>
                    <a:pt x="414095" y="84510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1" name="任意多边形: 形状 1710">
              <a:extLst>
                <a:ext uri="{FF2B5EF4-FFF2-40B4-BE49-F238E27FC236}">
                  <a16:creationId xmlns:a16="http://schemas.microsoft.com/office/drawing/2014/main" xmlns="" id="{F8DAAF66-47E8-4EA5-B837-F92AE7D7348A}"/>
                </a:ext>
              </a:extLst>
            </p:cNvPr>
            <p:cNvSpPr/>
            <p:nvPr/>
          </p:nvSpPr>
          <p:spPr>
            <a:xfrm>
              <a:off x="2435179" y="4027324"/>
              <a:ext cx="849521" cy="769651"/>
            </a:xfrm>
            <a:custGeom>
              <a:avLst/>
              <a:gdLst>
                <a:gd name="connsiteX0" fmla="*/ 5446 w 849520"/>
                <a:gd name="connsiteY0" fmla="*/ 395455 h 769651"/>
                <a:gd name="connsiteX1" fmla="*/ 43928 w 849520"/>
                <a:gd name="connsiteY1" fmla="*/ 357699 h 769651"/>
                <a:gd name="connsiteX2" fmla="*/ 84589 w 849520"/>
                <a:gd name="connsiteY2" fmla="*/ 312682 h 769651"/>
                <a:gd name="connsiteX3" fmla="*/ 135415 w 849520"/>
                <a:gd name="connsiteY3" fmla="*/ 148586 h 769651"/>
                <a:gd name="connsiteX4" fmla="*/ 32311 w 849520"/>
                <a:gd name="connsiteY4" fmla="*/ 32412 h 769651"/>
                <a:gd name="connsiteX5" fmla="*/ 36667 w 849520"/>
                <a:gd name="connsiteY5" fmla="*/ 28782 h 769651"/>
                <a:gd name="connsiteX6" fmla="*/ 117263 w 849520"/>
                <a:gd name="connsiteY6" fmla="*/ 5547 h 769651"/>
                <a:gd name="connsiteX7" fmla="*/ 376476 w 849520"/>
                <a:gd name="connsiteY7" fmla="*/ 24425 h 769651"/>
                <a:gd name="connsiteX8" fmla="*/ 751862 w 849520"/>
                <a:gd name="connsiteY8" fmla="*/ 163108 h 769651"/>
                <a:gd name="connsiteX9" fmla="*/ 680706 w 849520"/>
                <a:gd name="connsiteY9" fmla="*/ 673546 h 769651"/>
                <a:gd name="connsiteX10" fmla="*/ 248684 w 849520"/>
                <a:gd name="connsiteY10" fmla="*/ 756320 h 769651"/>
                <a:gd name="connsiteX11" fmla="*/ 16337 w 849520"/>
                <a:gd name="connsiteY11" fmla="*/ 431033 h 769651"/>
                <a:gd name="connsiteX12" fmla="*/ 5446 w 849520"/>
                <a:gd name="connsiteY12" fmla="*/ 395455 h 7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9520" h="769651">
                  <a:moveTo>
                    <a:pt x="5446" y="395455"/>
                  </a:moveTo>
                  <a:cubicBezTo>
                    <a:pt x="12707" y="376577"/>
                    <a:pt x="27954" y="371495"/>
                    <a:pt x="43928" y="357699"/>
                  </a:cubicBezTo>
                  <a:cubicBezTo>
                    <a:pt x="58450" y="345355"/>
                    <a:pt x="72246" y="328655"/>
                    <a:pt x="84589" y="312682"/>
                  </a:cubicBezTo>
                  <a:cubicBezTo>
                    <a:pt x="118715" y="269116"/>
                    <a:pt x="141950" y="205947"/>
                    <a:pt x="135415" y="148586"/>
                  </a:cubicBezTo>
                  <a:cubicBezTo>
                    <a:pt x="129606" y="102843"/>
                    <a:pt x="82411" y="44030"/>
                    <a:pt x="32311" y="32412"/>
                  </a:cubicBezTo>
                  <a:cubicBezTo>
                    <a:pt x="33763" y="30960"/>
                    <a:pt x="35215" y="30234"/>
                    <a:pt x="36667" y="28782"/>
                  </a:cubicBezTo>
                  <a:cubicBezTo>
                    <a:pt x="56998" y="14260"/>
                    <a:pt x="83137" y="6273"/>
                    <a:pt x="117263" y="5547"/>
                  </a:cubicBezTo>
                  <a:cubicBezTo>
                    <a:pt x="204393" y="4095"/>
                    <a:pt x="290071" y="18617"/>
                    <a:pt x="376476" y="24425"/>
                  </a:cubicBezTo>
                  <a:cubicBezTo>
                    <a:pt x="517336" y="33865"/>
                    <a:pt x="647306" y="61456"/>
                    <a:pt x="751862" y="163108"/>
                  </a:cubicBezTo>
                  <a:cubicBezTo>
                    <a:pt x="911601" y="319216"/>
                    <a:pt x="853514" y="553742"/>
                    <a:pt x="680706" y="673546"/>
                  </a:cubicBezTo>
                  <a:cubicBezTo>
                    <a:pt x="558723" y="757772"/>
                    <a:pt x="394628" y="788268"/>
                    <a:pt x="248684" y="756320"/>
                  </a:cubicBezTo>
                  <a:cubicBezTo>
                    <a:pt x="113633" y="726551"/>
                    <a:pt x="54820" y="547933"/>
                    <a:pt x="16337" y="431033"/>
                  </a:cubicBezTo>
                  <a:cubicBezTo>
                    <a:pt x="12707" y="420868"/>
                    <a:pt x="9076" y="408525"/>
                    <a:pt x="5446" y="395455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2" name="任意多边形: 形状 1711">
              <a:extLst>
                <a:ext uri="{FF2B5EF4-FFF2-40B4-BE49-F238E27FC236}">
                  <a16:creationId xmlns:a16="http://schemas.microsoft.com/office/drawing/2014/main" xmlns="" id="{10AB1E1A-CA47-4F0C-9BDC-247C2B0A0A9A}"/>
                </a:ext>
              </a:extLst>
            </p:cNvPr>
            <p:cNvSpPr/>
            <p:nvPr/>
          </p:nvSpPr>
          <p:spPr>
            <a:xfrm>
              <a:off x="2462045" y="4047118"/>
              <a:ext cx="784173" cy="718825"/>
            </a:xfrm>
            <a:custGeom>
              <a:avLst/>
              <a:gdLst>
                <a:gd name="connsiteX0" fmla="*/ 157924 w 784172"/>
                <a:gd name="connsiteY0" fmla="*/ 708934 h 718825"/>
                <a:gd name="connsiteX1" fmla="*/ 125250 w 784172"/>
                <a:gd name="connsiteY1" fmla="*/ 682069 h 718825"/>
                <a:gd name="connsiteX2" fmla="*/ 395354 w 784172"/>
                <a:gd name="connsiteY2" fmla="*/ 690056 h 718825"/>
                <a:gd name="connsiteX3" fmla="*/ 656745 w 784172"/>
                <a:gd name="connsiteY3" fmla="*/ 579691 h 718825"/>
                <a:gd name="connsiteX4" fmla="*/ 756219 w 784172"/>
                <a:gd name="connsiteY4" fmla="*/ 329191 h 718825"/>
                <a:gd name="connsiteX5" fmla="*/ 434563 w 784172"/>
                <a:gd name="connsiteY5" fmla="*/ 68526 h 718825"/>
                <a:gd name="connsiteX6" fmla="*/ 40298 w 784172"/>
                <a:gd name="connsiteY6" fmla="*/ 29318 h 718825"/>
                <a:gd name="connsiteX7" fmla="*/ 5446 w 784172"/>
                <a:gd name="connsiteY7" fmla="*/ 13344 h 718825"/>
                <a:gd name="connsiteX8" fmla="*/ 9802 w 784172"/>
                <a:gd name="connsiteY8" fmla="*/ 9713 h 718825"/>
                <a:gd name="connsiteX9" fmla="*/ 13433 w 784172"/>
                <a:gd name="connsiteY9" fmla="*/ 7535 h 718825"/>
                <a:gd name="connsiteX10" fmla="*/ 427302 w 784172"/>
                <a:gd name="connsiteY10" fmla="*/ 43113 h 718825"/>
                <a:gd name="connsiteX11" fmla="*/ 763479 w 784172"/>
                <a:gd name="connsiteY11" fmla="*/ 264569 h 718825"/>
                <a:gd name="connsiteX12" fmla="*/ 719188 w 784172"/>
                <a:gd name="connsiteY12" fmla="*/ 551373 h 718825"/>
                <a:gd name="connsiteX13" fmla="*/ 459976 w 784172"/>
                <a:gd name="connsiteY13" fmla="*/ 699495 h 718825"/>
                <a:gd name="connsiteX14" fmla="*/ 157924 w 784172"/>
                <a:gd name="connsiteY14" fmla="*/ 708934 h 71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4172" h="718825">
                  <a:moveTo>
                    <a:pt x="157924" y="708934"/>
                  </a:moveTo>
                  <a:cubicBezTo>
                    <a:pt x="146306" y="700947"/>
                    <a:pt x="135415" y="692234"/>
                    <a:pt x="125250" y="682069"/>
                  </a:cubicBezTo>
                  <a:cubicBezTo>
                    <a:pt x="215285" y="695138"/>
                    <a:pt x="303867" y="706030"/>
                    <a:pt x="395354" y="690056"/>
                  </a:cubicBezTo>
                  <a:cubicBezTo>
                    <a:pt x="488293" y="674082"/>
                    <a:pt x="582684" y="639230"/>
                    <a:pt x="656745" y="579691"/>
                  </a:cubicBezTo>
                  <a:cubicBezTo>
                    <a:pt x="733710" y="517247"/>
                    <a:pt x="772193" y="427939"/>
                    <a:pt x="756219" y="329191"/>
                  </a:cubicBezTo>
                  <a:cubicBezTo>
                    <a:pt x="728627" y="165822"/>
                    <a:pt x="579780" y="103378"/>
                    <a:pt x="434563" y="68526"/>
                  </a:cubicBezTo>
                  <a:cubicBezTo>
                    <a:pt x="306045" y="38031"/>
                    <a:pt x="172445" y="24961"/>
                    <a:pt x="40298" y="29318"/>
                  </a:cubicBezTo>
                  <a:cubicBezTo>
                    <a:pt x="29407" y="22057"/>
                    <a:pt x="17063" y="16248"/>
                    <a:pt x="5446" y="13344"/>
                  </a:cubicBezTo>
                  <a:cubicBezTo>
                    <a:pt x="6898" y="11891"/>
                    <a:pt x="8350" y="11165"/>
                    <a:pt x="9802" y="9713"/>
                  </a:cubicBezTo>
                  <a:cubicBezTo>
                    <a:pt x="11254" y="8987"/>
                    <a:pt x="11980" y="8261"/>
                    <a:pt x="13433" y="7535"/>
                  </a:cubicBezTo>
                  <a:cubicBezTo>
                    <a:pt x="151389" y="274"/>
                    <a:pt x="292250" y="11891"/>
                    <a:pt x="427302" y="43113"/>
                  </a:cubicBezTo>
                  <a:cubicBezTo>
                    <a:pt x="559449" y="73609"/>
                    <a:pt x="711928" y="125161"/>
                    <a:pt x="763479" y="264569"/>
                  </a:cubicBezTo>
                  <a:cubicBezTo>
                    <a:pt x="799784" y="363317"/>
                    <a:pt x="787440" y="470778"/>
                    <a:pt x="719188" y="551373"/>
                  </a:cubicBezTo>
                  <a:cubicBezTo>
                    <a:pt x="653841" y="628339"/>
                    <a:pt x="556545" y="674082"/>
                    <a:pt x="459976" y="699495"/>
                  </a:cubicBezTo>
                  <a:cubicBezTo>
                    <a:pt x="356871" y="725634"/>
                    <a:pt x="259576" y="721277"/>
                    <a:pt x="157924" y="708934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3" name="任意多边形: 形状 1712">
              <a:extLst>
                <a:ext uri="{FF2B5EF4-FFF2-40B4-BE49-F238E27FC236}">
                  <a16:creationId xmlns:a16="http://schemas.microsoft.com/office/drawing/2014/main" xmlns="" id="{FE5E7211-9A30-4638-8196-2121FBC2CE18}"/>
                </a:ext>
              </a:extLst>
            </p:cNvPr>
            <p:cNvSpPr/>
            <p:nvPr/>
          </p:nvSpPr>
          <p:spPr>
            <a:xfrm>
              <a:off x="2446797" y="4055160"/>
              <a:ext cx="181522" cy="428391"/>
            </a:xfrm>
            <a:custGeom>
              <a:avLst/>
              <a:gdLst>
                <a:gd name="connsiteX0" fmla="*/ 5446 w 181521"/>
                <a:gd name="connsiteY0" fmla="*/ 405375 h 428390"/>
                <a:gd name="connsiteX1" fmla="*/ 103467 w 181521"/>
                <a:gd name="connsiteY1" fmla="*/ 289201 h 428390"/>
                <a:gd name="connsiteX2" fmla="*/ 155745 w 181521"/>
                <a:gd name="connsiteY2" fmla="*/ 165767 h 428390"/>
                <a:gd name="connsiteX3" fmla="*/ 97659 w 181521"/>
                <a:gd name="connsiteY3" fmla="*/ 22728 h 428390"/>
                <a:gd name="connsiteX4" fmla="*/ 115811 w 181521"/>
                <a:gd name="connsiteY4" fmla="*/ 9658 h 428390"/>
                <a:gd name="connsiteX5" fmla="*/ 178980 w 181521"/>
                <a:gd name="connsiteY5" fmla="*/ 144710 h 428390"/>
                <a:gd name="connsiteX6" fmla="*/ 141950 w 181521"/>
                <a:gd name="connsiteY6" fmla="*/ 269597 h 428390"/>
                <a:gd name="connsiteX7" fmla="*/ 13433 w 181521"/>
                <a:gd name="connsiteY7" fmla="*/ 430062 h 428390"/>
                <a:gd name="connsiteX8" fmla="*/ 5446 w 181521"/>
                <a:gd name="connsiteY8" fmla="*/ 405375 h 42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21" h="428390">
                  <a:moveTo>
                    <a:pt x="5446" y="405375"/>
                  </a:moveTo>
                  <a:cubicBezTo>
                    <a:pt x="42476" y="370523"/>
                    <a:pt x="75876" y="332040"/>
                    <a:pt x="103467" y="289201"/>
                  </a:cubicBezTo>
                  <a:cubicBezTo>
                    <a:pt x="127428" y="252171"/>
                    <a:pt x="150663" y="210058"/>
                    <a:pt x="155745" y="165767"/>
                  </a:cubicBezTo>
                  <a:cubicBezTo>
                    <a:pt x="161554" y="109132"/>
                    <a:pt x="130332" y="64841"/>
                    <a:pt x="97659" y="22728"/>
                  </a:cubicBezTo>
                  <a:cubicBezTo>
                    <a:pt x="88946" y="11110"/>
                    <a:pt x="107098" y="-1233"/>
                    <a:pt x="115811" y="9658"/>
                  </a:cubicBezTo>
                  <a:cubicBezTo>
                    <a:pt x="146306" y="49593"/>
                    <a:pt x="176802" y="92432"/>
                    <a:pt x="178980" y="144710"/>
                  </a:cubicBezTo>
                  <a:cubicBezTo>
                    <a:pt x="180432" y="189001"/>
                    <a:pt x="163006" y="231841"/>
                    <a:pt x="141950" y="269597"/>
                  </a:cubicBezTo>
                  <a:cubicBezTo>
                    <a:pt x="107824" y="329862"/>
                    <a:pt x="64259" y="383592"/>
                    <a:pt x="13433" y="430062"/>
                  </a:cubicBezTo>
                  <a:cubicBezTo>
                    <a:pt x="10528" y="420623"/>
                    <a:pt x="7624" y="412636"/>
                    <a:pt x="5446" y="405375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4" name="任意多边形: 形状 1713">
              <a:extLst>
                <a:ext uri="{FF2B5EF4-FFF2-40B4-BE49-F238E27FC236}">
                  <a16:creationId xmlns:a16="http://schemas.microsoft.com/office/drawing/2014/main" xmlns="" id="{57A80C03-3364-446C-97D6-CCE29F40103E}"/>
                </a:ext>
              </a:extLst>
            </p:cNvPr>
            <p:cNvSpPr/>
            <p:nvPr/>
          </p:nvSpPr>
          <p:spPr>
            <a:xfrm>
              <a:off x="3686977" y="3872627"/>
              <a:ext cx="87130" cy="87130"/>
            </a:xfrm>
            <a:custGeom>
              <a:avLst/>
              <a:gdLst>
                <a:gd name="connsiteX0" fmla="*/ 81659 w 87130"/>
                <a:gd name="connsiteY0" fmla="*/ 25192 h 87130"/>
                <a:gd name="connsiteX1" fmla="*/ 67863 w 87130"/>
                <a:gd name="connsiteY1" fmla="*/ 81827 h 87130"/>
                <a:gd name="connsiteX2" fmla="*/ 11229 w 87130"/>
                <a:gd name="connsiteY2" fmla="*/ 68031 h 87130"/>
                <a:gd name="connsiteX3" fmla="*/ 25024 w 87130"/>
                <a:gd name="connsiteY3" fmla="*/ 11396 h 87130"/>
                <a:gd name="connsiteX4" fmla="*/ 81659 w 87130"/>
                <a:gd name="connsiteY4" fmla="*/ 25192 h 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0" h="87130">
                  <a:moveTo>
                    <a:pt x="81659" y="25192"/>
                  </a:moveTo>
                  <a:cubicBezTo>
                    <a:pt x="93277" y="44796"/>
                    <a:pt x="86742" y="70209"/>
                    <a:pt x="67863" y="81827"/>
                  </a:cubicBezTo>
                  <a:cubicBezTo>
                    <a:pt x="48259" y="93444"/>
                    <a:pt x="22846" y="86909"/>
                    <a:pt x="11229" y="68031"/>
                  </a:cubicBezTo>
                  <a:cubicBezTo>
                    <a:pt x="-389" y="48427"/>
                    <a:pt x="6146" y="23014"/>
                    <a:pt x="25024" y="11396"/>
                  </a:cubicBezTo>
                  <a:cubicBezTo>
                    <a:pt x="44629" y="-221"/>
                    <a:pt x="70042" y="5588"/>
                    <a:pt x="81659" y="25192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5" name="任意多边形: 形状 1714">
              <a:extLst>
                <a:ext uri="{FF2B5EF4-FFF2-40B4-BE49-F238E27FC236}">
                  <a16:creationId xmlns:a16="http://schemas.microsoft.com/office/drawing/2014/main" xmlns="" id="{9038AE5B-9E7C-40F1-BE83-E4B856616003}"/>
                </a:ext>
              </a:extLst>
            </p:cNvPr>
            <p:cNvSpPr/>
            <p:nvPr/>
          </p:nvSpPr>
          <p:spPr>
            <a:xfrm>
              <a:off x="1576527" y="3670498"/>
              <a:ext cx="3252866" cy="769651"/>
            </a:xfrm>
            <a:custGeom>
              <a:avLst/>
              <a:gdLst>
                <a:gd name="connsiteX0" fmla="*/ 3240578 w 3252865"/>
                <a:gd name="connsiteY0" fmla="*/ 39264 h 769651"/>
                <a:gd name="connsiteX1" fmla="*/ 3233317 w 3252865"/>
                <a:gd name="connsiteY1" fmla="*/ 42895 h 769651"/>
                <a:gd name="connsiteX2" fmla="*/ 28373 w 3252865"/>
                <a:gd name="connsiteY2" fmla="*/ 767529 h 769651"/>
                <a:gd name="connsiteX3" fmla="*/ 5865 w 3252865"/>
                <a:gd name="connsiteY3" fmla="*/ 753007 h 769651"/>
                <a:gd name="connsiteX4" fmla="*/ 20386 w 3252865"/>
                <a:gd name="connsiteY4" fmla="*/ 730498 h 769651"/>
                <a:gd name="connsiteX5" fmla="*/ 3225330 w 3252865"/>
                <a:gd name="connsiteY5" fmla="*/ 5865 h 769651"/>
                <a:gd name="connsiteX6" fmla="*/ 3247839 w 3252865"/>
                <a:gd name="connsiteY6" fmla="*/ 20386 h 769651"/>
                <a:gd name="connsiteX7" fmla="*/ 3240578 w 3252865"/>
                <a:gd name="connsiteY7" fmla="*/ 39264 h 7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2865" h="769651">
                  <a:moveTo>
                    <a:pt x="3240578" y="39264"/>
                  </a:moveTo>
                  <a:cubicBezTo>
                    <a:pt x="3238400" y="40717"/>
                    <a:pt x="3236222" y="42169"/>
                    <a:pt x="3233317" y="42895"/>
                  </a:cubicBezTo>
                  <a:lnTo>
                    <a:pt x="28373" y="767529"/>
                  </a:lnTo>
                  <a:cubicBezTo>
                    <a:pt x="18208" y="769707"/>
                    <a:pt x="8043" y="763172"/>
                    <a:pt x="5865" y="753007"/>
                  </a:cubicBezTo>
                  <a:cubicBezTo>
                    <a:pt x="3686" y="742842"/>
                    <a:pt x="10221" y="732677"/>
                    <a:pt x="20386" y="730498"/>
                  </a:cubicBezTo>
                  <a:lnTo>
                    <a:pt x="3225330" y="5865"/>
                  </a:lnTo>
                  <a:cubicBezTo>
                    <a:pt x="3235495" y="3686"/>
                    <a:pt x="3245661" y="10221"/>
                    <a:pt x="3247839" y="20386"/>
                  </a:cubicBezTo>
                  <a:cubicBezTo>
                    <a:pt x="3249291" y="27647"/>
                    <a:pt x="3246387" y="34908"/>
                    <a:pt x="3240578" y="39264"/>
                  </a:cubicBezTo>
                  <a:close/>
                </a:path>
              </a:pathLst>
            </a:custGeom>
            <a:solidFill>
              <a:srgbClr val="DEBC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6" name="任意多边形: 形状 1715">
              <a:extLst>
                <a:ext uri="{FF2B5EF4-FFF2-40B4-BE49-F238E27FC236}">
                  <a16:creationId xmlns:a16="http://schemas.microsoft.com/office/drawing/2014/main" xmlns="" id="{575D1692-A5E2-48F6-BF71-C5AC3A81C2C8}"/>
                </a:ext>
              </a:extLst>
            </p:cNvPr>
            <p:cNvSpPr/>
            <p:nvPr/>
          </p:nvSpPr>
          <p:spPr>
            <a:xfrm>
              <a:off x="1666249" y="4280791"/>
              <a:ext cx="58087" cy="116174"/>
            </a:xfrm>
            <a:custGeom>
              <a:avLst/>
              <a:gdLst>
                <a:gd name="connsiteX0" fmla="*/ 49742 w 58086"/>
                <a:gd name="connsiteY0" fmla="*/ 102053 h 116173"/>
                <a:gd name="connsiteX1" fmla="*/ 27960 w 58086"/>
                <a:gd name="connsiteY1" fmla="*/ 75188 h 116173"/>
                <a:gd name="connsiteX2" fmla="*/ 22877 w 58086"/>
                <a:gd name="connsiteY2" fmla="*/ 30897 h 116173"/>
                <a:gd name="connsiteX3" fmla="*/ 38851 w 58086"/>
                <a:gd name="connsiteY3" fmla="*/ 57762 h 116173"/>
                <a:gd name="connsiteX4" fmla="*/ 35221 w 58086"/>
                <a:gd name="connsiteY4" fmla="*/ 102779 h 116173"/>
                <a:gd name="connsiteX5" fmla="*/ 49742 w 58086"/>
                <a:gd name="connsiteY5" fmla="*/ 107136 h 116173"/>
                <a:gd name="connsiteX6" fmla="*/ 47564 w 58086"/>
                <a:gd name="connsiteY6" fmla="*/ 31623 h 116173"/>
                <a:gd name="connsiteX7" fmla="*/ 18521 w 58086"/>
                <a:gd name="connsiteY7" fmla="*/ 6936 h 116173"/>
                <a:gd name="connsiteX8" fmla="*/ 6177 w 58086"/>
                <a:gd name="connsiteY8" fmla="*/ 54858 h 116173"/>
                <a:gd name="connsiteX9" fmla="*/ 38125 w 58086"/>
                <a:gd name="connsiteY9" fmla="*/ 112945 h 116173"/>
                <a:gd name="connsiteX10" fmla="*/ 49742 w 58086"/>
                <a:gd name="connsiteY10" fmla="*/ 102053 h 116173"/>
                <a:gd name="connsiteX11" fmla="*/ 49742 w 58086"/>
                <a:gd name="connsiteY11" fmla="*/ 102053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086" h="116173">
                  <a:moveTo>
                    <a:pt x="49742" y="102053"/>
                  </a:moveTo>
                  <a:cubicBezTo>
                    <a:pt x="40303" y="94792"/>
                    <a:pt x="33042" y="86080"/>
                    <a:pt x="27960" y="75188"/>
                  </a:cubicBezTo>
                  <a:cubicBezTo>
                    <a:pt x="23603" y="65023"/>
                    <a:pt x="16342" y="41788"/>
                    <a:pt x="22877" y="30897"/>
                  </a:cubicBezTo>
                  <a:cubicBezTo>
                    <a:pt x="32316" y="15649"/>
                    <a:pt x="38125" y="50501"/>
                    <a:pt x="38851" y="57762"/>
                  </a:cubicBezTo>
                  <a:cubicBezTo>
                    <a:pt x="41029" y="73010"/>
                    <a:pt x="39577" y="87532"/>
                    <a:pt x="35221" y="102779"/>
                  </a:cubicBezTo>
                  <a:cubicBezTo>
                    <a:pt x="32316" y="112218"/>
                    <a:pt x="47564" y="116575"/>
                    <a:pt x="49742" y="107136"/>
                  </a:cubicBezTo>
                  <a:cubicBezTo>
                    <a:pt x="56277" y="82449"/>
                    <a:pt x="56277" y="56310"/>
                    <a:pt x="47564" y="31623"/>
                  </a:cubicBezTo>
                  <a:cubicBezTo>
                    <a:pt x="43934" y="20732"/>
                    <a:pt x="34495" y="-325"/>
                    <a:pt x="18521" y="6936"/>
                  </a:cubicBezTo>
                  <a:cubicBezTo>
                    <a:pt x="3999" y="14197"/>
                    <a:pt x="4725" y="41788"/>
                    <a:pt x="6177" y="54858"/>
                  </a:cubicBezTo>
                  <a:cubicBezTo>
                    <a:pt x="9082" y="78093"/>
                    <a:pt x="19973" y="98423"/>
                    <a:pt x="38125" y="112945"/>
                  </a:cubicBezTo>
                  <a:cubicBezTo>
                    <a:pt x="46838" y="118753"/>
                    <a:pt x="57729" y="108588"/>
                    <a:pt x="49742" y="102053"/>
                  </a:cubicBezTo>
                  <a:lnTo>
                    <a:pt x="49742" y="102053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7" name="任意多边形: 形状 1716">
              <a:extLst>
                <a:ext uri="{FF2B5EF4-FFF2-40B4-BE49-F238E27FC236}">
                  <a16:creationId xmlns:a16="http://schemas.microsoft.com/office/drawing/2014/main" xmlns="" id="{5C37DF91-4BA1-41C5-BD55-33E7346B7ADE}"/>
                </a:ext>
              </a:extLst>
            </p:cNvPr>
            <p:cNvSpPr/>
            <p:nvPr/>
          </p:nvSpPr>
          <p:spPr>
            <a:xfrm>
              <a:off x="1697476" y="5163386"/>
              <a:ext cx="29043" cy="798695"/>
            </a:xfrm>
            <a:custGeom>
              <a:avLst/>
              <a:gdLst>
                <a:gd name="connsiteX0" fmla="*/ 5446 w 29043"/>
                <a:gd name="connsiteY0" fmla="*/ 13070 h 798694"/>
                <a:gd name="connsiteX1" fmla="*/ 9802 w 29043"/>
                <a:gd name="connsiteY1" fmla="*/ 787077 h 798694"/>
                <a:gd name="connsiteX2" fmla="*/ 25776 w 29043"/>
                <a:gd name="connsiteY2" fmla="*/ 787077 h 798694"/>
                <a:gd name="connsiteX3" fmla="*/ 21420 w 29043"/>
                <a:gd name="connsiteY3" fmla="*/ 13070 h 798694"/>
                <a:gd name="connsiteX4" fmla="*/ 5446 w 29043"/>
                <a:gd name="connsiteY4" fmla="*/ 13070 h 798694"/>
                <a:gd name="connsiteX5" fmla="*/ 5446 w 29043"/>
                <a:gd name="connsiteY5" fmla="*/ 13070 h 7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798694">
                  <a:moveTo>
                    <a:pt x="5446" y="13070"/>
                  </a:moveTo>
                  <a:cubicBezTo>
                    <a:pt x="6898" y="270830"/>
                    <a:pt x="8350" y="529317"/>
                    <a:pt x="9802" y="787077"/>
                  </a:cubicBezTo>
                  <a:cubicBezTo>
                    <a:pt x="9802" y="797243"/>
                    <a:pt x="25776" y="797243"/>
                    <a:pt x="25776" y="787077"/>
                  </a:cubicBezTo>
                  <a:cubicBezTo>
                    <a:pt x="24324" y="529317"/>
                    <a:pt x="22872" y="270830"/>
                    <a:pt x="21420" y="13070"/>
                  </a:cubicBezTo>
                  <a:cubicBezTo>
                    <a:pt x="21420" y="2904"/>
                    <a:pt x="5446" y="2904"/>
                    <a:pt x="5446" y="13070"/>
                  </a:cubicBezTo>
                  <a:lnTo>
                    <a:pt x="5446" y="1307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8" name="任意多边形: 形状 1717">
              <a:extLst>
                <a:ext uri="{FF2B5EF4-FFF2-40B4-BE49-F238E27FC236}">
                  <a16:creationId xmlns:a16="http://schemas.microsoft.com/office/drawing/2014/main" xmlns="" id="{7EC3DCC3-4E41-4EFF-96D1-42A72A34964B}"/>
                </a:ext>
              </a:extLst>
            </p:cNvPr>
            <p:cNvSpPr/>
            <p:nvPr/>
          </p:nvSpPr>
          <p:spPr>
            <a:xfrm>
              <a:off x="1694572" y="4375583"/>
              <a:ext cx="29043" cy="798695"/>
            </a:xfrm>
            <a:custGeom>
              <a:avLst/>
              <a:gdLst>
                <a:gd name="connsiteX0" fmla="*/ 5446 w 29043"/>
                <a:gd name="connsiteY0" fmla="*/ 13070 h 798694"/>
                <a:gd name="connsiteX1" fmla="*/ 9802 w 29043"/>
                <a:gd name="connsiteY1" fmla="*/ 787077 h 798694"/>
                <a:gd name="connsiteX2" fmla="*/ 25776 w 29043"/>
                <a:gd name="connsiteY2" fmla="*/ 787077 h 798694"/>
                <a:gd name="connsiteX3" fmla="*/ 21420 w 29043"/>
                <a:gd name="connsiteY3" fmla="*/ 13070 h 798694"/>
                <a:gd name="connsiteX4" fmla="*/ 5446 w 29043"/>
                <a:gd name="connsiteY4" fmla="*/ 13070 h 798694"/>
                <a:gd name="connsiteX5" fmla="*/ 5446 w 29043"/>
                <a:gd name="connsiteY5" fmla="*/ 13070 h 7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798694">
                  <a:moveTo>
                    <a:pt x="5446" y="13070"/>
                  </a:moveTo>
                  <a:cubicBezTo>
                    <a:pt x="6898" y="270830"/>
                    <a:pt x="8350" y="529317"/>
                    <a:pt x="9802" y="787077"/>
                  </a:cubicBezTo>
                  <a:cubicBezTo>
                    <a:pt x="9802" y="797243"/>
                    <a:pt x="25776" y="797243"/>
                    <a:pt x="25776" y="787077"/>
                  </a:cubicBezTo>
                  <a:cubicBezTo>
                    <a:pt x="24324" y="529317"/>
                    <a:pt x="22872" y="270830"/>
                    <a:pt x="21420" y="13070"/>
                  </a:cubicBezTo>
                  <a:cubicBezTo>
                    <a:pt x="21420" y="2904"/>
                    <a:pt x="5446" y="2904"/>
                    <a:pt x="5446" y="13070"/>
                  </a:cubicBezTo>
                  <a:lnTo>
                    <a:pt x="5446" y="1307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9" name="任意多边形: 形状 1718">
              <a:extLst>
                <a:ext uri="{FF2B5EF4-FFF2-40B4-BE49-F238E27FC236}">
                  <a16:creationId xmlns:a16="http://schemas.microsoft.com/office/drawing/2014/main" xmlns="" id="{AE171423-DC67-470F-8230-EF27BF0BE5BC}"/>
                </a:ext>
              </a:extLst>
            </p:cNvPr>
            <p:cNvSpPr/>
            <p:nvPr/>
          </p:nvSpPr>
          <p:spPr>
            <a:xfrm>
              <a:off x="1279481" y="4746897"/>
              <a:ext cx="864042" cy="682521"/>
            </a:xfrm>
            <a:custGeom>
              <a:avLst/>
              <a:gdLst>
                <a:gd name="connsiteX0" fmla="*/ 857641 w 864042"/>
                <a:gd name="connsiteY0" fmla="*/ 340191 h 682520"/>
                <a:gd name="connsiteX1" fmla="*/ 433358 w 864042"/>
                <a:gd name="connsiteY1" fmla="*/ 676446 h 682520"/>
                <a:gd name="connsiteX2" fmla="*/ 6668 w 864042"/>
                <a:gd name="connsiteY2" fmla="*/ 343250 h 682520"/>
                <a:gd name="connsiteX3" fmla="*/ 430952 w 864042"/>
                <a:gd name="connsiteY3" fmla="*/ 6995 h 682520"/>
                <a:gd name="connsiteX4" fmla="*/ 857641 w 864042"/>
                <a:gd name="connsiteY4" fmla="*/ 340191 h 68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42" h="682520">
                  <a:moveTo>
                    <a:pt x="857641" y="340191"/>
                  </a:moveTo>
                  <a:cubicBezTo>
                    <a:pt x="858306" y="525055"/>
                    <a:pt x="668348" y="675601"/>
                    <a:pt x="433358" y="676446"/>
                  </a:cubicBezTo>
                  <a:cubicBezTo>
                    <a:pt x="198368" y="677291"/>
                    <a:pt x="7333" y="528113"/>
                    <a:pt x="6668" y="343250"/>
                  </a:cubicBezTo>
                  <a:cubicBezTo>
                    <a:pt x="6004" y="158386"/>
                    <a:pt x="195962" y="7839"/>
                    <a:pt x="430952" y="6995"/>
                  </a:cubicBezTo>
                  <a:cubicBezTo>
                    <a:pt x="665941" y="6150"/>
                    <a:pt x="856977" y="155327"/>
                    <a:pt x="857641" y="340191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0" name="任意多边形: 形状 1719">
              <a:extLst>
                <a:ext uri="{FF2B5EF4-FFF2-40B4-BE49-F238E27FC236}">
                  <a16:creationId xmlns:a16="http://schemas.microsoft.com/office/drawing/2014/main" xmlns="" id="{42342A8A-36D0-4705-BE68-7D823BECFAA4}"/>
                </a:ext>
              </a:extLst>
            </p:cNvPr>
            <p:cNvSpPr/>
            <p:nvPr/>
          </p:nvSpPr>
          <p:spPr>
            <a:xfrm>
              <a:off x="1371461" y="4749881"/>
              <a:ext cx="341260" cy="689782"/>
            </a:xfrm>
            <a:custGeom>
              <a:avLst/>
              <a:gdLst>
                <a:gd name="connsiteX0" fmla="*/ 340900 w 341260"/>
                <a:gd name="connsiteY0" fmla="*/ 684336 h 689781"/>
                <a:gd name="connsiteX1" fmla="*/ 5448 w 341260"/>
                <a:gd name="connsiteY1" fmla="*/ 345980 h 689781"/>
                <a:gd name="connsiteX2" fmla="*/ 338722 w 341260"/>
                <a:gd name="connsiteY2" fmla="*/ 5446 h 689781"/>
                <a:gd name="connsiteX3" fmla="*/ 338722 w 341260"/>
                <a:gd name="connsiteY3" fmla="*/ 15611 h 689781"/>
                <a:gd name="connsiteX4" fmla="*/ 16340 w 341260"/>
                <a:gd name="connsiteY4" fmla="*/ 345980 h 689781"/>
                <a:gd name="connsiteX5" fmla="*/ 341626 w 341260"/>
                <a:gd name="connsiteY5" fmla="*/ 674171 h 689781"/>
                <a:gd name="connsiteX6" fmla="*/ 340900 w 341260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60" h="689781">
                  <a:moveTo>
                    <a:pt x="340900" y="684336"/>
                  </a:moveTo>
                  <a:cubicBezTo>
                    <a:pt x="156474" y="685062"/>
                    <a:pt x="6174" y="533310"/>
                    <a:pt x="5448" y="345980"/>
                  </a:cubicBezTo>
                  <a:cubicBezTo>
                    <a:pt x="4722" y="158650"/>
                    <a:pt x="154296" y="5446"/>
                    <a:pt x="338722" y="5446"/>
                  </a:cubicBezTo>
                  <a:lnTo>
                    <a:pt x="338722" y="15611"/>
                  </a:lnTo>
                  <a:cubicBezTo>
                    <a:pt x="160105" y="16337"/>
                    <a:pt x="15613" y="164458"/>
                    <a:pt x="16340" y="345980"/>
                  </a:cubicBezTo>
                  <a:cubicBezTo>
                    <a:pt x="17066" y="527501"/>
                    <a:pt x="163009" y="674897"/>
                    <a:pt x="341626" y="674171"/>
                  </a:cubicBezTo>
                  <a:lnTo>
                    <a:pt x="340900" y="684336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1" name="任意多边形: 形状 1720">
              <a:extLst>
                <a:ext uri="{FF2B5EF4-FFF2-40B4-BE49-F238E27FC236}">
                  <a16:creationId xmlns:a16="http://schemas.microsoft.com/office/drawing/2014/main" xmlns="" id="{D6263CB8-AE0B-4934-9C6B-93C80EB0C25E}"/>
                </a:ext>
              </a:extLst>
            </p:cNvPr>
            <p:cNvSpPr/>
            <p:nvPr/>
          </p:nvSpPr>
          <p:spPr>
            <a:xfrm>
              <a:off x="1704011" y="4749878"/>
              <a:ext cx="341260" cy="689782"/>
            </a:xfrm>
            <a:custGeom>
              <a:avLst/>
              <a:gdLst>
                <a:gd name="connsiteX0" fmla="*/ 8350 w 341260"/>
                <a:gd name="connsiteY0" fmla="*/ 684339 h 689781"/>
                <a:gd name="connsiteX1" fmla="*/ 8350 w 341260"/>
                <a:gd name="connsiteY1" fmla="*/ 674173 h 689781"/>
                <a:gd name="connsiteX2" fmla="*/ 330732 w 341260"/>
                <a:gd name="connsiteY2" fmla="*/ 343804 h 689781"/>
                <a:gd name="connsiteX3" fmla="*/ 5446 w 341260"/>
                <a:gd name="connsiteY3" fmla="*/ 15613 h 689781"/>
                <a:gd name="connsiteX4" fmla="*/ 5446 w 341260"/>
                <a:gd name="connsiteY4" fmla="*/ 5448 h 689781"/>
                <a:gd name="connsiteX5" fmla="*/ 340897 w 341260"/>
                <a:gd name="connsiteY5" fmla="*/ 343804 h 689781"/>
                <a:gd name="connsiteX6" fmla="*/ 8350 w 341260"/>
                <a:gd name="connsiteY6" fmla="*/ 684339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60" h="689781">
                  <a:moveTo>
                    <a:pt x="8350" y="684339"/>
                  </a:moveTo>
                  <a:lnTo>
                    <a:pt x="8350" y="674173"/>
                  </a:lnTo>
                  <a:cubicBezTo>
                    <a:pt x="186967" y="673447"/>
                    <a:pt x="331458" y="525326"/>
                    <a:pt x="330732" y="343804"/>
                  </a:cubicBezTo>
                  <a:cubicBezTo>
                    <a:pt x="330006" y="162283"/>
                    <a:pt x="184063" y="14887"/>
                    <a:pt x="5446" y="15613"/>
                  </a:cubicBezTo>
                  <a:lnTo>
                    <a:pt x="5446" y="5448"/>
                  </a:lnTo>
                  <a:cubicBezTo>
                    <a:pt x="189872" y="4722"/>
                    <a:pt x="340171" y="156474"/>
                    <a:pt x="340897" y="343804"/>
                  </a:cubicBezTo>
                  <a:cubicBezTo>
                    <a:pt x="342350" y="530408"/>
                    <a:pt x="192776" y="683613"/>
                    <a:pt x="8350" y="684339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2" name="任意多边形: 形状 1721">
              <a:extLst>
                <a:ext uri="{FF2B5EF4-FFF2-40B4-BE49-F238E27FC236}">
                  <a16:creationId xmlns:a16="http://schemas.microsoft.com/office/drawing/2014/main" xmlns="" id="{020F5152-F371-4D27-9CBE-9E5966803112}"/>
                </a:ext>
              </a:extLst>
            </p:cNvPr>
            <p:cNvSpPr/>
            <p:nvPr/>
          </p:nvSpPr>
          <p:spPr>
            <a:xfrm>
              <a:off x="1505785" y="4749155"/>
              <a:ext cx="210565" cy="689782"/>
            </a:xfrm>
            <a:custGeom>
              <a:avLst/>
              <a:gdLst>
                <a:gd name="connsiteX0" fmla="*/ 206576 w 210564"/>
                <a:gd name="connsiteY0" fmla="*/ 685062 h 689781"/>
                <a:gd name="connsiteX1" fmla="*/ 5450 w 210564"/>
                <a:gd name="connsiteY1" fmla="*/ 345980 h 689781"/>
                <a:gd name="connsiteX2" fmla="*/ 203672 w 210564"/>
                <a:gd name="connsiteY2" fmla="*/ 5446 h 689781"/>
                <a:gd name="connsiteX3" fmla="*/ 203672 w 210564"/>
                <a:gd name="connsiteY3" fmla="*/ 15611 h 689781"/>
                <a:gd name="connsiteX4" fmla="*/ 15615 w 210564"/>
                <a:gd name="connsiteY4" fmla="*/ 345254 h 689781"/>
                <a:gd name="connsiteX5" fmla="*/ 205850 w 210564"/>
                <a:gd name="connsiteY5" fmla="*/ 673445 h 689781"/>
                <a:gd name="connsiteX6" fmla="*/ 206576 w 210564"/>
                <a:gd name="connsiteY6" fmla="*/ 685062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64" h="689781">
                  <a:moveTo>
                    <a:pt x="206576" y="685062"/>
                  </a:moveTo>
                  <a:cubicBezTo>
                    <a:pt x="96211" y="685788"/>
                    <a:pt x="6176" y="533310"/>
                    <a:pt x="5450" y="345980"/>
                  </a:cubicBezTo>
                  <a:cubicBezTo>
                    <a:pt x="4724" y="158650"/>
                    <a:pt x="94033" y="6172"/>
                    <a:pt x="203672" y="5446"/>
                  </a:cubicBezTo>
                  <a:lnTo>
                    <a:pt x="203672" y="15611"/>
                  </a:lnTo>
                  <a:cubicBezTo>
                    <a:pt x="99115" y="16337"/>
                    <a:pt x="14889" y="163732"/>
                    <a:pt x="15615" y="345254"/>
                  </a:cubicBezTo>
                  <a:cubicBezTo>
                    <a:pt x="16341" y="526775"/>
                    <a:pt x="101293" y="674171"/>
                    <a:pt x="205850" y="673445"/>
                  </a:cubicBezTo>
                  <a:lnTo>
                    <a:pt x="206576" y="685062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3" name="任意多边形: 形状 1722">
              <a:extLst>
                <a:ext uri="{FF2B5EF4-FFF2-40B4-BE49-F238E27FC236}">
                  <a16:creationId xmlns:a16="http://schemas.microsoft.com/office/drawing/2014/main" xmlns="" id="{511EB00F-40F5-4E09-8FA3-06D121D6A355}"/>
                </a:ext>
              </a:extLst>
            </p:cNvPr>
            <p:cNvSpPr/>
            <p:nvPr/>
          </p:nvSpPr>
          <p:spPr>
            <a:xfrm>
              <a:off x="1704737" y="4749152"/>
              <a:ext cx="210565" cy="689782"/>
            </a:xfrm>
            <a:custGeom>
              <a:avLst/>
              <a:gdLst>
                <a:gd name="connsiteX0" fmla="*/ 7624 w 210564"/>
                <a:gd name="connsiteY0" fmla="*/ 685065 h 689781"/>
                <a:gd name="connsiteX1" fmla="*/ 7624 w 210564"/>
                <a:gd name="connsiteY1" fmla="*/ 674899 h 689781"/>
                <a:gd name="connsiteX2" fmla="*/ 195680 w 210564"/>
                <a:gd name="connsiteY2" fmla="*/ 345256 h 689781"/>
                <a:gd name="connsiteX3" fmla="*/ 5446 w 210564"/>
                <a:gd name="connsiteY3" fmla="*/ 15613 h 689781"/>
                <a:gd name="connsiteX4" fmla="*/ 5446 w 210564"/>
                <a:gd name="connsiteY4" fmla="*/ 5448 h 689781"/>
                <a:gd name="connsiteX5" fmla="*/ 206572 w 210564"/>
                <a:gd name="connsiteY5" fmla="*/ 344530 h 689781"/>
                <a:gd name="connsiteX6" fmla="*/ 7624 w 210564"/>
                <a:gd name="connsiteY6" fmla="*/ 685065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64" h="689781">
                  <a:moveTo>
                    <a:pt x="7624" y="685065"/>
                  </a:moveTo>
                  <a:lnTo>
                    <a:pt x="7624" y="674899"/>
                  </a:lnTo>
                  <a:cubicBezTo>
                    <a:pt x="112180" y="674173"/>
                    <a:pt x="196406" y="526778"/>
                    <a:pt x="195680" y="345256"/>
                  </a:cubicBezTo>
                  <a:cubicBezTo>
                    <a:pt x="194954" y="163009"/>
                    <a:pt x="110002" y="15613"/>
                    <a:pt x="5446" y="15613"/>
                  </a:cubicBezTo>
                  <a:lnTo>
                    <a:pt x="5446" y="5448"/>
                  </a:lnTo>
                  <a:cubicBezTo>
                    <a:pt x="115811" y="4722"/>
                    <a:pt x="205845" y="157200"/>
                    <a:pt x="206572" y="344530"/>
                  </a:cubicBezTo>
                  <a:cubicBezTo>
                    <a:pt x="206572" y="531861"/>
                    <a:pt x="117989" y="684339"/>
                    <a:pt x="7624" y="685065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4" name="任意多边形: 形状 1723">
              <a:extLst>
                <a:ext uri="{FF2B5EF4-FFF2-40B4-BE49-F238E27FC236}">
                  <a16:creationId xmlns:a16="http://schemas.microsoft.com/office/drawing/2014/main" xmlns="" id="{8E379B56-C292-4785-99A0-5B94120FA2AB}"/>
                </a:ext>
              </a:extLst>
            </p:cNvPr>
            <p:cNvSpPr/>
            <p:nvPr/>
          </p:nvSpPr>
          <p:spPr>
            <a:xfrm>
              <a:off x="1621950" y="4746250"/>
              <a:ext cx="94391" cy="689782"/>
            </a:xfrm>
            <a:custGeom>
              <a:avLst/>
              <a:gdLst>
                <a:gd name="connsiteX0" fmla="*/ 90410 w 94391"/>
                <a:gd name="connsiteY0" fmla="*/ 684336 h 689781"/>
                <a:gd name="connsiteX1" fmla="*/ 5458 w 94391"/>
                <a:gd name="connsiteY1" fmla="*/ 345254 h 689781"/>
                <a:gd name="connsiteX2" fmla="*/ 87506 w 94391"/>
                <a:gd name="connsiteY2" fmla="*/ 5446 h 689781"/>
                <a:gd name="connsiteX3" fmla="*/ 87506 w 94391"/>
                <a:gd name="connsiteY3" fmla="*/ 15611 h 689781"/>
                <a:gd name="connsiteX4" fmla="*/ 15624 w 94391"/>
                <a:gd name="connsiteY4" fmla="*/ 345254 h 689781"/>
                <a:gd name="connsiteX5" fmla="*/ 89684 w 94391"/>
                <a:gd name="connsiteY5" fmla="*/ 674171 h 689781"/>
                <a:gd name="connsiteX6" fmla="*/ 90410 w 94391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689781">
                  <a:moveTo>
                    <a:pt x="90410" y="684336"/>
                  </a:moveTo>
                  <a:cubicBezTo>
                    <a:pt x="38132" y="684336"/>
                    <a:pt x="6184" y="512254"/>
                    <a:pt x="5458" y="345254"/>
                  </a:cubicBezTo>
                  <a:cubicBezTo>
                    <a:pt x="4732" y="178254"/>
                    <a:pt x="35228" y="5446"/>
                    <a:pt x="87506" y="5446"/>
                  </a:cubicBezTo>
                  <a:lnTo>
                    <a:pt x="87506" y="15611"/>
                  </a:lnTo>
                  <a:cubicBezTo>
                    <a:pt x="51928" y="15611"/>
                    <a:pt x="14897" y="148484"/>
                    <a:pt x="15624" y="345254"/>
                  </a:cubicBezTo>
                  <a:cubicBezTo>
                    <a:pt x="16350" y="542023"/>
                    <a:pt x="54832" y="674171"/>
                    <a:pt x="89684" y="674171"/>
                  </a:cubicBezTo>
                  <a:lnTo>
                    <a:pt x="90410" y="684336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5" name="任意多边形: 形状 1724">
              <a:extLst>
                <a:ext uri="{FF2B5EF4-FFF2-40B4-BE49-F238E27FC236}">
                  <a16:creationId xmlns:a16="http://schemas.microsoft.com/office/drawing/2014/main" xmlns="" id="{5D26394D-4C2F-4780-9242-F070948308C8}"/>
                </a:ext>
              </a:extLst>
            </p:cNvPr>
            <p:cNvSpPr/>
            <p:nvPr/>
          </p:nvSpPr>
          <p:spPr>
            <a:xfrm>
              <a:off x="1704737" y="4746250"/>
              <a:ext cx="94391" cy="689782"/>
            </a:xfrm>
            <a:custGeom>
              <a:avLst/>
              <a:gdLst>
                <a:gd name="connsiteX0" fmla="*/ 7624 w 94391"/>
                <a:gd name="connsiteY0" fmla="*/ 684336 h 689781"/>
                <a:gd name="connsiteX1" fmla="*/ 7624 w 94391"/>
                <a:gd name="connsiteY1" fmla="*/ 674171 h 689781"/>
                <a:gd name="connsiteX2" fmla="*/ 79506 w 94391"/>
                <a:gd name="connsiteY2" fmla="*/ 344528 h 689781"/>
                <a:gd name="connsiteX3" fmla="*/ 5446 w 94391"/>
                <a:gd name="connsiteY3" fmla="*/ 15611 h 689781"/>
                <a:gd name="connsiteX4" fmla="*/ 5446 w 94391"/>
                <a:gd name="connsiteY4" fmla="*/ 5446 h 689781"/>
                <a:gd name="connsiteX5" fmla="*/ 90398 w 94391"/>
                <a:gd name="connsiteY5" fmla="*/ 344528 h 689781"/>
                <a:gd name="connsiteX6" fmla="*/ 7624 w 94391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689781">
                  <a:moveTo>
                    <a:pt x="7624" y="684336"/>
                  </a:moveTo>
                  <a:lnTo>
                    <a:pt x="7624" y="674171"/>
                  </a:lnTo>
                  <a:cubicBezTo>
                    <a:pt x="43202" y="674171"/>
                    <a:pt x="80233" y="541297"/>
                    <a:pt x="79506" y="344528"/>
                  </a:cubicBezTo>
                  <a:cubicBezTo>
                    <a:pt x="78780" y="147758"/>
                    <a:pt x="40298" y="15611"/>
                    <a:pt x="5446" y="15611"/>
                  </a:cubicBezTo>
                  <a:lnTo>
                    <a:pt x="5446" y="5446"/>
                  </a:lnTo>
                  <a:cubicBezTo>
                    <a:pt x="57724" y="5446"/>
                    <a:pt x="89672" y="177528"/>
                    <a:pt x="90398" y="344528"/>
                  </a:cubicBezTo>
                  <a:cubicBezTo>
                    <a:pt x="90398" y="510801"/>
                    <a:pt x="59902" y="683610"/>
                    <a:pt x="7624" y="68433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6" name="任意多边形: 形状 1725">
              <a:extLst>
                <a:ext uri="{FF2B5EF4-FFF2-40B4-BE49-F238E27FC236}">
                  <a16:creationId xmlns:a16="http://schemas.microsoft.com/office/drawing/2014/main" xmlns="" id="{DD089FAF-D02F-4AB6-8430-5215D966D50C}"/>
                </a:ext>
              </a:extLst>
            </p:cNvPr>
            <p:cNvSpPr/>
            <p:nvPr/>
          </p:nvSpPr>
          <p:spPr>
            <a:xfrm>
              <a:off x="1562424" y="4708494"/>
              <a:ext cx="290434" cy="72609"/>
            </a:xfrm>
            <a:custGeom>
              <a:avLst/>
              <a:gdLst>
                <a:gd name="connsiteX0" fmla="*/ 260302 w 290434"/>
                <a:gd name="connsiteY0" fmla="*/ 72246 h 72608"/>
                <a:gd name="connsiteX1" fmla="*/ 34489 w 290434"/>
                <a:gd name="connsiteY1" fmla="*/ 72972 h 72608"/>
                <a:gd name="connsiteX2" fmla="*/ 5446 w 290434"/>
                <a:gd name="connsiteY2" fmla="*/ 43928 h 72608"/>
                <a:gd name="connsiteX3" fmla="*/ 5446 w 290434"/>
                <a:gd name="connsiteY3" fmla="*/ 35215 h 72608"/>
                <a:gd name="connsiteX4" fmla="*/ 34489 w 290434"/>
                <a:gd name="connsiteY4" fmla="*/ 6172 h 72608"/>
                <a:gd name="connsiteX5" fmla="*/ 260302 w 290434"/>
                <a:gd name="connsiteY5" fmla="*/ 5446 h 72608"/>
                <a:gd name="connsiteX6" fmla="*/ 289345 w 290434"/>
                <a:gd name="connsiteY6" fmla="*/ 34489 h 72608"/>
                <a:gd name="connsiteX7" fmla="*/ 289345 w 290434"/>
                <a:gd name="connsiteY7" fmla="*/ 43202 h 72608"/>
                <a:gd name="connsiteX8" fmla="*/ 260302 w 290434"/>
                <a:gd name="connsiteY8" fmla="*/ 72246 h 7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34" h="72608">
                  <a:moveTo>
                    <a:pt x="260302" y="72246"/>
                  </a:moveTo>
                  <a:lnTo>
                    <a:pt x="34489" y="72972"/>
                  </a:lnTo>
                  <a:cubicBezTo>
                    <a:pt x="18515" y="72972"/>
                    <a:pt x="5446" y="59902"/>
                    <a:pt x="5446" y="43928"/>
                  </a:cubicBezTo>
                  <a:lnTo>
                    <a:pt x="5446" y="35215"/>
                  </a:lnTo>
                  <a:cubicBezTo>
                    <a:pt x="5446" y="19241"/>
                    <a:pt x="18515" y="6172"/>
                    <a:pt x="34489" y="6172"/>
                  </a:cubicBezTo>
                  <a:lnTo>
                    <a:pt x="260302" y="5446"/>
                  </a:lnTo>
                  <a:cubicBezTo>
                    <a:pt x="276276" y="5446"/>
                    <a:pt x="289345" y="18515"/>
                    <a:pt x="289345" y="34489"/>
                  </a:cubicBezTo>
                  <a:lnTo>
                    <a:pt x="289345" y="43202"/>
                  </a:lnTo>
                  <a:cubicBezTo>
                    <a:pt x="289345" y="58450"/>
                    <a:pt x="276276" y="71520"/>
                    <a:pt x="260302" y="7224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7" name="任意多边形: 形状 1726">
              <a:extLst>
                <a:ext uri="{FF2B5EF4-FFF2-40B4-BE49-F238E27FC236}">
                  <a16:creationId xmlns:a16="http://schemas.microsoft.com/office/drawing/2014/main" xmlns="" id="{04DE8CAA-65BB-44D5-B9FA-45FF8883A267}"/>
                </a:ext>
              </a:extLst>
            </p:cNvPr>
            <p:cNvSpPr/>
            <p:nvPr/>
          </p:nvSpPr>
          <p:spPr>
            <a:xfrm>
              <a:off x="1687084" y="5947741"/>
              <a:ext cx="29043" cy="326739"/>
            </a:xfrm>
            <a:custGeom>
              <a:avLst/>
              <a:gdLst>
                <a:gd name="connsiteX0" fmla="*/ 6398 w 29043"/>
                <a:gd name="connsiteY0" fmla="*/ 9258 h 326738"/>
                <a:gd name="connsiteX1" fmla="*/ 18742 w 29043"/>
                <a:gd name="connsiteY1" fmla="*/ 324379 h 326738"/>
                <a:gd name="connsiteX2" fmla="*/ 26729 w 29043"/>
                <a:gd name="connsiteY2" fmla="*/ 324379 h 326738"/>
                <a:gd name="connsiteX3" fmla="*/ 14385 w 29043"/>
                <a:gd name="connsiteY3" fmla="*/ 9258 h 326738"/>
                <a:gd name="connsiteX4" fmla="*/ 6398 w 29043"/>
                <a:gd name="connsiteY4" fmla="*/ 9258 h 326738"/>
                <a:gd name="connsiteX5" fmla="*/ 6398 w 29043"/>
                <a:gd name="connsiteY5" fmla="*/ 9258 h 32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26738">
                  <a:moveTo>
                    <a:pt x="6398" y="9258"/>
                  </a:moveTo>
                  <a:cubicBezTo>
                    <a:pt x="3494" y="114540"/>
                    <a:pt x="7124" y="219823"/>
                    <a:pt x="18742" y="324379"/>
                  </a:cubicBezTo>
                  <a:cubicBezTo>
                    <a:pt x="19468" y="329461"/>
                    <a:pt x="27455" y="329461"/>
                    <a:pt x="26729" y="324379"/>
                  </a:cubicBezTo>
                  <a:cubicBezTo>
                    <a:pt x="15111" y="219823"/>
                    <a:pt x="11481" y="114540"/>
                    <a:pt x="14385" y="9258"/>
                  </a:cubicBezTo>
                  <a:cubicBezTo>
                    <a:pt x="14385" y="4175"/>
                    <a:pt x="7124" y="4175"/>
                    <a:pt x="6398" y="9258"/>
                  </a:cubicBezTo>
                  <a:lnTo>
                    <a:pt x="6398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8" name="任意多边形: 形状 1727">
              <a:extLst>
                <a:ext uri="{FF2B5EF4-FFF2-40B4-BE49-F238E27FC236}">
                  <a16:creationId xmlns:a16="http://schemas.microsoft.com/office/drawing/2014/main" xmlns="" id="{7E280C9F-3F1F-430E-9F01-0EF523CBDFB7}"/>
                </a:ext>
              </a:extLst>
            </p:cNvPr>
            <p:cNvSpPr/>
            <p:nvPr/>
          </p:nvSpPr>
          <p:spPr>
            <a:xfrm>
              <a:off x="1698297" y="5930315"/>
              <a:ext cx="29043" cy="348521"/>
            </a:xfrm>
            <a:custGeom>
              <a:avLst/>
              <a:gdLst>
                <a:gd name="connsiteX0" fmla="*/ 8981 w 29043"/>
                <a:gd name="connsiteY0" fmla="*/ 9258 h 348521"/>
                <a:gd name="connsiteX1" fmla="*/ 18420 w 29043"/>
                <a:gd name="connsiteY1" fmla="*/ 341079 h 348521"/>
                <a:gd name="connsiteX2" fmla="*/ 26407 w 29043"/>
                <a:gd name="connsiteY2" fmla="*/ 341079 h 348521"/>
                <a:gd name="connsiteX3" fmla="*/ 16968 w 29043"/>
                <a:gd name="connsiteY3" fmla="*/ 9258 h 348521"/>
                <a:gd name="connsiteX4" fmla="*/ 8981 w 29043"/>
                <a:gd name="connsiteY4" fmla="*/ 9258 h 348521"/>
                <a:gd name="connsiteX5" fmla="*/ 8981 w 29043"/>
                <a:gd name="connsiteY5" fmla="*/ 9258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48521">
                  <a:moveTo>
                    <a:pt x="8981" y="9258"/>
                  </a:moveTo>
                  <a:cubicBezTo>
                    <a:pt x="2446" y="119623"/>
                    <a:pt x="4625" y="231440"/>
                    <a:pt x="18420" y="341079"/>
                  </a:cubicBezTo>
                  <a:cubicBezTo>
                    <a:pt x="19146" y="346162"/>
                    <a:pt x="27133" y="346162"/>
                    <a:pt x="26407" y="341079"/>
                  </a:cubicBezTo>
                  <a:cubicBezTo>
                    <a:pt x="13338" y="230714"/>
                    <a:pt x="10433" y="119623"/>
                    <a:pt x="16968" y="9258"/>
                  </a:cubicBezTo>
                  <a:cubicBezTo>
                    <a:pt x="16968" y="4175"/>
                    <a:pt x="8981" y="4175"/>
                    <a:pt x="8981" y="9258"/>
                  </a:cubicBezTo>
                  <a:lnTo>
                    <a:pt x="8981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9" name="任意多边形: 形状 1728">
              <a:extLst>
                <a:ext uri="{FF2B5EF4-FFF2-40B4-BE49-F238E27FC236}">
                  <a16:creationId xmlns:a16="http://schemas.microsoft.com/office/drawing/2014/main" xmlns="" id="{AAF9C263-BC77-4C70-B574-69F4AA0898F5}"/>
                </a:ext>
              </a:extLst>
            </p:cNvPr>
            <p:cNvSpPr/>
            <p:nvPr/>
          </p:nvSpPr>
          <p:spPr>
            <a:xfrm>
              <a:off x="1707205" y="5941932"/>
              <a:ext cx="21783" cy="304956"/>
            </a:xfrm>
            <a:custGeom>
              <a:avLst/>
              <a:gdLst>
                <a:gd name="connsiteX0" fmla="*/ 5881 w 21782"/>
                <a:gd name="connsiteY0" fmla="*/ 9258 h 304956"/>
                <a:gd name="connsiteX1" fmla="*/ 12416 w 21782"/>
                <a:gd name="connsiteY1" fmla="*/ 301144 h 304956"/>
                <a:gd name="connsiteX2" fmla="*/ 20403 w 21782"/>
                <a:gd name="connsiteY2" fmla="*/ 301144 h 304956"/>
                <a:gd name="connsiteX3" fmla="*/ 13868 w 21782"/>
                <a:gd name="connsiteY3" fmla="*/ 9258 h 304956"/>
                <a:gd name="connsiteX4" fmla="*/ 5881 w 21782"/>
                <a:gd name="connsiteY4" fmla="*/ 9258 h 304956"/>
                <a:gd name="connsiteX5" fmla="*/ 5881 w 21782"/>
                <a:gd name="connsiteY5" fmla="*/ 9258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04956">
                  <a:moveTo>
                    <a:pt x="5881" y="9258"/>
                  </a:moveTo>
                  <a:cubicBezTo>
                    <a:pt x="4429" y="106553"/>
                    <a:pt x="6607" y="203849"/>
                    <a:pt x="12416" y="301144"/>
                  </a:cubicBezTo>
                  <a:cubicBezTo>
                    <a:pt x="12416" y="306227"/>
                    <a:pt x="20403" y="306227"/>
                    <a:pt x="20403" y="301144"/>
                  </a:cubicBezTo>
                  <a:cubicBezTo>
                    <a:pt x="14594" y="203849"/>
                    <a:pt x="12416" y="106553"/>
                    <a:pt x="13868" y="9258"/>
                  </a:cubicBezTo>
                  <a:cubicBezTo>
                    <a:pt x="13868" y="4175"/>
                    <a:pt x="5881" y="4175"/>
                    <a:pt x="5881" y="9258"/>
                  </a:cubicBezTo>
                  <a:lnTo>
                    <a:pt x="5881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0" name="任意多边形: 形状 1729">
              <a:extLst>
                <a:ext uri="{FF2B5EF4-FFF2-40B4-BE49-F238E27FC236}">
                  <a16:creationId xmlns:a16="http://schemas.microsoft.com/office/drawing/2014/main" xmlns="" id="{418AFA31-9C92-4A9D-9EAD-6F211EEBBE53}"/>
                </a:ext>
              </a:extLst>
            </p:cNvPr>
            <p:cNvSpPr/>
            <p:nvPr/>
          </p:nvSpPr>
          <p:spPr>
            <a:xfrm>
              <a:off x="1719985" y="5936124"/>
              <a:ext cx="14522" cy="268652"/>
            </a:xfrm>
            <a:custGeom>
              <a:avLst/>
              <a:gdLst>
                <a:gd name="connsiteX0" fmla="*/ 5446 w 14521"/>
                <a:gd name="connsiteY0" fmla="*/ 9257 h 268651"/>
                <a:gd name="connsiteX1" fmla="*/ 5446 w 14521"/>
                <a:gd name="connsiteY1" fmla="*/ 260483 h 268651"/>
                <a:gd name="connsiteX2" fmla="*/ 13433 w 14521"/>
                <a:gd name="connsiteY2" fmla="*/ 260483 h 268651"/>
                <a:gd name="connsiteX3" fmla="*/ 13433 w 14521"/>
                <a:gd name="connsiteY3" fmla="*/ 9257 h 268651"/>
                <a:gd name="connsiteX4" fmla="*/ 5446 w 14521"/>
                <a:gd name="connsiteY4" fmla="*/ 9257 h 268651"/>
                <a:gd name="connsiteX5" fmla="*/ 5446 w 14521"/>
                <a:gd name="connsiteY5" fmla="*/ 9257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268651">
                  <a:moveTo>
                    <a:pt x="5446" y="9257"/>
                  </a:moveTo>
                  <a:cubicBezTo>
                    <a:pt x="5446" y="92757"/>
                    <a:pt x="5446" y="176983"/>
                    <a:pt x="5446" y="260483"/>
                  </a:cubicBezTo>
                  <a:cubicBezTo>
                    <a:pt x="5446" y="265566"/>
                    <a:pt x="13433" y="265566"/>
                    <a:pt x="13433" y="260483"/>
                  </a:cubicBezTo>
                  <a:cubicBezTo>
                    <a:pt x="13433" y="176983"/>
                    <a:pt x="13433" y="92757"/>
                    <a:pt x="13433" y="9257"/>
                  </a:cubicBezTo>
                  <a:cubicBezTo>
                    <a:pt x="12707" y="4175"/>
                    <a:pt x="5446" y="4175"/>
                    <a:pt x="5446" y="9257"/>
                  </a:cubicBezTo>
                  <a:lnTo>
                    <a:pt x="5446" y="9257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1" name="任意多边形: 形状 1730">
              <a:extLst>
                <a:ext uri="{FF2B5EF4-FFF2-40B4-BE49-F238E27FC236}">
                  <a16:creationId xmlns:a16="http://schemas.microsoft.com/office/drawing/2014/main" xmlns="" id="{0C397D0C-EDBD-47EF-A311-671B10B7BFD5}"/>
                </a:ext>
              </a:extLst>
            </p:cNvPr>
            <p:cNvSpPr/>
            <p:nvPr/>
          </p:nvSpPr>
          <p:spPr>
            <a:xfrm>
              <a:off x="1714176" y="5944836"/>
              <a:ext cx="14522" cy="283174"/>
            </a:xfrm>
            <a:custGeom>
              <a:avLst/>
              <a:gdLst>
                <a:gd name="connsiteX0" fmla="*/ 5446 w 14521"/>
                <a:gd name="connsiteY0" fmla="*/ 9258 h 283173"/>
                <a:gd name="connsiteX1" fmla="*/ 6172 w 14521"/>
                <a:gd name="connsiteY1" fmla="*/ 280814 h 283173"/>
                <a:gd name="connsiteX2" fmla="*/ 14159 w 14521"/>
                <a:gd name="connsiteY2" fmla="*/ 280814 h 283173"/>
                <a:gd name="connsiteX3" fmla="*/ 13433 w 14521"/>
                <a:gd name="connsiteY3" fmla="*/ 9258 h 283173"/>
                <a:gd name="connsiteX4" fmla="*/ 5446 w 14521"/>
                <a:gd name="connsiteY4" fmla="*/ 9258 h 283173"/>
                <a:gd name="connsiteX5" fmla="*/ 5446 w 14521"/>
                <a:gd name="connsiteY5" fmla="*/ 9258 h 28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283173">
                  <a:moveTo>
                    <a:pt x="5446" y="9258"/>
                  </a:moveTo>
                  <a:cubicBezTo>
                    <a:pt x="5446" y="100018"/>
                    <a:pt x="5446" y="190053"/>
                    <a:pt x="6172" y="280814"/>
                  </a:cubicBezTo>
                  <a:cubicBezTo>
                    <a:pt x="6172" y="285897"/>
                    <a:pt x="14159" y="285897"/>
                    <a:pt x="14159" y="280814"/>
                  </a:cubicBezTo>
                  <a:cubicBezTo>
                    <a:pt x="13433" y="190053"/>
                    <a:pt x="13433" y="100018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2" name="任意多边形: 形状 1731">
              <a:extLst>
                <a:ext uri="{FF2B5EF4-FFF2-40B4-BE49-F238E27FC236}">
                  <a16:creationId xmlns:a16="http://schemas.microsoft.com/office/drawing/2014/main" xmlns="" id="{BBA3D77D-D102-4B64-B654-E3527620E3EE}"/>
                </a:ext>
              </a:extLst>
            </p:cNvPr>
            <p:cNvSpPr/>
            <p:nvPr/>
          </p:nvSpPr>
          <p:spPr>
            <a:xfrm>
              <a:off x="1701832" y="5937576"/>
              <a:ext cx="14522" cy="312217"/>
            </a:xfrm>
            <a:custGeom>
              <a:avLst/>
              <a:gdLst>
                <a:gd name="connsiteX0" fmla="*/ 5446 w 14521"/>
                <a:gd name="connsiteY0" fmla="*/ 9258 h 312216"/>
                <a:gd name="connsiteX1" fmla="*/ 6172 w 14521"/>
                <a:gd name="connsiteY1" fmla="*/ 303322 h 312216"/>
                <a:gd name="connsiteX2" fmla="*/ 14159 w 14521"/>
                <a:gd name="connsiteY2" fmla="*/ 303322 h 312216"/>
                <a:gd name="connsiteX3" fmla="*/ 14159 w 14521"/>
                <a:gd name="connsiteY3" fmla="*/ 290979 h 312216"/>
                <a:gd name="connsiteX4" fmla="*/ 6172 w 14521"/>
                <a:gd name="connsiteY4" fmla="*/ 290979 h 312216"/>
                <a:gd name="connsiteX5" fmla="*/ 6172 w 14521"/>
                <a:gd name="connsiteY5" fmla="*/ 303322 h 312216"/>
                <a:gd name="connsiteX6" fmla="*/ 14159 w 14521"/>
                <a:gd name="connsiteY6" fmla="*/ 303322 h 312216"/>
                <a:gd name="connsiteX7" fmla="*/ 13433 w 14521"/>
                <a:gd name="connsiteY7" fmla="*/ 9258 h 312216"/>
                <a:gd name="connsiteX8" fmla="*/ 5446 w 14521"/>
                <a:gd name="connsiteY8" fmla="*/ 9258 h 312216"/>
                <a:gd name="connsiteX9" fmla="*/ 5446 w 14521"/>
                <a:gd name="connsiteY9" fmla="*/ 9258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1" h="312216">
                  <a:moveTo>
                    <a:pt x="5446" y="9258"/>
                  </a:moveTo>
                  <a:cubicBezTo>
                    <a:pt x="5446" y="107279"/>
                    <a:pt x="6172" y="205301"/>
                    <a:pt x="6172" y="303322"/>
                  </a:cubicBezTo>
                  <a:cubicBezTo>
                    <a:pt x="6172" y="308405"/>
                    <a:pt x="14159" y="308405"/>
                    <a:pt x="14159" y="303322"/>
                  </a:cubicBezTo>
                  <a:cubicBezTo>
                    <a:pt x="14159" y="298966"/>
                    <a:pt x="14159" y="295336"/>
                    <a:pt x="14159" y="290979"/>
                  </a:cubicBezTo>
                  <a:cubicBezTo>
                    <a:pt x="14159" y="285897"/>
                    <a:pt x="6172" y="285897"/>
                    <a:pt x="6172" y="290979"/>
                  </a:cubicBezTo>
                  <a:cubicBezTo>
                    <a:pt x="6172" y="295336"/>
                    <a:pt x="6172" y="298966"/>
                    <a:pt x="6172" y="303322"/>
                  </a:cubicBezTo>
                  <a:cubicBezTo>
                    <a:pt x="9076" y="303322"/>
                    <a:pt x="11254" y="303322"/>
                    <a:pt x="14159" y="303322"/>
                  </a:cubicBezTo>
                  <a:cubicBezTo>
                    <a:pt x="14159" y="205301"/>
                    <a:pt x="13433" y="107279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3" name="任意多边形: 形状 1732">
              <a:extLst>
                <a:ext uri="{FF2B5EF4-FFF2-40B4-BE49-F238E27FC236}">
                  <a16:creationId xmlns:a16="http://schemas.microsoft.com/office/drawing/2014/main" xmlns="" id="{59F081BB-43A3-4912-8303-8C0DA1DE07FC}"/>
                </a:ext>
              </a:extLst>
            </p:cNvPr>
            <p:cNvSpPr/>
            <p:nvPr/>
          </p:nvSpPr>
          <p:spPr>
            <a:xfrm>
              <a:off x="1692659" y="5933219"/>
              <a:ext cx="21783" cy="297695"/>
            </a:xfrm>
            <a:custGeom>
              <a:avLst/>
              <a:gdLst>
                <a:gd name="connsiteX0" fmla="*/ 8084 w 21782"/>
                <a:gd name="connsiteY0" fmla="*/ 9258 h 297695"/>
                <a:gd name="connsiteX1" fmla="*/ 8810 w 21782"/>
                <a:gd name="connsiteY1" fmla="*/ 295335 h 297695"/>
                <a:gd name="connsiteX2" fmla="*/ 16797 w 21782"/>
                <a:gd name="connsiteY2" fmla="*/ 295335 h 297695"/>
                <a:gd name="connsiteX3" fmla="*/ 16071 w 21782"/>
                <a:gd name="connsiteY3" fmla="*/ 9258 h 297695"/>
                <a:gd name="connsiteX4" fmla="*/ 8084 w 21782"/>
                <a:gd name="connsiteY4" fmla="*/ 9258 h 297695"/>
                <a:gd name="connsiteX5" fmla="*/ 8084 w 21782"/>
                <a:gd name="connsiteY5" fmla="*/ 9258 h 29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7695">
                  <a:moveTo>
                    <a:pt x="8084" y="9258"/>
                  </a:moveTo>
                  <a:cubicBezTo>
                    <a:pt x="4453" y="104375"/>
                    <a:pt x="4453" y="200218"/>
                    <a:pt x="8810" y="295335"/>
                  </a:cubicBezTo>
                  <a:cubicBezTo>
                    <a:pt x="8810" y="300418"/>
                    <a:pt x="16797" y="300418"/>
                    <a:pt x="16797" y="295335"/>
                  </a:cubicBezTo>
                  <a:cubicBezTo>
                    <a:pt x="12440" y="200218"/>
                    <a:pt x="12440" y="104375"/>
                    <a:pt x="16071" y="9258"/>
                  </a:cubicBezTo>
                  <a:cubicBezTo>
                    <a:pt x="16071" y="4175"/>
                    <a:pt x="8810" y="4175"/>
                    <a:pt x="8084" y="9258"/>
                  </a:cubicBezTo>
                  <a:lnTo>
                    <a:pt x="8084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4" name="任意多边形: 形状 1733">
              <a:extLst>
                <a:ext uri="{FF2B5EF4-FFF2-40B4-BE49-F238E27FC236}">
                  <a16:creationId xmlns:a16="http://schemas.microsoft.com/office/drawing/2014/main" xmlns="" id="{7554F1AE-C287-421D-9D08-8F0CDBCACCB0}"/>
                </a:ext>
              </a:extLst>
            </p:cNvPr>
            <p:cNvSpPr/>
            <p:nvPr/>
          </p:nvSpPr>
          <p:spPr>
            <a:xfrm>
              <a:off x="1682808" y="5936124"/>
              <a:ext cx="21783" cy="326739"/>
            </a:xfrm>
            <a:custGeom>
              <a:avLst/>
              <a:gdLst>
                <a:gd name="connsiteX0" fmla="*/ 9222 w 21782"/>
                <a:gd name="connsiteY0" fmla="*/ 9257 h 326738"/>
                <a:gd name="connsiteX1" fmla="*/ 7770 w 21782"/>
                <a:gd name="connsiteY1" fmla="*/ 321474 h 326738"/>
                <a:gd name="connsiteX2" fmla="*/ 15757 w 21782"/>
                <a:gd name="connsiteY2" fmla="*/ 321474 h 326738"/>
                <a:gd name="connsiteX3" fmla="*/ 17209 w 21782"/>
                <a:gd name="connsiteY3" fmla="*/ 9257 h 326738"/>
                <a:gd name="connsiteX4" fmla="*/ 9222 w 21782"/>
                <a:gd name="connsiteY4" fmla="*/ 9257 h 326738"/>
                <a:gd name="connsiteX5" fmla="*/ 9222 w 21782"/>
                <a:gd name="connsiteY5" fmla="*/ 9257 h 32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26738">
                  <a:moveTo>
                    <a:pt x="9222" y="9257"/>
                  </a:moveTo>
                  <a:cubicBezTo>
                    <a:pt x="4866" y="113088"/>
                    <a:pt x="4140" y="216918"/>
                    <a:pt x="7770" y="321474"/>
                  </a:cubicBezTo>
                  <a:cubicBezTo>
                    <a:pt x="7770" y="326557"/>
                    <a:pt x="15757" y="326557"/>
                    <a:pt x="15757" y="321474"/>
                  </a:cubicBezTo>
                  <a:cubicBezTo>
                    <a:pt x="12127" y="217644"/>
                    <a:pt x="12853" y="113814"/>
                    <a:pt x="17209" y="9257"/>
                  </a:cubicBezTo>
                  <a:cubicBezTo>
                    <a:pt x="17209" y="4175"/>
                    <a:pt x="9222" y="4175"/>
                    <a:pt x="9222" y="9257"/>
                  </a:cubicBezTo>
                  <a:lnTo>
                    <a:pt x="9222" y="9257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5" name="任意多边形: 形状 1734">
              <a:extLst>
                <a:ext uri="{FF2B5EF4-FFF2-40B4-BE49-F238E27FC236}">
                  <a16:creationId xmlns:a16="http://schemas.microsoft.com/office/drawing/2014/main" xmlns="" id="{DDD9154E-4E70-414B-BD19-BA34F007E8DB}"/>
                </a:ext>
              </a:extLst>
            </p:cNvPr>
            <p:cNvSpPr/>
            <p:nvPr/>
          </p:nvSpPr>
          <p:spPr>
            <a:xfrm>
              <a:off x="1723615" y="5951371"/>
              <a:ext cx="14522" cy="334000"/>
            </a:xfrm>
            <a:custGeom>
              <a:avLst/>
              <a:gdLst>
                <a:gd name="connsiteX0" fmla="*/ 5446 w 14521"/>
                <a:gd name="connsiteY0" fmla="*/ 9258 h 333999"/>
                <a:gd name="connsiteX1" fmla="*/ 6898 w 14521"/>
                <a:gd name="connsiteY1" fmla="*/ 327283 h 333999"/>
                <a:gd name="connsiteX2" fmla="*/ 14885 w 14521"/>
                <a:gd name="connsiteY2" fmla="*/ 327283 h 333999"/>
                <a:gd name="connsiteX3" fmla="*/ 13433 w 14521"/>
                <a:gd name="connsiteY3" fmla="*/ 9258 h 333999"/>
                <a:gd name="connsiteX4" fmla="*/ 5446 w 14521"/>
                <a:gd name="connsiteY4" fmla="*/ 9258 h 333999"/>
                <a:gd name="connsiteX5" fmla="*/ 5446 w 14521"/>
                <a:gd name="connsiteY5" fmla="*/ 9258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333999">
                  <a:moveTo>
                    <a:pt x="5446" y="9258"/>
                  </a:moveTo>
                  <a:cubicBezTo>
                    <a:pt x="6898" y="115266"/>
                    <a:pt x="7624" y="221275"/>
                    <a:pt x="6898" y="327283"/>
                  </a:cubicBezTo>
                  <a:cubicBezTo>
                    <a:pt x="6898" y="332366"/>
                    <a:pt x="14885" y="332366"/>
                    <a:pt x="14885" y="327283"/>
                  </a:cubicBezTo>
                  <a:cubicBezTo>
                    <a:pt x="14885" y="221275"/>
                    <a:pt x="14159" y="115266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6" name="任意多边形: 形状 1735">
              <a:extLst>
                <a:ext uri="{FF2B5EF4-FFF2-40B4-BE49-F238E27FC236}">
                  <a16:creationId xmlns:a16="http://schemas.microsoft.com/office/drawing/2014/main" xmlns="" id="{53EF48B6-A39E-483A-A164-91445513411B}"/>
                </a:ext>
              </a:extLst>
            </p:cNvPr>
            <p:cNvSpPr/>
            <p:nvPr/>
          </p:nvSpPr>
          <p:spPr>
            <a:xfrm>
              <a:off x="1679324" y="5923962"/>
              <a:ext cx="65348" cy="50826"/>
            </a:xfrm>
            <a:custGeom>
              <a:avLst/>
              <a:gdLst>
                <a:gd name="connsiteX0" fmla="*/ 43928 w 65347"/>
                <a:gd name="connsiteY0" fmla="*/ 51189 h 50826"/>
                <a:gd name="connsiteX1" fmla="*/ 27228 w 65347"/>
                <a:gd name="connsiteY1" fmla="*/ 51189 h 50826"/>
                <a:gd name="connsiteX2" fmla="*/ 5446 w 65347"/>
                <a:gd name="connsiteY2" fmla="*/ 30132 h 50826"/>
                <a:gd name="connsiteX3" fmla="*/ 5446 w 65347"/>
                <a:gd name="connsiteY3" fmla="*/ 27228 h 50826"/>
                <a:gd name="connsiteX4" fmla="*/ 26502 w 65347"/>
                <a:gd name="connsiteY4" fmla="*/ 5446 h 50826"/>
                <a:gd name="connsiteX5" fmla="*/ 43202 w 65347"/>
                <a:gd name="connsiteY5" fmla="*/ 5446 h 50826"/>
                <a:gd name="connsiteX6" fmla="*/ 64985 w 65347"/>
                <a:gd name="connsiteY6" fmla="*/ 26502 h 50826"/>
                <a:gd name="connsiteX7" fmla="*/ 64985 w 65347"/>
                <a:gd name="connsiteY7" fmla="*/ 29406 h 50826"/>
                <a:gd name="connsiteX8" fmla="*/ 43928 w 65347"/>
                <a:gd name="connsiteY8" fmla="*/ 51189 h 5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347" h="50826">
                  <a:moveTo>
                    <a:pt x="43928" y="51189"/>
                  </a:moveTo>
                  <a:lnTo>
                    <a:pt x="27228" y="51189"/>
                  </a:lnTo>
                  <a:cubicBezTo>
                    <a:pt x="15611" y="51189"/>
                    <a:pt x="5446" y="41750"/>
                    <a:pt x="5446" y="30132"/>
                  </a:cubicBezTo>
                  <a:lnTo>
                    <a:pt x="5446" y="27228"/>
                  </a:lnTo>
                  <a:cubicBezTo>
                    <a:pt x="5446" y="15611"/>
                    <a:pt x="14885" y="5446"/>
                    <a:pt x="26502" y="5446"/>
                  </a:cubicBezTo>
                  <a:lnTo>
                    <a:pt x="43202" y="5446"/>
                  </a:lnTo>
                  <a:cubicBezTo>
                    <a:pt x="54820" y="5446"/>
                    <a:pt x="64985" y="14885"/>
                    <a:pt x="64985" y="26502"/>
                  </a:cubicBezTo>
                  <a:lnTo>
                    <a:pt x="64985" y="29406"/>
                  </a:lnTo>
                  <a:cubicBezTo>
                    <a:pt x="64985" y="41024"/>
                    <a:pt x="55546" y="51189"/>
                    <a:pt x="43928" y="51189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7" name="任意多边形: 形状 1736">
              <a:extLst>
                <a:ext uri="{FF2B5EF4-FFF2-40B4-BE49-F238E27FC236}">
                  <a16:creationId xmlns:a16="http://schemas.microsoft.com/office/drawing/2014/main" xmlns="" id="{873D79EC-7741-4818-9483-8E22DBC90F7A}"/>
                </a:ext>
              </a:extLst>
            </p:cNvPr>
            <p:cNvSpPr/>
            <p:nvPr/>
          </p:nvSpPr>
          <p:spPr>
            <a:xfrm>
              <a:off x="1279246" y="4794172"/>
              <a:ext cx="697043" cy="631695"/>
            </a:xfrm>
            <a:custGeom>
              <a:avLst/>
              <a:gdLst>
                <a:gd name="connsiteX0" fmla="*/ 484667 w 697042"/>
                <a:gd name="connsiteY0" fmla="*/ 600836 h 631694"/>
                <a:gd name="connsiteX1" fmla="*/ 57728 w 697042"/>
                <a:gd name="connsiteY1" fmla="*/ 268289 h 631694"/>
                <a:gd name="connsiteX2" fmla="*/ 218193 w 697042"/>
                <a:gd name="connsiteY2" fmla="*/ 5446 h 631694"/>
                <a:gd name="connsiteX3" fmla="*/ 5450 w 697042"/>
                <a:gd name="connsiteY3" fmla="*/ 296606 h 631694"/>
                <a:gd name="connsiteX4" fmla="*/ 432389 w 697042"/>
                <a:gd name="connsiteY4" fmla="*/ 629154 h 631694"/>
                <a:gd name="connsiteX5" fmla="*/ 695958 w 697042"/>
                <a:gd name="connsiteY5" fmla="*/ 555819 h 631694"/>
                <a:gd name="connsiteX6" fmla="*/ 484667 w 697042"/>
                <a:gd name="connsiteY6" fmla="*/ 600836 h 63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042" h="631694">
                  <a:moveTo>
                    <a:pt x="484667" y="600836"/>
                  </a:moveTo>
                  <a:cubicBezTo>
                    <a:pt x="249415" y="601562"/>
                    <a:pt x="58455" y="452715"/>
                    <a:pt x="57728" y="268289"/>
                  </a:cubicBezTo>
                  <a:cubicBezTo>
                    <a:pt x="57002" y="162280"/>
                    <a:pt x="120172" y="67163"/>
                    <a:pt x="218193" y="5446"/>
                  </a:cubicBezTo>
                  <a:cubicBezTo>
                    <a:pt x="90402" y="63533"/>
                    <a:pt x="4724" y="172445"/>
                    <a:pt x="5450" y="296606"/>
                  </a:cubicBezTo>
                  <a:cubicBezTo>
                    <a:pt x="6176" y="481032"/>
                    <a:pt x="197137" y="630606"/>
                    <a:pt x="432389" y="629154"/>
                  </a:cubicBezTo>
                  <a:cubicBezTo>
                    <a:pt x="531863" y="629154"/>
                    <a:pt x="624076" y="601562"/>
                    <a:pt x="695958" y="555819"/>
                  </a:cubicBezTo>
                  <a:cubicBezTo>
                    <a:pt x="633515" y="584136"/>
                    <a:pt x="561632" y="600836"/>
                    <a:pt x="484667" y="600836"/>
                  </a:cubicBezTo>
                  <a:close/>
                </a:path>
              </a:pathLst>
            </a:custGeom>
            <a:solidFill>
              <a:srgbClr val="C00000">
                <a:alpha val="5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8" name="任意多边形: 形状 1737">
              <a:extLst>
                <a:ext uri="{FF2B5EF4-FFF2-40B4-BE49-F238E27FC236}">
                  <a16:creationId xmlns:a16="http://schemas.microsoft.com/office/drawing/2014/main" xmlns="" id="{E093AA58-3B23-479D-80F7-100B73808E67}"/>
                </a:ext>
              </a:extLst>
            </p:cNvPr>
            <p:cNvSpPr/>
            <p:nvPr/>
          </p:nvSpPr>
          <p:spPr>
            <a:xfrm>
              <a:off x="1581913" y="5445834"/>
              <a:ext cx="43565" cy="334000"/>
            </a:xfrm>
            <a:custGeom>
              <a:avLst/>
              <a:gdLst>
                <a:gd name="connsiteX0" fmla="*/ 7739 w 43565"/>
                <a:gd name="connsiteY0" fmla="*/ 10891 h 333999"/>
                <a:gd name="connsiteX1" fmla="*/ 31700 w 43565"/>
                <a:gd name="connsiteY1" fmla="*/ 327465 h 333999"/>
                <a:gd name="connsiteX2" fmla="*/ 42591 w 43565"/>
                <a:gd name="connsiteY2" fmla="*/ 324561 h 333999"/>
                <a:gd name="connsiteX3" fmla="*/ 19356 w 43565"/>
                <a:gd name="connsiteY3" fmla="*/ 10891 h 333999"/>
                <a:gd name="connsiteX4" fmla="*/ 7739 w 43565"/>
                <a:gd name="connsiteY4" fmla="*/ 10891 h 333999"/>
                <a:gd name="connsiteX5" fmla="*/ 7739 w 43565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33999">
                  <a:moveTo>
                    <a:pt x="7739" y="10891"/>
                  </a:moveTo>
                  <a:cubicBezTo>
                    <a:pt x="1204" y="116900"/>
                    <a:pt x="8465" y="223635"/>
                    <a:pt x="31700" y="327465"/>
                  </a:cubicBezTo>
                  <a:cubicBezTo>
                    <a:pt x="33152" y="334726"/>
                    <a:pt x="44043" y="331821"/>
                    <a:pt x="42591" y="324561"/>
                  </a:cubicBezTo>
                  <a:cubicBezTo>
                    <a:pt x="20083" y="221456"/>
                    <a:pt x="12822" y="116174"/>
                    <a:pt x="19356" y="10891"/>
                  </a:cubicBezTo>
                  <a:cubicBezTo>
                    <a:pt x="19356" y="3630"/>
                    <a:pt x="8465" y="3630"/>
                    <a:pt x="7739" y="10891"/>
                  </a:cubicBezTo>
                  <a:lnTo>
                    <a:pt x="7739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9" name="任意多边形: 形状 1738">
              <a:extLst>
                <a:ext uri="{FF2B5EF4-FFF2-40B4-BE49-F238E27FC236}">
                  <a16:creationId xmlns:a16="http://schemas.microsoft.com/office/drawing/2014/main" xmlns="" id="{3F669374-3743-41D3-AD84-7BDA7B9C9C89}"/>
                </a:ext>
              </a:extLst>
            </p:cNvPr>
            <p:cNvSpPr/>
            <p:nvPr/>
          </p:nvSpPr>
          <p:spPr>
            <a:xfrm>
              <a:off x="1603292" y="5428408"/>
              <a:ext cx="43565" cy="348521"/>
            </a:xfrm>
            <a:custGeom>
              <a:avLst/>
              <a:gdLst>
                <a:gd name="connsiteX0" fmla="*/ 13225 w 43565"/>
                <a:gd name="connsiteY0" fmla="*/ 10891 h 348521"/>
                <a:gd name="connsiteX1" fmla="*/ 30651 w 43565"/>
                <a:gd name="connsiteY1" fmla="*/ 344165 h 348521"/>
                <a:gd name="connsiteX2" fmla="*/ 41542 w 43565"/>
                <a:gd name="connsiteY2" fmla="*/ 341260 h 348521"/>
                <a:gd name="connsiteX3" fmla="*/ 24116 w 43565"/>
                <a:gd name="connsiteY3" fmla="*/ 10891 h 348521"/>
                <a:gd name="connsiteX4" fmla="*/ 13225 w 43565"/>
                <a:gd name="connsiteY4" fmla="*/ 10891 h 348521"/>
                <a:gd name="connsiteX5" fmla="*/ 13225 w 43565"/>
                <a:gd name="connsiteY5" fmla="*/ 10891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48521">
                  <a:moveTo>
                    <a:pt x="13225" y="10891"/>
                  </a:moveTo>
                  <a:cubicBezTo>
                    <a:pt x="-1297" y="121983"/>
                    <a:pt x="4512" y="235252"/>
                    <a:pt x="30651" y="344165"/>
                  </a:cubicBezTo>
                  <a:cubicBezTo>
                    <a:pt x="32103" y="351426"/>
                    <a:pt x="42995" y="348521"/>
                    <a:pt x="41542" y="341260"/>
                  </a:cubicBezTo>
                  <a:cubicBezTo>
                    <a:pt x="15403" y="233074"/>
                    <a:pt x="10321" y="121256"/>
                    <a:pt x="24116" y="10891"/>
                  </a:cubicBezTo>
                  <a:cubicBezTo>
                    <a:pt x="25569" y="3630"/>
                    <a:pt x="13951" y="3630"/>
                    <a:pt x="13225" y="10891"/>
                  </a:cubicBezTo>
                  <a:lnTo>
                    <a:pt x="13225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0" name="任意多边形: 形状 1739">
              <a:extLst>
                <a:ext uri="{FF2B5EF4-FFF2-40B4-BE49-F238E27FC236}">
                  <a16:creationId xmlns:a16="http://schemas.microsoft.com/office/drawing/2014/main" xmlns="" id="{BE0115D5-C77D-4B84-8BBE-8BF3E9BF3BA1}"/>
                </a:ext>
              </a:extLst>
            </p:cNvPr>
            <p:cNvSpPr/>
            <p:nvPr/>
          </p:nvSpPr>
          <p:spPr>
            <a:xfrm>
              <a:off x="1622065" y="5440025"/>
              <a:ext cx="29043" cy="312217"/>
            </a:xfrm>
            <a:custGeom>
              <a:avLst/>
              <a:gdLst>
                <a:gd name="connsiteX0" fmla="*/ 6796 w 29043"/>
                <a:gd name="connsiteY0" fmla="*/ 10891 h 312216"/>
                <a:gd name="connsiteX1" fmla="*/ 18413 w 29043"/>
                <a:gd name="connsiteY1" fmla="*/ 302778 h 312216"/>
                <a:gd name="connsiteX2" fmla="*/ 29305 w 29043"/>
                <a:gd name="connsiteY2" fmla="*/ 302778 h 312216"/>
                <a:gd name="connsiteX3" fmla="*/ 17687 w 29043"/>
                <a:gd name="connsiteY3" fmla="*/ 10891 h 312216"/>
                <a:gd name="connsiteX4" fmla="*/ 6796 w 29043"/>
                <a:gd name="connsiteY4" fmla="*/ 10891 h 312216"/>
                <a:gd name="connsiteX5" fmla="*/ 6796 w 29043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12216">
                  <a:moveTo>
                    <a:pt x="6796" y="10891"/>
                  </a:moveTo>
                  <a:cubicBezTo>
                    <a:pt x="3165" y="108187"/>
                    <a:pt x="6796" y="206208"/>
                    <a:pt x="18413" y="302778"/>
                  </a:cubicBezTo>
                  <a:cubicBezTo>
                    <a:pt x="19139" y="310039"/>
                    <a:pt x="30757" y="310039"/>
                    <a:pt x="29305" y="302778"/>
                  </a:cubicBezTo>
                  <a:cubicBezTo>
                    <a:pt x="18413" y="206208"/>
                    <a:pt x="14057" y="108187"/>
                    <a:pt x="17687" y="10891"/>
                  </a:cubicBezTo>
                  <a:cubicBezTo>
                    <a:pt x="18413" y="3630"/>
                    <a:pt x="7522" y="3630"/>
                    <a:pt x="6796" y="10891"/>
                  </a:cubicBezTo>
                  <a:lnTo>
                    <a:pt x="679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1" name="任意多边形: 形状 1740">
              <a:extLst>
                <a:ext uri="{FF2B5EF4-FFF2-40B4-BE49-F238E27FC236}">
                  <a16:creationId xmlns:a16="http://schemas.microsoft.com/office/drawing/2014/main" xmlns="" id="{9EE725F6-3977-4307-85E6-DEBA691A0E92}"/>
                </a:ext>
              </a:extLst>
            </p:cNvPr>
            <p:cNvSpPr/>
            <p:nvPr/>
          </p:nvSpPr>
          <p:spPr>
            <a:xfrm>
              <a:off x="1646650" y="5434217"/>
              <a:ext cx="21783" cy="268652"/>
            </a:xfrm>
            <a:custGeom>
              <a:avLst/>
              <a:gdLst>
                <a:gd name="connsiteX0" fmla="*/ 6172 w 21782"/>
                <a:gd name="connsiteY0" fmla="*/ 10891 h 268651"/>
                <a:gd name="connsiteX1" fmla="*/ 5446 w 21782"/>
                <a:gd name="connsiteY1" fmla="*/ 262117 h 268651"/>
                <a:gd name="connsiteX2" fmla="*/ 16337 w 21782"/>
                <a:gd name="connsiteY2" fmla="*/ 262117 h 268651"/>
                <a:gd name="connsiteX3" fmla="*/ 17063 w 21782"/>
                <a:gd name="connsiteY3" fmla="*/ 10891 h 268651"/>
                <a:gd name="connsiteX4" fmla="*/ 6172 w 21782"/>
                <a:gd name="connsiteY4" fmla="*/ 10891 h 268651"/>
                <a:gd name="connsiteX5" fmla="*/ 6172 w 21782"/>
                <a:gd name="connsiteY5" fmla="*/ 10891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68651">
                  <a:moveTo>
                    <a:pt x="6172" y="10891"/>
                  </a:moveTo>
                  <a:cubicBezTo>
                    <a:pt x="6172" y="94391"/>
                    <a:pt x="5446" y="178617"/>
                    <a:pt x="5446" y="262117"/>
                  </a:cubicBezTo>
                  <a:cubicBezTo>
                    <a:pt x="5446" y="269378"/>
                    <a:pt x="16337" y="269378"/>
                    <a:pt x="16337" y="262117"/>
                  </a:cubicBezTo>
                  <a:cubicBezTo>
                    <a:pt x="16337" y="178617"/>
                    <a:pt x="17063" y="94391"/>
                    <a:pt x="17063" y="10891"/>
                  </a:cubicBezTo>
                  <a:cubicBezTo>
                    <a:pt x="17789" y="3630"/>
                    <a:pt x="6172" y="3630"/>
                    <a:pt x="6172" y="10891"/>
                  </a:cubicBezTo>
                  <a:lnTo>
                    <a:pt x="617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2" name="任意多边形: 形状 1741">
              <a:extLst>
                <a:ext uri="{FF2B5EF4-FFF2-40B4-BE49-F238E27FC236}">
                  <a16:creationId xmlns:a16="http://schemas.microsoft.com/office/drawing/2014/main" xmlns="" id="{C2A6EAC8-90E6-4630-AF8F-1C199C85DB31}"/>
                </a:ext>
              </a:extLst>
            </p:cNvPr>
            <p:cNvSpPr/>
            <p:nvPr/>
          </p:nvSpPr>
          <p:spPr>
            <a:xfrm>
              <a:off x="1660446" y="5434217"/>
              <a:ext cx="29043" cy="363043"/>
            </a:xfrm>
            <a:custGeom>
              <a:avLst/>
              <a:gdLst>
                <a:gd name="connsiteX0" fmla="*/ 17789 w 29043"/>
                <a:gd name="connsiteY0" fmla="*/ 10891 h 363042"/>
                <a:gd name="connsiteX1" fmla="*/ 5446 w 29043"/>
                <a:gd name="connsiteY1" fmla="*/ 358686 h 363042"/>
                <a:gd name="connsiteX2" fmla="*/ 16337 w 29043"/>
                <a:gd name="connsiteY2" fmla="*/ 358686 h 363042"/>
                <a:gd name="connsiteX3" fmla="*/ 17789 w 29043"/>
                <a:gd name="connsiteY3" fmla="*/ 316573 h 363042"/>
                <a:gd name="connsiteX4" fmla="*/ 6898 w 29043"/>
                <a:gd name="connsiteY4" fmla="*/ 316573 h 363042"/>
                <a:gd name="connsiteX5" fmla="*/ 5446 w 29043"/>
                <a:gd name="connsiteY5" fmla="*/ 358686 h 363042"/>
                <a:gd name="connsiteX6" fmla="*/ 16337 w 29043"/>
                <a:gd name="connsiteY6" fmla="*/ 358686 h 363042"/>
                <a:gd name="connsiteX7" fmla="*/ 28680 w 29043"/>
                <a:gd name="connsiteY7" fmla="*/ 10891 h 363042"/>
                <a:gd name="connsiteX8" fmla="*/ 17789 w 29043"/>
                <a:gd name="connsiteY8" fmla="*/ 10891 h 363042"/>
                <a:gd name="connsiteX9" fmla="*/ 17789 w 29043"/>
                <a:gd name="connsiteY9" fmla="*/ 10891 h 36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43" h="363042">
                  <a:moveTo>
                    <a:pt x="17789" y="10891"/>
                  </a:moveTo>
                  <a:cubicBezTo>
                    <a:pt x="11980" y="127065"/>
                    <a:pt x="8350" y="242513"/>
                    <a:pt x="5446" y="358686"/>
                  </a:cubicBezTo>
                  <a:cubicBezTo>
                    <a:pt x="5446" y="365947"/>
                    <a:pt x="16337" y="365947"/>
                    <a:pt x="16337" y="358686"/>
                  </a:cubicBezTo>
                  <a:cubicBezTo>
                    <a:pt x="17063" y="344891"/>
                    <a:pt x="17063" y="331095"/>
                    <a:pt x="17789" y="316573"/>
                  </a:cubicBezTo>
                  <a:cubicBezTo>
                    <a:pt x="17789" y="309312"/>
                    <a:pt x="6898" y="309312"/>
                    <a:pt x="6898" y="316573"/>
                  </a:cubicBezTo>
                  <a:cubicBezTo>
                    <a:pt x="6172" y="330369"/>
                    <a:pt x="6172" y="344165"/>
                    <a:pt x="5446" y="358686"/>
                  </a:cubicBezTo>
                  <a:cubicBezTo>
                    <a:pt x="9076" y="358686"/>
                    <a:pt x="12707" y="358686"/>
                    <a:pt x="16337" y="358686"/>
                  </a:cubicBezTo>
                  <a:cubicBezTo>
                    <a:pt x="18515" y="242513"/>
                    <a:pt x="22872" y="127065"/>
                    <a:pt x="28680" y="10891"/>
                  </a:cubicBezTo>
                  <a:cubicBezTo>
                    <a:pt x="29406" y="3630"/>
                    <a:pt x="18515" y="3630"/>
                    <a:pt x="17789" y="10891"/>
                  </a:cubicBezTo>
                  <a:lnTo>
                    <a:pt x="17789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3" name="任意多边形: 形状 1742">
              <a:extLst>
                <a:ext uri="{FF2B5EF4-FFF2-40B4-BE49-F238E27FC236}">
                  <a16:creationId xmlns:a16="http://schemas.microsoft.com/office/drawing/2014/main" xmlns="" id="{3DA415E2-4590-46B6-AC85-BEFEF29415BC}"/>
                </a:ext>
              </a:extLst>
            </p:cNvPr>
            <p:cNvSpPr/>
            <p:nvPr/>
          </p:nvSpPr>
          <p:spPr>
            <a:xfrm>
              <a:off x="1705463" y="5432764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8350 w 21782"/>
                <a:gd name="connsiteY1" fmla="*/ 305682 h 312216"/>
                <a:gd name="connsiteX2" fmla="*/ 19241 w 21782"/>
                <a:gd name="connsiteY2" fmla="*/ 305682 h 312216"/>
                <a:gd name="connsiteX3" fmla="*/ 16337 w 21782"/>
                <a:gd name="connsiteY3" fmla="*/ 10891 h 312216"/>
                <a:gd name="connsiteX4" fmla="*/ 5446 w 21782"/>
                <a:gd name="connsiteY4" fmla="*/ 10891 h 312216"/>
                <a:gd name="connsiteX5" fmla="*/ 5446 w 21782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6172" y="108913"/>
                    <a:pt x="7624" y="206935"/>
                    <a:pt x="8350" y="305682"/>
                  </a:cubicBezTo>
                  <a:cubicBezTo>
                    <a:pt x="8350" y="312943"/>
                    <a:pt x="19967" y="312943"/>
                    <a:pt x="19241" y="305682"/>
                  </a:cubicBezTo>
                  <a:cubicBezTo>
                    <a:pt x="18515" y="207661"/>
                    <a:pt x="17063" y="109639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4" name="任意多边形: 形状 1743">
              <a:extLst>
                <a:ext uri="{FF2B5EF4-FFF2-40B4-BE49-F238E27FC236}">
                  <a16:creationId xmlns:a16="http://schemas.microsoft.com/office/drawing/2014/main" xmlns="" id="{DEA6A875-DF42-4F56-9670-F277697B856D}"/>
                </a:ext>
              </a:extLst>
            </p:cNvPr>
            <p:cNvSpPr/>
            <p:nvPr/>
          </p:nvSpPr>
          <p:spPr>
            <a:xfrm>
              <a:off x="1725793" y="5434217"/>
              <a:ext cx="21783" cy="355782"/>
            </a:xfrm>
            <a:custGeom>
              <a:avLst/>
              <a:gdLst>
                <a:gd name="connsiteX0" fmla="*/ 5446 w 21782"/>
                <a:gd name="connsiteY0" fmla="*/ 10891 h 355782"/>
                <a:gd name="connsiteX1" fmla="*/ 8350 w 21782"/>
                <a:gd name="connsiteY1" fmla="*/ 344891 h 355782"/>
                <a:gd name="connsiteX2" fmla="*/ 19241 w 21782"/>
                <a:gd name="connsiteY2" fmla="*/ 344891 h 355782"/>
                <a:gd name="connsiteX3" fmla="*/ 17789 w 21782"/>
                <a:gd name="connsiteY3" fmla="*/ 320204 h 355782"/>
                <a:gd name="connsiteX4" fmla="*/ 6898 w 21782"/>
                <a:gd name="connsiteY4" fmla="*/ 320204 h 355782"/>
                <a:gd name="connsiteX5" fmla="*/ 8350 w 21782"/>
                <a:gd name="connsiteY5" fmla="*/ 344891 h 355782"/>
                <a:gd name="connsiteX6" fmla="*/ 19241 w 21782"/>
                <a:gd name="connsiteY6" fmla="*/ 344891 h 355782"/>
                <a:gd name="connsiteX7" fmla="*/ 16337 w 21782"/>
                <a:gd name="connsiteY7" fmla="*/ 10891 h 355782"/>
                <a:gd name="connsiteX8" fmla="*/ 5446 w 21782"/>
                <a:gd name="connsiteY8" fmla="*/ 10891 h 355782"/>
                <a:gd name="connsiteX9" fmla="*/ 5446 w 21782"/>
                <a:gd name="connsiteY9" fmla="*/ 10891 h 3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55782">
                  <a:moveTo>
                    <a:pt x="5446" y="10891"/>
                  </a:moveTo>
                  <a:cubicBezTo>
                    <a:pt x="9076" y="121982"/>
                    <a:pt x="9802" y="233073"/>
                    <a:pt x="8350" y="344891"/>
                  </a:cubicBezTo>
                  <a:cubicBezTo>
                    <a:pt x="11980" y="344891"/>
                    <a:pt x="15611" y="344891"/>
                    <a:pt x="19241" y="344891"/>
                  </a:cubicBezTo>
                  <a:cubicBezTo>
                    <a:pt x="18515" y="336904"/>
                    <a:pt x="18515" y="328191"/>
                    <a:pt x="17789" y="320204"/>
                  </a:cubicBezTo>
                  <a:cubicBezTo>
                    <a:pt x="17789" y="312943"/>
                    <a:pt x="6172" y="312943"/>
                    <a:pt x="6898" y="320204"/>
                  </a:cubicBezTo>
                  <a:cubicBezTo>
                    <a:pt x="7624" y="328191"/>
                    <a:pt x="7624" y="336904"/>
                    <a:pt x="8350" y="344891"/>
                  </a:cubicBezTo>
                  <a:cubicBezTo>
                    <a:pt x="8350" y="352152"/>
                    <a:pt x="19241" y="352152"/>
                    <a:pt x="19241" y="344891"/>
                  </a:cubicBezTo>
                  <a:cubicBezTo>
                    <a:pt x="21420" y="233800"/>
                    <a:pt x="19967" y="121982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5" name="任意多边形: 形状 1744">
              <a:extLst>
                <a:ext uri="{FF2B5EF4-FFF2-40B4-BE49-F238E27FC236}">
                  <a16:creationId xmlns:a16="http://schemas.microsoft.com/office/drawing/2014/main" xmlns="" id="{5D86E994-A5D5-409E-97C3-BE4068908213}"/>
                </a:ext>
              </a:extLst>
            </p:cNvPr>
            <p:cNvSpPr/>
            <p:nvPr/>
          </p:nvSpPr>
          <p:spPr>
            <a:xfrm>
              <a:off x="1750480" y="5442203"/>
              <a:ext cx="21783" cy="319478"/>
            </a:xfrm>
            <a:custGeom>
              <a:avLst/>
              <a:gdLst>
                <a:gd name="connsiteX0" fmla="*/ 5446 w 21782"/>
                <a:gd name="connsiteY0" fmla="*/ 10891 h 319477"/>
                <a:gd name="connsiteX1" fmla="*/ 10528 w 21782"/>
                <a:gd name="connsiteY1" fmla="*/ 315122 h 319477"/>
                <a:gd name="connsiteX2" fmla="*/ 21420 w 21782"/>
                <a:gd name="connsiteY2" fmla="*/ 315122 h 319477"/>
                <a:gd name="connsiteX3" fmla="*/ 22872 w 21782"/>
                <a:gd name="connsiteY3" fmla="*/ 287530 h 319477"/>
                <a:gd name="connsiteX4" fmla="*/ 11980 w 21782"/>
                <a:gd name="connsiteY4" fmla="*/ 287530 h 319477"/>
                <a:gd name="connsiteX5" fmla="*/ 10528 w 21782"/>
                <a:gd name="connsiteY5" fmla="*/ 315122 h 319477"/>
                <a:gd name="connsiteX6" fmla="*/ 21420 w 21782"/>
                <a:gd name="connsiteY6" fmla="*/ 315122 h 319477"/>
                <a:gd name="connsiteX7" fmla="*/ 16337 w 21782"/>
                <a:gd name="connsiteY7" fmla="*/ 10891 h 319477"/>
                <a:gd name="connsiteX8" fmla="*/ 5446 w 21782"/>
                <a:gd name="connsiteY8" fmla="*/ 10891 h 319477"/>
                <a:gd name="connsiteX9" fmla="*/ 5446 w 21782"/>
                <a:gd name="connsiteY9" fmla="*/ 10891 h 31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9477">
                  <a:moveTo>
                    <a:pt x="5446" y="10891"/>
                  </a:moveTo>
                  <a:cubicBezTo>
                    <a:pt x="6898" y="112543"/>
                    <a:pt x="9076" y="214195"/>
                    <a:pt x="10528" y="315122"/>
                  </a:cubicBezTo>
                  <a:cubicBezTo>
                    <a:pt x="10528" y="322382"/>
                    <a:pt x="21420" y="322382"/>
                    <a:pt x="21420" y="315122"/>
                  </a:cubicBezTo>
                  <a:cubicBezTo>
                    <a:pt x="22146" y="305682"/>
                    <a:pt x="22872" y="296969"/>
                    <a:pt x="22872" y="287530"/>
                  </a:cubicBezTo>
                  <a:cubicBezTo>
                    <a:pt x="23598" y="280269"/>
                    <a:pt x="11980" y="280269"/>
                    <a:pt x="11980" y="287530"/>
                  </a:cubicBezTo>
                  <a:cubicBezTo>
                    <a:pt x="11254" y="296969"/>
                    <a:pt x="10528" y="305682"/>
                    <a:pt x="10528" y="315122"/>
                  </a:cubicBezTo>
                  <a:cubicBezTo>
                    <a:pt x="14159" y="315122"/>
                    <a:pt x="17789" y="315122"/>
                    <a:pt x="21420" y="315122"/>
                  </a:cubicBezTo>
                  <a:cubicBezTo>
                    <a:pt x="19967" y="213469"/>
                    <a:pt x="17789" y="111817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6" name="任意多边形: 形状 1745">
              <a:extLst>
                <a:ext uri="{FF2B5EF4-FFF2-40B4-BE49-F238E27FC236}">
                  <a16:creationId xmlns:a16="http://schemas.microsoft.com/office/drawing/2014/main" xmlns="" id="{344B5EA5-BF0B-4EB7-ADA9-16A7A275978F}"/>
                </a:ext>
              </a:extLst>
            </p:cNvPr>
            <p:cNvSpPr/>
            <p:nvPr/>
          </p:nvSpPr>
          <p:spPr>
            <a:xfrm>
              <a:off x="1766454" y="5442203"/>
              <a:ext cx="21783" cy="290434"/>
            </a:xfrm>
            <a:custGeom>
              <a:avLst/>
              <a:gdLst>
                <a:gd name="connsiteX0" fmla="*/ 5446 w 21782"/>
                <a:gd name="connsiteY0" fmla="*/ 10891 h 290434"/>
                <a:gd name="connsiteX1" fmla="*/ 6898 w 21782"/>
                <a:gd name="connsiteY1" fmla="*/ 282448 h 290434"/>
                <a:gd name="connsiteX2" fmla="*/ 17789 w 21782"/>
                <a:gd name="connsiteY2" fmla="*/ 282448 h 290434"/>
                <a:gd name="connsiteX3" fmla="*/ 16337 w 21782"/>
                <a:gd name="connsiteY3" fmla="*/ 10891 h 290434"/>
                <a:gd name="connsiteX4" fmla="*/ 5446 w 21782"/>
                <a:gd name="connsiteY4" fmla="*/ 10891 h 290434"/>
                <a:gd name="connsiteX5" fmla="*/ 5446 w 21782"/>
                <a:gd name="connsiteY5" fmla="*/ 10891 h 29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0434">
                  <a:moveTo>
                    <a:pt x="5446" y="10891"/>
                  </a:moveTo>
                  <a:cubicBezTo>
                    <a:pt x="6898" y="101652"/>
                    <a:pt x="7624" y="191687"/>
                    <a:pt x="6898" y="282448"/>
                  </a:cubicBezTo>
                  <a:cubicBezTo>
                    <a:pt x="6898" y="289708"/>
                    <a:pt x="17789" y="289708"/>
                    <a:pt x="17789" y="282448"/>
                  </a:cubicBezTo>
                  <a:cubicBezTo>
                    <a:pt x="18515" y="191687"/>
                    <a:pt x="17789" y="101652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7" name="任意多边形: 形状 1746">
              <a:extLst>
                <a:ext uri="{FF2B5EF4-FFF2-40B4-BE49-F238E27FC236}">
                  <a16:creationId xmlns:a16="http://schemas.microsoft.com/office/drawing/2014/main" xmlns="" id="{52D4F097-D190-40E7-AB84-27DE977C0CE6}"/>
                </a:ext>
              </a:extLst>
            </p:cNvPr>
            <p:cNvSpPr/>
            <p:nvPr/>
          </p:nvSpPr>
          <p:spPr>
            <a:xfrm>
              <a:off x="1791141" y="5434943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6898 w 21782"/>
                <a:gd name="connsiteY1" fmla="*/ 304956 h 312216"/>
                <a:gd name="connsiteX2" fmla="*/ 17789 w 21782"/>
                <a:gd name="connsiteY2" fmla="*/ 304956 h 312216"/>
                <a:gd name="connsiteX3" fmla="*/ 17789 w 21782"/>
                <a:gd name="connsiteY3" fmla="*/ 292613 h 312216"/>
                <a:gd name="connsiteX4" fmla="*/ 6898 w 21782"/>
                <a:gd name="connsiteY4" fmla="*/ 292613 h 312216"/>
                <a:gd name="connsiteX5" fmla="*/ 6898 w 21782"/>
                <a:gd name="connsiteY5" fmla="*/ 304956 h 312216"/>
                <a:gd name="connsiteX6" fmla="*/ 17789 w 21782"/>
                <a:gd name="connsiteY6" fmla="*/ 304956 h 312216"/>
                <a:gd name="connsiteX7" fmla="*/ 16337 w 21782"/>
                <a:gd name="connsiteY7" fmla="*/ 10891 h 312216"/>
                <a:gd name="connsiteX8" fmla="*/ 5446 w 21782"/>
                <a:gd name="connsiteY8" fmla="*/ 10891 h 312216"/>
                <a:gd name="connsiteX9" fmla="*/ 5446 w 21782"/>
                <a:gd name="connsiteY9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6172" y="108913"/>
                    <a:pt x="6172" y="206935"/>
                    <a:pt x="6898" y="304956"/>
                  </a:cubicBezTo>
                  <a:cubicBezTo>
                    <a:pt x="10528" y="304956"/>
                    <a:pt x="14159" y="304956"/>
                    <a:pt x="17789" y="304956"/>
                  </a:cubicBezTo>
                  <a:cubicBezTo>
                    <a:pt x="17789" y="300600"/>
                    <a:pt x="17789" y="296969"/>
                    <a:pt x="17789" y="292613"/>
                  </a:cubicBezTo>
                  <a:cubicBezTo>
                    <a:pt x="17789" y="285352"/>
                    <a:pt x="6172" y="285352"/>
                    <a:pt x="6898" y="292613"/>
                  </a:cubicBezTo>
                  <a:cubicBezTo>
                    <a:pt x="6898" y="296969"/>
                    <a:pt x="6898" y="300600"/>
                    <a:pt x="6898" y="304956"/>
                  </a:cubicBezTo>
                  <a:cubicBezTo>
                    <a:pt x="6898" y="312217"/>
                    <a:pt x="18515" y="312217"/>
                    <a:pt x="17789" y="304956"/>
                  </a:cubicBezTo>
                  <a:cubicBezTo>
                    <a:pt x="17063" y="206935"/>
                    <a:pt x="17063" y="108913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8" name="任意多边形: 形状 1747">
              <a:extLst>
                <a:ext uri="{FF2B5EF4-FFF2-40B4-BE49-F238E27FC236}">
                  <a16:creationId xmlns:a16="http://schemas.microsoft.com/office/drawing/2014/main" xmlns="" id="{58A676FF-D360-4164-97AC-44120B5A24A7}"/>
                </a:ext>
              </a:extLst>
            </p:cNvPr>
            <p:cNvSpPr/>
            <p:nvPr/>
          </p:nvSpPr>
          <p:spPr>
            <a:xfrm>
              <a:off x="1804176" y="5430586"/>
              <a:ext cx="29043" cy="304956"/>
            </a:xfrm>
            <a:custGeom>
              <a:avLst/>
              <a:gdLst>
                <a:gd name="connsiteX0" fmla="*/ 5480 w 29043"/>
                <a:gd name="connsiteY0" fmla="*/ 10891 h 304956"/>
                <a:gd name="connsiteX1" fmla="*/ 7659 w 29043"/>
                <a:gd name="connsiteY1" fmla="*/ 296969 h 304956"/>
                <a:gd name="connsiteX2" fmla="*/ 18550 w 29043"/>
                <a:gd name="connsiteY2" fmla="*/ 296969 h 304956"/>
                <a:gd name="connsiteX3" fmla="*/ 16372 w 29043"/>
                <a:gd name="connsiteY3" fmla="*/ 10891 h 304956"/>
                <a:gd name="connsiteX4" fmla="*/ 5480 w 29043"/>
                <a:gd name="connsiteY4" fmla="*/ 10891 h 304956"/>
                <a:gd name="connsiteX5" fmla="*/ 5480 w 29043"/>
                <a:gd name="connsiteY5" fmla="*/ 10891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04956">
                  <a:moveTo>
                    <a:pt x="5480" y="10891"/>
                  </a:moveTo>
                  <a:cubicBezTo>
                    <a:pt x="14193" y="106008"/>
                    <a:pt x="14919" y="201852"/>
                    <a:pt x="7659" y="296969"/>
                  </a:cubicBezTo>
                  <a:cubicBezTo>
                    <a:pt x="6933" y="304230"/>
                    <a:pt x="18550" y="304230"/>
                    <a:pt x="18550" y="296969"/>
                  </a:cubicBezTo>
                  <a:cubicBezTo>
                    <a:pt x="25811" y="201852"/>
                    <a:pt x="25811" y="106008"/>
                    <a:pt x="16372" y="10891"/>
                  </a:cubicBezTo>
                  <a:cubicBezTo>
                    <a:pt x="15646" y="3630"/>
                    <a:pt x="4754" y="3630"/>
                    <a:pt x="5480" y="10891"/>
                  </a:cubicBezTo>
                  <a:lnTo>
                    <a:pt x="548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9" name="任意多边形: 形状 1748">
              <a:extLst>
                <a:ext uri="{FF2B5EF4-FFF2-40B4-BE49-F238E27FC236}">
                  <a16:creationId xmlns:a16="http://schemas.microsoft.com/office/drawing/2014/main" xmlns="" id="{43861244-A563-48A5-9653-3ADB74E57529}"/>
                </a:ext>
              </a:extLst>
            </p:cNvPr>
            <p:cNvSpPr/>
            <p:nvPr/>
          </p:nvSpPr>
          <p:spPr>
            <a:xfrm>
              <a:off x="1822328" y="5433491"/>
              <a:ext cx="29043" cy="334000"/>
            </a:xfrm>
            <a:custGeom>
              <a:avLst/>
              <a:gdLst>
                <a:gd name="connsiteX0" fmla="*/ 5480 w 29043"/>
                <a:gd name="connsiteY0" fmla="*/ 10891 h 333999"/>
                <a:gd name="connsiteX1" fmla="*/ 12015 w 29043"/>
                <a:gd name="connsiteY1" fmla="*/ 323108 h 333999"/>
                <a:gd name="connsiteX2" fmla="*/ 22906 w 29043"/>
                <a:gd name="connsiteY2" fmla="*/ 323108 h 333999"/>
                <a:gd name="connsiteX3" fmla="*/ 16372 w 29043"/>
                <a:gd name="connsiteY3" fmla="*/ 10891 h 333999"/>
                <a:gd name="connsiteX4" fmla="*/ 5480 w 29043"/>
                <a:gd name="connsiteY4" fmla="*/ 10891 h 333999"/>
                <a:gd name="connsiteX5" fmla="*/ 5480 w 29043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33999">
                  <a:moveTo>
                    <a:pt x="5480" y="10891"/>
                  </a:moveTo>
                  <a:cubicBezTo>
                    <a:pt x="15646" y="114721"/>
                    <a:pt x="17824" y="218552"/>
                    <a:pt x="12015" y="323108"/>
                  </a:cubicBezTo>
                  <a:cubicBezTo>
                    <a:pt x="11289" y="330369"/>
                    <a:pt x="22906" y="330369"/>
                    <a:pt x="22906" y="323108"/>
                  </a:cubicBezTo>
                  <a:cubicBezTo>
                    <a:pt x="28715" y="219278"/>
                    <a:pt x="26537" y="114721"/>
                    <a:pt x="16372" y="10891"/>
                  </a:cubicBezTo>
                  <a:cubicBezTo>
                    <a:pt x="15646" y="3630"/>
                    <a:pt x="4754" y="3630"/>
                    <a:pt x="5480" y="10891"/>
                  </a:cubicBezTo>
                  <a:lnTo>
                    <a:pt x="548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0" name="任意多边形: 形状 1749">
              <a:extLst>
                <a:ext uri="{FF2B5EF4-FFF2-40B4-BE49-F238E27FC236}">
                  <a16:creationId xmlns:a16="http://schemas.microsoft.com/office/drawing/2014/main" xmlns="" id="{7FB16D09-29DD-4CC2-BD2D-461B6A440732}"/>
                </a:ext>
              </a:extLst>
            </p:cNvPr>
            <p:cNvSpPr/>
            <p:nvPr/>
          </p:nvSpPr>
          <p:spPr>
            <a:xfrm>
              <a:off x="1797543" y="5445108"/>
              <a:ext cx="43565" cy="334000"/>
            </a:xfrm>
            <a:custGeom>
              <a:avLst/>
              <a:gdLst>
                <a:gd name="connsiteX0" fmla="*/ 26635 w 43565"/>
                <a:gd name="connsiteY0" fmla="*/ 10891 h 333999"/>
                <a:gd name="connsiteX1" fmla="*/ 5579 w 43565"/>
                <a:gd name="connsiteY1" fmla="*/ 324560 h 333999"/>
                <a:gd name="connsiteX2" fmla="*/ 16470 w 43565"/>
                <a:gd name="connsiteY2" fmla="*/ 327465 h 333999"/>
                <a:gd name="connsiteX3" fmla="*/ 38252 w 43565"/>
                <a:gd name="connsiteY3" fmla="*/ 10891 h 333999"/>
                <a:gd name="connsiteX4" fmla="*/ 26635 w 43565"/>
                <a:gd name="connsiteY4" fmla="*/ 10891 h 333999"/>
                <a:gd name="connsiteX5" fmla="*/ 26635 w 43565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33999">
                  <a:moveTo>
                    <a:pt x="26635" y="10891"/>
                  </a:moveTo>
                  <a:cubicBezTo>
                    <a:pt x="33896" y="116174"/>
                    <a:pt x="27361" y="221456"/>
                    <a:pt x="5579" y="324560"/>
                  </a:cubicBezTo>
                  <a:cubicBezTo>
                    <a:pt x="4126" y="331821"/>
                    <a:pt x="15018" y="334725"/>
                    <a:pt x="16470" y="327465"/>
                  </a:cubicBezTo>
                  <a:cubicBezTo>
                    <a:pt x="38252" y="223634"/>
                    <a:pt x="45513" y="116900"/>
                    <a:pt x="38252" y="10891"/>
                  </a:cubicBezTo>
                  <a:cubicBezTo>
                    <a:pt x="37526" y="3630"/>
                    <a:pt x="25909" y="3630"/>
                    <a:pt x="26635" y="10891"/>
                  </a:cubicBezTo>
                  <a:lnTo>
                    <a:pt x="26635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1" name="任意多边形: 形状 1750">
              <a:extLst>
                <a:ext uri="{FF2B5EF4-FFF2-40B4-BE49-F238E27FC236}">
                  <a16:creationId xmlns:a16="http://schemas.microsoft.com/office/drawing/2014/main" xmlns="" id="{199CBB3D-7140-4F06-AACE-211A223DEFE7}"/>
                </a:ext>
              </a:extLst>
            </p:cNvPr>
            <p:cNvSpPr/>
            <p:nvPr/>
          </p:nvSpPr>
          <p:spPr>
            <a:xfrm>
              <a:off x="1776486" y="5427682"/>
              <a:ext cx="43565" cy="348521"/>
            </a:xfrm>
            <a:custGeom>
              <a:avLst/>
              <a:gdLst>
                <a:gd name="connsiteX0" fmla="*/ 20826 w 43565"/>
                <a:gd name="connsiteY0" fmla="*/ 10891 h 348521"/>
                <a:gd name="connsiteX1" fmla="*/ 5579 w 43565"/>
                <a:gd name="connsiteY1" fmla="*/ 341260 h 348521"/>
                <a:gd name="connsiteX2" fmla="*/ 16470 w 43565"/>
                <a:gd name="connsiteY2" fmla="*/ 344165 h 348521"/>
                <a:gd name="connsiteX3" fmla="*/ 31718 w 43565"/>
                <a:gd name="connsiteY3" fmla="*/ 10891 h 348521"/>
                <a:gd name="connsiteX4" fmla="*/ 20826 w 43565"/>
                <a:gd name="connsiteY4" fmla="*/ 10891 h 348521"/>
                <a:gd name="connsiteX5" fmla="*/ 20826 w 43565"/>
                <a:gd name="connsiteY5" fmla="*/ 10891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48521">
                  <a:moveTo>
                    <a:pt x="20826" y="10891"/>
                  </a:moveTo>
                  <a:cubicBezTo>
                    <a:pt x="36074" y="121256"/>
                    <a:pt x="30992" y="233074"/>
                    <a:pt x="5579" y="341260"/>
                  </a:cubicBezTo>
                  <a:cubicBezTo>
                    <a:pt x="4126" y="348521"/>
                    <a:pt x="15018" y="351426"/>
                    <a:pt x="16470" y="344165"/>
                  </a:cubicBezTo>
                  <a:cubicBezTo>
                    <a:pt x="41883" y="235252"/>
                    <a:pt x="46965" y="121983"/>
                    <a:pt x="31718" y="10891"/>
                  </a:cubicBezTo>
                  <a:cubicBezTo>
                    <a:pt x="30992" y="3630"/>
                    <a:pt x="20100" y="3630"/>
                    <a:pt x="20826" y="10891"/>
                  </a:cubicBezTo>
                  <a:lnTo>
                    <a:pt x="2082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2" name="任意多边形: 形状 1751">
              <a:extLst>
                <a:ext uri="{FF2B5EF4-FFF2-40B4-BE49-F238E27FC236}">
                  <a16:creationId xmlns:a16="http://schemas.microsoft.com/office/drawing/2014/main" xmlns="" id="{03B6DE77-3EF4-40B6-9A61-FA7AF386936F}"/>
                </a:ext>
              </a:extLst>
            </p:cNvPr>
            <p:cNvSpPr/>
            <p:nvPr/>
          </p:nvSpPr>
          <p:spPr>
            <a:xfrm>
              <a:off x="1770050" y="5439299"/>
              <a:ext cx="29043" cy="312217"/>
            </a:xfrm>
            <a:custGeom>
              <a:avLst/>
              <a:gdLst>
                <a:gd name="connsiteX0" fmla="*/ 14920 w 29043"/>
                <a:gd name="connsiteY0" fmla="*/ 10891 h 312216"/>
                <a:gd name="connsiteX1" fmla="*/ 5480 w 29043"/>
                <a:gd name="connsiteY1" fmla="*/ 302778 h 312216"/>
                <a:gd name="connsiteX2" fmla="*/ 16372 w 29043"/>
                <a:gd name="connsiteY2" fmla="*/ 302778 h 312216"/>
                <a:gd name="connsiteX3" fmla="*/ 25811 w 29043"/>
                <a:gd name="connsiteY3" fmla="*/ 10891 h 312216"/>
                <a:gd name="connsiteX4" fmla="*/ 14920 w 29043"/>
                <a:gd name="connsiteY4" fmla="*/ 10891 h 312216"/>
                <a:gd name="connsiteX5" fmla="*/ 14920 w 29043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12216">
                  <a:moveTo>
                    <a:pt x="14920" y="10891"/>
                  </a:moveTo>
                  <a:cubicBezTo>
                    <a:pt x="19276" y="108187"/>
                    <a:pt x="16372" y="206208"/>
                    <a:pt x="5480" y="302778"/>
                  </a:cubicBezTo>
                  <a:cubicBezTo>
                    <a:pt x="4754" y="310039"/>
                    <a:pt x="15646" y="310039"/>
                    <a:pt x="16372" y="302778"/>
                  </a:cubicBezTo>
                  <a:cubicBezTo>
                    <a:pt x="26537" y="205482"/>
                    <a:pt x="30167" y="108187"/>
                    <a:pt x="25811" y="10891"/>
                  </a:cubicBezTo>
                  <a:cubicBezTo>
                    <a:pt x="25811" y="3630"/>
                    <a:pt x="14920" y="3630"/>
                    <a:pt x="14920" y="10891"/>
                  </a:cubicBezTo>
                  <a:lnTo>
                    <a:pt x="1492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3" name="任意多边形: 形状 1752">
              <a:extLst>
                <a:ext uri="{FF2B5EF4-FFF2-40B4-BE49-F238E27FC236}">
                  <a16:creationId xmlns:a16="http://schemas.microsoft.com/office/drawing/2014/main" xmlns="" id="{96FF00A9-4646-4C0B-9751-D4F68857B13B}"/>
                </a:ext>
              </a:extLst>
            </p:cNvPr>
            <p:cNvSpPr/>
            <p:nvPr/>
          </p:nvSpPr>
          <p:spPr>
            <a:xfrm>
              <a:off x="1755563" y="5434217"/>
              <a:ext cx="21783" cy="268652"/>
            </a:xfrm>
            <a:custGeom>
              <a:avLst/>
              <a:gdLst>
                <a:gd name="connsiteX0" fmla="*/ 5446 w 21782"/>
                <a:gd name="connsiteY0" fmla="*/ 10891 h 268651"/>
                <a:gd name="connsiteX1" fmla="*/ 7624 w 21782"/>
                <a:gd name="connsiteY1" fmla="*/ 262117 h 268651"/>
                <a:gd name="connsiteX2" fmla="*/ 18515 w 21782"/>
                <a:gd name="connsiteY2" fmla="*/ 262117 h 268651"/>
                <a:gd name="connsiteX3" fmla="*/ 16337 w 21782"/>
                <a:gd name="connsiteY3" fmla="*/ 10891 h 268651"/>
                <a:gd name="connsiteX4" fmla="*/ 5446 w 21782"/>
                <a:gd name="connsiteY4" fmla="*/ 10891 h 268651"/>
                <a:gd name="connsiteX5" fmla="*/ 5446 w 21782"/>
                <a:gd name="connsiteY5" fmla="*/ 10891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68651">
                  <a:moveTo>
                    <a:pt x="5446" y="10891"/>
                  </a:moveTo>
                  <a:cubicBezTo>
                    <a:pt x="6172" y="94391"/>
                    <a:pt x="6898" y="178617"/>
                    <a:pt x="7624" y="262117"/>
                  </a:cubicBezTo>
                  <a:cubicBezTo>
                    <a:pt x="7624" y="269378"/>
                    <a:pt x="19241" y="269378"/>
                    <a:pt x="18515" y="262117"/>
                  </a:cubicBezTo>
                  <a:cubicBezTo>
                    <a:pt x="17789" y="178617"/>
                    <a:pt x="17063" y="94391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4" name="任意多边形: 形状 1753">
              <a:extLst>
                <a:ext uri="{FF2B5EF4-FFF2-40B4-BE49-F238E27FC236}">
                  <a16:creationId xmlns:a16="http://schemas.microsoft.com/office/drawing/2014/main" xmlns="" id="{B3E951F6-0E8B-4765-A7B1-2AB78709A930}"/>
                </a:ext>
              </a:extLst>
            </p:cNvPr>
            <p:cNvSpPr/>
            <p:nvPr/>
          </p:nvSpPr>
          <p:spPr>
            <a:xfrm>
              <a:off x="1730117" y="5434217"/>
              <a:ext cx="36304" cy="363043"/>
            </a:xfrm>
            <a:custGeom>
              <a:avLst/>
              <a:gdLst>
                <a:gd name="connsiteX0" fmla="*/ 5478 w 36304"/>
                <a:gd name="connsiteY0" fmla="*/ 10891 h 363042"/>
                <a:gd name="connsiteX1" fmla="*/ 20000 w 36304"/>
                <a:gd name="connsiteY1" fmla="*/ 358686 h 363042"/>
                <a:gd name="connsiteX2" fmla="*/ 30891 w 36304"/>
                <a:gd name="connsiteY2" fmla="*/ 358686 h 363042"/>
                <a:gd name="connsiteX3" fmla="*/ 28713 w 36304"/>
                <a:gd name="connsiteY3" fmla="*/ 316573 h 363042"/>
                <a:gd name="connsiteX4" fmla="*/ 17822 w 36304"/>
                <a:gd name="connsiteY4" fmla="*/ 316573 h 363042"/>
                <a:gd name="connsiteX5" fmla="*/ 20000 w 36304"/>
                <a:gd name="connsiteY5" fmla="*/ 358686 h 363042"/>
                <a:gd name="connsiteX6" fmla="*/ 30891 w 36304"/>
                <a:gd name="connsiteY6" fmla="*/ 358686 h 363042"/>
                <a:gd name="connsiteX7" fmla="*/ 16370 w 36304"/>
                <a:gd name="connsiteY7" fmla="*/ 10891 h 363042"/>
                <a:gd name="connsiteX8" fmla="*/ 5478 w 36304"/>
                <a:gd name="connsiteY8" fmla="*/ 10891 h 363042"/>
                <a:gd name="connsiteX9" fmla="*/ 5478 w 36304"/>
                <a:gd name="connsiteY9" fmla="*/ 10891 h 36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04" h="363042">
                  <a:moveTo>
                    <a:pt x="5478" y="10891"/>
                  </a:moveTo>
                  <a:cubicBezTo>
                    <a:pt x="12013" y="127065"/>
                    <a:pt x="17096" y="242513"/>
                    <a:pt x="20000" y="358686"/>
                  </a:cubicBezTo>
                  <a:cubicBezTo>
                    <a:pt x="23630" y="358686"/>
                    <a:pt x="27261" y="358686"/>
                    <a:pt x="30891" y="358686"/>
                  </a:cubicBezTo>
                  <a:cubicBezTo>
                    <a:pt x="30165" y="344891"/>
                    <a:pt x="29439" y="331095"/>
                    <a:pt x="28713" y="316573"/>
                  </a:cubicBezTo>
                  <a:cubicBezTo>
                    <a:pt x="28713" y="309312"/>
                    <a:pt x="17096" y="309312"/>
                    <a:pt x="17822" y="316573"/>
                  </a:cubicBezTo>
                  <a:cubicBezTo>
                    <a:pt x="18548" y="330369"/>
                    <a:pt x="19274" y="344165"/>
                    <a:pt x="20000" y="358686"/>
                  </a:cubicBezTo>
                  <a:cubicBezTo>
                    <a:pt x="20000" y="365947"/>
                    <a:pt x="31617" y="365947"/>
                    <a:pt x="30891" y="358686"/>
                  </a:cubicBezTo>
                  <a:cubicBezTo>
                    <a:pt x="27987" y="242513"/>
                    <a:pt x="22904" y="127065"/>
                    <a:pt x="16370" y="10891"/>
                  </a:cubicBezTo>
                  <a:cubicBezTo>
                    <a:pt x="16370" y="3630"/>
                    <a:pt x="4752" y="3630"/>
                    <a:pt x="5478" y="10891"/>
                  </a:cubicBezTo>
                  <a:lnTo>
                    <a:pt x="5478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5" name="任意多边形: 形状 1754">
              <a:extLst>
                <a:ext uri="{FF2B5EF4-FFF2-40B4-BE49-F238E27FC236}">
                  <a16:creationId xmlns:a16="http://schemas.microsoft.com/office/drawing/2014/main" xmlns="" id="{84DB34CA-5BFE-4F47-9836-4234A46D30AE}"/>
                </a:ext>
              </a:extLst>
            </p:cNvPr>
            <p:cNvSpPr/>
            <p:nvPr/>
          </p:nvSpPr>
          <p:spPr>
            <a:xfrm>
              <a:off x="1693845" y="5437121"/>
              <a:ext cx="21783" cy="312217"/>
            </a:xfrm>
            <a:custGeom>
              <a:avLst/>
              <a:gdLst>
                <a:gd name="connsiteX0" fmla="*/ 6172 w 21782"/>
                <a:gd name="connsiteY0" fmla="*/ 10891 h 312216"/>
                <a:gd name="connsiteX1" fmla="*/ 5446 w 21782"/>
                <a:gd name="connsiteY1" fmla="*/ 305682 h 312216"/>
                <a:gd name="connsiteX2" fmla="*/ 16337 w 21782"/>
                <a:gd name="connsiteY2" fmla="*/ 305682 h 312216"/>
                <a:gd name="connsiteX3" fmla="*/ 17063 w 21782"/>
                <a:gd name="connsiteY3" fmla="*/ 10891 h 312216"/>
                <a:gd name="connsiteX4" fmla="*/ 6172 w 21782"/>
                <a:gd name="connsiteY4" fmla="*/ 10891 h 312216"/>
                <a:gd name="connsiteX5" fmla="*/ 6172 w 21782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12216">
                  <a:moveTo>
                    <a:pt x="6172" y="10891"/>
                  </a:moveTo>
                  <a:cubicBezTo>
                    <a:pt x="6172" y="108913"/>
                    <a:pt x="5446" y="206935"/>
                    <a:pt x="5446" y="305682"/>
                  </a:cubicBezTo>
                  <a:cubicBezTo>
                    <a:pt x="5446" y="312943"/>
                    <a:pt x="16337" y="312943"/>
                    <a:pt x="16337" y="305682"/>
                  </a:cubicBezTo>
                  <a:cubicBezTo>
                    <a:pt x="16337" y="207661"/>
                    <a:pt x="17063" y="109639"/>
                    <a:pt x="17063" y="10891"/>
                  </a:cubicBezTo>
                  <a:cubicBezTo>
                    <a:pt x="17063" y="3630"/>
                    <a:pt x="6172" y="3630"/>
                    <a:pt x="6172" y="10891"/>
                  </a:cubicBezTo>
                  <a:lnTo>
                    <a:pt x="617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6" name="任意多边形: 形状 1755">
              <a:extLst>
                <a:ext uri="{FF2B5EF4-FFF2-40B4-BE49-F238E27FC236}">
                  <a16:creationId xmlns:a16="http://schemas.microsoft.com/office/drawing/2014/main" xmlns="" id="{2F741D41-CEB3-447B-B7C2-91977B977B5B}"/>
                </a:ext>
              </a:extLst>
            </p:cNvPr>
            <p:cNvSpPr/>
            <p:nvPr/>
          </p:nvSpPr>
          <p:spPr>
            <a:xfrm>
              <a:off x="1674967" y="5434217"/>
              <a:ext cx="21783" cy="355782"/>
            </a:xfrm>
            <a:custGeom>
              <a:avLst/>
              <a:gdLst>
                <a:gd name="connsiteX0" fmla="*/ 7624 w 21782"/>
                <a:gd name="connsiteY0" fmla="*/ 10891 h 355782"/>
                <a:gd name="connsiteX1" fmla="*/ 7624 w 21782"/>
                <a:gd name="connsiteY1" fmla="*/ 344891 h 355782"/>
                <a:gd name="connsiteX2" fmla="*/ 18515 w 21782"/>
                <a:gd name="connsiteY2" fmla="*/ 344891 h 355782"/>
                <a:gd name="connsiteX3" fmla="*/ 19241 w 21782"/>
                <a:gd name="connsiteY3" fmla="*/ 320204 h 355782"/>
                <a:gd name="connsiteX4" fmla="*/ 8350 w 21782"/>
                <a:gd name="connsiteY4" fmla="*/ 320204 h 355782"/>
                <a:gd name="connsiteX5" fmla="*/ 7624 w 21782"/>
                <a:gd name="connsiteY5" fmla="*/ 344891 h 355782"/>
                <a:gd name="connsiteX6" fmla="*/ 18515 w 21782"/>
                <a:gd name="connsiteY6" fmla="*/ 344891 h 355782"/>
                <a:gd name="connsiteX7" fmla="*/ 18515 w 21782"/>
                <a:gd name="connsiteY7" fmla="*/ 10891 h 355782"/>
                <a:gd name="connsiteX8" fmla="*/ 7624 w 21782"/>
                <a:gd name="connsiteY8" fmla="*/ 10891 h 355782"/>
                <a:gd name="connsiteX9" fmla="*/ 7624 w 21782"/>
                <a:gd name="connsiteY9" fmla="*/ 10891 h 3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55782">
                  <a:moveTo>
                    <a:pt x="7624" y="10891"/>
                  </a:moveTo>
                  <a:cubicBezTo>
                    <a:pt x="4720" y="121982"/>
                    <a:pt x="4720" y="233073"/>
                    <a:pt x="7624" y="344891"/>
                  </a:cubicBezTo>
                  <a:cubicBezTo>
                    <a:pt x="7624" y="352152"/>
                    <a:pt x="18515" y="352152"/>
                    <a:pt x="18515" y="344891"/>
                  </a:cubicBezTo>
                  <a:cubicBezTo>
                    <a:pt x="18515" y="336904"/>
                    <a:pt x="19241" y="328191"/>
                    <a:pt x="19241" y="320204"/>
                  </a:cubicBezTo>
                  <a:cubicBezTo>
                    <a:pt x="19241" y="312943"/>
                    <a:pt x="8350" y="312943"/>
                    <a:pt x="8350" y="320204"/>
                  </a:cubicBezTo>
                  <a:cubicBezTo>
                    <a:pt x="8350" y="328191"/>
                    <a:pt x="7624" y="336904"/>
                    <a:pt x="7624" y="344891"/>
                  </a:cubicBezTo>
                  <a:cubicBezTo>
                    <a:pt x="11254" y="344891"/>
                    <a:pt x="14885" y="344891"/>
                    <a:pt x="18515" y="344891"/>
                  </a:cubicBezTo>
                  <a:cubicBezTo>
                    <a:pt x="15611" y="233800"/>
                    <a:pt x="15611" y="122708"/>
                    <a:pt x="18515" y="10891"/>
                  </a:cubicBezTo>
                  <a:cubicBezTo>
                    <a:pt x="18515" y="3630"/>
                    <a:pt x="7624" y="3630"/>
                    <a:pt x="7624" y="10891"/>
                  </a:cubicBezTo>
                  <a:lnTo>
                    <a:pt x="7624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7" name="任意多边形: 形状 1756">
              <a:extLst>
                <a:ext uri="{FF2B5EF4-FFF2-40B4-BE49-F238E27FC236}">
                  <a16:creationId xmlns:a16="http://schemas.microsoft.com/office/drawing/2014/main" xmlns="" id="{B20EC8F5-096D-4009-AF67-710EE0E72986}"/>
                </a:ext>
              </a:extLst>
            </p:cNvPr>
            <p:cNvSpPr/>
            <p:nvPr/>
          </p:nvSpPr>
          <p:spPr>
            <a:xfrm>
              <a:off x="1636008" y="5442930"/>
              <a:ext cx="21783" cy="290434"/>
            </a:xfrm>
            <a:custGeom>
              <a:avLst/>
              <a:gdLst>
                <a:gd name="connsiteX0" fmla="*/ 5923 w 21782"/>
                <a:gd name="connsiteY0" fmla="*/ 10891 h 290434"/>
                <a:gd name="connsiteX1" fmla="*/ 6649 w 21782"/>
                <a:gd name="connsiteY1" fmla="*/ 282447 h 290434"/>
                <a:gd name="connsiteX2" fmla="*/ 17540 w 21782"/>
                <a:gd name="connsiteY2" fmla="*/ 282447 h 290434"/>
                <a:gd name="connsiteX3" fmla="*/ 16814 w 21782"/>
                <a:gd name="connsiteY3" fmla="*/ 10891 h 290434"/>
                <a:gd name="connsiteX4" fmla="*/ 5923 w 21782"/>
                <a:gd name="connsiteY4" fmla="*/ 10891 h 290434"/>
                <a:gd name="connsiteX5" fmla="*/ 5923 w 21782"/>
                <a:gd name="connsiteY5" fmla="*/ 10891 h 29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0434">
                  <a:moveTo>
                    <a:pt x="5923" y="10891"/>
                  </a:moveTo>
                  <a:cubicBezTo>
                    <a:pt x="5196" y="101652"/>
                    <a:pt x="5196" y="191687"/>
                    <a:pt x="6649" y="282447"/>
                  </a:cubicBezTo>
                  <a:cubicBezTo>
                    <a:pt x="6649" y="289708"/>
                    <a:pt x="18266" y="289708"/>
                    <a:pt x="17540" y="282447"/>
                  </a:cubicBezTo>
                  <a:cubicBezTo>
                    <a:pt x="16088" y="191687"/>
                    <a:pt x="16088" y="101652"/>
                    <a:pt x="16814" y="10891"/>
                  </a:cubicBezTo>
                  <a:cubicBezTo>
                    <a:pt x="16814" y="3630"/>
                    <a:pt x="5923" y="3630"/>
                    <a:pt x="5923" y="10891"/>
                  </a:cubicBezTo>
                  <a:lnTo>
                    <a:pt x="5923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8" name="任意多边形: 形状 1757">
              <a:extLst>
                <a:ext uri="{FF2B5EF4-FFF2-40B4-BE49-F238E27FC236}">
                  <a16:creationId xmlns:a16="http://schemas.microsoft.com/office/drawing/2014/main" xmlns="" id="{FBC651BD-1065-4DD5-81F9-91B95868B8BC}"/>
                </a:ext>
              </a:extLst>
            </p:cNvPr>
            <p:cNvSpPr/>
            <p:nvPr/>
          </p:nvSpPr>
          <p:spPr>
            <a:xfrm>
              <a:off x="1611798" y="5435669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6172 w 21782"/>
                <a:gd name="connsiteY1" fmla="*/ 304956 h 312216"/>
                <a:gd name="connsiteX2" fmla="*/ 17063 w 21782"/>
                <a:gd name="connsiteY2" fmla="*/ 304956 h 312216"/>
                <a:gd name="connsiteX3" fmla="*/ 17063 w 21782"/>
                <a:gd name="connsiteY3" fmla="*/ 292613 h 312216"/>
                <a:gd name="connsiteX4" fmla="*/ 6172 w 21782"/>
                <a:gd name="connsiteY4" fmla="*/ 292613 h 312216"/>
                <a:gd name="connsiteX5" fmla="*/ 6172 w 21782"/>
                <a:gd name="connsiteY5" fmla="*/ 304956 h 312216"/>
                <a:gd name="connsiteX6" fmla="*/ 17063 w 21782"/>
                <a:gd name="connsiteY6" fmla="*/ 304956 h 312216"/>
                <a:gd name="connsiteX7" fmla="*/ 16337 w 21782"/>
                <a:gd name="connsiteY7" fmla="*/ 10891 h 312216"/>
                <a:gd name="connsiteX8" fmla="*/ 5446 w 21782"/>
                <a:gd name="connsiteY8" fmla="*/ 10891 h 312216"/>
                <a:gd name="connsiteX9" fmla="*/ 5446 w 21782"/>
                <a:gd name="connsiteY9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5446" y="108913"/>
                    <a:pt x="6172" y="206935"/>
                    <a:pt x="6172" y="304956"/>
                  </a:cubicBezTo>
                  <a:cubicBezTo>
                    <a:pt x="6172" y="312217"/>
                    <a:pt x="17063" y="312217"/>
                    <a:pt x="17063" y="304956"/>
                  </a:cubicBezTo>
                  <a:cubicBezTo>
                    <a:pt x="17063" y="300600"/>
                    <a:pt x="17063" y="296969"/>
                    <a:pt x="17063" y="292613"/>
                  </a:cubicBezTo>
                  <a:cubicBezTo>
                    <a:pt x="17063" y="285352"/>
                    <a:pt x="6172" y="285352"/>
                    <a:pt x="6172" y="292613"/>
                  </a:cubicBezTo>
                  <a:cubicBezTo>
                    <a:pt x="6172" y="296969"/>
                    <a:pt x="6172" y="300600"/>
                    <a:pt x="6172" y="304956"/>
                  </a:cubicBezTo>
                  <a:cubicBezTo>
                    <a:pt x="9802" y="304956"/>
                    <a:pt x="13433" y="304956"/>
                    <a:pt x="17063" y="304956"/>
                  </a:cubicBezTo>
                  <a:cubicBezTo>
                    <a:pt x="17063" y="206935"/>
                    <a:pt x="16337" y="108913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9" name="任意多边形: 形状 1758">
              <a:extLst>
                <a:ext uri="{FF2B5EF4-FFF2-40B4-BE49-F238E27FC236}">
                  <a16:creationId xmlns:a16="http://schemas.microsoft.com/office/drawing/2014/main" xmlns="" id="{89AA1FC8-2915-45E3-B032-63CF79F79F8B}"/>
                </a:ext>
              </a:extLst>
            </p:cNvPr>
            <p:cNvSpPr/>
            <p:nvPr/>
          </p:nvSpPr>
          <p:spPr>
            <a:xfrm>
              <a:off x="1592738" y="5431312"/>
              <a:ext cx="21783" cy="304956"/>
            </a:xfrm>
            <a:custGeom>
              <a:avLst/>
              <a:gdLst>
                <a:gd name="connsiteX0" fmla="*/ 11436 w 21782"/>
                <a:gd name="connsiteY0" fmla="*/ 10891 h 304956"/>
                <a:gd name="connsiteX1" fmla="*/ 11436 w 21782"/>
                <a:gd name="connsiteY1" fmla="*/ 296969 h 304956"/>
                <a:gd name="connsiteX2" fmla="*/ 22327 w 21782"/>
                <a:gd name="connsiteY2" fmla="*/ 296969 h 304956"/>
                <a:gd name="connsiteX3" fmla="*/ 22327 w 21782"/>
                <a:gd name="connsiteY3" fmla="*/ 10891 h 304956"/>
                <a:gd name="connsiteX4" fmla="*/ 11436 w 21782"/>
                <a:gd name="connsiteY4" fmla="*/ 10891 h 304956"/>
                <a:gd name="connsiteX5" fmla="*/ 11436 w 21782"/>
                <a:gd name="connsiteY5" fmla="*/ 10891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04956">
                  <a:moveTo>
                    <a:pt x="11436" y="10891"/>
                  </a:moveTo>
                  <a:cubicBezTo>
                    <a:pt x="3449" y="106009"/>
                    <a:pt x="3449" y="201852"/>
                    <a:pt x="11436" y="296969"/>
                  </a:cubicBezTo>
                  <a:cubicBezTo>
                    <a:pt x="12162" y="304230"/>
                    <a:pt x="23053" y="304230"/>
                    <a:pt x="22327" y="296969"/>
                  </a:cubicBezTo>
                  <a:cubicBezTo>
                    <a:pt x="14340" y="201852"/>
                    <a:pt x="14340" y="106009"/>
                    <a:pt x="22327" y="10891"/>
                  </a:cubicBezTo>
                  <a:cubicBezTo>
                    <a:pt x="23779" y="3630"/>
                    <a:pt x="12162" y="3630"/>
                    <a:pt x="11436" y="10891"/>
                  </a:cubicBezTo>
                  <a:lnTo>
                    <a:pt x="1143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0" name="任意多边形: 形状 1759">
              <a:extLst>
                <a:ext uri="{FF2B5EF4-FFF2-40B4-BE49-F238E27FC236}">
                  <a16:creationId xmlns:a16="http://schemas.microsoft.com/office/drawing/2014/main" xmlns="" id="{4F7196D7-BA33-40F4-9409-0ACCDC25D9DA}"/>
                </a:ext>
              </a:extLst>
            </p:cNvPr>
            <p:cNvSpPr/>
            <p:nvPr/>
          </p:nvSpPr>
          <p:spPr>
            <a:xfrm>
              <a:off x="1572210" y="5434217"/>
              <a:ext cx="29043" cy="334000"/>
            </a:xfrm>
            <a:custGeom>
              <a:avLst/>
              <a:gdLst>
                <a:gd name="connsiteX0" fmla="*/ 13812 w 29043"/>
                <a:gd name="connsiteY0" fmla="*/ 10891 h 333999"/>
                <a:gd name="connsiteX1" fmla="*/ 9456 w 29043"/>
                <a:gd name="connsiteY1" fmla="*/ 323108 h 333999"/>
                <a:gd name="connsiteX2" fmla="*/ 20347 w 29043"/>
                <a:gd name="connsiteY2" fmla="*/ 323108 h 333999"/>
                <a:gd name="connsiteX3" fmla="*/ 24703 w 29043"/>
                <a:gd name="connsiteY3" fmla="*/ 10891 h 333999"/>
                <a:gd name="connsiteX4" fmla="*/ 13812 w 29043"/>
                <a:gd name="connsiteY4" fmla="*/ 10891 h 333999"/>
                <a:gd name="connsiteX5" fmla="*/ 13812 w 29043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33999">
                  <a:moveTo>
                    <a:pt x="13812" y="10891"/>
                  </a:moveTo>
                  <a:cubicBezTo>
                    <a:pt x="4373" y="114721"/>
                    <a:pt x="2921" y="218552"/>
                    <a:pt x="9456" y="323108"/>
                  </a:cubicBezTo>
                  <a:cubicBezTo>
                    <a:pt x="10182" y="330369"/>
                    <a:pt x="21073" y="330369"/>
                    <a:pt x="20347" y="323108"/>
                  </a:cubicBezTo>
                  <a:cubicBezTo>
                    <a:pt x="13812" y="219278"/>
                    <a:pt x="15264" y="114721"/>
                    <a:pt x="24703" y="10891"/>
                  </a:cubicBezTo>
                  <a:cubicBezTo>
                    <a:pt x="26156" y="3630"/>
                    <a:pt x="14538" y="3630"/>
                    <a:pt x="13812" y="10891"/>
                  </a:cubicBezTo>
                  <a:lnTo>
                    <a:pt x="1381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1" name="任意多边形: 形状 1760">
              <a:extLst>
                <a:ext uri="{FF2B5EF4-FFF2-40B4-BE49-F238E27FC236}">
                  <a16:creationId xmlns:a16="http://schemas.microsoft.com/office/drawing/2014/main" xmlns="" id="{B773DA77-4591-4BCF-8E17-52A1D05ACA31}"/>
                </a:ext>
              </a:extLst>
            </p:cNvPr>
            <p:cNvSpPr/>
            <p:nvPr/>
          </p:nvSpPr>
          <p:spPr>
            <a:xfrm>
              <a:off x="1656089" y="5448738"/>
              <a:ext cx="21783" cy="334000"/>
            </a:xfrm>
            <a:custGeom>
              <a:avLst/>
              <a:gdLst>
                <a:gd name="connsiteX0" fmla="*/ 5446 w 21782"/>
                <a:gd name="connsiteY0" fmla="*/ 10891 h 333999"/>
                <a:gd name="connsiteX1" fmla="*/ 7624 w 21782"/>
                <a:gd name="connsiteY1" fmla="*/ 328917 h 333999"/>
                <a:gd name="connsiteX2" fmla="*/ 18515 w 21782"/>
                <a:gd name="connsiteY2" fmla="*/ 328917 h 333999"/>
                <a:gd name="connsiteX3" fmla="*/ 16337 w 21782"/>
                <a:gd name="connsiteY3" fmla="*/ 10891 h 333999"/>
                <a:gd name="connsiteX4" fmla="*/ 5446 w 21782"/>
                <a:gd name="connsiteY4" fmla="*/ 10891 h 333999"/>
                <a:gd name="connsiteX5" fmla="*/ 5446 w 21782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33999">
                  <a:moveTo>
                    <a:pt x="5446" y="10891"/>
                  </a:moveTo>
                  <a:cubicBezTo>
                    <a:pt x="7624" y="116900"/>
                    <a:pt x="8350" y="222908"/>
                    <a:pt x="7624" y="328917"/>
                  </a:cubicBezTo>
                  <a:cubicBezTo>
                    <a:pt x="7624" y="336178"/>
                    <a:pt x="18515" y="336178"/>
                    <a:pt x="18515" y="328917"/>
                  </a:cubicBezTo>
                  <a:cubicBezTo>
                    <a:pt x="19241" y="222908"/>
                    <a:pt x="18515" y="116900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2" name="任意多边形: 形状 1761">
              <a:extLst>
                <a:ext uri="{FF2B5EF4-FFF2-40B4-BE49-F238E27FC236}">
                  <a16:creationId xmlns:a16="http://schemas.microsoft.com/office/drawing/2014/main" xmlns="" id="{EA700D38-5DAA-4FD6-BAC2-50B35ED47CED}"/>
                </a:ext>
              </a:extLst>
            </p:cNvPr>
            <p:cNvSpPr/>
            <p:nvPr/>
          </p:nvSpPr>
          <p:spPr>
            <a:xfrm>
              <a:off x="1681878" y="5434527"/>
              <a:ext cx="36304" cy="334000"/>
            </a:xfrm>
            <a:custGeom>
              <a:avLst/>
              <a:gdLst>
                <a:gd name="connsiteX0" fmla="*/ 8700 w 36304"/>
                <a:gd name="connsiteY0" fmla="*/ 9129 h 333999"/>
                <a:gd name="connsiteX1" fmla="*/ 8700 w 36304"/>
                <a:gd name="connsiteY1" fmla="*/ 81012 h 333999"/>
                <a:gd name="connsiteX2" fmla="*/ 11605 w 36304"/>
                <a:gd name="connsiteY2" fmla="*/ 167416 h 333999"/>
                <a:gd name="connsiteX3" fmla="*/ 23948 w 36304"/>
                <a:gd name="connsiteY3" fmla="*/ 328607 h 333999"/>
                <a:gd name="connsiteX4" fmla="*/ 34840 w 36304"/>
                <a:gd name="connsiteY4" fmla="*/ 325703 h 333999"/>
                <a:gd name="connsiteX5" fmla="*/ 22496 w 36304"/>
                <a:gd name="connsiteY5" fmla="*/ 167416 h 333999"/>
                <a:gd name="connsiteX6" fmla="*/ 19592 w 36304"/>
                <a:gd name="connsiteY6" fmla="*/ 91177 h 333999"/>
                <a:gd name="connsiteX7" fmla="*/ 18140 w 36304"/>
                <a:gd name="connsiteY7" fmla="*/ 49790 h 333999"/>
                <a:gd name="connsiteX8" fmla="*/ 18866 w 36304"/>
                <a:gd name="connsiteY8" fmla="*/ 12033 h 333999"/>
                <a:gd name="connsiteX9" fmla="*/ 8700 w 36304"/>
                <a:gd name="connsiteY9" fmla="*/ 9129 h 333999"/>
                <a:gd name="connsiteX10" fmla="*/ 8700 w 36304"/>
                <a:gd name="connsiteY10" fmla="*/ 9129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04" h="333999">
                  <a:moveTo>
                    <a:pt x="8700" y="9129"/>
                  </a:moveTo>
                  <a:cubicBezTo>
                    <a:pt x="2166" y="30912"/>
                    <a:pt x="7248" y="58503"/>
                    <a:pt x="8700" y="81012"/>
                  </a:cubicBezTo>
                  <a:cubicBezTo>
                    <a:pt x="9426" y="110055"/>
                    <a:pt x="10879" y="138372"/>
                    <a:pt x="11605" y="167416"/>
                  </a:cubicBezTo>
                  <a:cubicBezTo>
                    <a:pt x="13057" y="221146"/>
                    <a:pt x="13783" y="275603"/>
                    <a:pt x="23948" y="328607"/>
                  </a:cubicBezTo>
                  <a:cubicBezTo>
                    <a:pt x="25400" y="335868"/>
                    <a:pt x="36292" y="332964"/>
                    <a:pt x="34840" y="325703"/>
                  </a:cubicBezTo>
                  <a:cubicBezTo>
                    <a:pt x="24674" y="273424"/>
                    <a:pt x="24674" y="220420"/>
                    <a:pt x="22496" y="167416"/>
                  </a:cubicBezTo>
                  <a:cubicBezTo>
                    <a:pt x="21770" y="142003"/>
                    <a:pt x="21044" y="116590"/>
                    <a:pt x="19592" y="91177"/>
                  </a:cubicBezTo>
                  <a:cubicBezTo>
                    <a:pt x="18866" y="77381"/>
                    <a:pt x="18866" y="63586"/>
                    <a:pt x="18140" y="49790"/>
                  </a:cubicBezTo>
                  <a:cubicBezTo>
                    <a:pt x="17413" y="37446"/>
                    <a:pt x="15961" y="23651"/>
                    <a:pt x="18866" y="12033"/>
                  </a:cubicBezTo>
                  <a:cubicBezTo>
                    <a:pt x="21770" y="5499"/>
                    <a:pt x="10879" y="2594"/>
                    <a:pt x="8700" y="9129"/>
                  </a:cubicBezTo>
                  <a:lnTo>
                    <a:pt x="8700" y="9129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3" name="任意多边形: 形状 1762">
              <a:extLst>
                <a:ext uri="{FF2B5EF4-FFF2-40B4-BE49-F238E27FC236}">
                  <a16:creationId xmlns:a16="http://schemas.microsoft.com/office/drawing/2014/main" xmlns="" id="{645713A8-01FF-401E-B2C3-9693F3142D7B}"/>
                </a:ext>
              </a:extLst>
            </p:cNvPr>
            <p:cNvSpPr/>
            <p:nvPr/>
          </p:nvSpPr>
          <p:spPr>
            <a:xfrm>
              <a:off x="1714176" y="5442203"/>
              <a:ext cx="21783" cy="341260"/>
            </a:xfrm>
            <a:custGeom>
              <a:avLst/>
              <a:gdLst>
                <a:gd name="connsiteX0" fmla="*/ 5446 w 21782"/>
                <a:gd name="connsiteY0" fmla="*/ 10891 h 341260"/>
                <a:gd name="connsiteX1" fmla="*/ 6172 w 21782"/>
                <a:gd name="connsiteY1" fmla="*/ 336178 h 341260"/>
                <a:gd name="connsiteX2" fmla="*/ 17063 w 21782"/>
                <a:gd name="connsiteY2" fmla="*/ 336178 h 341260"/>
                <a:gd name="connsiteX3" fmla="*/ 16337 w 21782"/>
                <a:gd name="connsiteY3" fmla="*/ 10891 h 341260"/>
                <a:gd name="connsiteX4" fmla="*/ 5446 w 21782"/>
                <a:gd name="connsiteY4" fmla="*/ 10891 h 341260"/>
                <a:gd name="connsiteX5" fmla="*/ 5446 w 21782"/>
                <a:gd name="connsiteY5" fmla="*/ 10891 h 34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41260">
                  <a:moveTo>
                    <a:pt x="5446" y="10891"/>
                  </a:moveTo>
                  <a:cubicBezTo>
                    <a:pt x="7624" y="119078"/>
                    <a:pt x="8350" y="227991"/>
                    <a:pt x="6172" y="336178"/>
                  </a:cubicBezTo>
                  <a:cubicBezTo>
                    <a:pt x="6172" y="343439"/>
                    <a:pt x="17063" y="343439"/>
                    <a:pt x="17063" y="336178"/>
                  </a:cubicBezTo>
                  <a:cubicBezTo>
                    <a:pt x="18515" y="227991"/>
                    <a:pt x="18515" y="119078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4" name="任意多边形: 形状 1763">
              <a:extLst>
                <a:ext uri="{FF2B5EF4-FFF2-40B4-BE49-F238E27FC236}">
                  <a16:creationId xmlns:a16="http://schemas.microsoft.com/office/drawing/2014/main" xmlns="" id="{BAFD10FA-5052-436A-B272-B6BD14E73EE3}"/>
                </a:ext>
              </a:extLst>
            </p:cNvPr>
            <p:cNvSpPr/>
            <p:nvPr/>
          </p:nvSpPr>
          <p:spPr>
            <a:xfrm>
              <a:off x="1565328" y="5398275"/>
              <a:ext cx="290434" cy="72609"/>
            </a:xfrm>
            <a:custGeom>
              <a:avLst/>
              <a:gdLst>
                <a:gd name="connsiteX0" fmla="*/ 260302 w 290434"/>
                <a:gd name="connsiteY0" fmla="*/ 72246 h 72608"/>
                <a:gd name="connsiteX1" fmla="*/ 34489 w 290434"/>
                <a:gd name="connsiteY1" fmla="*/ 72972 h 72608"/>
                <a:gd name="connsiteX2" fmla="*/ 5446 w 290434"/>
                <a:gd name="connsiteY2" fmla="*/ 43928 h 72608"/>
                <a:gd name="connsiteX3" fmla="*/ 5446 w 290434"/>
                <a:gd name="connsiteY3" fmla="*/ 35215 h 72608"/>
                <a:gd name="connsiteX4" fmla="*/ 34489 w 290434"/>
                <a:gd name="connsiteY4" fmla="*/ 6172 h 72608"/>
                <a:gd name="connsiteX5" fmla="*/ 260302 w 290434"/>
                <a:gd name="connsiteY5" fmla="*/ 5446 h 72608"/>
                <a:gd name="connsiteX6" fmla="*/ 289345 w 290434"/>
                <a:gd name="connsiteY6" fmla="*/ 34489 h 72608"/>
                <a:gd name="connsiteX7" fmla="*/ 289345 w 290434"/>
                <a:gd name="connsiteY7" fmla="*/ 43202 h 72608"/>
                <a:gd name="connsiteX8" fmla="*/ 260302 w 290434"/>
                <a:gd name="connsiteY8" fmla="*/ 72246 h 7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34" h="72608">
                  <a:moveTo>
                    <a:pt x="260302" y="72246"/>
                  </a:moveTo>
                  <a:lnTo>
                    <a:pt x="34489" y="72972"/>
                  </a:lnTo>
                  <a:cubicBezTo>
                    <a:pt x="18515" y="72972"/>
                    <a:pt x="5446" y="59902"/>
                    <a:pt x="5446" y="43928"/>
                  </a:cubicBezTo>
                  <a:lnTo>
                    <a:pt x="5446" y="35215"/>
                  </a:lnTo>
                  <a:cubicBezTo>
                    <a:pt x="5446" y="19241"/>
                    <a:pt x="18515" y="6172"/>
                    <a:pt x="34489" y="6172"/>
                  </a:cubicBezTo>
                  <a:lnTo>
                    <a:pt x="260302" y="5446"/>
                  </a:lnTo>
                  <a:cubicBezTo>
                    <a:pt x="276276" y="5446"/>
                    <a:pt x="289345" y="18515"/>
                    <a:pt x="289345" y="34489"/>
                  </a:cubicBezTo>
                  <a:lnTo>
                    <a:pt x="289345" y="43202"/>
                  </a:lnTo>
                  <a:cubicBezTo>
                    <a:pt x="289345" y="58450"/>
                    <a:pt x="276276" y="72246"/>
                    <a:pt x="260302" y="7224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5" name="任意多边形: 形状 1764">
              <a:extLst>
                <a:ext uri="{FF2B5EF4-FFF2-40B4-BE49-F238E27FC236}">
                  <a16:creationId xmlns:a16="http://schemas.microsoft.com/office/drawing/2014/main" xmlns="" id="{E4496F6C-8D38-4333-BF0E-A940301FA714}"/>
                </a:ext>
              </a:extLst>
            </p:cNvPr>
            <p:cNvSpPr/>
            <p:nvPr/>
          </p:nvSpPr>
          <p:spPr>
            <a:xfrm>
              <a:off x="1696657" y="4319856"/>
              <a:ext cx="101652" cy="79869"/>
            </a:xfrm>
            <a:custGeom>
              <a:avLst/>
              <a:gdLst>
                <a:gd name="connsiteX0" fmla="*/ 20061 w 101652"/>
                <a:gd name="connsiteY0" fmla="*/ 67344 h 79869"/>
                <a:gd name="connsiteX1" fmla="*/ 42569 w 101652"/>
                <a:gd name="connsiteY1" fmla="*/ 37575 h 79869"/>
                <a:gd name="connsiteX2" fmla="*/ 58543 w 101652"/>
                <a:gd name="connsiteY2" fmla="*/ 25957 h 79869"/>
                <a:gd name="connsiteX3" fmla="*/ 82504 w 101652"/>
                <a:gd name="connsiteY3" fmla="*/ 32492 h 79869"/>
                <a:gd name="connsiteX4" fmla="*/ 54187 w 101652"/>
                <a:gd name="connsiteY4" fmla="*/ 55001 h 79869"/>
                <a:gd name="connsiteX5" fmla="*/ 12800 w 101652"/>
                <a:gd name="connsiteY5" fmla="*/ 63714 h 79869"/>
                <a:gd name="connsiteX6" fmla="*/ 12800 w 101652"/>
                <a:gd name="connsiteY6" fmla="*/ 78962 h 79869"/>
                <a:gd name="connsiteX7" fmla="*/ 77421 w 101652"/>
                <a:gd name="connsiteY7" fmla="*/ 59357 h 79869"/>
                <a:gd name="connsiteX8" fmla="*/ 99930 w 101652"/>
                <a:gd name="connsiteY8" fmla="*/ 17245 h 79869"/>
                <a:gd name="connsiteX9" fmla="*/ 52735 w 101652"/>
                <a:gd name="connsiteY9" fmla="*/ 12162 h 79869"/>
                <a:gd name="connsiteX10" fmla="*/ 6991 w 101652"/>
                <a:gd name="connsiteY10" fmla="*/ 60084 h 79869"/>
                <a:gd name="connsiteX11" fmla="*/ 20061 w 101652"/>
                <a:gd name="connsiteY11" fmla="*/ 67344 h 79869"/>
                <a:gd name="connsiteX12" fmla="*/ 20061 w 101652"/>
                <a:gd name="connsiteY12" fmla="*/ 67344 h 7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652" h="79869">
                  <a:moveTo>
                    <a:pt x="20061" y="67344"/>
                  </a:moveTo>
                  <a:cubicBezTo>
                    <a:pt x="26595" y="56453"/>
                    <a:pt x="33130" y="46288"/>
                    <a:pt x="42569" y="37575"/>
                  </a:cubicBezTo>
                  <a:cubicBezTo>
                    <a:pt x="47652" y="33218"/>
                    <a:pt x="52735" y="28862"/>
                    <a:pt x="58543" y="25957"/>
                  </a:cubicBezTo>
                  <a:cubicBezTo>
                    <a:pt x="62174" y="23779"/>
                    <a:pt x="87587" y="12162"/>
                    <a:pt x="82504" y="32492"/>
                  </a:cubicBezTo>
                  <a:cubicBezTo>
                    <a:pt x="80326" y="40479"/>
                    <a:pt x="59995" y="52823"/>
                    <a:pt x="54187" y="55001"/>
                  </a:cubicBezTo>
                  <a:cubicBezTo>
                    <a:pt x="41117" y="60084"/>
                    <a:pt x="26595" y="63714"/>
                    <a:pt x="12800" y="63714"/>
                  </a:cubicBezTo>
                  <a:cubicBezTo>
                    <a:pt x="3361" y="63714"/>
                    <a:pt x="2635" y="78962"/>
                    <a:pt x="12800" y="78962"/>
                  </a:cubicBezTo>
                  <a:cubicBezTo>
                    <a:pt x="33856" y="78962"/>
                    <a:pt x="60721" y="73153"/>
                    <a:pt x="77421" y="59357"/>
                  </a:cubicBezTo>
                  <a:cubicBezTo>
                    <a:pt x="88313" y="49918"/>
                    <a:pt x="108643" y="33944"/>
                    <a:pt x="99930" y="17245"/>
                  </a:cubicBezTo>
                  <a:cubicBezTo>
                    <a:pt x="90491" y="-181"/>
                    <a:pt x="67256" y="4901"/>
                    <a:pt x="52735" y="12162"/>
                  </a:cubicBezTo>
                  <a:cubicBezTo>
                    <a:pt x="32404" y="22327"/>
                    <a:pt x="17882" y="40479"/>
                    <a:pt x="6991" y="60084"/>
                  </a:cubicBezTo>
                  <a:cubicBezTo>
                    <a:pt x="2635" y="68071"/>
                    <a:pt x="15704" y="76058"/>
                    <a:pt x="20061" y="67344"/>
                  </a:cubicBezTo>
                  <a:lnTo>
                    <a:pt x="20061" y="67344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6" name="任意多边形: 形状 1765">
              <a:extLst>
                <a:ext uri="{FF2B5EF4-FFF2-40B4-BE49-F238E27FC236}">
                  <a16:creationId xmlns:a16="http://schemas.microsoft.com/office/drawing/2014/main" xmlns="" id="{1F7DB1EB-C05C-46C7-A900-AFEE10CB58CF}"/>
                </a:ext>
              </a:extLst>
            </p:cNvPr>
            <p:cNvSpPr/>
            <p:nvPr/>
          </p:nvSpPr>
          <p:spPr>
            <a:xfrm>
              <a:off x="3595987" y="3251851"/>
              <a:ext cx="515521" cy="755129"/>
            </a:xfrm>
            <a:custGeom>
              <a:avLst/>
              <a:gdLst>
                <a:gd name="connsiteX0" fmla="*/ 169745 w 515521"/>
                <a:gd name="connsiteY0" fmla="*/ 68003 h 755129"/>
                <a:gd name="connsiteX1" fmla="*/ 457275 w 515521"/>
                <a:gd name="connsiteY1" fmla="*/ 117377 h 755129"/>
                <a:gd name="connsiteX2" fmla="*/ 494306 w 515521"/>
                <a:gd name="connsiteY2" fmla="*/ 426689 h 755129"/>
                <a:gd name="connsiteX3" fmla="*/ 301167 w 515521"/>
                <a:gd name="connsiteY3" fmla="*/ 675737 h 755129"/>
                <a:gd name="connsiteX4" fmla="*/ 130537 w 515521"/>
                <a:gd name="connsiteY4" fmla="*/ 750524 h 755129"/>
                <a:gd name="connsiteX5" fmla="*/ 5650 w 515521"/>
                <a:gd name="connsiteY5" fmla="*/ 636528 h 755129"/>
                <a:gd name="connsiteX6" fmla="*/ 129811 w 515521"/>
                <a:gd name="connsiteY6" fmla="*/ 467350 h 755129"/>
                <a:gd name="connsiteX7" fmla="*/ 156676 w 515521"/>
                <a:gd name="connsiteY7" fmla="*/ 269129 h 755129"/>
                <a:gd name="connsiteX8" fmla="*/ 169745 w 515521"/>
                <a:gd name="connsiteY8" fmla="*/ 68003 h 75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5521" h="755129">
                  <a:moveTo>
                    <a:pt x="169745" y="68003"/>
                  </a:moveTo>
                  <a:cubicBezTo>
                    <a:pt x="231463" y="-59788"/>
                    <a:pt x="401367" y="34603"/>
                    <a:pt x="457275" y="117377"/>
                  </a:cubicBezTo>
                  <a:cubicBezTo>
                    <a:pt x="516815" y="205233"/>
                    <a:pt x="531336" y="327216"/>
                    <a:pt x="494306" y="426689"/>
                  </a:cubicBezTo>
                  <a:cubicBezTo>
                    <a:pt x="457275" y="526163"/>
                    <a:pt x="383941" y="608937"/>
                    <a:pt x="301167" y="675737"/>
                  </a:cubicBezTo>
                  <a:cubicBezTo>
                    <a:pt x="251793" y="714946"/>
                    <a:pt x="193706" y="750524"/>
                    <a:pt x="130537" y="750524"/>
                  </a:cubicBezTo>
                  <a:cubicBezTo>
                    <a:pt x="67367" y="749798"/>
                    <a:pt x="1293" y="699698"/>
                    <a:pt x="5650" y="636528"/>
                  </a:cubicBezTo>
                  <a:cubicBezTo>
                    <a:pt x="10732" y="565372"/>
                    <a:pt x="90602" y="527615"/>
                    <a:pt x="129811" y="467350"/>
                  </a:cubicBezTo>
                  <a:cubicBezTo>
                    <a:pt x="166841" y="409989"/>
                    <a:pt x="163211" y="336655"/>
                    <a:pt x="156676" y="269129"/>
                  </a:cubicBezTo>
                  <a:cubicBezTo>
                    <a:pt x="148689" y="201603"/>
                    <a:pt x="139976" y="129720"/>
                    <a:pt x="169745" y="68003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7" name="任意多边形: 形状 1766">
              <a:extLst>
                <a:ext uri="{FF2B5EF4-FFF2-40B4-BE49-F238E27FC236}">
                  <a16:creationId xmlns:a16="http://schemas.microsoft.com/office/drawing/2014/main" xmlns="" id="{21090090-3BC0-4B7F-9829-88EB18DAA985}"/>
                </a:ext>
              </a:extLst>
            </p:cNvPr>
            <p:cNvSpPr/>
            <p:nvPr/>
          </p:nvSpPr>
          <p:spPr>
            <a:xfrm>
              <a:off x="3595261" y="3772569"/>
              <a:ext cx="254130" cy="232348"/>
            </a:xfrm>
            <a:custGeom>
              <a:avLst/>
              <a:gdLst>
                <a:gd name="connsiteX0" fmla="*/ 253972 w 254130"/>
                <a:gd name="connsiteY0" fmla="*/ 189145 h 232347"/>
                <a:gd name="connsiteX1" fmla="*/ 130537 w 254130"/>
                <a:gd name="connsiteY1" fmla="*/ 229806 h 232347"/>
                <a:gd name="connsiteX2" fmla="*/ 5650 w 254130"/>
                <a:gd name="connsiteY2" fmla="*/ 115811 h 232347"/>
                <a:gd name="connsiteX3" fmla="*/ 77532 w 254130"/>
                <a:gd name="connsiteY3" fmla="*/ 5446 h 232347"/>
                <a:gd name="connsiteX4" fmla="*/ 95685 w 254130"/>
                <a:gd name="connsiteY4" fmla="*/ 49011 h 232347"/>
                <a:gd name="connsiteX5" fmla="*/ 169745 w 254130"/>
                <a:gd name="connsiteY5" fmla="*/ 137593 h 232347"/>
                <a:gd name="connsiteX6" fmla="*/ 253972 w 254130"/>
                <a:gd name="connsiteY6" fmla="*/ 189145 h 23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130" h="232347">
                  <a:moveTo>
                    <a:pt x="253972" y="189145"/>
                  </a:moveTo>
                  <a:cubicBezTo>
                    <a:pt x="216215" y="213106"/>
                    <a:pt x="174828" y="229806"/>
                    <a:pt x="130537" y="229806"/>
                  </a:cubicBezTo>
                  <a:cubicBezTo>
                    <a:pt x="67367" y="229080"/>
                    <a:pt x="1293" y="178980"/>
                    <a:pt x="5650" y="115811"/>
                  </a:cubicBezTo>
                  <a:cubicBezTo>
                    <a:pt x="8554" y="70067"/>
                    <a:pt x="42680" y="38120"/>
                    <a:pt x="77532" y="5446"/>
                  </a:cubicBezTo>
                  <a:cubicBezTo>
                    <a:pt x="81889" y="19967"/>
                    <a:pt x="86972" y="34489"/>
                    <a:pt x="95685" y="49011"/>
                  </a:cubicBezTo>
                  <a:cubicBezTo>
                    <a:pt x="115289" y="82411"/>
                    <a:pt x="141428" y="112180"/>
                    <a:pt x="169745" y="137593"/>
                  </a:cubicBezTo>
                  <a:cubicBezTo>
                    <a:pt x="189350" y="155019"/>
                    <a:pt x="226380" y="169541"/>
                    <a:pt x="253972" y="189145"/>
                  </a:cubicBezTo>
                  <a:close/>
                </a:path>
              </a:pathLst>
            </a:custGeom>
            <a:solidFill>
              <a:srgbClr val="3A04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0" name="图形 844">
            <a:extLst>
              <a:ext uri="{FF2B5EF4-FFF2-40B4-BE49-F238E27FC236}">
                <a16:creationId xmlns:a16="http://schemas.microsoft.com/office/drawing/2014/main" xmlns="" id="{340545AA-A0EE-407C-9B01-5F2BB7C08828}"/>
              </a:ext>
            </a:extLst>
          </p:cNvPr>
          <p:cNvGrpSpPr/>
          <p:nvPr/>
        </p:nvGrpSpPr>
        <p:grpSpPr>
          <a:xfrm>
            <a:off x="2127556" y="2605515"/>
            <a:ext cx="1451640" cy="1674886"/>
            <a:chOff x="1279246" y="2189249"/>
            <a:chExt cx="3550147" cy="4096122"/>
          </a:xfrm>
          <a:effectLst>
            <a:outerShdw blurRad="101600" dist="114300" dir="2340000" algn="tl" rotWithShape="0">
              <a:prstClr val="black">
                <a:alpha val="26000"/>
              </a:prstClr>
            </a:outerShdw>
          </a:effectLst>
        </p:grpSpPr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xmlns="" id="{9160CD46-7DFA-43CA-A63B-6033365BB0E6}"/>
                </a:ext>
              </a:extLst>
            </p:cNvPr>
            <p:cNvSpPr/>
            <p:nvPr/>
          </p:nvSpPr>
          <p:spPr>
            <a:xfrm rot="17135531" flipH="1">
              <a:off x="4028649" y="4428397"/>
              <a:ext cx="559086" cy="530043"/>
            </a:xfrm>
            <a:custGeom>
              <a:avLst/>
              <a:gdLst>
                <a:gd name="connsiteX0" fmla="*/ 5446 w 559086"/>
                <a:gd name="connsiteY0" fmla="*/ 86767 h 530042"/>
                <a:gd name="connsiteX1" fmla="*/ 364132 w 559086"/>
                <a:gd name="connsiteY1" fmla="*/ 510075 h 530042"/>
                <a:gd name="connsiteX2" fmla="*/ 408423 w 559086"/>
                <a:gd name="connsiteY2" fmla="*/ 531132 h 530042"/>
                <a:gd name="connsiteX3" fmla="*/ 442550 w 559086"/>
                <a:gd name="connsiteY3" fmla="*/ 521693 h 530042"/>
                <a:gd name="connsiteX4" fmla="*/ 543475 w 559086"/>
                <a:gd name="connsiteY4" fmla="*/ 477402 h 530042"/>
                <a:gd name="connsiteX5" fmla="*/ 557997 w 559086"/>
                <a:gd name="connsiteY5" fmla="*/ 466510 h 530042"/>
                <a:gd name="connsiteX6" fmla="*/ 552189 w 559086"/>
                <a:gd name="connsiteY6" fmla="*/ 441823 h 530042"/>
                <a:gd name="connsiteX7" fmla="*/ 335089 w 559086"/>
                <a:gd name="connsiteY7" fmla="*/ 5446 h 530042"/>
                <a:gd name="connsiteX8" fmla="*/ 5446 w 559086"/>
                <a:gd name="connsiteY8" fmla="*/ 86767 h 53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086" h="530042">
                  <a:moveTo>
                    <a:pt x="5446" y="86767"/>
                  </a:moveTo>
                  <a:cubicBezTo>
                    <a:pt x="94028" y="250863"/>
                    <a:pt x="217463" y="396080"/>
                    <a:pt x="364132" y="510075"/>
                  </a:cubicBezTo>
                  <a:cubicBezTo>
                    <a:pt x="377202" y="520241"/>
                    <a:pt x="391724" y="530406"/>
                    <a:pt x="408423" y="531132"/>
                  </a:cubicBezTo>
                  <a:cubicBezTo>
                    <a:pt x="420767" y="531132"/>
                    <a:pt x="431658" y="526776"/>
                    <a:pt x="442550" y="521693"/>
                  </a:cubicBezTo>
                  <a:cubicBezTo>
                    <a:pt x="475950" y="507171"/>
                    <a:pt x="509350" y="491923"/>
                    <a:pt x="543475" y="477402"/>
                  </a:cubicBezTo>
                  <a:cubicBezTo>
                    <a:pt x="549284" y="475223"/>
                    <a:pt x="555819" y="471593"/>
                    <a:pt x="557997" y="466510"/>
                  </a:cubicBezTo>
                  <a:cubicBezTo>
                    <a:pt x="561628" y="458523"/>
                    <a:pt x="556545" y="449810"/>
                    <a:pt x="552189" y="441823"/>
                  </a:cubicBezTo>
                  <a:cubicBezTo>
                    <a:pt x="465784" y="303867"/>
                    <a:pt x="393176" y="157198"/>
                    <a:pt x="335089" y="5446"/>
                  </a:cubicBezTo>
                  <a:lnTo>
                    <a:pt x="5446" y="86767"/>
                  </a:lnTo>
                  <a:close/>
                </a:path>
              </a:pathLst>
            </a:custGeom>
            <a:solidFill>
              <a:srgbClr val="E6D0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xmlns="" id="{78712454-BABA-4800-9BAB-7C65F8EABC5C}"/>
                </a:ext>
              </a:extLst>
            </p:cNvPr>
            <p:cNvSpPr/>
            <p:nvPr/>
          </p:nvSpPr>
          <p:spPr>
            <a:xfrm>
              <a:off x="1858710" y="4057797"/>
              <a:ext cx="755130" cy="479217"/>
            </a:xfrm>
            <a:custGeom>
              <a:avLst/>
              <a:gdLst>
                <a:gd name="connsiteX0" fmla="*/ 625480 w 755129"/>
                <a:gd name="connsiteY0" fmla="*/ 6295 h 479216"/>
                <a:gd name="connsiteX1" fmla="*/ 735119 w 755129"/>
                <a:gd name="connsiteY1" fmla="*/ 277125 h 479216"/>
                <a:gd name="connsiteX2" fmla="*/ 491880 w 755129"/>
                <a:gd name="connsiteY2" fmla="*/ 471716 h 479216"/>
                <a:gd name="connsiteX3" fmla="*/ 178211 w 755129"/>
                <a:gd name="connsiteY3" fmla="*/ 439043 h 479216"/>
                <a:gd name="connsiteX4" fmla="*/ 25007 w 755129"/>
                <a:gd name="connsiteY4" fmla="*/ 333760 h 479216"/>
                <a:gd name="connsiteX5" fmla="*/ 56228 w 755129"/>
                <a:gd name="connsiteY5" fmla="*/ 166760 h 479216"/>
                <a:gd name="connsiteX6" fmla="*/ 265341 w 755129"/>
                <a:gd name="connsiteY6" fmla="*/ 182734 h 479216"/>
                <a:gd name="connsiteX7" fmla="*/ 447589 w 755129"/>
                <a:gd name="connsiteY7" fmla="*/ 100686 h 479216"/>
                <a:gd name="connsiteX8" fmla="*/ 625480 w 755129"/>
                <a:gd name="connsiteY8" fmla="*/ 6295 h 47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129" h="479216">
                  <a:moveTo>
                    <a:pt x="625480" y="6295"/>
                  </a:moveTo>
                  <a:cubicBezTo>
                    <a:pt x="766341" y="-8953"/>
                    <a:pt x="775780" y="184912"/>
                    <a:pt x="735119" y="277125"/>
                  </a:cubicBezTo>
                  <a:cubicBezTo>
                    <a:pt x="692280" y="374421"/>
                    <a:pt x="595710" y="450660"/>
                    <a:pt x="491880" y="471716"/>
                  </a:cubicBezTo>
                  <a:cubicBezTo>
                    <a:pt x="387324" y="492773"/>
                    <a:pt x="278411" y="474621"/>
                    <a:pt x="178211" y="439043"/>
                  </a:cubicBezTo>
                  <a:cubicBezTo>
                    <a:pt x="118672" y="417986"/>
                    <a:pt x="57681" y="387490"/>
                    <a:pt x="25007" y="333760"/>
                  </a:cubicBezTo>
                  <a:cubicBezTo>
                    <a:pt x="-8393" y="280030"/>
                    <a:pt x="320" y="196530"/>
                    <a:pt x="56228" y="166760"/>
                  </a:cubicBezTo>
                  <a:cubicBezTo>
                    <a:pt x="119398" y="133360"/>
                    <a:pt x="194185" y="181282"/>
                    <a:pt x="265341" y="182734"/>
                  </a:cubicBezTo>
                  <a:cubicBezTo>
                    <a:pt x="333593" y="184186"/>
                    <a:pt x="393859" y="142073"/>
                    <a:pt x="447589" y="100686"/>
                  </a:cubicBezTo>
                  <a:cubicBezTo>
                    <a:pt x="501319" y="58574"/>
                    <a:pt x="557954" y="13556"/>
                    <a:pt x="625480" y="6295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xmlns="" id="{627EB556-BE2C-4719-A811-9A9096D4CE7C}"/>
                </a:ext>
              </a:extLst>
            </p:cNvPr>
            <p:cNvSpPr/>
            <p:nvPr/>
          </p:nvSpPr>
          <p:spPr>
            <a:xfrm>
              <a:off x="1858710" y="4205670"/>
              <a:ext cx="188782" cy="268652"/>
            </a:xfrm>
            <a:custGeom>
              <a:avLst/>
              <a:gdLst>
                <a:gd name="connsiteX0" fmla="*/ 124481 w 188782"/>
                <a:gd name="connsiteY0" fmla="*/ 267935 h 268651"/>
                <a:gd name="connsiteX1" fmla="*/ 25007 w 188782"/>
                <a:gd name="connsiteY1" fmla="*/ 184435 h 268651"/>
                <a:gd name="connsiteX2" fmla="*/ 56228 w 188782"/>
                <a:gd name="connsiteY2" fmla="*/ 17435 h 268651"/>
                <a:gd name="connsiteX3" fmla="*/ 188376 w 188782"/>
                <a:gd name="connsiteY3" fmla="*/ 19613 h 268651"/>
                <a:gd name="connsiteX4" fmla="*/ 160785 w 188782"/>
                <a:gd name="connsiteY4" fmla="*/ 58096 h 268651"/>
                <a:gd name="connsiteX5" fmla="*/ 124481 w 188782"/>
                <a:gd name="connsiteY5" fmla="*/ 167009 h 268651"/>
                <a:gd name="connsiteX6" fmla="*/ 124481 w 188782"/>
                <a:gd name="connsiteY6" fmla="*/ 267935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82" h="268651">
                  <a:moveTo>
                    <a:pt x="124481" y="267935"/>
                  </a:moveTo>
                  <a:cubicBezTo>
                    <a:pt x="84546" y="248330"/>
                    <a:pt x="48242" y="222191"/>
                    <a:pt x="25007" y="184435"/>
                  </a:cubicBezTo>
                  <a:cubicBezTo>
                    <a:pt x="-8393" y="130704"/>
                    <a:pt x="320" y="47204"/>
                    <a:pt x="56228" y="17435"/>
                  </a:cubicBezTo>
                  <a:cubicBezTo>
                    <a:pt x="96889" y="-4348"/>
                    <a:pt x="141907" y="7996"/>
                    <a:pt x="188376" y="19613"/>
                  </a:cubicBezTo>
                  <a:cubicBezTo>
                    <a:pt x="178211" y="31230"/>
                    <a:pt x="168772" y="43574"/>
                    <a:pt x="160785" y="58096"/>
                  </a:cubicBezTo>
                  <a:cubicBezTo>
                    <a:pt x="142633" y="92222"/>
                    <a:pt x="131741" y="130704"/>
                    <a:pt x="124481" y="167009"/>
                  </a:cubicBezTo>
                  <a:cubicBezTo>
                    <a:pt x="119398" y="195326"/>
                    <a:pt x="126659" y="234535"/>
                    <a:pt x="124481" y="267935"/>
                  </a:cubicBezTo>
                  <a:close/>
                </a:path>
              </a:pathLst>
            </a:custGeom>
            <a:solidFill>
              <a:srgbClr val="3A04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xmlns="" id="{87774A6F-26A6-4B45-AB44-75149E9C9E1F}"/>
                </a:ext>
              </a:extLst>
            </p:cNvPr>
            <p:cNvSpPr/>
            <p:nvPr/>
          </p:nvSpPr>
          <p:spPr>
            <a:xfrm>
              <a:off x="3376187" y="4852259"/>
              <a:ext cx="559086" cy="530043"/>
            </a:xfrm>
            <a:custGeom>
              <a:avLst/>
              <a:gdLst>
                <a:gd name="connsiteX0" fmla="*/ 5446 w 559086"/>
                <a:gd name="connsiteY0" fmla="*/ 86767 h 530042"/>
                <a:gd name="connsiteX1" fmla="*/ 364132 w 559086"/>
                <a:gd name="connsiteY1" fmla="*/ 510075 h 530042"/>
                <a:gd name="connsiteX2" fmla="*/ 408423 w 559086"/>
                <a:gd name="connsiteY2" fmla="*/ 531132 h 530042"/>
                <a:gd name="connsiteX3" fmla="*/ 442550 w 559086"/>
                <a:gd name="connsiteY3" fmla="*/ 521693 h 530042"/>
                <a:gd name="connsiteX4" fmla="*/ 543475 w 559086"/>
                <a:gd name="connsiteY4" fmla="*/ 477402 h 530042"/>
                <a:gd name="connsiteX5" fmla="*/ 557997 w 559086"/>
                <a:gd name="connsiteY5" fmla="*/ 466510 h 530042"/>
                <a:gd name="connsiteX6" fmla="*/ 552189 w 559086"/>
                <a:gd name="connsiteY6" fmla="*/ 441823 h 530042"/>
                <a:gd name="connsiteX7" fmla="*/ 335089 w 559086"/>
                <a:gd name="connsiteY7" fmla="*/ 5446 h 530042"/>
                <a:gd name="connsiteX8" fmla="*/ 5446 w 559086"/>
                <a:gd name="connsiteY8" fmla="*/ 86767 h 53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086" h="530042">
                  <a:moveTo>
                    <a:pt x="5446" y="86767"/>
                  </a:moveTo>
                  <a:cubicBezTo>
                    <a:pt x="94028" y="250863"/>
                    <a:pt x="217463" y="396080"/>
                    <a:pt x="364132" y="510075"/>
                  </a:cubicBezTo>
                  <a:cubicBezTo>
                    <a:pt x="377202" y="520241"/>
                    <a:pt x="391724" y="530406"/>
                    <a:pt x="408423" y="531132"/>
                  </a:cubicBezTo>
                  <a:cubicBezTo>
                    <a:pt x="420767" y="531132"/>
                    <a:pt x="431658" y="526776"/>
                    <a:pt x="442550" y="521693"/>
                  </a:cubicBezTo>
                  <a:cubicBezTo>
                    <a:pt x="475950" y="507171"/>
                    <a:pt x="509350" y="491923"/>
                    <a:pt x="543475" y="477402"/>
                  </a:cubicBezTo>
                  <a:cubicBezTo>
                    <a:pt x="549284" y="475223"/>
                    <a:pt x="555819" y="471593"/>
                    <a:pt x="557997" y="466510"/>
                  </a:cubicBezTo>
                  <a:cubicBezTo>
                    <a:pt x="561628" y="458523"/>
                    <a:pt x="556545" y="449810"/>
                    <a:pt x="552189" y="441823"/>
                  </a:cubicBezTo>
                  <a:cubicBezTo>
                    <a:pt x="465784" y="303867"/>
                    <a:pt x="393176" y="157198"/>
                    <a:pt x="335089" y="5446"/>
                  </a:cubicBezTo>
                  <a:lnTo>
                    <a:pt x="5446" y="86767"/>
                  </a:lnTo>
                  <a:close/>
                </a:path>
              </a:pathLst>
            </a:custGeom>
            <a:solidFill>
              <a:srgbClr val="E6D0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xmlns="" id="{8FEAA364-FE23-4FA9-BF1E-279857B0A326}"/>
                </a:ext>
              </a:extLst>
            </p:cNvPr>
            <p:cNvSpPr/>
            <p:nvPr/>
          </p:nvSpPr>
          <p:spPr>
            <a:xfrm>
              <a:off x="3049673" y="2189975"/>
              <a:ext cx="631695" cy="965694"/>
            </a:xfrm>
            <a:custGeom>
              <a:avLst/>
              <a:gdLst>
                <a:gd name="connsiteX0" fmla="*/ 398034 w 631694"/>
                <a:gd name="connsiteY0" fmla="*/ 956345 h 965694"/>
                <a:gd name="connsiteX1" fmla="*/ 185291 w 631694"/>
                <a:gd name="connsiteY1" fmla="*/ 924397 h 965694"/>
                <a:gd name="connsiteX2" fmla="*/ 214334 w 631694"/>
                <a:gd name="connsiteY2" fmla="*/ 157650 h 965694"/>
                <a:gd name="connsiteX3" fmla="*/ 313082 w 631694"/>
                <a:gd name="connsiteY3" fmla="*/ 83590 h 965694"/>
                <a:gd name="connsiteX4" fmla="*/ 359551 w 631694"/>
                <a:gd name="connsiteY4" fmla="*/ 5898 h 965694"/>
                <a:gd name="connsiteX5" fmla="*/ 398034 w 631694"/>
                <a:gd name="connsiteY5" fmla="*/ 120620 h 965694"/>
                <a:gd name="connsiteX6" fmla="*/ 470642 w 631694"/>
                <a:gd name="connsiteY6" fmla="*/ 267289 h 965694"/>
                <a:gd name="connsiteX7" fmla="*/ 594077 w 631694"/>
                <a:gd name="connsiteY7" fmla="*/ 428480 h 965694"/>
                <a:gd name="connsiteX8" fmla="*/ 604242 w 631694"/>
                <a:gd name="connsiteY8" fmla="*/ 762480 h 965694"/>
                <a:gd name="connsiteX9" fmla="*/ 398034 w 631694"/>
                <a:gd name="connsiteY9" fmla="*/ 956345 h 96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1694" h="965694">
                  <a:moveTo>
                    <a:pt x="398034" y="956345"/>
                  </a:moveTo>
                  <a:cubicBezTo>
                    <a:pt x="329055" y="975949"/>
                    <a:pt x="253543" y="968688"/>
                    <a:pt x="185291" y="924397"/>
                  </a:cubicBezTo>
                  <a:cubicBezTo>
                    <a:pt x="-62305" y="763206"/>
                    <a:pt x="-55770" y="297059"/>
                    <a:pt x="214334" y="157650"/>
                  </a:cubicBezTo>
                  <a:cubicBezTo>
                    <a:pt x="250638" y="138772"/>
                    <a:pt x="289847" y="118442"/>
                    <a:pt x="313082" y="83590"/>
                  </a:cubicBezTo>
                  <a:cubicBezTo>
                    <a:pt x="324699" y="65437"/>
                    <a:pt x="334864" y="-636"/>
                    <a:pt x="359551" y="5898"/>
                  </a:cubicBezTo>
                  <a:cubicBezTo>
                    <a:pt x="389321" y="13159"/>
                    <a:pt x="391499" y="97385"/>
                    <a:pt x="398034" y="120620"/>
                  </a:cubicBezTo>
                  <a:cubicBezTo>
                    <a:pt x="414734" y="176529"/>
                    <a:pt x="432886" y="222998"/>
                    <a:pt x="470642" y="267289"/>
                  </a:cubicBezTo>
                  <a:cubicBezTo>
                    <a:pt x="514934" y="318841"/>
                    <a:pt x="566486" y="366037"/>
                    <a:pt x="594077" y="428480"/>
                  </a:cubicBezTo>
                  <a:cubicBezTo>
                    <a:pt x="638368" y="527228"/>
                    <a:pt x="640546" y="660828"/>
                    <a:pt x="604242" y="762480"/>
                  </a:cubicBezTo>
                  <a:cubicBezTo>
                    <a:pt x="570842" y="856871"/>
                    <a:pt x="490973" y="930206"/>
                    <a:pt x="398034" y="956345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xmlns="" id="{DB0E2FF0-D5B7-4B34-B844-5A0E93C959DC}"/>
                </a:ext>
              </a:extLst>
            </p:cNvPr>
            <p:cNvSpPr/>
            <p:nvPr/>
          </p:nvSpPr>
          <p:spPr>
            <a:xfrm>
              <a:off x="3049737" y="2189249"/>
              <a:ext cx="370304" cy="856781"/>
            </a:xfrm>
            <a:custGeom>
              <a:avLst/>
              <a:gdLst>
                <a:gd name="connsiteX0" fmla="*/ 106083 w 370303"/>
                <a:gd name="connsiteY0" fmla="*/ 853241 h 856781"/>
                <a:gd name="connsiteX1" fmla="*/ 214270 w 370303"/>
                <a:gd name="connsiteY1" fmla="*/ 157650 h 856781"/>
                <a:gd name="connsiteX2" fmla="*/ 313018 w 370303"/>
                <a:gd name="connsiteY2" fmla="*/ 83590 h 856781"/>
                <a:gd name="connsiteX3" fmla="*/ 359487 w 370303"/>
                <a:gd name="connsiteY3" fmla="*/ 5898 h 856781"/>
                <a:gd name="connsiteX4" fmla="*/ 365296 w 370303"/>
                <a:gd name="connsiteY4" fmla="*/ 8803 h 856781"/>
                <a:gd name="connsiteX5" fmla="*/ 322457 w 370303"/>
                <a:gd name="connsiteY5" fmla="*/ 134416 h 856781"/>
                <a:gd name="connsiteX6" fmla="*/ 226613 w 370303"/>
                <a:gd name="connsiteY6" fmla="*/ 222998 h 856781"/>
                <a:gd name="connsiteX7" fmla="*/ 108261 w 370303"/>
                <a:gd name="connsiteY7" fmla="*/ 450263 h 856781"/>
                <a:gd name="connsiteX8" fmla="*/ 128591 w 370303"/>
                <a:gd name="connsiteY8" fmla="*/ 711654 h 856781"/>
                <a:gd name="connsiteX9" fmla="*/ 109713 w 370303"/>
                <a:gd name="connsiteY9" fmla="*/ 852515 h 856781"/>
                <a:gd name="connsiteX10" fmla="*/ 106083 w 370303"/>
                <a:gd name="connsiteY10" fmla="*/ 853241 h 85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0303" h="856781">
                  <a:moveTo>
                    <a:pt x="106083" y="853241"/>
                  </a:moveTo>
                  <a:cubicBezTo>
                    <a:pt x="-56560" y="655019"/>
                    <a:pt x="-23160" y="280359"/>
                    <a:pt x="214270" y="157650"/>
                  </a:cubicBezTo>
                  <a:cubicBezTo>
                    <a:pt x="250574" y="138772"/>
                    <a:pt x="289783" y="118442"/>
                    <a:pt x="313018" y="83590"/>
                  </a:cubicBezTo>
                  <a:cubicBezTo>
                    <a:pt x="324635" y="65437"/>
                    <a:pt x="334800" y="-636"/>
                    <a:pt x="359487" y="5898"/>
                  </a:cubicBezTo>
                  <a:cubicBezTo>
                    <a:pt x="361665" y="6624"/>
                    <a:pt x="363117" y="7351"/>
                    <a:pt x="365296" y="8803"/>
                  </a:cubicBezTo>
                  <a:cubicBezTo>
                    <a:pt x="364569" y="55272"/>
                    <a:pt x="357309" y="93029"/>
                    <a:pt x="322457" y="134416"/>
                  </a:cubicBezTo>
                  <a:cubicBezTo>
                    <a:pt x="293413" y="169268"/>
                    <a:pt x="259287" y="193229"/>
                    <a:pt x="226613" y="222998"/>
                  </a:cubicBezTo>
                  <a:cubicBezTo>
                    <a:pt x="164896" y="280359"/>
                    <a:pt x="117700" y="366763"/>
                    <a:pt x="108261" y="450263"/>
                  </a:cubicBezTo>
                  <a:cubicBezTo>
                    <a:pt x="98096" y="543202"/>
                    <a:pt x="96644" y="623071"/>
                    <a:pt x="128591" y="711654"/>
                  </a:cubicBezTo>
                  <a:cubicBezTo>
                    <a:pt x="146018" y="761754"/>
                    <a:pt x="180870" y="829280"/>
                    <a:pt x="109713" y="852515"/>
                  </a:cubicBezTo>
                  <a:cubicBezTo>
                    <a:pt x="108261" y="852515"/>
                    <a:pt x="107535" y="853241"/>
                    <a:pt x="106083" y="853241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xmlns="" id="{18805885-B3A9-44F2-A90F-51ED9E4EF6D5}"/>
                </a:ext>
              </a:extLst>
            </p:cNvPr>
            <p:cNvSpPr/>
            <p:nvPr/>
          </p:nvSpPr>
          <p:spPr>
            <a:xfrm>
              <a:off x="1667987" y="3076055"/>
              <a:ext cx="864042" cy="726086"/>
            </a:xfrm>
            <a:custGeom>
              <a:avLst/>
              <a:gdLst>
                <a:gd name="connsiteX0" fmla="*/ 768281 w 864042"/>
                <a:gd name="connsiteY0" fmla="*/ 650407 h 726085"/>
                <a:gd name="connsiteX1" fmla="*/ 862673 w 864042"/>
                <a:gd name="connsiteY1" fmla="*/ 456542 h 726085"/>
                <a:gd name="connsiteX2" fmla="*/ 214278 w 864042"/>
                <a:gd name="connsiteY2" fmla="*/ 46303 h 726085"/>
                <a:gd name="connsiteX3" fmla="*/ 97378 w 864042"/>
                <a:gd name="connsiteY3" fmla="*/ 85512 h 726085"/>
                <a:gd name="connsiteX4" fmla="*/ 6617 w 864042"/>
                <a:gd name="connsiteY4" fmla="*/ 79703 h 726085"/>
                <a:gd name="connsiteX5" fmla="*/ 79226 w 864042"/>
                <a:gd name="connsiteY5" fmla="*/ 176273 h 726085"/>
                <a:gd name="connsiteX6" fmla="*/ 159095 w 864042"/>
                <a:gd name="connsiteY6" fmla="*/ 319312 h 726085"/>
                <a:gd name="connsiteX7" fmla="*/ 221538 w 864042"/>
                <a:gd name="connsiteY7" fmla="*/ 512451 h 726085"/>
                <a:gd name="connsiteX8" fmla="*/ 490916 w 864042"/>
                <a:gd name="connsiteY8" fmla="*/ 709946 h 726085"/>
                <a:gd name="connsiteX9" fmla="*/ 768281 w 864042"/>
                <a:gd name="connsiteY9" fmla="*/ 650407 h 7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4042" h="726085">
                  <a:moveTo>
                    <a:pt x="768281" y="650407"/>
                  </a:moveTo>
                  <a:cubicBezTo>
                    <a:pt x="823464" y="604664"/>
                    <a:pt x="860494" y="537864"/>
                    <a:pt x="862673" y="456542"/>
                  </a:cubicBezTo>
                  <a:cubicBezTo>
                    <a:pt x="870659" y="161751"/>
                    <a:pt x="482929" y="-97462"/>
                    <a:pt x="214278" y="46303"/>
                  </a:cubicBezTo>
                  <a:cubicBezTo>
                    <a:pt x="178699" y="65182"/>
                    <a:pt x="139491" y="86964"/>
                    <a:pt x="97378" y="85512"/>
                  </a:cubicBezTo>
                  <a:cubicBezTo>
                    <a:pt x="76321" y="84786"/>
                    <a:pt x="15330" y="55743"/>
                    <a:pt x="6617" y="79703"/>
                  </a:cubicBezTo>
                  <a:cubicBezTo>
                    <a:pt x="-4274" y="108747"/>
                    <a:pt x="63978" y="158121"/>
                    <a:pt x="79226" y="176273"/>
                  </a:cubicBezTo>
                  <a:cubicBezTo>
                    <a:pt x="116256" y="221290"/>
                    <a:pt x="143847" y="263403"/>
                    <a:pt x="159095" y="319312"/>
                  </a:cubicBezTo>
                  <a:cubicBezTo>
                    <a:pt x="176521" y="384659"/>
                    <a:pt x="185960" y="454364"/>
                    <a:pt x="221538" y="512451"/>
                  </a:cubicBezTo>
                  <a:cubicBezTo>
                    <a:pt x="278173" y="605390"/>
                    <a:pt x="386360" y="682355"/>
                    <a:pt x="490916" y="709946"/>
                  </a:cubicBezTo>
                  <a:cubicBezTo>
                    <a:pt x="588938" y="736811"/>
                    <a:pt x="694947" y="712124"/>
                    <a:pt x="768281" y="650407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8" name="任意多边形: 形状 1867">
              <a:extLst>
                <a:ext uri="{FF2B5EF4-FFF2-40B4-BE49-F238E27FC236}">
                  <a16:creationId xmlns:a16="http://schemas.microsoft.com/office/drawing/2014/main" xmlns="" id="{4B862248-F4AF-4E19-8FC4-110C7837FF88}"/>
                </a:ext>
              </a:extLst>
            </p:cNvPr>
            <p:cNvSpPr/>
            <p:nvPr/>
          </p:nvSpPr>
          <p:spPr>
            <a:xfrm>
              <a:off x="2341538" y="2886167"/>
              <a:ext cx="2178258" cy="2287171"/>
            </a:xfrm>
            <a:custGeom>
              <a:avLst/>
              <a:gdLst>
                <a:gd name="connsiteX0" fmla="*/ 165887 w 2178258"/>
                <a:gd name="connsiteY0" fmla="*/ 230383 h 2287170"/>
                <a:gd name="connsiteX1" fmla="*/ 457047 w 2178258"/>
                <a:gd name="connsiteY1" fmla="*/ 35792 h 2287170"/>
                <a:gd name="connsiteX2" fmla="*/ 1040820 w 2178258"/>
                <a:gd name="connsiteY2" fmla="*/ 127279 h 2287170"/>
                <a:gd name="connsiteX3" fmla="*/ 1356668 w 2178258"/>
                <a:gd name="connsiteY3" fmla="*/ 363257 h 2287170"/>
                <a:gd name="connsiteX4" fmla="*/ 1684133 w 2178258"/>
                <a:gd name="connsiteY4" fmla="*/ 486692 h 2287170"/>
                <a:gd name="connsiteX5" fmla="*/ 2127771 w 2178258"/>
                <a:gd name="connsiteY5" fmla="*/ 1045778 h 2287170"/>
                <a:gd name="connsiteX6" fmla="*/ 2156089 w 2178258"/>
                <a:gd name="connsiteY6" fmla="*/ 1474895 h 2287170"/>
                <a:gd name="connsiteX7" fmla="*/ 1776346 w 2178258"/>
                <a:gd name="connsiteY7" fmla="*/ 1959194 h 2287170"/>
                <a:gd name="connsiteX8" fmla="*/ 1304390 w 2178258"/>
                <a:gd name="connsiteY8" fmla="*/ 2224942 h 2287170"/>
                <a:gd name="connsiteX9" fmla="*/ 573221 w 2178258"/>
                <a:gd name="connsiteY9" fmla="*/ 2174842 h 2287170"/>
                <a:gd name="connsiteX10" fmla="*/ 164434 w 2178258"/>
                <a:gd name="connsiteY10" fmla="*/ 1596877 h 2287170"/>
                <a:gd name="connsiteX11" fmla="*/ 160804 w 2178258"/>
                <a:gd name="connsiteY11" fmla="*/ 1291195 h 2287170"/>
                <a:gd name="connsiteX12" fmla="*/ 78756 w 2178258"/>
                <a:gd name="connsiteY12" fmla="*/ 1020365 h 2287170"/>
                <a:gd name="connsiteX13" fmla="*/ 32287 w 2178258"/>
                <a:gd name="connsiteY13" fmla="*/ 486692 h 2287170"/>
                <a:gd name="connsiteX14" fmla="*/ 165887 w 2178258"/>
                <a:gd name="connsiteY14" fmla="*/ 230383 h 228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8258" h="2287170">
                  <a:moveTo>
                    <a:pt x="165887" y="230383"/>
                  </a:moveTo>
                  <a:cubicBezTo>
                    <a:pt x="241400" y="139623"/>
                    <a:pt x="340873" y="71370"/>
                    <a:pt x="457047" y="35792"/>
                  </a:cubicBezTo>
                  <a:cubicBezTo>
                    <a:pt x="647282" y="-23021"/>
                    <a:pt x="870190" y="1666"/>
                    <a:pt x="1040820" y="127279"/>
                  </a:cubicBezTo>
                  <a:cubicBezTo>
                    <a:pt x="1147555" y="205696"/>
                    <a:pt x="1233233" y="309527"/>
                    <a:pt x="1356668" y="363257"/>
                  </a:cubicBezTo>
                  <a:cubicBezTo>
                    <a:pt x="1465581" y="410453"/>
                    <a:pt x="1581754" y="422796"/>
                    <a:pt x="1684133" y="486692"/>
                  </a:cubicBezTo>
                  <a:cubicBezTo>
                    <a:pt x="1885984" y="612305"/>
                    <a:pt x="2046450" y="823595"/>
                    <a:pt x="2127771" y="1045778"/>
                  </a:cubicBezTo>
                  <a:cubicBezTo>
                    <a:pt x="2177871" y="1182282"/>
                    <a:pt x="2194571" y="1334760"/>
                    <a:pt x="2156089" y="1474895"/>
                  </a:cubicBezTo>
                  <a:cubicBezTo>
                    <a:pt x="2100906" y="1676747"/>
                    <a:pt x="1942619" y="1832855"/>
                    <a:pt x="1776346" y="1959194"/>
                  </a:cubicBezTo>
                  <a:cubicBezTo>
                    <a:pt x="1631854" y="2068833"/>
                    <a:pt x="1475020" y="2164676"/>
                    <a:pt x="1304390" y="2224942"/>
                  </a:cubicBezTo>
                  <a:cubicBezTo>
                    <a:pt x="1057520" y="2311346"/>
                    <a:pt x="797581" y="2319333"/>
                    <a:pt x="573221" y="2174842"/>
                  </a:cubicBezTo>
                  <a:cubicBezTo>
                    <a:pt x="373547" y="2046324"/>
                    <a:pt x="209452" y="1832129"/>
                    <a:pt x="164434" y="1596877"/>
                  </a:cubicBezTo>
                  <a:cubicBezTo>
                    <a:pt x="145556" y="1495951"/>
                    <a:pt x="155721" y="1391395"/>
                    <a:pt x="160804" y="1291195"/>
                  </a:cubicBezTo>
                  <a:cubicBezTo>
                    <a:pt x="165887" y="1189543"/>
                    <a:pt x="121595" y="1111852"/>
                    <a:pt x="78756" y="1020365"/>
                  </a:cubicBezTo>
                  <a:cubicBezTo>
                    <a:pt x="1065" y="852639"/>
                    <a:pt x="-15635" y="658774"/>
                    <a:pt x="32287" y="486692"/>
                  </a:cubicBezTo>
                  <a:cubicBezTo>
                    <a:pt x="59878" y="390122"/>
                    <a:pt x="105622" y="302992"/>
                    <a:pt x="165887" y="230383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9" name="任意多边形: 形状 1868">
              <a:extLst>
                <a:ext uri="{FF2B5EF4-FFF2-40B4-BE49-F238E27FC236}">
                  <a16:creationId xmlns:a16="http://schemas.microsoft.com/office/drawing/2014/main" xmlns="" id="{E32FEF52-FCD5-47F9-BECE-E95C1E27660F}"/>
                </a:ext>
              </a:extLst>
            </p:cNvPr>
            <p:cNvSpPr/>
            <p:nvPr/>
          </p:nvSpPr>
          <p:spPr>
            <a:xfrm>
              <a:off x="2342265" y="3092225"/>
              <a:ext cx="2069344" cy="2083867"/>
            </a:xfrm>
            <a:custGeom>
              <a:avLst/>
              <a:gdLst>
                <a:gd name="connsiteX0" fmla="*/ 1843145 w 2069345"/>
                <a:gd name="connsiteY0" fmla="*/ 1664552 h 2083866"/>
                <a:gd name="connsiteX1" fmla="*/ 1371189 w 2069345"/>
                <a:gd name="connsiteY1" fmla="*/ 1930300 h 2083866"/>
                <a:gd name="connsiteX2" fmla="*/ 640021 w 2069345"/>
                <a:gd name="connsiteY2" fmla="*/ 1880200 h 2083866"/>
                <a:gd name="connsiteX3" fmla="*/ 231234 w 2069345"/>
                <a:gd name="connsiteY3" fmla="*/ 1302235 h 2083866"/>
                <a:gd name="connsiteX4" fmla="*/ 227604 w 2069345"/>
                <a:gd name="connsiteY4" fmla="*/ 996553 h 2083866"/>
                <a:gd name="connsiteX5" fmla="*/ 145556 w 2069345"/>
                <a:gd name="connsiteY5" fmla="*/ 725723 h 2083866"/>
                <a:gd name="connsiteX6" fmla="*/ 99087 w 2069345"/>
                <a:gd name="connsiteY6" fmla="*/ 192050 h 2083866"/>
                <a:gd name="connsiteX7" fmla="*/ 181860 w 2069345"/>
                <a:gd name="connsiteY7" fmla="*/ 5446 h 2083866"/>
                <a:gd name="connsiteX8" fmla="*/ 165160 w 2069345"/>
                <a:gd name="connsiteY8" fmla="*/ 25050 h 2083866"/>
                <a:gd name="connsiteX9" fmla="*/ 32287 w 2069345"/>
                <a:gd name="connsiteY9" fmla="*/ 280632 h 2083866"/>
                <a:gd name="connsiteX10" fmla="*/ 78756 w 2069345"/>
                <a:gd name="connsiteY10" fmla="*/ 814305 h 2083866"/>
                <a:gd name="connsiteX11" fmla="*/ 160804 w 2069345"/>
                <a:gd name="connsiteY11" fmla="*/ 1085136 h 2083866"/>
                <a:gd name="connsiteX12" fmla="*/ 164434 w 2069345"/>
                <a:gd name="connsiteY12" fmla="*/ 1390818 h 2083866"/>
                <a:gd name="connsiteX13" fmla="*/ 573221 w 2069345"/>
                <a:gd name="connsiteY13" fmla="*/ 1968782 h 2083866"/>
                <a:gd name="connsiteX14" fmla="*/ 1304389 w 2069345"/>
                <a:gd name="connsiteY14" fmla="*/ 2018882 h 2083866"/>
                <a:gd name="connsiteX15" fmla="*/ 1776345 w 2069345"/>
                <a:gd name="connsiteY15" fmla="*/ 1753135 h 2083866"/>
                <a:gd name="connsiteX16" fmla="*/ 2068232 w 2069345"/>
                <a:gd name="connsiteY16" fmla="*/ 1459070 h 2083866"/>
                <a:gd name="connsiteX17" fmla="*/ 1843145 w 2069345"/>
                <a:gd name="connsiteY17" fmla="*/ 1664552 h 208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69345" h="2083866">
                  <a:moveTo>
                    <a:pt x="1843145" y="1664552"/>
                  </a:moveTo>
                  <a:cubicBezTo>
                    <a:pt x="1698654" y="1774191"/>
                    <a:pt x="1541820" y="1870035"/>
                    <a:pt x="1371189" y="1930300"/>
                  </a:cubicBezTo>
                  <a:cubicBezTo>
                    <a:pt x="1124320" y="2016704"/>
                    <a:pt x="864381" y="2024691"/>
                    <a:pt x="640021" y="1880200"/>
                  </a:cubicBezTo>
                  <a:cubicBezTo>
                    <a:pt x="440347" y="1751682"/>
                    <a:pt x="276252" y="1537487"/>
                    <a:pt x="231234" y="1302235"/>
                  </a:cubicBezTo>
                  <a:cubicBezTo>
                    <a:pt x="212356" y="1201309"/>
                    <a:pt x="222521" y="1096753"/>
                    <a:pt x="227604" y="996553"/>
                  </a:cubicBezTo>
                  <a:cubicBezTo>
                    <a:pt x="232686" y="894901"/>
                    <a:pt x="188395" y="817210"/>
                    <a:pt x="145556" y="725723"/>
                  </a:cubicBezTo>
                  <a:cubicBezTo>
                    <a:pt x="67865" y="557997"/>
                    <a:pt x="51165" y="364132"/>
                    <a:pt x="99087" y="192050"/>
                  </a:cubicBezTo>
                  <a:cubicBezTo>
                    <a:pt x="117965" y="124524"/>
                    <a:pt x="146282" y="62080"/>
                    <a:pt x="181860" y="5446"/>
                  </a:cubicBezTo>
                  <a:cubicBezTo>
                    <a:pt x="176052" y="11980"/>
                    <a:pt x="170243" y="18515"/>
                    <a:pt x="165160" y="25050"/>
                  </a:cubicBezTo>
                  <a:cubicBezTo>
                    <a:pt x="104169" y="97659"/>
                    <a:pt x="59152" y="184789"/>
                    <a:pt x="32287" y="280632"/>
                  </a:cubicBezTo>
                  <a:cubicBezTo>
                    <a:pt x="-15635" y="452715"/>
                    <a:pt x="1065" y="646580"/>
                    <a:pt x="78756" y="814305"/>
                  </a:cubicBezTo>
                  <a:cubicBezTo>
                    <a:pt x="120869" y="905792"/>
                    <a:pt x="165887" y="984210"/>
                    <a:pt x="160804" y="1085136"/>
                  </a:cubicBezTo>
                  <a:cubicBezTo>
                    <a:pt x="155721" y="1185335"/>
                    <a:pt x="145556" y="1289892"/>
                    <a:pt x="164434" y="1390818"/>
                  </a:cubicBezTo>
                  <a:cubicBezTo>
                    <a:pt x="208726" y="1626796"/>
                    <a:pt x="373547" y="1840991"/>
                    <a:pt x="573221" y="1968782"/>
                  </a:cubicBezTo>
                  <a:cubicBezTo>
                    <a:pt x="797581" y="2113273"/>
                    <a:pt x="1057520" y="2106013"/>
                    <a:pt x="1304389" y="2018882"/>
                  </a:cubicBezTo>
                  <a:cubicBezTo>
                    <a:pt x="1475746" y="1958617"/>
                    <a:pt x="1631854" y="1862774"/>
                    <a:pt x="1776345" y="1753135"/>
                  </a:cubicBezTo>
                  <a:cubicBezTo>
                    <a:pt x="1885984" y="1669635"/>
                    <a:pt x="1992719" y="1573065"/>
                    <a:pt x="2068232" y="1459070"/>
                  </a:cubicBezTo>
                  <a:cubicBezTo>
                    <a:pt x="2002158" y="1535309"/>
                    <a:pt x="1923741" y="1603561"/>
                    <a:pt x="1843145" y="1664552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70" name="任意多边形: 形状 1869">
              <a:extLst>
                <a:ext uri="{FF2B5EF4-FFF2-40B4-BE49-F238E27FC236}">
                  <a16:creationId xmlns:a16="http://schemas.microsoft.com/office/drawing/2014/main" xmlns="" id="{89ED04B7-6EA1-4E10-A905-8A0C4DC7BD31}"/>
                </a:ext>
              </a:extLst>
            </p:cNvPr>
            <p:cNvSpPr/>
            <p:nvPr/>
          </p:nvSpPr>
          <p:spPr>
            <a:xfrm>
              <a:off x="2521011" y="3401794"/>
              <a:ext cx="116174" cy="116174"/>
            </a:xfrm>
            <a:custGeom>
              <a:avLst/>
              <a:gdLst>
                <a:gd name="connsiteX0" fmla="*/ 72080 w 116173"/>
                <a:gd name="connsiteY0" fmla="*/ 17501 h 116173"/>
                <a:gd name="connsiteX1" fmla="*/ 104862 w 116173"/>
                <a:gd name="connsiteY1" fmla="*/ 72080 h 116173"/>
                <a:gd name="connsiteX2" fmla="*/ 50283 w 116173"/>
                <a:gd name="connsiteY2" fmla="*/ 104862 h 116173"/>
                <a:gd name="connsiteX3" fmla="*/ 17501 w 116173"/>
                <a:gd name="connsiteY3" fmla="*/ 50283 h 116173"/>
                <a:gd name="connsiteX4" fmla="*/ 72080 w 116173"/>
                <a:gd name="connsiteY4" fmla="*/ 17501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3" h="116173">
                  <a:moveTo>
                    <a:pt x="72080" y="17501"/>
                  </a:moveTo>
                  <a:cubicBezTo>
                    <a:pt x="96204" y="23520"/>
                    <a:pt x="110881" y="47956"/>
                    <a:pt x="104862" y="72080"/>
                  </a:cubicBezTo>
                  <a:cubicBezTo>
                    <a:pt x="98842" y="96204"/>
                    <a:pt x="74407" y="110881"/>
                    <a:pt x="50283" y="104862"/>
                  </a:cubicBezTo>
                  <a:cubicBezTo>
                    <a:pt x="26159" y="98842"/>
                    <a:pt x="11482" y="74407"/>
                    <a:pt x="17501" y="50283"/>
                  </a:cubicBezTo>
                  <a:cubicBezTo>
                    <a:pt x="23520" y="26159"/>
                    <a:pt x="47956" y="11482"/>
                    <a:pt x="72080" y="1750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1" name="任意多边形: 形状 1870">
              <a:extLst>
                <a:ext uri="{FF2B5EF4-FFF2-40B4-BE49-F238E27FC236}">
                  <a16:creationId xmlns:a16="http://schemas.microsoft.com/office/drawing/2014/main" xmlns="" id="{54DEEEF4-EF84-4830-AC64-61B65005610C}"/>
                </a:ext>
              </a:extLst>
            </p:cNvPr>
            <p:cNvSpPr/>
            <p:nvPr/>
          </p:nvSpPr>
          <p:spPr>
            <a:xfrm>
              <a:off x="3049042" y="3070764"/>
              <a:ext cx="94391" cy="94391"/>
            </a:xfrm>
            <a:custGeom>
              <a:avLst/>
              <a:gdLst>
                <a:gd name="connsiteX0" fmla="*/ 88625 w 94391"/>
                <a:gd name="connsiteY0" fmla="*/ 26908 h 94391"/>
                <a:gd name="connsiteX1" fmla="*/ 73378 w 94391"/>
                <a:gd name="connsiteY1" fmla="*/ 88625 h 94391"/>
                <a:gd name="connsiteX2" fmla="*/ 11660 w 94391"/>
                <a:gd name="connsiteY2" fmla="*/ 73378 h 94391"/>
                <a:gd name="connsiteX3" fmla="*/ 26908 w 94391"/>
                <a:gd name="connsiteY3" fmla="*/ 11660 h 94391"/>
                <a:gd name="connsiteX4" fmla="*/ 88625 w 94391"/>
                <a:gd name="connsiteY4" fmla="*/ 26908 h 9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91" h="94391">
                  <a:moveTo>
                    <a:pt x="88625" y="26908"/>
                  </a:moveTo>
                  <a:cubicBezTo>
                    <a:pt x="100969" y="47965"/>
                    <a:pt x="94434" y="75556"/>
                    <a:pt x="73378" y="88625"/>
                  </a:cubicBezTo>
                  <a:cubicBezTo>
                    <a:pt x="52321" y="100969"/>
                    <a:pt x="24730" y="94434"/>
                    <a:pt x="11660" y="73378"/>
                  </a:cubicBezTo>
                  <a:cubicBezTo>
                    <a:pt x="-683" y="52321"/>
                    <a:pt x="5852" y="24730"/>
                    <a:pt x="26908" y="11660"/>
                  </a:cubicBezTo>
                  <a:cubicBezTo>
                    <a:pt x="48691" y="-683"/>
                    <a:pt x="76282" y="5852"/>
                    <a:pt x="88625" y="2690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2" name="任意多边形: 形状 1871">
              <a:extLst>
                <a:ext uri="{FF2B5EF4-FFF2-40B4-BE49-F238E27FC236}">
                  <a16:creationId xmlns:a16="http://schemas.microsoft.com/office/drawing/2014/main" xmlns="" id="{234237C1-F97C-4087-B96D-814CC51C01D0}"/>
                </a:ext>
              </a:extLst>
            </p:cNvPr>
            <p:cNvSpPr/>
            <p:nvPr/>
          </p:nvSpPr>
          <p:spPr>
            <a:xfrm>
              <a:off x="1668432" y="3076727"/>
              <a:ext cx="849521" cy="370304"/>
            </a:xfrm>
            <a:custGeom>
              <a:avLst/>
              <a:gdLst>
                <a:gd name="connsiteX0" fmla="*/ 848432 w 849520"/>
                <a:gd name="connsiteY0" fmla="*/ 351314 h 370303"/>
                <a:gd name="connsiteX1" fmla="*/ 213832 w 849520"/>
                <a:gd name="connsiteY1" fmla="*/ 46358 h 370303"/>
                <a:gd name="connsiteX2" fmla="*/ 96932 w 849520"/>
                <a:gd name="connsiteY2" fmla="*/ 85567 h 370303"/>
                <a:gd name="connsiteX3" fmla="*/ 6172 w 849520"/>
                <a:gd name="connsiteY3" fmla="*/ 79758 h 370303"/>
                <a:gd name="connsiteX4" fmla="*/ 5446 w 849520"/>
                <a:gd name="connsiteY4" fmla="*/ 86293 h 370303"/>
                <a:gd name="connsiteX5" fmla="*/ 133237 w 849520"/>
                <a:gd name="connsiteY5" fmla="*/ 121871 h 370303"/>
                <a:gd name="connsiteX6" fmla="*/ 261028 w 849520"/>
                <a:gd name="connsiteY6" fmla="*/ 93554 h 370303"/>
                <a:gd name="connsiteX7" fmla="*/ 515158 w 849520"/>
                <a:gd name="connsiteY7" fmla="*/ 124775 h 370303"/>
                <a:gd name="connsiteX8" fmla="*/ 719188 w 849520"/>
                <a:gd name="connsiteY8" fmla="*/ 289597 h 370303"/>
                <a:gd name="connsiteX9" fmla="*/ 846253 w 849520"/>
                <a:gd name="connsiteY9" fmla="*/ 353492 h 370303"/>
                <a:gd name="connsiteX10" fmla="*/ 848432 w 849520"/>
                <a:gd name="connsiteY10" fmla="*/ 351314 h 37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9520" h="370303">
                  <a:moveTo>
                    <a:pt x="848432" y="351314"/>
                  </a:moveTo>
                  <a:cubicBezTo>
                    <a:pt x="777275" y="104445"/>
                    <a:pt x="449810" y="-79981"/>
                    <a:pt x="213832" y="46358"/>
                  </a:cubicBezTo>
                  <a:cubicBezTo>
                    <a:pt x="178254" y="65236"/>
                    <a:pt x="139046" y="87019"/>
                    <a:pt x="96932" y="85567"/>
                  </a:cubicBezTo>
                  <a:cubicBezTo>
                    <a:pt x="75876" y="84841"/>
                    <a:pt x="14885" y="55797"/>
                    <a:pt x="6172" y="79758"/>
                  </a:cubicBezTo>
                  <a:cubicBezTo>
                    <a:pt x="5446" y="81936"/>
                    <a:pt x="5446" y="84115"/>
                    <a:pt x="5446" y="86293"/>
                  </a:cubicBezTo>
                  <a:cubicBezTo>
                    <a:pt x="44654" y="111706"/>
                    <a:pt x="79506" y="126954"/>
                    <a:pt x="133237" y="121871"/>
                  </a:cubicBezTo>
                  <a:cubicBezTo>
                    <a:pt x="178254" y="117515"/>
                    <a:pt x="217463" y="102993"/>
                    <a:pt x="261028" y="93554"/>
                  </a:cubicBezTo>
                  <a:cubicBezTo>
                    <a:pt x="343076" y="74676"/>
                    <a:pt x="441823" y="85567"/>
                    <a:pt x="515158" y="124775"/>
                  </a:cubicBezTo>
                  <a:cubicBezTo>
                    <a:pt x="597206" y="169067"/>
                    <a:pt x="664006" y="213358"/>
                    <a:pt x="719188" y="289597"/>
                  </a:cubicBezTo>
                  <a:cubicBezTo>
                    <a:pt x="750410" y="333162"/>
                    <a:pt x="786714" y="399236"/>
                    <a:pt x="846253" y="353492"/>
                  </a:cubicBezTo>
                  <a:cubicBezTo>
                    <a:pt x="846253" y="352766"/>
                    <a:pt x="846979" y="352040"/>
                    <a:pt x="848432" y="351314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3" name="任意多边形: 形状 1872">
              <a:extLst>
                <a:ext uri="{FF2B5EF4-FFF2-40B4-BE49-F238E27FC236}">
                  <a16:creationId xmlns:a16="http://schemas.microsoft.com/office/drawing/2014/main" xmlns="" id="{53DF63C4-924D-4B90-B947-06C463C7228C}"/>
                </a:ext>
              </a:extLst>
            </p:cNvPr>
            <p:cNvSpPr/>
            <p:nvPr/>
          </p:nvSpPr>
          <p:spPr>
            <a:xfrm>
              <a:off x="2508538" y="3588893"/>
              <a:ext cx="203304" cy="203304"/>
            </a:xfrm>
            <a:custGeom>
              <a:avLst/>
              <a:gdLst>
                <a:gd name="connsiteX0" fmla="*/ 184765 w 203304"/>
                <a:gd name="connsiteY0" fmla="*/ 52618 h 203304"/>
                <a:gd name="connsiteX1" fmla="*/ 151365 w 203304"/>
                <a:gd name="connsiteY1" fmla="*/ 184765 h 203304"/>
                <a:gd name="connsiteX2" fmla="*/ 19218 w 203304"/>
                <a:gd name="connsiteY2" fmla="*/ 151365 h 203304"/>
                <a:gd name="connsiteX3" fmla="*/ 52618 w 203304"/>
                <a:gd name="connsiteY3" fmla="*/ 19218 h 203304"/>
                <a:gd name="connsiteX4" fmla="*/ 184765 w 203304"/>
                <a:gd name="connsiteY4" fmla="*/ 52618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04" h="203304">
                  <a:moveTo>
                    <a:pt x="184765" y="52618"/>
                  </a:moveTo>
                  <a:cubicBezTo>
                    <a:pt x="212356" y="98361"/>
                    <a:pt x="197109" y="157174"/>
                    <a:pt x="151365" y="184765"/>
                  </a:cubicBezTo>
                  <a:cubicBezTo>
                    <a:pt x="105622" y="212356"/>
                    <a:pt x="46809" y="197109"/>
                    <a:pt x="19218" y="151365"/>
                  </a:cubicBezTo>
                  <a:cubicBezTo>
                    <a:pt x="-8374" y="105622"/>
                    <a:pt x="6874" y="46809"/>
                    <a:pt x="52618" y="19218"/>
                  </a:cubicBezTo>
                  <a:cubicBezTo>
                    <a:pt x="98361" y="-8374"/>
                    <a:pt x="157174" y="6874"/>
                    <a:pt x="184765" y="52618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4" name="任意多边形: 形状 1873">
              <a:extLst>
                <a:ext uri="{FF2B5EF4-FFF2-40B4-BE49-F238E27FC236}">
                  <a16:creationId xmlns:a16="http://schemas.microsoft.com/office/drawing/2014/main" xmlns="" id="{C1C89084-1081-45BD-AA3D-5693291CE6E6}"/>
                </a:ext>
              </a:extLst>
            </p:cNvPr>
            <p:cNvSpPr/>
            <p:nvPr/>
          </p:nvSpPr>
          <p:spPr>
            <a:xfrm>
              <a:off x="3202676" y="3140172"/>
              <a:ext cx="203304" cy="203304"/>
            </a:xfrm>
            <a:custGeom>
              <a:avLst/>
              <a:gdLst>
                <a:gd name="connsiteX0" fmla="*/ 184765 w 203304"/>
                <a:gd name="connsiteY0" fmla="*/ 52617 h 203304"/>
                <a:gd name="connsiteX1" fmla="*/ 151365 w 203304"/>
                <a:gd name="connsiteY1" fmla="*/ 184765 h 203304"/>
                <a:gd name="connsiteX2" fmla="*/ 19217 w 203304"/>
                <a:gd name="connsiteY2" fmla="*/ 151365 h 203304"/>
                <a:gd name="connsiteX3" fmla="*/ 52617 w 203304"/>
                <a:gd name="connsiteY3" fmla="*/ 19217 h 203304"/>
                <a:gd name="connsiteX4" fmla="*/ 184765 w 203304"/>
                <a:gd name="connsiteY4" fmla="*/ 52617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04" h="203304">
                  <a:moveTo>
                    <a:pt x="184765" y="52617"/>
                  </a:moveTo>
                  <a:cubicBezTo>
                    <a:pt x="212356" y="98361"/>
                    <a:pt x="197109" y="157174"/>
                    <a:pt x="151365" y="184765"/>
                  </a:cubicBezTo>
                  <a:cubicBezTo>
                    <a:pt x="105622" y="212356"/>
                    <a:pt x="46809" y="197109"/>
                    <a:pt x="19217" y="151365"/>
                  </a:cubicBezTo>
                  <a:cubicBezTo>
                    <a:pt x="-8374" y="105622"/>
                    <a:pt x="6874" y="46809"/>
                    <a:pt x="52617" y="19217"/>
                  </a:cubicBezTo>
                  <a:cubicBezTo>
                    <a:pt x="98361" y="-8374"/>
                    <a:pt x="157174" y="6874"/>
                    <a:pt x="184765" y="52617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5" name="任意多边形: 形状 1874">
              <a:extLst>
                <a:ext uri="{FF2B5EF4-FFF2-40B4-BE49-F238E27FC236}">
                  <a16:creationId xmlns:a16="http://schemas.microsoft.com/office/drawing/2014/main" xmlns="" id="{647AABC6-266E-426F-B4E1-DBEC5EAC24F0}"/>
                </a:ext>
              </a:extLst>
            </p:cNvPr>
            <p:cNvSpPr/>
            <p:nvPr/>
          </p:nvSpPr>
          <p:spPr>
            <a:xfrm>
              <a:off x="2502550" y="2734375"/>
              <a:ext cx="130733" cy="130733"/>
            </a:xfrm>
            <a:custGeom>
              <a:avLst/>
              <a:gdLst>
                <a:gd name="connsiteX0" fmla="*/ 92730 w 101652"/>
                <a:gd name="connsiteY0" fmla="*/ 30712 h 101652"/>
                <a:gd name="connsiteX1" fmla="*/ 70947 w 101652"/>
                <a:gd name="connsiteY1" fmla="*/ 91704 h 101652"/>
                <a:gd name="connsiteX2" fmla="*/ 9956 w 101652"/>
                <a:gd name="connsiteY2" fmla="*/ 70647 h 101652"/>
                <a:gd name="connsiteX3" fmla="*/ 31739 w 101652"/>
                <a:gd name="connsiteY3" fmla="*/ 9656 h 101652"/>
                <a:gd name="connsiteX4" fmla="*/ 92730 w 101652"/>
                <a:gd name="connsiteY4" fmla="*/ 30712 h 10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2" h="101652">
                  <a:moveTo>
                    <a:pt x="92730" y="30712"/>
                  </a:moveTo>
                  <a:cubicBezTo>
                    <a:pt x="103621" y="53221"/>
                    <a:pt x="94182" y="80812"/>
                    <a:pt x="70947" y="91704"/>
                  </a:cubicBezTo>
                  <a:cubicBezTo>
                    <a:pt x="47713" y="102595"/>
                    <a:pt x="20847" y="93156"/>
                    <a:pt x="9956" y="70647"/>
                  </a:cubicBezTo>
                  <a:cubicBezTo>
                    <a:pt x="-935" y="48138"/>
                    <a:pt x="8504" y="20547"/>
                    <a:pt x="31739" y="9656"/>
                  </a:cubicBezTo>
                  <a:cubicBezTo>
                    <a:pt x="54247" y="-509"/>
                    <a:pt x="81112" y="8204"/>
                    <a:pt x="92730" y="30712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6" name="任意多边形: 形状 1875">
              <a:extLst>
                <a:ext uri="{FF2B5EF4-FFF2-40B4-BE49-F238E27FC236}">
                  <a16:creationId xmlns:a16="http://schemas.microsoft.com/office/drawing/2014/main" xmlns="" id="{CEE09510-70F7-4E21-9A15-B5BB65B26160}"/>
                </a:ext>
              </a:extLst>
            </p:cNvPr>
            <p:cNvSpPr/>
            <p:nvPr/>
          </p:nvSpPr>
          <p:spPr>
            <a:xfrm>
              <a:off x="2320942" y="2711092"/>
              <a:ext cx="813216" cy="660738"/>
            </a:xfrm>
            <a:custGeom>
              <a:avLst/>
              <a:gdLst>
                <a:gd name="connsiteX0" fmla="*/ 67405 w 813216"/>
                <a:gd name="connsiteY0" fmla="*/ 660315 h 660738"/>
                <a:gd name="connsiteX1" fmla="*/ 808013 w 813216"/>
                <a:gd name="connsiteY1" fmla="*/ 205785 h 660738"/>
                <a:gd name="connsiteX2" fmla="*/ 248201 w 813216"/>
                <a:gd name="connsiteY2" fmla="*/ 89611 h 660738"/>
                <a:gd name="connsiteX3" fmla="*/ 67405 w 813216"/>
                <a:gd name="connsiteY3" fmla="*/ 660315 h 66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3216" h="660738">
                  <a:moveTo>
                    <a:pt x="67405" y="660315"/>
                  </a:moveTo>
                  <a:cubicBezTo>
                    <a:pt x="65227" y="655958"/>
                    <a:pt x="338961" y="282024"/>
                    <a:pt x="808013" y="205785"/>
                  </a:cubicBezTo>
                  <a:cubicBezTo>
                    <a:pt x="808013" y="205785"/>
                    <a:pt x="660618" y="-152902"/>
                    <a:pt x="248201" y="89611"/>
                  </a:cubicBezTo>
                  <a:cubicBezTo>
                    <a:pt x="-156955" y="327767"/>
                    <a:pt x="67405" y="660315"/>
                    <a:pt x="67405" y="660315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77" name="任意多边形: 形状 1876">
              <a:extLst>
                <a:ext uri="{FF2B5EF4-FFF2-40B4-BE49-F238E27FC236}">
                  <a16:creationId xmlns:a16="http://schemas.microsoft.com/office/drawing/2014/main" xmlns="" id="{C94A09A4-A418-441F-89F2-3DA99B27730C}"/>
                </a:ext>
              </a:extLst>
            </p:cNvPr>
            <p:cNvSpPr/>
            <p:nvPr/>
          </p:nvSpPr>
          <p:spPr>
            <a:xfrm>
              <a:off x="2361845" y="2882387"/>
              <a:ext cx="769651" cy="493738"/>
            </a:xfrm>
            <a:custGeom>
              <a:avLst/>
              <a:gdLst>
                <a:gd name="connsiteX0" fmla="*/ 361954 w 769651"/>
                <a:gd name="connsiteY0" fmla="*/ 154293 h 493738"/>
                <a:gd name="connsiteX1" fmla="*/ 5446 w 769651"/>
                <a:gd name="connsiteY1" fmla="*/ 451262 h 493738"/>
                <a:gd name="connsiteX2" fmla="*/ 26502 w 769651"/>
                <a:gd name="connsiteY2" fmla="*/ 489019 h 493738"/>
                <a:gd name="connsiteX3" fmla="*/ 767110 w 769651"/>
                <a:gd name="connsiteY3" fmla="*/ 34489 h 493738"/>
                <a:gd name="connsiteX4" fmla="*/ 752588 w 769651"/>
                <a:gd name="connsiteY4" fmla="*/ 5446 h 493738"/>
                <a:gd name="connsiteX5" fmla="*/ 361954 w 769651"/>
                <a:gd name="connsiteY5" fmla="*/ 154293 h 4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9651" h="493738">
                  <a:moveTo>
                    <a:pt x="361954" y="154293"/>
                  </a:moveTo>
                  <a:cubicBezTo>
                    <a:pt x="178254" y="264658"/>
                    <a:pt x="56272" y="388819"/>
                    <a:pt x="5446" y="451262"/>
                  </a:cubicBezTo>
                  <a:cubicBezTo>
                    <a:pt x="17063" y="475223"/>
                    <a:pt x="26502" y="489019"/>
                    <a:pt x="26502" y="489019"/>
                  </a:cubicBezTo>
                  <a:cubicBezTo>
                    <a:pt x="24324" y="484662"/>
                    <a:pt x="298058" y="110728"/>
                    <a:pt x="767110" y="34489"/>
                  </a:cubicBezTo>
                  <a:cubicBezTo>
                    <a:pt x="767110" y="34489"/>
                    <a:pt x="762753" y="22872"/>
                    <a:pt x="752588" y="5446"/>
                  </a:cubicBezTo>
                  <a:cubicBezTo>
                    <a:pt x="665458" y="19967"/>
                    <a:pt x="523871" y="56272"/>
                    <a:pt x="361954" y="154293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8" name="任意多边形: 形状 1877">
              <a:extLst>
                <a:ext uri="{FF2B5EF4-FFF2-40B4-BE49-F238E27FC236}">
                  <a16:creationId xmlns:a16="http://schemas.microsoft.com/office/drawing/2014/main" xmlns="" id="{34B1264F-6F43-4EA0-9A38-0D793B288FEF}"/>
                </a:ext>
              </a:extLst>
            </p:cNvPr>
            <p:cNvSpPr/>
            <p:nvPr/>
          </p:nvSpPr>
          <p:spPr>
            <a:xfrm>
              <a:off x="2522310" y="2817766"/>
              <a:ext cx="101652" cy="312217"/>
            </a:xfrm>
            <a:custGeom>
              <a:avLst/>
              <a:gdLst>
                <a:gd name="connsiteX0" fmla="*/ 5446 w 101652"/>
                <a:gd name="connsiteY0" fmla="*/ 9802 h 312216"/>
                <a:gd name="connsiteX1" fmla="*/ 94754 w 101652"/>
                <a:gd name="connsiteY1" fmla="*/ 309676 h 312216"/>
                <a:gd name="connsiteX2" fmla="*/ 102015 w 101652"/>
                <a:gd name="connsiteY2" fmla="*/ 306045 h 312216"/>
                <a:gd name="connsiteX3" fmla="*/ 12707 w 101652"/>
                <a:gd name="connsiteY3" fmla="*/ 5446 h 312216"/>
                <a:gd name="connsiteX4" fmla="*/ 5446 w 101652"/>
                <a:gd name="connsiteY4" fmla="*/ 9802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2" h="312216">
                  <a:moveTo>
                    <a:pt x="5446" y="9802"/>
                  </a:moveTo>
                  <a:cubicBezTo>
                    <a:pt x="23598" y="112906"/>
                    <a:pt x="54093" y="213106"/>
                    <a:pt x="94754" y="309676"/>
                  </a:cubicBezTo>
                  <a:cubicBezTo>
                    <a:pt x="96933" y="314758"/>
                    <a:pt x="104193" y="310402"/>
                    <a:pt x="102015" y="306045"/>
                  </a:cubicBezTo>
                  <a:cubicBezTo>
                    <a:pt x="60628" y="209476"/>
                    <a:pt x="30859" y="108550"/>
                    <a:pt x="12707" y="5446"/>
                  </a:cubicBezTo>
                  <a:cubicBezTo>
                    <a:pt x="10528" y="6172"/>
                    <a:pt x="7624" y="7624"/>
                    <a:pt x="5446" y="9802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9" name="任意多边形: 形状 1878">
              <a:extLst>
                <a:ext uri="{FF2B5EF4-FFF2-40B4-BE49-F238E27FC236}">
                  <a16:creationId xmlns:a16="http://schemas.microsoft.com/office/drawing/2014/main" xmlns="" id="{CB617F8C-C37C-4603-96BD-32E207BD28C2}"/>
                </a:ext>
              </a:extLst>
            </p:cNvPr>
            <p:cNvSpPr/>
            <p:nvPr/>
          </p:nvSpPr>
          <p:spPr>
            <a:xfrm>
              <a:off x="2421466" y="2833014"/>
              <a:ext cx="94391" cy="435652"/>
            </a:xfrm>
            <a:custGeom>
              <a:avLst/>
              <a:gdLst>
                <a:gd name="connsiteX0" fmla="*/ 44572 w 94391"/>
                <a:gd name="connsiteY0" fmla="*/ 428028 h 435651"/>
                <a:gd name="connsiteX1" fmla="*/ 89589 w 94391"/>
                <a:gd name="connsiteY1" fmla="*/ 5446 h 435651"/>
                <a:gd name="connsiteX2" fmla="*/ 75067 w 94391"/>
                <a:gd name="connsiteY2" fmla="*/ 15611 h 435651"/>
                <a:gd name="connsiteX3" fmla="*/ 37311 w 94391"/>
                <a:gd name="connsiteY3" fmla="*/ 430932 h 435651"/>
                <a:gd name="connsiteX4" fmla="*/ 44572 w 94391"/>
                <a:gd name="connsiteY4" fmla="*/ 42802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91" h="435651">
                  <a:moveTo>
                    <a:pt x="44572" y="428028"/>
                  </a:moveTo>
                  <a:cubicBezTo>
                    <a:pt x="-17872" y="289345"/>
                    <a:pt x="23515" y="136141"/>
                    <a:pt x="89589" y="5446"/>
                  </a:cubicBezTo>
                  <a:cubicBezTo>
                    <a:pt x="84506" y="9076"/>
                    <a:pt x="80150" y="12707"/>
                    <a:pt x="75067" y="15611"/>
                  </a:cubicBezTo>
                  <a:cubicBezTo>
                    <a:pt x="11898" y="144854"/>
                    <a:pt x="-24407" y="294428"/>
                    <a:pt x="37311" y="430932"/>
                  </a:cubicBezTo>
                  <a:cubicBezTo>
                    <a:pt x="40215" y="436741"/>
                    <a:pt x="46750" y="432384"/>
                    <a:pt x="44572" y="428028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0" name="任意多边形: 形状 1879">
              <a:extLst>
                <a:ext uri="{FF2B5EF4-FFF2-40B4-BE49-F238E27FC236}">
                  <a16:creationId xmlns:a16="http://schemas.microsoft.com/office/drawing/2014/main" xmlns="" id="{C8E33739-EEFC-4020-BF33-40CED30DA8AD}"/>
                </a:ext>
              </a:extLst>
            </p:cNvPr>
            <p:cNvSpPr/>
            <p:nvPr/>
          </p:nvSpPr>
          <p:spPr>
            <a:xfrm>
              <a:off x="2602905" y="2762280"/>
              <a:ext cx="399347" cy="167000"/>
            </a:xfrm>
            <a:custGeom>
              <a:avLst/>
              <a:gdLst>
                <a:gd name="connsiteX0" fmla="*/ 391723 w 399347"/>
                <a:gd name="connsiteY0" fmla="*/ 163309 h 166999"/>
                <a:gd name="connsiteX1" fmla="*/ 397532 w 399347"/>
                <a:gd name="connsiteY1" fmla="*/ 157501 h 166999"/>
                <a:gd name="connsiteX2" fmla="*/ 25776 w 399347"/>
                <a:gd name="connsiteY2" fmla="*/ 6475 h 166999"/>
                <a:gd name="connsiteX3" fmla="*/ 5446 w 399347"/>
                <a:gd name="connsiteY3" fmla="*/ 16640 h 166999"/>
                <a:gd name="connsiteX4" fmla="*/ 391723 w 399347"/>
                <a:gd name="connsiteY4" fmla="*/ 163309 h 1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347" h="166999">
                  <a:moveTo>
                    <a:pt x="391723" y="163309"/>
                  </a:moveTo>
                  <a:cubicBezTo>
                    <a:pt x="395354" y="166940"/>
                    <a:pt x="401163" y="161857"/>
                    <a:pt x="397532" y="157501"/>
                  </a:cubicBezTo>
                  <a:cubicBezTo>
                    <a:pt x="306771" y="52944"/>
                    <a:pt x="163732" y="-2964"/>
                    <a:pt x="25776" y="6475"/>
                  </a:cubicBezTo>
                  <a:cubicBezTo>
                    <a:pt x="19241" y="9379"/>
                    <a:pt x="11980" y="13009"/>
                    <a:pt x="5446" y="16640"/>
                  </a:cubicBezTo>
                  <a:cubicBezTo>
                    <a:pt x="147758" y="-60"/>
                    <a:pt x="298058" y="55122"/>
                    <a:pt x="391723" y="163309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1" name="任意多边形: 形状 1880">
              <a:extLst>
                <a:ext uri="{FF2B5EF4-FFF2-40B4-BE49-F238E27FC236}">
                  <a16:creationId xmlns:a16="http://schemas.microsoft.com/office/drawing/2014/main" xmlns="" id="{1AA2F7AB-B782-41C9-B16D-60295C218B5F}"/>
                </a:ext>
              </a:extLst>
            </p:cNvPr>
            <p:cNvSpPr/>
            <p:nvPr/>
          </p:nvSpPr>
          <p:spPr>
            <a:xfrm>
              <a:off x="2557162" y="2794531"/>
              <a:ext cx="261391" cy="203304"/>
            </a:xfrm>
            <a:custGeom>
              <a:avLst/>
              <a:gdLst>
                <a:gd name="connsiteX0" fmla="*/ 255945 w 261390"/>
                <a:gd name="connsiteY0" fmla="*/ 200037 h 203304"/>
                <a:gd name="connsiteX1" fmla="*/ 261754 w 261390"/>
                <a:gd name="connsiteY1" fmla="*/ 194228 h 203304"/>
                <a:gd name="connsiteX2" fmla="*/ 14159 w 261390"/>
                <a:gd name="connsiteY2" fmla="*/ 5446 h 203304"/>
                <a:gd name="connsiteX3" fmla="*/ 11980 w 261390"/>
                <a:gd name="connsiteY3" fmla="*/ 6898 h 203304"/>
                <a:gd name="connsiteX4" fmla="*/ 5446 w 261390"/>
                <a:gd name="connsiteY4" fmla="*/ 10528 h 203304"/>
                <a:gd name="connsiteX5" fmla="*/ 255945 w 261390"/>
                <a:gd name="connsiteY5" fmla="*/ 200037 h 2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390" h="203304">
                  <a:moveTo>
                    <a:pt x="255945" y="200037"/>
                  </a:moveTo>
                  <a:cubicBezTo>
                    <a:pt x="258850" y="204393"/>
                    <a:pt x="264658" y="198585"/>
                    <a:pt x="261754" y="194228"/>
                  </a:cubicBezTo>
                  <a:cubicBezTo>
                    <a:pt x="198585" y="109276"/>
                    <a:pt x="112180" y="43928"/>
                    <a:pt x="14159" y="5446"/>
                  </a:cubicBezTo>
                  <a:cubicBezTo>
                    <a:pt x="13433" y="6172"/>
                    <a:pt x="12707" y="6172"/>
                    <a:pt x="11980" y="6898"/>
                  </a:cubicBezTo>
                  <a:cubicBezTo>
                    <a:pt x="9802" y="8350"/>
                    <a:pt x="7624" y="9802"/>
                    <a:pt x="5446" y="10528"/>
                  </a:cubicBezTo>
                  <a:cubicBezTo>
                    <a:pt x="104919" y="48285"/>
                    <a:pt x="192050" y="114359"/>
                    <a:pt x="255945" y="200037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2" name="任意多边形: 形状 1881">
              <a:extLst>
                <a:ext uri="{FF2B5EF4-FFF2-40B4-BE49-F238E27FC236}">
                  <a16:creationId xmlns:a16="http://schemas.microsoft.com/office/drawing/2014/main" xmlns="" id="{49549560-6798-4194-9B91-C28E540CFA57}"/>
                </a:ext>
              </a:extLst>
            </p:cNvPr>
            <p:cNvSpPr/>
            <p:nvPr/>
          </p:nvSpPr>
          <p:spPr>
            <a:xfrm>
              <a:off x="3043105" y="3656592"/>
              <a:ext cx="145217" cy="145217"/>
            </a:xfrm>
            <a:custGeom>
              <a:avLst/>
              <a:gdLst>
                <a:gd name="connsiteX0" fmla="*/ 7432 w 145217"/>
                <a:gd name="connsiteY0" fmla="*/ 80035 h 145217"/>
                <a:gd name="connsiteX1" fmla="*/ 74232 w 145217"/>
                <a:gd name="connsiteY1" fmla="*/ 138122 h 145217"/>
                <a:gd name="connsiteX2" fmla="*/ 135949 w 145217"/>
                <a:gd name="connsiteY2" fmla="*/ 118518 h 145217"/>
                <a:gd name="connsiteX3" fmla="*/ 139580 w 145217"/>
                <a:gd name="connsiteY3" fmla="*/ 45183 h 145217"/>
                <a:gd name="connsiteX4" fmla="*/ 104001 w 145217"/>
                <a:gd name="connsiteY4" fmla="*/ 7427 h 145217"/>
                <a:gd name="connsiteX5" fmla="*/ 114893 w 145217"/>
                <a:gd name="connsiteY5" fmla="*/ 24853 h 145217"/>
                <a:gd name="connsiteX6" fmla="*/ 115619 w 145217"/>
                <a:gd name="connsiteY6" fmla="*/ 24853 h 145217"/>
                <a:gd name="connsiteX7" fmla="*/ 104728 w 145217"/>
                <a:gd name="connsiteY7" fmla="*/ 7427 h 145217"/>
                <a:gd name="connsiteX8" fmla="*/ 104001 w 145217"/>
                <a:gd name="connsiteY8" fmla="*/ 7427 h 145217"/>
                <a:gd name="connsiteX9" fmla="*/ 114893 w 145217"/>
                <a:gd name="connsiteY9" fmla="*/ 24853 h 145217"/>
                <a:gd name="connsiteX10" fmla="*/ 109084 w 145217"/>
                <a:gd name="connsiteY10" fmla="*/ 30662 h 145217"/>
                <a:gd name="connsiteX11" fmla="*/ 114893 w 145217"/>
                <a:gd name="connsiteY11" fmla="*/ 40101 h 145217"/>
                <a:gd name="connsiteX12" fmla="*/ 125058 w 145217"/>
                <a:gd name="connsiteY12" fmla="*/ 64062 h 145217"/>
                <a:gd name="connsiteX13" fmla="*/ 111262 w 145217"/>
                <a:gd name="connsiteY13" fmla="*/ 113435 h 145217"/>
                <a:gd name="connsiteX14" fmla="*/ 25584 w 145217"/>
                <a:gd name="connsiteY14" fmla="*/ 69144 h 145217"/>
                <a:gd name="connsiteX15" fmla="*/ 7432 w 145217"/>
                <a:gd name="connsiteY15" fmla="*/ 80035 h 145217"/>
                <a:gd name="connsiteX16" fmla="*/ 7432 w 145217"/>
                <a:gd name="connsiteY16" fmla="*/ 80035 h 14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217" h="145217">
                  <a:moveTo>
                    <a:pt x="7432" y="80035"/>
                  </a:moveTo>
                  <a:cubicBezTo>
                    <a:pt x="24858" y="103996"/>
                    <a:pt x="44462" y="130135"/>
                    <a:pt x="74232" y="138122"/>
                  </a:cubicBezTo>
                  <a:cubicBezTo>
                    <a:pt x="96741" y="143931"/>
                    <a:pt x="121427" y="138122"/>
                    <a:pt x="135949" y="118518"/>
                  </a:cubicBezTo>
                  <a:cubicBezTo>
                    <a:pt x="151197" y="96735"/>
                    <a:pt x="149019" y="68418"/>
                    <a:pt x="139580" y="45183"/>
                  </a:cubicBezTo>
                  <a:cubicBezTo>
                    <a:pt x="134497" y="33566"/>
                    <a:pt x="122154" y="-3464"/>
                    <a:pt x="104001" y="7427"/>
                  </a:cubicBezTo>
                  <a:cubicBezTo>
                    <a:pt x="92384" y="14688"/>
                    <a:pt x="103275" y="32114"/>
                    <a:pt x="114893" y="24853"/>
                  </a:cubicBezTo>
                  <a:cubicBezTo>
                    <a:pt x="114893" y="24853"/>
                    <a:pt x="114893" y="24853"/>
                    <a:pt x="115619" y="24853"/>
                  </a:cubicBezTo>
                  <a:cubicBezTo>
                    <a:pt x="127236" y="18318"/>
                    <a:pt x="116345" y="166"/>
                    <a:pt x="104728" y="7427"/>
                  </a:cubicBezTo>
                  <a:cubicBezTo>
                    <a:pt x="104728" y="7427"/>
                    <a:pt x="104728" y="7427"/>
                    <a:pt x="104001" y="7427"/>
                  </a:cubicBezTo>
                  <a:cubicBezTo>
                    <a:pt x="107632" y="13236"/>
                    <a:pt x="111262" y="19044"/>
                    <a:pt x="114893" y="24853"/>
                  </a:cubicBezTo>
                  <a:cubicBezTo>
                    <a:pt x="106906" y="24853"/>
                    <a:pt x="104728" y="26305"/>
                    <a:pt x="109084" y="30662"/>
                  </a:cubicBezTo>
                  <a:cubicBezTo>
                    <a:pt x="111262" y="33566"/>
                    <a:pt x="112714" y="37196"/>
                    <a:pt x="114893" y="40101"/>
                  </a:cubicBezTo>
                  <a:cubicBezTo>
                    <a:pt x="119249" y="48088"/>
                    <a:pt x="122880" y="56075"/>
                    <a:pt x="125058" y="64062"/>
                  </a:cubicBezTo>
                  <a:cubicBezTo>
                    <a:pt x="129414" y="81488"/>
                    <a:pt x="127236" y="102544"/>
                    <a:pt x="111262" y="113435"/>
                  </a:cubicBezTo>
                  <a:cubicBezTo>
                    <a:pt x="77136" y="135944"/>
                    <a:pt x="43010" y="93105"/>
                    <a:pt x="25584" y="69144"/>
                  </a:cubicBezTo>
                  <a:cubicBezTo>
                    <a:pt x="17597" y="58979"/>
                    <a:pt x="-555" y="69144"/>
                    <a:pt x="7432" y="80035"/>
                  </a:cubicBezTo>
                  <a:lnTo>
                    <a:pt x="7432" y="80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3" name="任意多边形: 形状 1882">
              <a:extLst>
                <a:ext uri="{FF2B5EF4-FFF2-40B4-BE49-F238E27FC236}">
                  <a16:creationId xmlns:a16="http://schemas.microsoft.com/office/drawing/2014/main" xmlns="" id="{36C603AC-25BF-42A4-8E63-9B4ABD038099}"/>
                </a:ext>
              </a:extLst>
            </p:cNvPr>
            <p:cNvSpPr/>
            <p:nvPr/>
          </p:nvSpPr>
          <p:spPr>
            <a:xfrm>
              <a:off x="2692914" y="3221395"/>
              <a:ext cx="595391" cy="544564"/>
            </a:xfrm>
            <a:custGeom>
              <a:avLst/>
              <a:gdLst>
                <a:gd name="connsiteX0" fmla="*/ 564558 w 595390"/>
                <a:gd name="connsiteY0" fmla="*/ 309024 h 544564"/>
                <a:gd name="connsiteX1" fmla="*/ 337293 w 595390"/>
                <a:gd name="connsiteY1" fmla="*/ 497806 h 544564"/>
                <a:gd name="connsiteX2" fmla="*/ 16363 w 595390"/>
                <a:gd name="connsiteY2" fmla="*/ 434637 h 544564"/>
                <a:gd name="connsiteX3" fmla="*/ 10554 w 595390"/>
                <a:gd name="connsiteY3" fmla="*/ 295955 h 544564"/>
                <a:gd name="connsiteX4" fmla="*/ 90424 w 595390"/>
                <a:gd name="connsiteY4" fmla="*/ 60703 h 544564"/>
                <a:gd name="connsiteX5" fmla="*/ 332937 w 595390"/>
                <a:gd name="connsiteY5" fmla="*/ 21494 h 544564"/>
                <a:gd name="connsiteX6" fmla="*/ 589971 w 595390"/>
                <a:gd name="connsiteY6" fmla="*/ 195029 h 544564"/>
                <a:gd name="connsiteX7" fmla="*/ 564558 w 595390"/>
                <a:gd name="connsiteY7" fmla="*/ 309024 h 54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90" h="544564">
                  <a:moveTo>
                    <a:pt x="564558" y="309024"/>
                  </a:moveTo>
                  <a:cubicBezTo>
                    <a:pt x="507923" y="387441"/>
                    <a:pt x="421519" y="451337"/>
                    <a:pt x="337293" y="497806"/>
                  </a:cubicBezTo>
                  <a:cubicBezTo>
                    <a:pt x="228380" y="558072"/>
                    <a:pt x="63559" y="584937"/>
                    <a:pt x="16363" y="434637"/>
                  </a:cubicBezTo>
                  <a:cubicBezTo>
                    <a:pt x="2567" y="390346"/>
                    <a:pt x="3293" y="341698"/>
                    <a:pt x="10554" y="295955"/>
                  </a:cubicBezTo>
                  <a:cubicBezTo>
                    <a:pt x="22172" y="215359"/>
                    <a:pt x="34515" y="123872"/>
                    <a:pt x="90424" y="60703"/>
                  </a:cubicBezTo>
                  <a:cubicBezTo>
                    <a:pt x="157224" y="-14084"/>
                    <a:pt x="245806" y="2616"/>
                    <a:pt x="332937" y="21494"/>
                  </a:cubicBezTo>
                  <a:cubicBezTo>
                    <a:pt x="434589" y="43277"/>
                    <a:pt x="557297" y="80307"/>
                    <a:pt x="589971" y="195029"/>
                  </a:cubicBezTo>
                  <a:cubicBezTo>
                    <a:pt x="601588" y="238594"/>
                    <a:pt x="588519" y="275624"/>
                    <a:pt x="564558" y="309024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4" name="任意多边形: 形状 1883">
              <a:extLst>
                <a:ext uri="{FF2B5EF4-FFF2-40B4-BE49-F238E27FC236}">
                  <a16:creationId xmlns:a16="http://schemas.microsoft.com/office/drawing/2014/main" xmlns="" id="{661D9AC2-BE9F-452F-8194-3719A88A7B9D}"/>
                </a:ext>
              </a:extLst>
            </p:cNvPr>
            <p:cNvSpPr/>
            <p:nvPr/>
          </p:nvSpPr>
          <p:spPr>
            <a:xfrm>
              <a:off x="2693214" y="3298435"/>
              <a:ext cx="588130" cy="471956"/>
            </a:xfrm>
            <a:custGeom>
              <a:avLst/>
              <a:gdLst>
                <a:gd name="connsiteX0" fmla="*/ 366763 w 588129"/>
                <a:gd name="connsiteY0" fmla="*/ 362680 h 471955"/>
                <a:gd name="connsiteX1" fmla="*/ 45833 w 588129"/>
                <a:gd name="connsiteY1" fmla="*/ 299510 h 471955"/>
                <a:gd name="connsiteX2" fmla="*/ 40024 w 588129"/>
                <a:gd name="connsiteY2" fmla="*/ 160828 h 471955"/>
                <a:gd name="connsiteX3" fmla="*/ 73424 w 588129"/>
                <a:gd name="connsiteY3" fmla="*/ 5446 h 471955"/>
                <a:gd name="connsiteX4" fmla="*/ 10254 w 588129"/>
                <a:gd name="connsiteY4" fmla="*/ 218915 h 471955"/>
                <a:gd name="connsiteX5" fmla="*/ 16063 w 588129"/>
                <a:gd name="connsiteY5" fmla="*/ 357597 h 471955"/>
                <a:gd name="connsiteX6" fmla="*/ 336993 w 588129"/>
                <a:gd name="connsiteY6" fmla="*/ 420767 h 471955"/>
                <a:gd name="connsiteX7" fmla="*/ 564258 w 588129"/>
                <a:gd name="connsiteY7" fmla="*/ 231984 h 471955"/>
                <a:gd name="connsiteX8" fmla="*/ 589671 w 588129"/>
                <a:gd name="connsiteY8" fmla="*/ 179706 h 471955"/>
                <a:gd name="connsiteX9" fmla="*/ 366763 w 588129"/>
                <a:gd name="connsiteY9" fmla="*/ 362680 h 47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8129" h="471955">
                  <a:moveTo>
                    <a:pt x="366763" y="362680"/>
                  </a:moveTo>
                  <a:cubicBezTo>
                    <a:pt x="257850" y="422945"/>
                    <a:pt x="93028" y="449810"/>
                    <a:pt x="45833" y="299510"/>
                  </a:cubicBezTo>
                  <a:cubicBezTo>
                    <a:pt x="32037" y="255219"/>
                    <a:pt x="32763" y="206571"/>
                    <a:pt x="40024" y="160828"/>
                  </a:cubicBezTo>
                  <a:cubicBezTo>
                    <a:pt x="47285" y="110002"/>
                    <a:pt x="54546" y="54820"/>
                    <a:pt x="73424" y="5446"/>
                  </a:cubicBezTo>
                  <a:cubicBezTo>
                    <a:pt x="31311" y="66437"/>
                    <a:pt x="20420" y="147032"/>
                    <a:pt x="10254" y="218915"/>
                  </a:cubicBezTo>
                  <a:cubicBezTo>
                    <a:pt x="3720" y="265384"/>
                    <a:pt x="2267" y="313306"/>
                    <a:pt x="16063" y="357597"/>
                  </a:cubicBezTo>
                  <a:cubicBezTo>
                    <a:pt x="63259" y="507897"/>
                    <a:pt x="228080" y="480306"/>
                    <a:pt x="336993" y="420767"/>
                  </a:cubicBezTo>
                  <a:cubicBezTo>
                    <a:pt x="421219" y="374297"/>
                    <a:pt x="507623" y="310402"/>
                    <a:pt x="564258" y="231984"/>
                  </a:cubicBezTo>
                  <a:cubicBezTo>
                    <a:pt x="575875" y="216011"/>
                    <a:pt x="585315" y="198584"/>
                    <a:pt x="589671" y="179706"/>
                  </a:cubicBezTo>
                  <a:cubicBezTo>
                    <a:pt x="533762" y="255219"/>
                    <a:pt x="448810" y="316936"/>
                    <a:pt x="366763" y="362680"/>
                  </a:cubicBezTo>
                  <a:close/>
                </a:path>
              </a:pathLst>
            </a:custGeom>
            <a:solidFill>
              <a:srgbClr val="DB9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5" name="任意多边形: 形状 1884">
              <a:extLst>
                <a:ext uri="{FF2B5EF4-FFF2-40B4-BE49-F238E27FC236}">
                  <a16:creationId xmlns:a16="http://schemas.microsoft.com/office/drawing/2014/main" xmlns="" id="{8B92BE30-5977-4D6A-8300-A129277F8D27}"/>
                </a:ext>
              </a:extLst>
            </p:cNvPr>
            <p:cNvSpPr/>
            <p:nvPr/>
          </p:nvSpPr>
          <p:spPr>
            <a:xfrm>
              <a:off x="2811548" y="3477374"/>
              <a:ext cx="94391" cy="123435"/>
            </a:xfrm>
            <a:custGeom>
              <a:avLst/>
              <a:gdLst>
                <a:gd name="connsiteX0" fmla="*/ 26246 w 94391"/>
                <a:gd name="connsiteY0" fmla="*/ 5850 h 123434"/>
                <a:gd name="connsiteX1" fmla="*/ 74894 w 94391"/>
                <a:gd name="connsiteY1" fmla="*/ 34893 h 123434"/>
                <a:gd name="connsiteX2" fmla="*/ 93772 w 94391"/>
                <a:gd name="connsiteY2" fmla="*/ 91528 h 123434"/>
                <a:gd name="connsiteX3" fmla="*/ 51659 w 94391"/>
                <a:gd name="connsiteY3" fmla="*/ 123476 h 123434"/>
                <a:gd name="connsiteX4" fmla="*/ 34233 w 94391"/>
                <a:gd name="connsiteY4" fmla="*/ 108954 h 123434"/>
                <a:gd name="connsiteX5" fmla="*/ 5916 w 94391"/>
                <a:gd name="connsiteY5" fmla="*/ 33441 h 123434"/>
                <a:gd name="connsiteX6" fmla="*/ 26246 w 94391"/>
                <a:gd name="connsiteY6" fmla="*/ 5850 h 12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123434">
                  <a:moveTo>
                    <a:pt x="26246" y="5850"/>
                  </a:moveTo>
                  <a:cubicBezTo>
                    <a:pt x="42220" y="2945"/>
                    <a:pt x="63277" y="16015"/>
                    <a:pt x="74894" y="34893"/>
                  </a:cubicBezTo>
                  <a:cubicBezTo>
                    <a:pt x="85785" y="52319"/>
                    <a:pt x="95950" y="71924"/>
                    <a:pt x="93772" y="91528"/>
                  </a:cubicBezTo>
                  <a:cubicBezTo>
                    <a:pt x="91594" y="111858"/>
                    <a:pt x="70537" y="130736"/>
                    <a:pt x="51659" y="123476"/>
                  </a:cubicBezTo>
                  <a:cubicBezTo>
                    <a:pt x="44398" y="120571"/>
                    <a:pt x="38590" y="114763"/>
                    <a:pt x="34233" y="108954"/>
                  </a:cubicBezTo>
                  <a:cubicBezTo>
                    <a:pt x="20438" y="90802"/>
                    <a:pt x="2285" y="56676"/>
                    <a:pt x="5916" y="33441"/>
                  </a:cubicBezTo>
                  <a:cubicBezTo>
                    <a:pt x="8094" y="16015"/>
                    <a:pt x="16081" y="8028"/>
                    <a:pt x="26246" y="5850"/>
                  </a:cubicBezTo>
                  <a:close/>
                </a:path>
              </a:pathLst>
            </a:custGeom>
            <a:solidFill>
              <a:srgbClr val="2D03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6" name="任意多边形: 形状 1885">
              <a:extLst>
                <a:ext uri="{FF2B5EF4-FFF2-40B4-BE49-F238E27FC236}">
                  <a16:creationId xmlns:a16="http://schemas.microsoft.com/office/drawing/2014/main" xmlns="" id="{0DC6F1DB-CAA5-4384-9DF7-0A7539DAD6FB}"/>
                </a:ext>
              </a:extLst>
            </p:cNvPr>
            <p:cNvSpPr/>
            <p:nvPr/>
          </p:nvSpPr>
          <p:spPr>
            <a:xfrm>
              <a:off x="2980933" y="3368359"/>
              <a:ext cx="108913" cy="116174"/>
            </a:xfrm>
            <a:custGeom>
              <a:avLst/>
              <a:gdLst>
                <a:gd name="connsiteX0" fmla="*/ 12243 w 108912"/>
                <a:gd name="connsiteY0" fmla="*/ 13213 h 116173"/>
                <a:gd name="connsiteX1" fmla="*/ 15148 w 108912"/>
                <a:gd name="connsiteY1" fmla="*/ 69847 h 116173"/>
                <a:gd name="connsiteX2" fmla="*/ 56535 w 108912"/>
                <a:gd name="connsiteY2" fmla="*/ 113413 h 116173"/>
                <a:gd name="connsiteX3" fmla="*/ 104456 w 108912"/>
                <a:gd name="connsiteY3" fmla="*/ 91630 h 116173"/>
                <a:gd name="connsiteX4" fmla="*/ 100100 w 108912"/>
                <a:gd name="connsiteY4" fmla="*/ 69121 h 116173"/>
                <a:gd name="connsiteX5" fmla="*/ 47096 w 108912"/>
                <a:gd name="connsiteY5" fmla="*/ 8856 h 116173"/>
                <a:gd name="connsiteX6" fmla="*/ 12243 w 108912"/>
                <a:gd name="connsiteY6" fmla="*/ 13213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12" h="116173">
                  <a:moveTo>
                    <a:pt x="12243" y="13213"/>
                  </a:moveTo>
                  <a:cubicBezTo>
                    <a:pt x="2078" y="25556"/>
                    <a:pt x="3530" y="50243"/>
                    <a:pt x="15148" y="69847"/>
                  </a:cubicBezTo>
                  <a:cubicBezTo>
                    <a:pt x="25313" y="87274"/>
                    <a:pt x="37656" y="105426"/>
                    <a:pt x="56535" y="113413"/>
                  </a:cubicBezTo>
                  <a:cubicBezTo>
                    <a:pt x="75413" y="120674"/>
                    <a:pt x="102278" y="111234"/>
                    <a:pt x="104456" y="91630"/>
                  </a:cubicBezTo>
                  <a:cubicBezTo>
                    <a:pt x="105183" y="83643"/>
                    <a:pt x="103004" y="76382"/>
                    <a:pt x="100100" y="69121"/>
                  </a:cubicBezTo>
                  <a:cubicBezTo>
                    <a:pt x="90661" y="48791"/>
                    <a:pt x="69604" y="16117"/>
                    <a:pt x="47096" y="8856"/>
                  </a:cubicBezTo>
                  <a:cubicBezTo>
                    <a:pt x="29669" y="2321"/>
                    <a:pt x="18778" y="5952"/>
                    <a:pt x="12243" y="13213"/>
                  </a:cubicBezTo>
                  <a:close/>
                </a:path>
              </a:pathLst>
            </a:custGeom>
            <a:solidFill>
              <a:srgbClr val="2D03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7" name="任意多边形: 形状 1886">
              <a:extLst>
                <a:ext uri="{FF2B5EF4-FFF2-40B4-BE49-F238E27FC236}">
                  <a16:creationId xmlns:a16="http://schemas.microsoft.com/office/drawing/2014/main" xmlns="" id="{92FC9856-993A-4100-9E4B-24FBF133DA90}"/>
                </a:ext>
              </a:extLst>
            </p:cNvPr>
            <p:cNvSpPr/>
            <p:nvPr/>
          </p:nvSpPr>
          <p:spPr>
            <a:xfrm>
              <a:off x="3574237" y="3274474"/>
              <a:ext cx="784173" cy="922129"/>
            </a:xfrm>
            <a:custGeom>
              <a:avLst/>
              <a:gdLst>
                <a:gd name="connsiteX0" fmla="*/ 550908 w 784172"/>
                <a:gd name="connsiteY0" fmla="*/ 129606 h 922129"/>
                <a:gd name="connsiteX1" fmla="*/ 500808 w 784172"/>
                <a:gd name="connsiteY1" fmla="*/ 149211 h 922129"/>
                <a:gd name="connsiteX2" fmla="*/ 443447 w 784172"/>
                <a:gd name="connsiteY2" fmla="*/ 168089 h 922129"/>
                <a:gd name="connsiteX3" fmla="*/ 272817 w 784172"/>
                <a:gd name="connsiteY3" fmla="*/ 147032 h 922129"/>
                <a:gd name="connsiteX4" fmla="*/ 208921 w 784172"/>
                <a:gd name="connsiteY4" fmla="*/ 5446 h 922129"/>
                <a:gd name="connsiteX5" fmla="*/ 203839 w 784172"/>
                <a:gd name="connsiteY5" fmla="*/ 7624 h 922129"/>
                <a:gd name="connsiteX6" fmla="*/ 149382 w 784172"/>
                <a:gd name="connsiteY6" fmla="*/ 71520 h 922129"/>
                <a:gd name="connsiteX7" fmla="*/ 59347 w 784172"/>
                <a:gd name="connsiteY7" fmla="*/ 315484 h 922129"/>
                <a:gd name="connsiteX8" fmla="*/ 31756 w 784172"/>
                <a:gd name="connsiteY8" fmla="*/ 714832 h 922129"/>
                <a:gd name="connsiteX9" fmla="*/ 526221 w 784172"/>
                <a:gd name="connsiteY9" fmla="*/ 859323 h 922129"/>
                <a:gd name="connsiteX10" fmla="*/ 778899 w 784172"/>
                <a:gd name="connsiteY10" fmla="*/ 499910 h 922129"/>
                <a:gd name="connsiteX11" fmla="*/ 577773 w 784172"/>
                <a:gd name="connsiteY11" fmla="*/ 155019 h 922129"/>
                <a:gd name="connsiteX12" fmla="*/ 550908 w 784172"/>
                <a:gd name="connsiteY12" fmla="*/ 129606 h 9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172" h="922129">
                  <a:moveTo>
                    <a:pt x="550908" y="129606"/>
                  </a:moveTo>
                  <a:cubicBezTo>
                    <a:pt x="530577" y="128880"/>
                    <a:pt x="519686" y="140498"/>
                    <a:pt x="500808" y="149211"/>
                  </a:cubicBezTo>
                  <a:cubicBezTo>
                    <a:pt x="483382" y="157198"/>
                    <a:pt x="462325" y="163006"/>
                    <a:pt x="443447" y="168089"/>
                  </a:cubicBezTo>
                  <a:cubicBezTo>
                    <a:pt x="389717" y="181158"/>
                    <a:pt x="322191" y="176802"/>
                    <a:pt x="272817" y="147032"/>
                  </a:cubicBezTo>
                  <a:cubicBezTo>
                    <a:pt x="233608" y="123072"/>
                    <a:pt x="199482" y="55546"/>
                    <a:pt x="208921" y="5446"/>
                  </a:cubicBezTo>
                  <a:cubicBezTo>
                    <a:pt x="207469" y="6172"/>
                    <a:pt x="206017" y="6898"/>
                    <a:pt x="203839" y="7624"/>
                  </a:cubicBezTo>
                  <a:cubicBezTo>
                    <a:pt x="182782" y="20693"/>
                    <a:pt x="163904" y="41024"/>
                    <a:pt x="149382" y="71520"/>
                  </a:cubicBezTo>
                  <a:cubicBezTo>
                    <a:pt x="112352" y="149937"/>
                    <a:pt x="89843" y="234163"/>
                    <a:pt x="59347" y="315484"/>
                  </a:cubicBezTo>
                  <a:cubicBezTo>
                    <a:pt x="9974" y="447632"/>
                    <a:pt x="-18344" y="577601"/>
                    <a:pt x="31756" y="714832"/>
                  </a:cubicBezTo>
                  <a:cubicBezTo>
                    <a:pt x="108721" y="924671"/>
                    <a:pt x="346151" y="968236"/>
                    <a:pt x="526221" y="859323"/>
                  </a:cubicBezTo>
                  <a:cubicBezTo>
                    <a:pt x="652560" y="783084"/>
                    <a:pt x="748403" y="645853"/>
                    <a:pt x="778899" y="499910"/>
                  </a:cubicBezTo>
                  <a:cubicBezTo>
                    <a:pt x="807216" y="364858"/>
                    <a:pt x="668534" y="237793"/>
                    <a:pt x="577773" y="155019"/>
                  </a:cubicBezTo>
                  <a:cubicBezTo>
                    <a:pt x="570512" y="147032"/>
                    <a:pt x="561073" y="138319"/>
                    <a:pt x="550908" y="129606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8" name="任意多边形: 形状 1887">
              <a:extLst>
                <a:ext uri="{FF2B5EF4-FFF2-40B4-BE49-F238E27FC236}">
                  <a16:creationId xmlns:a16="http://schemas.microsoft.com/office/drawing/2014/main" xmlns="" id="{7A59555E-53D1-4A11-948F-9EAE8CA034BB}"/>
                </a:ext>
              </a:extLst>
            </p:cNvPr>
            <p:cNvSpPr/>
            <p:nvPr/>
          </p:nvSpPr>
          <p:spPr>
            <a:xfrm>
              <a:off x="3611141" y="3274474"/>
              <a:ext cx="747869" cy="885825"/>
            </a:xfrm>
            <a:custGeom>
              <a:avLst/>
              <a:gdLst>
                <a:gd name="connsiteX0" fmla="*/ 743447 w 747868"/>
                <a:gd name="connsiteY0" fmla="*/ 430206 h 885824"/>
                <a:gd name="connsiteX1" fmla="*/ 732556 w 747868"/>
                <a:gd name="connsiteY1" fmla="*/ 389545 h 885824"/>
                <a:gd name="connsiteX2" fmla="*/ 628726 w 747868"/>
                <a:gd name="connsiteY2" fmla="*/ 639319 h 885824"/>
                <a:gd name="connsiteX3" fmla="*/ 420339 w 747868"/>
                <a:gd name="connsiteY3" fmla="*/ 832458 h 885824"/>
                <a:gd name="connsiteX4" fmla="*/ 150961 w 747868"/>
                <a:gd name="connsiteY4" fmla="*/ 820114 h 885824"/>
                <a:gd name="connsiteX5" fmla="*/ 45679 w 747868"/>
                <a:gd name="connsiteY5" fmla="*/ 419315 h 885824"/>
                <a:gd name="connsiteX6" fmla="*/ 172018 w 747868"/>
                <a:gd name="connsiteY6" fmla="*/ 43928 h 885824"/>
                <a:gd name="connsiteX7" fmla="*/ 172018 w 747868"/>
                <a:gd name="connsiteY7" fmla="*/ 5446 h 885824"/>
                <a:gd name="connsiteX8" fmla="*/ 166935 w 747868"/>
                <a:gd name="connsiteY8" fmla="*/ 7624 h 885824"/>
                <a:gd name="connsiteX9" fmla="*/ 163304 w 747868"/>
                <a:gd name="connsiteY9" fmla="*/ 9802 h 885824"/>
                <a:gd name="connsiteX10" fmla="*/ 25348 w 747868"/>
                <a:gd name="connsiteY10" fmla="*/ 401163 h 885824"/>
                <a:gd name="connsiteX11" fmla="*/ 88518 w 747868"/>
                <a:gd name="connsiteY11" fmla="*/ 798332 h 885824"/>
                <a:gd name="connsiteX12" fmla="*/ 368787 w 747868"/>
                <a:gd name="connsiteY12" fmla="*/ 875297 h 885824"/>
                <a:gd name="connsiteX13" fmla="*/ 609847 w 747868"/>
                <a:gd name="connsiteY13" fmla="*/ 700310 h 885824"/>
                <a:gd name="connsiteX14" fmla="*/ 743447 w 747868"/>
                <a:gd name="connsiteY14" fmla="*/ 430206 h 88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7868" h="885824">
                  <a:moveTo>
                    <a:pt x="743447" y="430206"/>
                  </a:moveTo>
                  <a:cubicBezTo>
                    <a:pt x="741269" y="416410"/>
                    <a:pt x="736912" y="402615"/>
                    <a:pt x="732556" y="389545"/>
                  </a:cubicBezTo>
                  <a:cubicBezTo>
                    <a:pt x="707143" y="477402"/>
                    <a:pt x="681004" y="561628"/>
                    <a:pt x="628726" y="639319"/>
                  </a:cubicBezTo>
                  <a:cubicBezTo>
                    <a:pt x="575721" y="717736"/>
                    <a:pt x="505291" y="789619"/>
                    <a:pt x="420339" y="832458"/>
                  </a:cubicBezTo>
                  <a:cubicBezTo>
                    <a:pt x="331756" y="876749"/>
                    <a:pt x="234461" y="876023"/>
                    <a:pt x="150961" y="820114"/>
                  </a:cubicBezTo>
                  <a:cubicBezTo>
                    <a:pt x="13005" y="727901"/>
                    <a:pt x="17361" y="565984"/>
                    <a:pt x="45679" y="419315"/>
                  </a:cubicBezTo>
                  <a:cubicBezTo>
                    <a:pt x="70365" y="290071"/>
                    <a:pt x="113931" y="162280"/>
                    <a:pt x="172018" y="43928"/>
                  </a:cubicBezTo>
                  <a:cubicBezTo>
                    <a:pt x="169839" y="30859"/>
                    <a:pt x="169839" y="17789"/>
                    <a:pt x="172018" y="5446"/>
                  </a:cubicBezTo>
                  <a:cubicBezTo>
                    <a:pt x="170565" y="6172"/>
                    <a:pt x="169113" y="6898"/>
                    <a:pt x="166935" y="7624"/>
                  </a:cubicBezTo>
                  <a:cubicBezTo>
                    <a:pt x="165483" y="8350"/>
                    <a:pt x="164757" y="9076"/>
                    <a:pt x="163304" y="9802"/>
                  </a:cubicBezTo>
                  <a:cubicBezTo>
                    <a:pt x="100135" y="132511"/>
                    <a:pt x="52939" y="266110"/>
                    <a:pt x="25348" y="401163"/>
                  </a:cubicBezTo>
                  <a:cubicBezTo>
                    <a:pt x="-1517" y="534036"/>
                    <a:pt x="-17491" y="694501"/>
                    <a:pt x="88518" y="798332"/>
                  </a:cubicBezTo>
                  <a:cubicBezTo>
                    <a:pt x="163304" y="871666"/>
                    <a:pt x="266409" y="905066"/>
                    <a:pt x="368787" y="875297"/>
                  </a:cubicBezTo>
                  <a:cubicBezTo>
                    <a:pt x="465356" y="847705"/>
                    <a:pt x="548130" y="777275"/>
                    <a:pt x="609847" y="700310"/>
                  </a:cubicBezTo>
                  <a:cubicBezTo>
                    <a:pt x="678099" y="618262"/>
                    <a:pt x="713678" y="527501"/>
                    <a:pt x="743447" y="430206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9" name="任意多边形: 形状 1888">
              <a:extLst>
                <a:ext uri="{FF2B5EF4-FFF2-40B4-BE49-F238E27FC236}">
                  <a16:creationId xmlns:a16="http://schemas.microsoft.com/office/drawing/2014/main" xmlns="" id="{6853A13D-B085-4BBA-ACD4-A230F2D894E4}"/>
                </a:ext>
              </a:extLst>
            </p:cNvPr>
            <p:cNvSpPr/>
            <p:nvPr/>
          </p:nvSpPr>
          <p:spPr>
            <a:xfrm>
              <a:off x="3740093" y="3345709"/>
              <a:ext cx="435652" cy="159739"/>
            </a:xfrm>
            <a:custGeom>
              <a:avLst/>
              <a:gdLst>
                <a:gd name="connsiteX0" fmla="*/ 414095 w 435651"/>
                <a:gd name="connsiteY0" fmla="*/ 84510 h 159738"/>
                <a:gd name="connsiteX1" fmla="*/ 267426 w 435651"/>
                <a:gd name="connsiteY1" fmla="*/ 125897 h 159738"/>
                <a:gd name="connsiteX2" fmla="*/ 133100 w 435651"/>
                <a:gd name="connsiteY2" fmla="*/ 122992 h 159738"/>
                <a:gd name="connsiteX3" fmla="*/ 26365 w 435651"/>
                <a:gd name="connsiteY3" fmla="*/ 11175 h 159738"/>
                <a:gd name="connsiteX4" fmla="*/ 6761 w 435651"/>
                <a:gd name="connsiteY4" fmla="*/ 22793 h 159738"/>
                <a:gd name="connsiteX5" fmla="*/ 104056 w 435651"/>
                <a:gd name="connsiteY5" fmla="*/ 135336 h 159738"/>
                <a:gd name="connsiteX6" fmla="*/ 232574 w 435651"/>
                <a:gd name="connsiteY6" fmla="*/ 152762 h 159738"/>
                <a:gd name="connsiteX7" fmla="*/ 431521 w 435651"/>
                <a:gd name="connsiteY7" fmla="*/ 101210 h 159738"/>
                <a:gd name="connsiteX8" fmla="*/ 414095 w 435651"/>
                <a:gd name="connsiteY8" fmla="*/ 84510 h 15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651" h="159738">
                  <a:moveTo>
                    <a:pt x="414095" y="84510"/>
                  </a:moveTo>
                  <a:cubicBezTo>
                    <a:pt x="367626" y="104114"/>
                    <a:pt x="318252" y="117910"/>
                    <a:pt x="267426" y="125897"/>
                  </a:cubicBezTo>
                  <a:cubicBezTo>
                    <a:pt x="223861" y="132432"/>
                    <a:pt x="175939" y="136788"/>
                    <a:pt x="133100" y="122992"/>
                  </a:cubicBezTo>
                  <a:cubicBezTo>
                    <a:pt x="79369" y="105566"/>
                    <a:pt x="51778" y="58371"/>
                    <a:pt x="26365" y="11175"/>
                  </a:cubicBezTo>
                  <a:cubicBezTo>
                    <a:pt x="19830" y="-1894"/>
                    <a:pt x="226" y="9723"/>
                    <a:pt x="6761" y="22793"/>
                  </a:cubicBezTo>
                  <a:cubicBezTo>
                    <a:pt x="30722" y="67084"/>
                    <a:pt x="56861" y="112101"/>
                    <a:pt x="104056" y="135336"/>
                  </a:cubicBezTo>
                  <a:cubicBezTo>
                    <a:pt x="143265" y="154940"/>
                    <a:pt x="189734" y="156393"/>
                    <a:pt x="232574" y="152762"/>
                  </a:cubicBezTo>
                  <a:cubicBezTo>
                    <a:pt x="301552" y="146953"/>
                    <a:pt x="368352" y="128801"/>
                    <a:pt x="431521" y="101210"/>
                  </a:cubicBezTo>
                  <a:cubicBezTo>
                    <a:pt x="426439" y="95401"/>
                    <a:pt x="420630" y="89593"/>
                    <a:pt x="414095" y="84510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0" name="任意多边形: 形状 1889">
              <a:extLst>
                <a:ext uri="{FF2B5EF4-FFF2-40B4-BE49-F238E27FC236}">
                  <a16:creationId xmlns:a16="http://schemas.microsoft.com/office/drawing/2014/main" xmlns="" id="{6FA9715A-5B90-4B24-B5D5-EF6706171BBD}"/>
                </a:ext>
              </a:extLst>
            </p:cNvPr>
            <p:cNvSpPr/>
            <p:nvPr/>
          </p:nvSpPr>
          <p:spPr>
            <a:xfrm>
              <a:off x="2435179" y="4027324"/>
              <a:ext cx="849521" cy="769651"/>
            </a:xfrm>
            <a:custGeom>
              <a:avLst/>
              <a:gdLst>
                <a:gd name="connsiteX0" fmla="*/ 5446 w 849520"/>
                <a:gd name="connsiteY0" fmla="*/ 395455 h 769651"/>
                <a:gd name="connsiteX1" fmla="*/ 43928 w 849520"/>
                <a:gd name="connsiteY1" fmla="*/ 357699 h 769651"/>
                <a:gd name="connsiteX2" fmla="*/ 84589 w 849520"/>
                <a:gd name="connsiteY2" fmla="*/ 312682 h 769651"/>
                <a:gd name="connsiteX3" fmla="*/ 135415 w 849520"/>
                <a:gd name="connsiteY3" fmla="*/ 148586 h 769651"/>
                <a:gd name="connsiteX4" fmla="*/ 32311 w 849520"/>
                <a:gd name="connsiteY4" fmla="*/ 32412 h 769651"/>
                <a:gd name="connsiteX5" fmla="*/ 36667 w 849520"/>
                <a:gd name="connsiteY5" fmla="*/ 28782 h 769651"/>
                <a:gd name="connsiteX6" fmla="*/ 117263 w 849520"/>
                <a:gd name="connsiteY6" fmla="*/ 5547 h 769651"/>
                <a:gd name="connsiteX7" fmla="*/ 376476 w 849520"/>
                <a:gd name="connsiteY7" fmla="*/ 24425 h 769651"/>
                <a:gd name="connsiteX8" fmla="*/ 751862 w 849520"/>
                <a:gd name="connsiteY8" fmla="*/ 163108 h 769651"/>
                <a:gd name="connsiteX9" fmla="*/ 680706 w 849520"/>
                <a:gd name="connsiteY9" fmla="*/ 673546 h 769651"/>
                <a:gd name="connsiteX10" fmla="*/ 248684 w 849520"/>
                <a:gd name="connsiteY10" fmla="*/ 756320 h 769651"/>
                <a:gd name="connsiteX11" fmla="*/ 16337 w 849520"/>
                <a:gd name="connsiteY11" fmla="*/ 431033 h 769651"/>
                <a:gd name="connsiteX12" fmla="*/ 5446 w 849520"/>
                <a:gd name="connsiteY12" fmla="*/ 395455 h 7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9520" h="769651">
                  <a:moveTo>
                    <a:pt x="5446" y="395455"/>
                  </a:moveTo>
                  <a:cubicBezTo>
                    <a:pt x="12707" y="376577"/>
                    <a:pt x="27954" y="371495"/>
                    <a:pt x="43928" y="357699"/>
                  </a:cubicBezTo>
                  <a:cubicBezTo>
                    <a:pt x="58450" y="345355"/>
                    <a:pt x="72246" y="328655"/>
                    <a:pt x="84589" y="312682"/>
                  </a:cubicBezTo>
                  <a:cubicBezTo>
                    <a:pt x="118715" y="269116"/>
                    <a:pt x="141950" y="205947"/>
                    <a:pt x="135415" y="148586"/>
                  </a:cubicBezTo>
                  <a:cubicBezTo>
                    <a:pt x="129606" y="102843"/>
                    <a:pt x="82411" y="44030"/>
                    <a:pt x="32311" y="32412"/>
                  </a:cubicBezTo>
                  <a:cubicBezTo>
                    <a:pt x="33763" y="30960"/>
                    <a:pt x="35215" y="30234"/>
                    <a:pt x="36667" y="28782"/>
                  </a:cubicBezTo>
                  <a:cubicBezTo>
                    <a:pt x="56998" y="14260"/>
                    <a:pt x="83137" y="6273"/>
                    <a:pt x="117263" y="5547"/>
                  </a:cubicBezTo>
                  <a:cubicBezTo>
                    <a:pt x="204393" y="4095"/>
                    <a:pt x="290071" y="18617"/>
                    <a:pt x="376476" y="24425"/>
                  </a:cubicBezTo>
                  <a:cubicBezTo>
                    <a:pt x="517336" y="33865"/>
                    <a:pt x="647306" y="61456"/>
                    <a:pt x="751862" y="163108"/>
                  </a:cubicBezTo>
                  <a:cubicBezTo>
                    <a:pt x="911601" y="319216"/>
                    <a:pt x="853514" y="553742"/>
                    <a:pt x="680706" y="673546"/>
                  </a:cubicBezTo>
                  <a:cubicBezTo>
                    <a:pt x="558723" y="757772"/>
                    <a:pt x="394628" y="788268"/>
                    <a:pt x="248684" y="756320"/>
                  </a:cubicBezTo>
                  <a:cubicBezTo>
                    <a:pt x="113633" y="726551"/>
                    <a:pt x="54820" y="547933"/>
                    <a:pt x="16337" y="431033"/>
                  </a:cubicBezTo>
                  <a:cubicBezTo>
                    <a:pt x="12707" y="420868"/>
                    <a:pt x="9076" y="408525"/>
                    <a:pt x="5446" y="395455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1" name="任意多边形: 形状 1890">
              <a:extLst>
                <a:ext uri="{FF2B5EF4-FFF2-40B4-BE49-F238E27FC236}">
                  <a16:creationId xmlns:a16="http://schemas.microsoft.com/office/drawing/2014/main" xmlns="" id="{E85A64DB-E0F3-41D3-97CB-9EB6A81CFD01}"/>
                </a:ext>
              </a:extLst>
            </p:cNvPr>
            <p:cNvSpPr/>
            <p:nvPr/>
          </p:nvSpPr>
          <p:spPr>
            <a:xfrm>
              <a:off x="2462045" y="4047118"/>
              <a:ext cx="784173" cy="718825"/>
            </a:xfrm>
            <a:custGeom>
              <a:avLst/>
              <a:gdLst>
                <a:gd name="connsiteX0" fmla="*/ 157924 w 784172"/>
                <a:gd name="connsiteY0" fmla="*/ 708934 h 718825"/>
                <a:gd name="connsiteX1" fmla="*/ 125250 w 784172"/>
                <a:gd name="connsiteY1" fmla="*/ 682069 h 718825"/>
                <a:gd name="connsiteX2" fmla="*/ 395354 w 784172"/>
                <a:gd name="connsiteY2" fmla="*/ 690056 h 718825"/>
                <a:gd name="connsiteX3" fmla="*/ 656745 w 784172"/>
                <a:gd name="connsiteY3" fmla="*/ 579691 h 718825"/>
                <a:gd name="connsiteX4" fmla="*/ 756219 w 784172"/>
                <a:gd name="connsiteY4" fmla="*/ 329191 h 718825"/>
                <a:gd name="connsiteX5" fmla="*/ 434563 w 784172"/>
                <a:gd name="connsiteY5" fmla="*/ 68526 h 718825"/>
                <a:gd name="connsiteX6" fmla="*/ 40298 w 784172"/>
                <a:gd name="connsiteY6" fmla="*/ 29318 h 718825"/>
                <a:gd name="connsiteX7" fmla="*/ 5446 w 784172"/>
                <a:gd name="connsiteY7" fmla="*/ 13344 h 718825"/>
                <a:gd name="connsiteX8" fmla="*/ 9802 w 784172"/>
                <a:gd name="connsiteY8" fmla="*/ 9713 h 718825"/>
                <a:gd name="connsiteX9" fmla="*/ 13433 w 784172"/>
                <a:gd name="connsiteY9" fmla="*/ 7535 h 718825"/>
                <a:gd name="connsiteX10" fmla="*/ 427302 w 784172"/>
                <a:gd name="connsiteY10" fmla="*/ 43113 h 718825"/>
                <a:gd name="connsiteX11" fmla="*/ 763479 w 784172"/>
                <a:gd name="connsiteY11" fmla="*/ 264569 h 718825"/>
                <a:gd name="connsiteX12" fmla="*/ 719188 w 784172"/>
                <a:gd name="connsiteY12" fmla="*/ 551373 h 718825"/>
                <a:gd name="connsiteX13" fmla="*/ 459976 w 784172"/>
                <a:gd name="connsiteY13" fmla="*/ 699495 h 718825"/>
                <a:gd name="connsiteX14" fmla="*/ 157924 w 784172"/>
                <a:gd name="connsiteY14" fmla="*/ 708934 h 71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4172" h="718825">
                  <a:moveTo>
                    <a:pt x="157924" y="708934"/>
                  </a:moveTo>
                  <a:cubicBezTo>
                    <a:pt x="146306" y="700947"/>
                    <a:pt x="135415" y="692234"/>
                    <a:pt x="125250" y="682069"/>
                  </a:cubicBezTo>
                  <a:cubicBezTo>
                    <a:pt x="215285" y="695138"/>
                    <a:pt x="303867" y="706030"/>
                    <a:pt x="395354" y="690056"/>
                  </a:cubicBezTo>
                  <a:cubicBezTo>
                    <a:pt x="488293" y="674082"/>
                    <a:pt x="582684" y="639230"/>
                    <a:pt x="656745" y="579691"/>
                  </a:cubicBezTo>
                  <a:cubicBezTo>
                    <a:pt x="733710" y="517247"/>
                    <a:pt x="772193" y="427939"/>
                    <a:pt x="756219" y="329191"/>
                  </a:cubicBezTo>
                  <a:cubicBezTo>
                    <a:pt x="728627" y="165822"/>
                    <a:pt x="579780" y="103378"/>
                    <a:pt x="434563" y="68526"/>
                  </a:cubicBezTo>
                  <a:cubicBezTo>
                    <a:pt x="306045" y="38031"/>
                    <a:pt x="172445" y="24961"/>
                    <a:pt x="40298" y="29318"/>
                  </a:cubicBezTo>
                  <a:cubicBezTo>
                    <a:pt x="29407" y="22057"/>
                    <a:pt x="17063" y="16248"/>
                    <a:pt x="5446" y="13344"/>
                  </a:cubicBezTo>
                  <a:cubicBezTo>
                    <a:pt x="6898" y="11891"/>
                    <a:pt x="8350" y="11165"/>
                    <a:pt x="9802" y="9713"/>
                  </a:cubicBezTo>
                  <a:cubicBezTo>
                    <a:pt x="11254" y="8987"/>
                    <a:pt x="11980" y="8261"/>
                    <a:pt x="13433" y="7535"/>
                  </a:cubicBezTo>
                  <a:cubicBezTo>
                    <a:pt x="151389" y="274"/>
                    <a:pt x="292250" y="11891"/>
                    <a:pt x="427302" y="43113"/>
                  </a:cubicBezTo>
                  <a:cubicBezTo>
                    <a:pt x="559449" y="73609"/>
                    <a:pt x="711928" y="125161"/>
                    <a:pt x="763479" y="264569"/>
                  </a:cubicBezTo>
                  <a:cubicBezTo>
                    <a:pt x="799784" y="363317"/>
                    <a:pt x="787440" y="470778"/>
                    <a:pt x="719188" y="551373"/>
                  </a:cubicBezTo>
                  <a:cubicBezTo>
                    <a:pt x="653841" y="628339"/>
                    <a:pt x="556545" y="674082"/>
                    <a:pt x="459976" y="699495"/>
                  </a:cubicBezTo>
                  <a:cubicBezTo>
                    <a:pt x="356871" y="725634"/>
                    <a:pt x="259576" y="721277"/>
                    <a:pt x="157924" y="708934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2" name="任意多边形: 形状 1891">
              <a:extLst>
                <a:ext uri="{FF2B5EF4-FFF2-40B4-BE49-F238E27FC236}">
                  <a16:creationId xmlns:a16="http://schemas.microsoft.com/office/drawing/2014/main" xmlns="" id="{E598CFE4-8260-46DF-A222-92E54A00E997}"/>
                </a:ext>
              </a:extLst>
            </p:cNvPr>
            <p:cNvSpPr/>
            <p:nvPr/>
          </p:nvSpPr>
          <p:spPr>
            <a:xfrm>
              <a:off x="2446797" y="4055160"/>
              <a:ext cx="181522" cy="428391"/>
            </a:xfrm>
            <a:custGeom>
              <a:avLst/>
              <a:gdLst>
                <a:gd name="connsiteX0" fmla="*/ 5446 w 181521"/>
                <a:gd name="connsiteY0" fmla="*/ 405375 h 428390"/>
                <a:gd name="connsiteX1" fmla="*/ 103467 w 181521"/>
                <a:gd name="connsiteY1" fmla="*/ 289201 h 428390"/>
                <a:gd name="connsiteX2" fmla="*/ 155745 w 181521"/>
                <a:gd name="connsiteY2" fmla="*/ 165767 h 428390"/>
                <a:gd name="connsiteX3" fmla="*/ 97659 w 181521"/>
                <a:gd name="connsiteY3" fmla="*/ 22728 h 428390"/>
                <a:gd name="connsiteX4" fmla="*/ 115811 w 181521"/>
                <a:gd name="connsiteY4" fmla="*/ 9658 h 428390"/>
                <a:gd name="connsiteX5" fmla="*/ 178980 w 181521"/>
                <a:gd name="connsiteY5" fmla="*/ 144710 h 428390"/>
                <a:gd name="connsiteX6" fmla="*/ 141950 w 181521"/>
                <a:gd name="connsiteY6" fmla="*/ 269597 h 428390"/>
                <a:gd name="connsiteX7" fmla="*/ 13433 w 181521"/>
                <a:gd name="connsiteY7" fmla="*/ 430062 h 428390"/>
                <a:gd name="connsiteX8" fmla="*/ 5446 w 181521"/>
                <a:gd name="connsiteY8" fmla="*/ 405375 h 42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21" h="428390">
                  <a:moveTo>
                    <a:pt x="5446" y="405375"/>
                  </a:moveTo>
                  <a:cubicBezTo>
                    <a:pt x="42476" y="370523"/>
                    <a:pt x="75876" y="332040"/>
                    <a:pt x="103467" y="289201"/>
                  </a:cubicBezTo>
                  <a:cubicBezTo>
                    <a:pt x="127428" y="252171"/>
                    <a:pt x="150663" y="210058"/>
                    <a:pt x="155745" y="165767"/>
                  </a:cubicBezTo>
                  <a:cubicBezTo>
                    <a:pt x="161554" y="109132"/>
                    <a:pt x="130332" y="64841"/>
                    <a:pt x="97659" y="22728"/>
                  </a:cubicBezTo>
                  <a:cubicBezTo>
                    <a:pt x="88946" y="11110"/>
                    <a:pt x="107098" y="-1233"/>
                    <a:pt x="115811" y="9658"/>
                  </a:cubicBezTo>
                  <a:cubicBezTo>
                    <a:pt x="146306" y="49593"/>
                    <a:pt x="176802" y="92432"/>
                    <a:pt x="178980" y="144710"/>
                  </a:cubicBezTo>
                  <a:cubicBezTo>
                    <a:pt x="180432" y="189001"/>
                    <a:pt x="163006" y="231841"/>
                    <a:pt x="141950" y="269597"/>
                  </a:cubicBezTo>
                  <a:cubicBezTo>
                    <a:pt x="107824" y="329862"/>
                    <a:pt x="64259" y="383592"/>
                    <a:pt x="13433" y="430062"/>
                  </a:cubicBezTo>
                  <a:cubicBezTo>
                    <a:pt x="10528" y="420623"/>
                    <a:pt x="7624" y="412636"/>
                    <a:pt x="5446" y="405375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3" name="任意多边形: 形状 1892">
              <a:extLst>
                <a:ext uri="{FF2B5EF4-FFF2-40B4-BE49-F238E27FC236}">
                  <a16:creationId xmlns:a16="http://schemas.microsoft.com/office/drawing/2014/main" xmlns="" id="{C725D23F-62BD-4B26-9F26-C1829D928681}"/>
                </a:ext>
              </a:extLst>
            </p:cNvPr>
            <p:cNvSpPr/>
            <p:nvPr/>
          </p:nvSpPr>
          <p:spPr>
            <a:xfrm>
              <a:off x="3686977" y="3872627"/>
              <a:ext cx="87130" cy="87130"/>
            </a:xfrm>
            <a:custGeom>
              <a:avLst/>
              <a:gdLst>
                <a:gd name="connsiteX0" fmla="*/ 81659 w 87130"/>
                <a:gd name="connsiteY0" fmla="*/ 25192 h 87130"/>
                <a:gd name="connsiteX1" fmla="*/ 67863 w 87130"/>
                <a:gd name="connsiteY1" fmla="*/ 81827 h 87130"/>
                <a:gd name="connsiteX2" fmla="*/ 11229 w 87130"/>
                <a:gd name="connsiteY2" fmla="*/ 68031 h 87130"/>
                <a:gd name="connsiteX3" fmla="*/ 25024 w 87130"/>
                <a:gd name="connsiteY3" fmla="*/ 11396 h 87130"/>
                <a:gd name="connsiteX4" fmla="*/ 81659 w 87130"/>
                <a:gd name="connsiteY4" fmla="*/ 25192 h 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0" h="87130">
                  <a:moveTo>
                    <a:pt x="81659" y="25192"/>
                  </a:moveTo>
                  <a:cubicBezTo>
                    <a:pt x="93277" y="44796"/>
                    <a:pt x="86742" y="70209"/>
                    <a:pt x="67863" y="81827"/>
                  </a:cubicBezTo>
                  <a:cubicBezTo>
                    <a:pt x="48259" y="93444"/>
                    <a:pt x="22846" y="86909"/>
                    <a:pt x="11229" y="68031"/>
                  </a:cubicBezTo>
                  <a:cubicBezTo>
                    <a:pt x="-389" y="48427"/>
                    <a:pt x="6146" y="23014"/>
                    <a:pt x="25024" y="11396"/>
                  </a:cubicBezTo>
                  <a:cubicBezTo>
                    <a:pt x="44629" y="-221"/>
                    <a:pt x="70042" y="5588"/>
                    <a:pt x="81659" y="25192"/>
                  </a:cubicBezTo>
                  <a:close/>
                </a:path>
              </a:pathLst>
            </a:custGeom>
            <a:solidFill>
              <a:srgbClr val="FBCC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4" name="任意多边形: 形状 1893">
              <a:extLst>
                <a:ext uri="{FF2B5EF4-FFF2-40B4-BE49-F238E27FC236}">
                  <a16:creationId xmlns:a16="http://schemas.microsoft.com/office/drawing/2014/main" xmlns="" id="{A1A28427-26F3-49A5-9CBB-2494B7743ABF}"/>
                </a:ext>
              </a:extLst>
            </p:cNvPr>
            <p:cNvSpPr/>
            <p:nvPr/>
          </p:nvSpPr>
          <p:spPr>
            <a:xfrm>
              <a:off x="1576527" y="3670498"/>
              <a:ext cx="3252866" cy="769651"/>
            </a:xfrm>
            <a:custGeom>
              <a:avLst/>
              <a:gdLst>
                <a:gd name="connsiteX0" fmla="*/ 3240578 w 3252865"/>
                <a:gd name="connsiteY0" fmla="*/ 39264 h 769651"/>
                <a:gd name="connsiteX1" fmla="*/ 3233317 w 3252865"/>
                <a:gd name="connsiteY1" fmla="*/ 42895 h 769651"/>
                <a:gd name="connsiteX2" fmla="*/ 28373 w 3252865"/>
                <a:gd name="connsiteY2" fmla="*/ 767529 h 769651"/>
                <a:gd name="connsiteX3" fmla="*/ 5865 w 3252865"/>
                <a:gd name="connsiteY3" fmla="*/ 753007 h 769651"/>
                <a:gd name="connsiteX4" fmla="*/ 20386 w 3252865"/>
                <a:gd name="connsiteY4" fmla="*/ 730498 h 769651"/>
                <a:gd name="connsiteX5" fmla="*/ 3225330 w 3252865"/>
                <a:gd name="connsiteY5" fmla="*/ 5865 h 769651"/>
                <a:gd name="connsiteX6" fmla="*/ 3247839 w 3252865"/>
                <a:gd name="connsiteY6" fmla="*/ 20386 h 769651"/>
                <a:gd name="connsiteX7" fmla="*/ 3240578 w 3252865"/>
                <a:gd name="connsiteY7" fmla="*/ 39264 h 7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2865" h="769651">
                  <a:moveTo>
                    <a:pt x="3240578" y="39264"/>
                  </a:moveTo>
                  <a:cubicBezTo>
                    <a:pt x="3238400" y="40717"/>
                    <a:pt x="3236222" y="42169"/>
                    <a:pt x="3233317" y="42895"/>
                  </a:cubicBezTo>
                  <a:lnTo>
                    <a:pt x="28373" y="767529"/>
                  </a:lnTo>
                  <a:cubicBezTo>
                    <a:pt x="18208" y="769707"/>
                    <a:pt x="8043" y="763172"/>
                    <a:pt x="5865" y="753007"/>
                  </a:cubicBezTo>
                  <a:cubicBezTo>
                    <a:pt x="3686" y="742842"/>
                    <a:pt x="10221" y="732677"/>
                    <a:pt x="20386" y="730498"/>
                  </a:cubicBezTo>
                  <a:lnTo>
                    <a:pt x="3225330" y="5865"/>
                  </a:lnTo>
                  <a:cubicBezTo>
                    <a:pt x="3235495" y="3686"/>
                    <a:pt x="3245661" y="10221"/>
                    <a:pt x="3247839" y="20386"/>
                  </a:cubicBezTo>
                  <a:cubicBezTo>
                    <a:pt x="3249291" y="27647"/>
                    <a:pt x="3246387" y="34908"/>
                    <a:pt x="3240578" y="39264"/>
                  </a:cubicBezTo>
                  <a:close/>
                </a:path>
              </a:pathLst>
            </a:custGeom>
            <a:solidFill>
              <a:srgbClr val="DEBC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5" name="任意多边形: 形状 1894">
              <a:extLst>
                <a:ext uri="{FF2B5EF4-FFF2-40B4-BE49-F238E27FC236}">
                  <a16:creationId xmlns:a16="http://schemas.microsoft.com/office/drawing/2014/main" xmlns="" id="{93968C98-3628-4064-B690-834773C095D9}"/>
                </a:ext>
              </a:extLst>
            </p:cNvPr>
            <p:cNvSpPr/>
            <p:nvPr/>
          </p:nvSpPr>
          <p:spPr>
            <a:xfrm>
              <a:off x="1666249" y="4280791"/>
              <a:ext cx="58087" cy="116174"/>
            </a:xfrm>
            <a:custGeom>
              <a:avLst/>
              <a:gdLst>
                <a:gd name="connsiteX0" fmla="*/ 49742 w 58086"/>
                <a:gd name="connsiteY0" fmla="*/ 102053 h 116173"/>
                <a:gd name="connsiteX1" fmla="*/ 27960 w 58086"/>
                <a:gd name="connsiteY1" fmla="*/ 75188 h 116173"/>
                <a:gd name="connsiteX2" fmla="*/ 22877 w 58086"/>
                <a:gd name="connsiteY2" fmla="*/ 30897 h 116173"/>
                <a:gd name="connsiteX3" fmla="*/ 38851 w 58086"/>
                <a:gd name="connsiteY3" fmla="*/ 57762 h 116173"/>
                <a:gd name="connsiteX4" fmla="*/ 35221 w 58086"/>
                <a:gd name="connsiteY4" fmla="*/ 102779 h 116173"/>
                <a:gd name="connsiteX5" fmla="*/ 49742 w 58086"/>
                <a:gd name="connsiteY5" fmla="*/ 107136 h 116173"/>
                <a:gd name="connsiteX6" fmla="*/ 47564 w 58086"/>
                <a:gd name="connsiteY6" fmla="*/ 31623 h 116173"/>
                <a:gd name="connsiteX7" fmla="*/ 18521 w 58086"/>
                <a:gd name="connsiteY7" fmla="*/ 6936 h 116173"/>
                <a:gd name="connsiteX8" fmla="*/ 6177 w 58086"/>
                <a:gd name="connsiteY8" fmla="*/ 54858 h 116173"/>
                <a:gd name="connsiteX9" fmla="*/ 38125 w 58086"/>
                <a:gd name="connsiteY9" fmla="*/ 112945 h 116173"/>
                <a:gd name="connsiteX10" fmla="*/ 49742 w 58086"/>
                <a:gd name="connsiteY10" fmla="*/ 102053 h 116173"/>
                <a:gd name="connsiteX11" fmla="*/ 49742 w 58086"/>
                <a:gd name="connsiteY11" fmla="*/ 102053 h 11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086" h="116173">
                  <a:moveTo>
                    <a:pt x="49742" y="102053"/>
                  </a:moveTo>
                  <a:cubicBezTo>
                    <a:pt x="40303" y="94792"/>
                    <a:pt x="33042" y="86080"/>
                    <a:pt x="27960" y="75188"/>
                  </a:cubicBezTo>
                  <a:cubicBezTo>
                    <a:pt x="23603" y="65023"/>
                    <a:pt x="16342" y="41788"/>
                    <a:pt x="22877" y="30897"/>
                  </a:cubicBezTo>
                  <a:cubicBezTo>
                    <a:pt x="32316" y="15649"/>
                    <a:pt x="38125" y="50501"/>
                    <a:pt x="38851" y="57762"/>
                  </a:cubicBezTo>
                  <a:cubicBezTo>
                    <a:pt x="41029" y="73010"/>
                    <a:pt x="39577" y="87532"/>
                    <a:pt x="35221" y="102779"/>
                  </a:cubicBezTo>
                  <a:cubicBezTo>
                    <a:pt x="32316" y="112218"/>
                    <a:pt x="47564" y="116575"/>
                    <a:pt x="49742" y="107136"/>
                  </a:cubicBezTo>
                  <a:cubicBezTo>
                    <a:pt x="56277" y="82449"/>
                    <a:pt x="56277" y="56310"/>
                    <a:pt x="47564" y="31623"/>
                  </a:cubicBezTo>
                  <a:cubicBezTo>
                    <a:pt x="43934" y="20732"/>
                    <a:pt x="34495" y="-325"/>
                    <a:pt x="18521" y="6936"/>
                  </a:cubicBezTo>
                  <a:cubicBezTo>
                    <a:pt x="3999" y="14197"/>
                    <a:pt x="4725" y="41788"/>
                    <a:pt x="6177" y="54858"/>
                  </a:cubicBezTo>
                  <a:cubicBezTo>
                    <a:pt x="9082" y="78093"/>
                    <a:pt x="19973" y="98423"/>
                    <a:pt x="38125" y="112945"/>
                  </a:cubicBezTo>
                  <a:cubicBezTo>
                    <a:pt x="46838" y="118753"/>
                    <a:pt x="57729" y="108588"/>
                    <a:pt x="49742" y="102053"/>
                  </a:cubicBezTo>
                  <a:lnTo>
                    <a:pt x="49742" y="102053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6" name="任意多边形: 形状 1895">
              <a:extLst>
                <a:ext uri="{FF2B5EF4-FFF2-40B4-BE49-F238E27FC236}">
                  <a16:creationId xmlns:a16="http://schemas.microsoft.com/office/drawing/2014/main" xmlns="" id="{9BB59B69-66E0-44CB-A9A3-713A83A58204}"/>
                </a:ext>
              </a:extLst>
            </p:cNvPr>
            <p:cNvSpPr/>
            <p:nvPr/>
          </p:nvSpPr>
          <p:spPr>
            <a:xfrm>
              <a:off x="1697476" y="5163386"/>
              <a:ext cx="29043" cy="798695"/>
            </a:xfrm>
            <a:custGeom>
              <a:avLst/>
              <a:gdLst>
                <a:gd name="connsiteX0" fmla="*/ 5446 w 29043"/>
                <a:gd name="connsiteY0" fmla="*/ 13070 h 798694"/>
                <a:gd name="connsiteX1" fmla="*/ 9802 w 29043"/>
                <a:gd name="connsiteY1" fmla="*/ 787077 h 798694"/>
                <a:gd name="connsiteX2" fmla="*/ 25776 w 29043"/>
                <a:gd name="connsiteY2" fmla="*/ 787077 h 798694"/>
                <a:gd name="connsiteX3" fmla="*/ 21420 w 29043"/>
                <a:gd name="connsiteY3" fmla="*/ 13070 h 798694"/>
                <a:gd name="connsiteX4" fmla="*/ 5446 w 29043"/>
                <a:gd name="connsiteY4" fmla="*/ 13070 h 798694"/>
                <a:gd name="connsiteX5" fmla="*/ 5446 w 29043"/>
                <a:gd name="connsiteY5" fmla="*/ 13070 h 7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798694">
                  <a:moveTo>
                    <a:pt x="5446" y="13070"/>
                  </a:moveTo>
                  <a:cubicBezTo>
                    <a:pt x="6898" y="270830"/>
                    <a:pt x="8350" y="529317"/>
                    <a:pt x="9802" y="787077"/>
                  </a:cubicBezTo>
                  <a:cubicBezTo>
                    <a:pt x="9802" y="797243"/>
                    <a:pt x="25776" y="797243"/>
                    <a:pt x="25776" y="787077"/>
                  </a:cubicBezTo>
                  <a:cubicBezTo>
                    <a:pt x="24324" y="529317"/>
                    <a:pt x="22872" y="270830"/>
                    <a:pt x="21420" y="13070"/>
                  </a:cubicBezTo>
                  <a:cubicBezTo>
                    <a:pt x="21420" y="2904"/>
                    <a:pt x="5446" y="2904"/>
                    <a:pt x="5446" y="13070"/>
                  </a:cubicBezTo>
                  <a:lnTo>
                    <a:pt x="5446" y="1307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7" name="任意多边形: 形状 1896">
              <a:extLst>
                <a:ext uri="{FF2B5EF4-FFF2-40B4-BE49-F238E27FC236}">
                  <a16:creationId xmlns:a16="http://schemas.microsoft.com/office/drawing/2014/main" xmlns="" id="{D7D87595-D14C-4929-8EE5-721E57B5BE8A}"/>
                </a:ext>
              </a:extLst>
            </p:cNvPr>
            <p:cNvSpPr/>
            <p:nvPr/>
          </p:nvSpPr>
          <p:spPr>
            <a:xfrm>
              <a:off x="1694572" y="4375583"/>
              <a:ext cx="29043" cy="798695"/>
            </a:xfrm>
            <a:custGeom>
              <a:avLst/>
              <a:gdLst>
                <a:gd name="connsiteX0" fmla="*/ 5446 w 29043"/>
                <a:gd name="connsiteY0" fmla="*/ 13070 h 798694"/>
                <a:gd name="connsiteX1" fmla="*/ 9802 w 29043"/>
                <a:gd name="connsiteY1" fmla="*/ 787077 h 798694"/>
                <a:gd name="connsiteX2" fmla="*/ 25776 w 29043"/>
                <a:gd name="connsiteY2" fmla="*/ 787077 h 798694"/>
                <a:gd name="connsiteX3" fmla="*/ 21420 w 29043"/>
                <a:gd name="connsiteY3" fmla="*/ 13070 h 798694"/>
                <a:gd name="connsiteX4" fmla="*/ 5446 w 29043"/>
                <a:gd name="connsiteY4" fmla="*/ 13070 h 798694"/>
                <a:gd name="connsiteX5" fmla="*/ 5446 w 29043"/>
                <a:gd name="connsiteY5" fmla="*/ 13070 h 7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798694">
                  <a:moveTo>
                    <a:pt x="5446" y="13070"/>
                  </a:moveTo>
                  <a:cubicBezTo>
                    <a:pt x="6898" y="270830"/>
                    <a:pt x="8350" y="529317"/>
                    <a:pt x="9802" y="787077"/>
                  </a:cubicBezTo>
                  <a:cubicBezTo>
                    <a:pt x="9802" y="797243"/>
                    <a:pt x="25776" y="797243"/>
                    <a:pt x="25776" y="787077"/>
                  </a:cubicBezTo>
                  <a:cubicBezTo>
                    <a:pt x="24324" y="529317"/>
                    <a:pt x="22872" y="270830"/>
                    <a:pt x="21420" y="13070"/>
                  </a:cubicBezTo>
                  <a:cubicBezTo>
                    <a:pt x="21420" y="2904"/>
                    <a:pt x="5446" y="2904"/>
                    <a:pt x="5446" y="13070"/>
                  </a:cubicBezTo>
                  <a:lnTo>
                    <a:pt x="5446" y="1307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8" name="任意多边形: 形状 1897">
              <a:extLst>
                <a:ext uri="{FF2B5EF4-FFF2-40B4-BE49-F238E27FC236}">
                  <a16:creationId xmlns:a16="http://schemas.microsoft.com/office/drawing/2014/main" xmlns="" id="{E1E80027-4700-441B-91B9-4492A8C4CB4F}"/>
                </a:ext>
              </a:extLst>
            </p:cNvPr>
            <p:cNvSpPr/>
            <p:nvPr/>
          </p:nvSpPr>
          <p:spPr>
            <a:xfrm>
              <a:off x="1279481" y="4746897"/>
              <a:ext cx="864042" cy="682521"/>
            </a:xfrm>
            <a:custGeom>
              <a:avLst/>
              <a:gdLst>
                <a:gd name="connsiteX0" fmla="*/ 857641 w 864042"/>
                <a:gd name="connsiteY0" fmla="*/ 340191 h 682520"/>
                <a:gd name="connsiteX1" fmla="*/ 433358 w 864042"/>
                <a:gd name="connsiteY1" fmla="*/ 676446 h 682520"/>
                <a:gd name="connsiteX2" fmla="*/ 6668 w 864042"/>
                <a:gd name="connsiteY2" fmla="*/ 343250 h 682520"/>
                <a:gd name="connsiteX3" fmla="*/ 430952 w 864042"/>
                <a:gd name="connsiteY3" fmla="*/ 6995 h 682520"/>
                <a:gd name="connsiteX4" fmla="*/ 857641 w 864042"/>
                <a:gd name="connsiteY4" fmla="*/ 340191 h 68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42" h="682520">
                  <a:moveTo>
                    <a:pt x="857641" y="340191"/>
                  </a:moveTo>
                  <a:cubicBezTo>
                    <a:pt x="858306" y="525055"/>
                    <a:pt x="668348" y="675601"/>
                    <a:pt x="433358" y="676446"/>
                  </a:cubicBezTo>
                  <a:cubicBezTo>
                    <a:pt x="198368" y="677291"/>
                    <a:pt x="7333" y="528113"/>
                    <a:pt x="6668" y="343250"/>
                  </a:cubicBezTo>
                  <a:cubicBezTo>
                    <a:pt x="6004" y="158386"/>
                    <a:pt x="195962" y="7839"/>
                    <a:pt x="430952" y="6995"/>
                  </a:cubicBezTo>
                  <a:cubicBezTo>
                    <a:pt x="665941" y="6150"/>
                    <a:pt x="856977" y="155327"/>
                    <a:pt x="857641" y="340191"/>
                  </a:cubicBezTo>
                  <a:close/>
                </a:path>
              </a:pathLst>
            </a:custGeom>
            <a:solidFill>
              <a:srgbClr val="F0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9" name="任意多边形: 形状 1898">
              <a:extLst>
                <a:ext uri="{FF2B5EF4-FFF2-40B4-BE49-F238E27FC236}">
                  <a16:creationId xmlns:a16="http://schemas.microsoft.com/office/drawing/2014/main" xmlns="" id="{B254CFD6-255C-4011-BB9C-9608F161F2E5}"/>
                </a:ext>
              </a:extLst>
            </p:cNvPr>
            <p:cNvSpPr/>
            <p:nvPr/>
          </p:nvSpPr>
          <p:spPr>
            <a:xfrm>
              <a:off x="1371461" y="4749881"/>
              <a:ext cx="341260" cy="689782"/>
            </a:xfrm>
            <a:custGeom>
              <a:avLst/>
              <a:gdLst>
                <a:gd name="connsiteX0" fmla="*/ 340900 w 341260"/>
                <a:gd name="connsiteY0" fmla="*/ 684336 h 689781"/>
                <a:gd name="connsiteX1" fmla="*/ 5448 w 341260"/>
                <a:gd name="connsiteY1" fmla="*/ 345980 h 689781"/>
                <a:gd name="connsiteX2" fmla="*/ 338722 w 341260"/>
                <a:gd name="connsiteY2" fmla="*/ 5446 h 689781"/>
                <a:gd name="connsiteX3" fmla="*/ 338722 w 341260"/>
                <a:gd name="connsiteY3" fmla="*/ 15611 h 689781"/>
                <a:gd name="connsiteX4" fmla="*/ 16340 w 341260"/>
                <a:gd name="connsiteY4" fmla="*/ 345980 h 689781"/>
                <a:gd name="connsiteX5" fmla="*/ 341626 w 341260"/>
                <a:gd name="connsiteY5" fmla="*/ 674171 h 689781"/>
                <a:gd name="connsiteX6" fmla="*/ 340900 w 341260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60" h="689781">
                  <a:moveTo>
                    <a:pt x="340900" y="684336"/>
                  </a:moveTo>
                  <a:cubicBezTo>
                    <a:pt x="156474" y="685062"/>
                    <a:pt x="6174" y="533310"/>
                    <a:pt x="5448" y="345980"/>
                  </a:cubicBezTo>
                  <a:cubicBezTo>
                    <a:pt x="4722" y="158650"/>
                    <a:pt x="154296" y="5446"/>
                    <a:pt x="338722" y="5446"/>
                  </a:cubicBezTo>
                  <a:lnTo>
                    <a:pt x="338722" y="15611"/>
                  </a:lnTo>
                  <a:cubicBezTo>
                    <a:pt x="160105" y="16337"/>
                    <a:pt x="15613" y="164458"/>
                    <a:pt x="16340" y="345980"/>
                  </a:cubicBezTo>
                  <a:cubicBezTo>
                    <a:pt x="17066" y="527501"/>
                    <a:pt x="163009" y="674897"/>
                    <a:pt x="341626" y="674171"/>
                  </a:cubicBezTo>
                  <a:lnTo>
                    <a:pt x="340900" y="684336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0" name="任意多边形: 形状 1899">
              <a:extLst>
                <a:ext uri="{FF2B5EF4-FFF2-40B4-BE49-F238E27FC236}">
                  <a16:creationId xmlns:a16="http://schemas.microsoft.com/office/drawing/2014/main" xmlns="" id="{9B0E899B-D8BA-4965-82CB-6F9E5BE0A432}"/>
                </a:ext>
              </a:extLst>
            </p:cNvPr>
            <p:cNvSpPr/>
            <p:nvPr/>
          </p:nvSpPr>
          <p:spPr>
            <a:xfrm>
              <a:off x="1704011" y="4749878"/>
              <a:ext cx="341260" cy="689782"/>
            </a:xfrm>
            <a:custGeom>
              <a:avLst/>
              <a:gdLst>
                <a:gd name="connsiteX0" fmla="*/ 8350 w 341260"/>
                <a:gd name="connsiteY0" fmla="*/ 684339 h 689781"/>
                <a:gd name="connsiteX1" fmla="*/ 8350 w 341260"/>
                <a:gd name="connsiteY1" fmla="*/ 674173 h 689781"/>
                <a:gd name="connsiteX2" fmla="*/ 330732 w 341260"/>
                <a:gd name="connsiteY2" fmla="*/ 343804 h 689781"/>
                <a:gd name="connsiteX3" fmla="*/ 5446 w 341260"/>
                <a:gd name="connsiteY3" fmla="*/ 15613 h 689781"/>
                <a:gd name="connsiteX4" fmla="*/ 5446 w 341260"/>
                <a:gd name="connsiteY4" fmla="*/ 5448 h 689781"/>
                <a:gd name="connsiteX5" fmla="*/ 340897 w 341260"/>
                <a:gd name="connsiteY5" fmla="*/ 343804 h 689781"/>
                <a:gd name="connsiteX6" fmla="*/ 8350 w 341260"/>
                <a:gd name="connsiteY6" fmla="*/ 684339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60" h="689781">
                  <a:moveTo>
                    <a:pt x="8350" y="684339"/>
                  </a:moveTo>
                  <a:lnTo>
                    <a:pt x="8350" y="674173"/>
                  </a:lnTo>
                  <a:cubicBezTo>
                    <a:pt x="186967" y="673447"/>
                    <a:pt x="331458" y="525326"/>
                    <a:pt x="330732" y="343804"/>
                  </a:cubicBezTo>
                  <a:cubicBezTo>
                    <a:pt x="330006" y="162283"/>
                    <a:pt x="184063" y="14887"/>
                    <a:pt x="5446" y="15613"/>
                  </a:cubicBezTo>
                  <a:lnTo>
                    <a:pt x="5446" y="5448"/>
                  </a:lnTo>
                  <a:cubicBezTo>
                    <a:pt x="189872" y="4722"/>
                    <a:pt x="340171" y="156474"/>
                    <a:pt x="340897" y="343804"/>
                  </a:cubicBezTo>
                  <a:cubicBezTo>
                    <a:pt x="342350" y="530408"/>
                    <a:pt x="192776" y="683613"/>
                    <a:pt x="8350" y="684339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1" name="任意多边形: 形状 1900">
              <a:extLst>
                <a:ext uri="{FF2B5EF4-FFF2-40B4-BE49-F238E27FC236}">
                  <a16:creationId xmlns:a16="http://schemas.microsoft.com/office/drawing/2014/main" xmlns="" id="{916B5F9B-535A-4B8D-AF99-CC6F778A2B5D}"/>
                </a:ext>
              </a:extLst>
            </p:cNvPr>
            <p:cNvSpPr/>
            <p:nvPr/>
          </p:nvSpPr>
          <p:spPr>
            <a:xfrm>
              <a:off x="1505785" y="4749155"/>
              <a:ext cx="210565" cy="689782"/>
            </a:xfrm>
            <a:custGeom>
              <a:avLst/>
              <a:gdLst>
                <a:gd name="connsiteX0" fmla="*/ 206576 w 210564"/>
                <a:gd name="connsiteY0" fmla="*/ 685062 h 689781"/>
                <a:gd name="connsiteX1" fmla="*/ 5450 w 210564"/>
                <a:gd name="connsiteY1" fmla="*/ 345980 h 689781"/>
                <a:gd name="connsiteX2" fmla="*/ 203672 w 210564"/>
                <a:gd name="connsiteY2" fmla="*/ 5446 h 689781"/>
                <a:gd name="connsiteX3" fmla="*/ 203672 w 210564"/>
                <a:gd name="connsiteY3" fmla="*/ 15611 h 689781"/>
                <a:gd name="connsiteX4" fmla="*/ 15615 w 210564"/>
                <a:gd name="connsiteY4" fmla="*/ 345254 h 689781"/>
                <a:gd name="connsiteX5" fmla="*/ 205850 w 210564"/>
                <a:gd name="connsiteY5" fmla="*/ 673445 h 689781"/>
                <a:gd name="connsiteX6" fmla="*/ 206576 w 210564"/>
                <a:gd name="connsiteY6" fmla="*/ 685062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64" h="689781">
                  <a:moveTo>
                    <a:pt x="206576" y="685062"/>
                  </a:moveTo>
                  <a:cubicBezTo>
                    <a:pt x="96211" y="685788"/>
                    <a:pt x="6176" y="533310"/>
                    <a:pt x="5450" y="345980"/>
                  </a:cubicBezTo>
                  <a:cubicBezTo>
                    <a:pt x="4724" y="158650"/>
                    <a:pt x="94033" y="6172"/>
                    <a:pt x="203672" y="5446"/>
                  </a:cubicBezTo>
                  <a:lnTo>
                    <a:pt x="203672" y="15611"/>
                  </a:lnTo>
                  <a:cubicBezTo>
                    <a:pt x="99115" y="16337"/>
                    <a:pt x="14889" y="163732"/>
                    <a:pt x="15615" y="345254"/>
                  </a:cubicBezTo>
                  <a:cubicBezTo>
                    <a:pt x="16341" y="526775"/>
                    <a:pt x="101293" y="674171"/>
                    <a:pt x="205850" y="673445"/>
                  </a:cubicBezTo>
                  <a:lnTo>
                    <a:pt x="206576" y="685062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2" name="任意多边形: 形状 1901">
              <a:extLst>
                <a:ext uri="{FF2B5EF4-FFF2-40B4-BE49-F238E27FC236}">
                  <a16:creationId xmlns:a16="http://schemas.microsoft.com/office/drawing/2014/main" xmlns="" id="{512EBA42-A2B1-466B-B716-A1634ACDD2B4}"/>
                </a:ext>
              </a:extLst>
            </p:cNvPr>
            <p:cNvSpPr/>
            <p:nvPr/>
          </p:nvSpPr>
          <p:spPr>
            <a:xfrm>
              <a:off x="1704737" y="4749152"/>
              <a:ext cx="210565" cy="689782"/>
            </a:xfrm>
            <a:custGeom>
              <a:avLst/>
              <a:gdLst>
                <a:gd name="connsiteX0" fmla="*/ 7624 w 210564"/>
                <a:gd name="connsiteY0" fmla="*/ 685065 h 689781"/>
                <a:gd name="connsiteX1" fmla="*/ 7624 w 210564"/>
                <a:gd name="connsiteY1" fmla="*/ 674899 h 689781"/>
                <a:gd name="connsiteX2" fmla="*/ 195680 w 210564"/>
                <a:gd name="connsiteY2" fmla="*/ 345256 h 689781"/>
                <a:gd name="connsiteX3" fmla="*/ 5446 w 210564"/>
                <a:gd name="connsiteY3" fmla="*/ 15613 h 689781"/>
                <a:gd name="connsiteX4" fmla="*/ 5446 w 210564"/>
                <a:gd name="connsiteY4" fmla="*/ 5448 h 689781"/>
                <a:gd name="connsiteX5" fmla="*/ 206572 w 210564"/>
                <a:gd name="connsiteY5" fmla="*/ 344530 h 689781"/>
                <a:gd name="connsiteX6" fmla="*/ 7624 w 210564"/>
                <a:gd name="connsiteY6" fmla="*/ 685065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64" h="689781">
                  <a:moveTo>
                    <a:pt x="7624" y="685065"/>
                  </a:moveTo>
                  <a:lnTo>
                    <a:pt x="7624" y="674899"/>
                  </a:lnTo>
                  <a:cubicBezTo>
                    <a:pt x="112180" y="674173"/>
                    <a:pt x="196406" y="526778"/>
                    <a:pt x="195680" y="345256"/>
                  </a:cubicBezTo>
                  <a:cubicBezTo>
                    <a:pt x="194954" y="163009"/>
                    <a:pt x="110002" y="15613"/>
                    <a:pt x="5446" y="15613"/>
                  </a:cubicBezTo>
                  <a:lnTo>
                    <a:pt x="5446" y="5448"/>
                  </a:lnTo>
                  <a:cubicBezTo>
                    <a:pt x="115811" y="4722"/>
                    <a:pt x="205845" y="157200"/>
                    <a:pt x="206572" y="344530"/>
                  </a:cubicBezTo>
                  <a:cubicBezTo>
                    <a:pt x="206572" y="531861"/>
                    <a:pt x="117989" y="684339"/>
                    <a:pt x="7624" y="685065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3" name="任意多边形: 形状 1902">
              <a:extLst>
                <a:ext uri="{FF2B5EF4-FFF2-40B4-BE49-F238E27FC236}">
                  <a16:creationId xmlns:a16="http://schemas.microsoft.com/office/drawing/2014/main" xmlns="" id="{9C6EE58B-95ED-4FD1-B2F6-4C59BA035AE0}"/>
                </a:ext>
              </a:extLst>
            </p:cNvPr>
            <p:cNvSpPr/>
            <p:nvPr/>
          </p:nvSpPr>
          <p:spPr>
            <a:xfrm>
              <a:off x="1621950" y="4746250"/>
              <a:ext cx="94391" cy="689782"/>
            </a:xfrm>
            <a:custGeom>
              <a:avLst/>
              <a:gdLst>
                <a:gd name="connsiteX0" fmla="*/ 90410 w 94391"/>
                <a:gd name="connsiteY0" fmla="*/ 684336 h 689781"/>
                <a:gd name="connsiteX1" fmla="*/ 5458 w 94391"/>
                <a:gd name="connsiteY1" fmla="*/ 345254 h 689781"/>
                <a:gd name="connsiteX2" fmla="*/ 87506 w 94391"/>
                <a:gd name="connsiteY2" fmla="*/ 5446 h 689781"/>
                <a:gd name="connsiteX3" fmla="*/ 87506 w 94391"/>
                <a:gd name="connsiteY3" fmla="*/ 15611 h 689781"/>
                <a:gd name="connsiteX4" fmla="*/ 15624 w 94391"/>
                <a:gd name="connsiteY4" fmla="*/ 345254 h 689781"/>
                <a:gd name="connsiteX5" fmla="*/ 89684 w 94391"/>
                <a:gd name="connsiteY5" fmla="*/ 674171 h 689781"/>
                <a:gd name="connsiteX6" fmla="*/ 90410 w 94391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689781">
                  <a:moveTo>
                    <a:pt x="90410" y="684336"/>
                  </a:moveTo>
                  <a:cubicBezTo>
                    <a:pt x="38132" y="684336"/>
                    <a:pt x="6184" y="512254"/>
                    <a:pt x="5458" y="345254"/>
                  </a:cubicBezTo>
                  <a:cubicBezTo>
                    <a:pt x="4732" y="178254"/>
                    <a:pt x="35228" y="5446"/>
                    <a:pt x="87506" y="5446"/>
                  </a:cubicBezTo>
                  <a:lnTo>
                    <a:pt x="87506" y="15611"/>
                  </a:lnTo>
                  <a:cubicBezTo>
                    <a:pt x="51928" y="15611"/>
                    <a:pt x="14897" y="148484"/>
                    <a:pt x="15624" y="345254"/>
                  </a:cubicBezTo>
                  <a:cubicBezTo>
                    <a:pt x="16350" y="542023"/>
                    <a:pt x="54832" y="674171"/>
                    <a:pt x="89684" y="674171"/>
                  </a:cubicBezTo>
                  <a:lnTo>
                    <a:pt x="90410" y="684336"/>
                  </a:ln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4" name="任意多边形: 形状 1903">
              <a:extLst>
                <a:ext uri="{FF2B5EF4-FFF2-40B4-BE49-F238E27FC236}">
                  <a16:creationId xmlns:a16="http://schemas.microsoft.com/office/drawing/2014/main" xmlns="" id="{6AB8E62F-0880-467E-9D79-38B7167960C0}"/>
                </a:ext>
              </a:extLst>
            </p:cNvPr>
            <p:cNvSpPr/>
            <p:nvPr/>
          </p:nvSpPr>
          <p:spPr>
            <a:xfrm>
              <a:off x="1704737" y="4746250"/>
              <a:ext cx="94391" cy="689782"/>
            </a:xfrm>
            <a:custGeom>
              <a:avLst/>
              <a:gdLst>
                <a:gd name="connsiteX0" fmla="*/ 7624 w 94391"/>
                <a:gd name="connsiteY0" fmla="*/ 684336 h 689781"/>
                <a:gd name="connsiteX1" fmla="*/ 7624 w 94391"/>
                <a:gd name="connsiteY1" fmla="*/ 674171 h 689781"/>
                <a:gd name="connsiteX2" fmla="*/ 79506 w 94391"/>
                <a:gd name="connsiteY2" fmla="*/ 344528 h 689781"/>
                <a:gd name="connsiteX3" fmla="*/ 5446 w 94391"/>
                <a:gd name="connsiteY3" fmla="*/ 15611 h 689781"/>
                <a:gd name="connsiteX4" fmla="*/ 5446 w 94391"/>
                <a:gd name="connsiteY4" fmla="*/ 5446 h 689781"/>
                <a:gd name="connsiteX5" fmla="*/ 90398 w 94391"/>
                <a:gd name="connsiteY5" fmla="*/ 344528 h 689781"/>
                <a:gd name="connsiteX6" fmla="*/ 7624 w 94391"/>
                <a:gd name="connsiteY6" fmla="*/ 684336 h 68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91" h="689781">
                  <a:moveTo>
                    <a:pt x="7624" y="684336"/>
                  </a:moveTo>
                  <a:lnTo>
                    <a:pt x="7624" y="674171"/>
                  </a:lnTo>
                  <a:cubicBezTo>
                    <a:pt x="43202" y="674171"/>
                    <a:pt x="80233" y="541297"/>
                    <a:pt x="79506" y="344528"/>
                  </a:cubicBezTo>
                  <a:cubicBezTo>
                    <a:pt x="78780" y="147758"/>
                    <a:pt x="40298" y="15611"/>
                    <a:pt x="5446" y="15611"/>
                  </a:cubicBezTo>
                  <a:lnTo>
                    <a:pt x="5446" y="5446"/>
                  </a:lnTo>
                  <a:cubicBezTo>
                    <a:pt x="57724" y="5446"/>
                    <a:pt x="89672" y="177528"/>
                    <a:pt x="90398" y="344528"/>
                  </a:cubicBezTo>
                  <a:cubicBezTo>
                    <a:pt x="90398" y="510801"/>
                    <a:pt x="59902" y="683610"/>
                    <a:pt x="7624" y="68433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5" name="任意多边形: 形状 1904">
              <a:extLst>
                <a:ext uri="{FF2B5EF4-FFF2-40B4-BE49-F238E27FC236}">
                  <a16:creationId xmlns:a16="http://schemas.microsoft.com/office/drawing/2014/main" xmlns="" id="{B4DABB1D-6CDA-4C8B-887A-FAC95BE29FFC}"/>
                </a:ext>
              </a:extLst>
            </p:cNvPr>
            <p:cNvSpPr/>
            <p:nvPr/>
          </p:nvSpPr>
          <p:spPr>
            <a:xfrm>
              <a:off x="1562424" y="4708494"/>
              <a:ext cx="290434" cy="72609"/>
            </a:xfrm>
            <a:custGeom>
              <a:avLst/>
              <a:gdLst>
                <a:gd name="connsiteX0" fmla="*/ 260302 w 290434"/>
                <a:gd name="connsiteY0" fmla="*/ 72246 h 72608"/>
                <a:gd name="connsiteX1" fmla="*/ 34489 w 290434"/>
                <a:gd name="connsiteY1" fmla="*/ 72972 h 72608"/>
                <a:gd name="connsiteX2" fmla="*/ 5446 w 290434"/>
                <a:gd name="connsiteY2" fmla="*/ 43928 h 72608"/>
                <a:gd name="connsiteX3" fmla="*/ 5446 w 290434"/>
                <a:gd name="connsiteY3" fmla="*/ 35215 h 72608"/>
                <a:gd name="connsiteX4" fmla="*/ 34489 w 290434"/>
                <a:gd name="connsiteY4" fmla="*/ 6172 h 72608"/>
                <a:gd name="connsiteX5" fmla="*/ 260302 w 290434"/>
                <a:gd name="connsiteY5" fmla="*/ 5446 h 72608"/>
                <a:gd name="connsiteX6" fmla="*/ 289345 w 290434"/>
                <a:gd name="connsiteY6" fmla="*/ 34489 h 72608"/>
                <a:gd name="connsiteX7" fmla="*/ 289345 w 290434"/>
                <a:gd name="connsiteY7" fmla="*/ 43202 h 72608"/>
                <a:gd name="connsiteX8" fmla="*/ 260302 w 290434"/>
                <a:gd name="connsiteY8" fmla="*/ 72246 h 7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34" h="72608">
                  <a:moveTo>
                    <a:pt x="260302" y="72246"/>
                  </a:moveTo>
                  <a:lnTo>
                    <a:pt x="34489" y="72972"/>
                  </a:lnTo>
                  <a:cubicBezTo>
                    <a:pt x="18515" y="72972"/>
                    <a:pt x="5446" y="59902"/>
                    <a:pt x="5446" y="43928"/>
                  </a:cubicBezTo>
                  <a:lnTo>
                    <a:pt x="5446" y="35215"/>
                  </a:lnTo>
                  <a:cubicBezTo>
                    <a:pt x="5446" y="19241"/>
                    <a:pt x="18515" y="6172"/>
                    <a:pt x="34489" y="6172"/>
                  </a:cubicBezTo>
                  <a:lnTo>
                    <a:pt x="260302" y="5446"/>
                  </a:lnTo>
                  <a:cubicBezTo>
                    <a:pt x="276276" y="5446"/>
                    <a:pt x="289345" y="18515"/>
                    <a:pt x="289345" y="34489"/>
                  </a:cubicBezTo>
                  <a:lnTo>
                    <a:pt x="289345" y="43202"/>
                  </a:lnTo>
                  <a:cubicBezTo>
                    <a:pt x="289345" y="58450"/>
                    <a:pt x="276276" y="71520"/>
                    <a:pt x="260302" y="7224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6" name="任意多边形: 形状 1905">
              <a:extLst>
                <a:ext uri="{FF2B5EF4-FFF2-40B4-BE49-F238E27FC236}">
                  <a16:creationId xmlns:a16="http://schemas.microsoft.com/office/drawing/2014/main" xmlns="" id="{5D7217E6-B60F-43BC-9D69-8937EC961371}"/>
                </a:ext>
              </a:extLst>
            </p:cNvPr>
            <p:cNvSpPr/>
            <p:nvPr/>
          </p:nvSpPr>
          <p:spPr>
            <a:xfrm>
              <a:off x="1687084" y="5947741"/>
              <a:ext cx="29043" cy="326739"/>
            </a:xfrm>
            <a:custGeom>
              <a:avLst/>
              <a:gdLst>
                <a:gd name="connsiteX0" fmla="*/ 6398 w 29043"/>
                <a:gd name="connsiteY0" fmla="*/ 9258 h 326738"/>
                <a:gd name="connsiteX1" fmla="*/ 18742 w 29043"/>
                <a:gd name="connsiteY1" fmla="*/ 324379 h 326738"/>
                <a:gd name="connsiteX2" fmla="*/ 26729 w 29043"/>
                <a:gd name="connsiteY2" fmla="*/ 324379 h 326738"/>
                <a:gd name="connsiteX3" fmla="*/ 14385 w 29043"/>
                <a:gd name="connsiteY3" fmla="*/ 9258 h 326738"/>
                <a:gd name="connsiteX4" fmla="*/ 6398 w 29043"/>
                <a:gd name="connsiteY4" fmla="*/ 9258 h 326738"/>
                <a:gd name="connsiteX5" fmla="*/ 6398 w 29043"/>
                <a:gd name="connsiteY5" fmla="*/ 9258 h 32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26738">
                  <a:moveTo>
                    <a:pt x="6398" y="9258"/>
                  </a:moveTo>
                  <a:cubicBezTo>
                    <a:pt x="3494" y="114540"/>
                    <a:pt x="7124" y="219823"/>
                    <a:pt x="18742" y="324379"/>
                  </a:cubicBezTo>
                  <a:cubicBezTo>
                    <a:pt x="19468" y="329461"/>
                    <a:pt x="27455" y="329461"/>
                    <a:pt x="26729" y="324379"/>
                  </a:cubicBezTo>
                  <a:cubicBezTo>
                    <a:pt x="15111" y="219823"/>
                    <a:pt x="11481" y="114540"/>
                    <a:pt x="14385" y="9258"/>
                  </a:cubicBezTo>
                  <a:cubicBezTo>
                    <a:pt x="14385" y="4175"/>
                    <a:pt x="7124" y="4175"/>
                    <a:pt x="6398" y="9258"/>
                  </a:cubicBezTo>
                  <a:lnTo>
                    <a:pt x="6398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7" name="任意多边形: 形状 1906">
              <a:extLst>
                <a:ext uri="{FF2B5EF4-FFF2-40B4-BE49-F238E27FC236}">
                  <a16:creationId xmlns:a16="http://schemas.microsoft.com/office/drawing/2014/main" xmlns="" id="{9B058639-CCBC-45E0-84FB-935506F676D2}"/>
                </a:ext>
              </a:extLst>
            </p:cNvPr>
            <p:cNvSpPr/>
            <p:nvPr/>
          </p:nvSpPr>
          <p:spPr>
            <a:xfrm>
              <a:off x="1698297" y="5930315"/>
              <a:ext cx="29043" cy="348521"/>
            </a:xfrm>
            <a:custGeom>
              <a:avLst/>
              <a:gdLst>
                <a:gd name="connsiteX0" fmla="*/ 8981 w 29043"/>
                <a:gd name="connsiteY0" fmla="*/ 9258 h 348521"/>
                <a:gd name="connsiteX1" fmla="*/ 18420 w 29043"/>
                <a:gd name="connsiteY1" fmla="*/ 341079 h 348521"/>
                <a:gd name="connsiteX2" fmla="*/ 26407 w 29043"/>
                <a:gd name="connsiteY2" fmla="*/ 341079 h 348521"/>
                <a:gd name="connsiteX3" fmla="*/ 16968 w 29043"/>
                <a:gd name="connsiteY3" fmla="*/ 9258 h 348521"/>
                <a:gd name="connsiteX4" fmla="*/ 8981 w 29043"/>
                <a:gd name="connsiteY4" fmla="*/ 9258 h 348521"/>
                <a:gd name="connsiteX5" fmla="*/ 8981 w 29043"/>
                <a:gd name="connsiteY5" fmla="*/ 9258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48521">
                  <a:moveTo>
                    <a:pt x="8981" y="9258"/>
                  </a:moveTo>
                  <a:cubicBezTo>
                    <a:pt x="2446" y="119623"/>
                    <a:pt x="4625" y="231440"/>
                    <a:pt x="18420" y="341079"/>
                  </a:cubicBezTo>
                  <a:cubicBezTo>
                    <a:pt x="19146" y="346162"/>
                    <a:pt x="27133" y="346162"/>
                    <a:pt x="26407" y="341079"/>
                  </a:cubicBezTo>
                  <a:cubicBezTo>
                    <a:pt x="13338" y="230714"/>
                    <a:pt x="10433" y="119623"/>
                    <a:pt x="16968" y="9258"/>
                  </a:cubicBezTo>
                  <a:cubicBezTo>
                    <a:pt x="16968" y="4175"/>
                    <a:pt x="8981" y="4175"/>
                    <a:pt x="8981" y="9258"/>
                  </a:cubicBezTo>
                  <a:lnTo>
                    <a:pt x="8981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8" name="任意多边形: 形状 1907">
              <a:extLst>
                <a:ext uri="{FF2B5EF4-FFF2-40B4-BE49-F238E27FC236}">
                  <a16:creationId xmlns:a16="http://schemas.microsoft.com/office/drawing/2014/main" xmlns="" id="{302081F2-9C1B-4E1F-8B6B-8EA7CE5F0909}"/>
                </a:ext>
              </a:extLst>
            </p:cNvPr>
            <p:cNvSpPr/>
            <p:nvPr/>
          </p:nvSpPr>
          <p:spPr>
            <a:xfrm>
              <a:off x="1707205" y="5941932"/>
              <a:ext cx="21783" cy="304956"/>
            </a:xfrm>
            <a:custGeom>
              <a:avLst/>
              <a:gdLst>
                <a:gd name="connsiteX0" fmla="*/ 5881 w 21782"/>
                <a:gd name="connsiteY0" fmla="*/ 9258 h 304956"/>
                <a:gd name="connsiteX1" fmla="*/ 12416 w 21782"/>
                <a:gd name="connsiteY1" fmla="*/ 301144 h 304956"/>
                <a:gd name="connsiteX2" fmla="*/ 20403 w 21782"/>
                <a:gd name="connsiteY2" fmla="*/ 301144 h 304956"/>
                <a:gd name="connsiteX3" fmla="*/ 13868 w 21782"/>
                <a:gd name="connsiteY3" fmla="*/ 9258 h 304956"/>
                <a:gd name="connsiteX4" fmla="*/ 5881 w 21782"/>
                <a:gd name="connsiteY4" fmla="*/ 9258 h 304956"/>
                <a:gd name="connsiteX5" fmla="*/ 5881 w 21782"/>
                <a:gd name="connsiteY5" fmla="*/ 9258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04956">
                  <a:moveTo>
                    <a:pt x="5881" y="9258"/>
                  </a:moveTo>
                  <a:cubicBezTo>
                    <a:pt x="4429" y="106553"/>
                    <a:pt x="6607" y="203849"/>
                    <a:pt x="12416" y="301144"/>
                  </a:cubicBezTo>
                  <a:cubicBezTo>
                    <a:pt x="12416" y="306227"/>
                    <a:pt x="20403" y="306227"/>
                    <a:pt x="20403" y="301144"/>
                  </a:cubicBezTo>
                  <a:cubicBezTo>
                    <a:pt x="14594" y="203849"/>
                    <a:pt x="12416" y="106553"/>
                    <a:pt x="13868" y="9258"/>
                  </a:cubicBezTo>
                  <a:cubicBezTo>
                    <a:pt x="13868" y="4175"/>
                    <a:pt x="5881" y="4175"/>
                    <a:pt x="5881" y="9258"/>
                  </a:cubicBezTo>
                  <a:lnTo>
                    <a:pt x="5881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9" name="任意多边形: 形状 1908">
              <a:extLst>
                <a:ext uri="{FF2B5EF4-FFF2-40B4-BE49-F238E27FC236}">
                  <a16:creationId xmlns:a16="http://schemas.microsoft.com/office/drawing/2014/main" xmlns="" id="{3EAF791F-798B-48D5-B1A0-B8DA064146DB}"/>
                </a:ext>
              </a:extLst>
            </p:cNvPr>
            <p:cNvSpPr/>
            <p:nvPr/>
          </p:nvSpPr>
          <p:spPr>
            <a:xfrm>
              <a:off x="1719985" y="5936124"/>
              <a:ext cx="14522" cy="268652"/>
            </a:xfrm>
            <a:custGeom>
              <a:avLst/>
              <a:gdLst>
                <a:gd name="connsiteX0" fmla="*/ 5446 w 14521"/>
                <a:gd name="connsiteY0" fmla="*/ 9257 h 268651"/>
                <a:gd name="connsiteX1" fmla="*/ 5446 w 14521"/>
                <a:gd name="connsiteY1" fmla="*/ 260483 h 268651"/>
                <a:gd name="connsiteX2" fmla="*/ 13433 w 14521"/>
                <a:gd name="connsiteY2" fmla="*/ 260483 h 268651"/>
                <a:gd name="connsiteX3" fmla="*/ 13433 w 14521"/>
                <a:gd name="connsiteY3" fmla="*/ 9257 h 268651"/>
                <a:gd name="connsiteX4" fmla="*/ 5446 w 14521"/>
                <a:gd name="connsiteY4" fmla="*/ 9257 h 268651"/>
                <a:gd name="connsiteX5" fmla="*/ 5446 w 14521"/>
                <a:gd name="connsiteY5" fmla="*/ 9257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268651">
                  <a:moveTo>
                    <a:pt x="5446" y="9257"/>
                  </a:moveTo>
                  <a:cubicBezTo>
                    <a:pt x="5446" y="92757"/>
                    <a:pt x="5446" y="176983"/>
                    <a:pt x="5446" y="260483"/>
                  </a:cubicBezTo>
                  <a:cubicBezTo>
                    <a:pt x="5446" y="265566"/>
                    <a:pt x="13433" y="265566"/>
                    <a:pt x="13433" y="260483"/>
                  </a:cubicBezTo>
                  <a:cubicBezTo>
                    <a:pt x="13433" y="176983"/>
                    <a:pt x="13433" y="92757"/>
                    <a:pt x="13433" y="9257"/>
                  </a:cubicBezTo>
                  <a:cubicBezTo>
                    <a:pt x="12707" y="4175"/>
                    <a:pt x="5446" y="4175"/>
                    <a:pt x="5446" y="9257"/>
                  </a:cubicBezTo>
                  <a:lnTo>
                    <a:pt x="5446" y="9257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0" name="任意多边形: 形状 1909">
              <a:extLst>
                <a:ext uri="{FF2B5EF4-FFF2-40B4-BE49-F238E27FC236}">
                  <a16:creationId xmlns:a16="http://schemas.microsoft.com/office/drawing/2014/main" xmlns="" id="{92F87844-0510-4ED4-8D14-3B23FB6F0BEC}"/>
                </a:ext>
              </a:extLst>
            </p:cNvPr>
            <p:cNvSpPr/>
            <p:nvPr/>
          </p:nvSpPr>
          <p:spPr>
            <a:xfrm>
              <a:off x="1714176" y="5944836"/>
              <a:ext cx="14522" cy="283174"/>
            </a:xfrm>
            <a:custGeom>
              <a:avLst/>
              <a:gdLst>
                <a:gd name="connsiteX0" fmla="*/ 5446 w 14521"/>
                <a:gd name="connsiteY0" fmla="*/ 9258 h 283173"/>
                <a:gd name="connsiteX1" fmla="*/ 6172 w 14521"/>
                <a:gd name="connsiteY1" fmla="*/ 280814 h 283173"/>
                <a:gd name="connsiteX2" fmla="*/ 14159 w 14521"/>
                <a:gd name="connsiteY2" fmla="*/ 280814 h 283173"/>
                <a:gd name="connsiteX3" fmla="*/ 13433 w 14521"/>
                <a:gd name="connsiteY3" fmla="*/ 9258 h 283173"/>
                <a:gd name="connsiteX4" fmla="*/ 5446 w 14521"/>
                <a:gd name="connsiteY4" fmla="*/ 9258 h 283173"/>
                <a:gd name="connsiteX5" fmla="*/ 5446 w 14521"/>
                <a:gd name="connsiteY5" fmla="*/ 9258 h 28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283173">
                  <a:moveTo>
                    <a:pt x="5446" y="9258"/>
                  </a:moveTo>
                  <a:cubicBezTo>
                    <a:pt x="5446" y="100018"/>
                    <a:pt x="5446" y="190053"/>
                    <a:pt x="6172" y="280814"/>
                  </a:cubicBezTo>
                  <a:cubicBezTo>
                    <a:pt x="6172" y="285897"/>
                    <a:pt x="14159" y="285897"/>
                    <a:pt x="14159" y="280814"/>
                  </a:cubicBezTo>
                  <a:cubicBezTo>
                    <a:pt x="13433" y="190053"/>
                    <a:pt x="13433" y="100018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1" name="任意多边形: 形状 1910">
              <a:extLst>
                <a:ext uri="{FF2B5EF4-FFF2-40B4-BE49-F238E27FC236}">
                  <a16:creationId xmlns:a16="http://schemas.microsoft.com/office/drawing/2014/main" xmlns="" id="{87639376-5FCC-4570-9322-F8717675F10F}"/>
                </a:ext>
              </a:extLst>
            </p:cNvPr>
            <p:cNvSpPr/>
            <p:nvPr/>
          </p:nvSpPr>
          <p:spPr>
            <a:xfrm>
              <a:off x="1701832" y="5937576"/>
              <a:ext cx="14522" cy="312217"/>
            </a:xfrm>
            <a:custGeom>
              <a:avLst/>
              <a:gdLst>
                <a:gd name="connsiteX0" fmla="*/ 5446 w 14521"/>
                <a:gd name="connsiteY0" fmla="*/ 9258 h 312216"/>
                <a:gd name="connsiteX1" fmla="*/ 6172 w 14521"/>
                <a:gd name="connsiteY1" fmla="*/ 303322 h 312216"/>
                <a:gd name="connsiteX2" fmla="*/ 14159 w 14521"/>
                <a:gd name="connsiteY2" fmla="*/ 303322 h 312216"/>
                <a:gd name="connsiteX3" fmla="*/ 14159 w 14521"/>
                <a:gd name="connsiteY3" fmla="*/ 290979 h 312216"/>
                <a:gd name="connsiteX4" fmla="*/ 6172 w 14521"/>
                <a:gd name="connsiteY4" fmla="*/ 290979 h 312216"/>
                <a:gd name="connsiteX5" fmla="*/ 6172 w 14521"/>
                <a:gd name="connsiteY5" fmla="*/ 303322 h 312216"/>
                <a:gd name="connsiteX6" fmla="*/ 14159 w 14521"/>
                <a:gd name="connsiteY6" fmla="*/ 303322 h 312216"/>
                <a:gd name="connsiteX7" fmla="*/ 13433 w 14521"/>
                <a:gd name="connsiteY7" fmla="*/ 9258 h 312216"/>
                <a:gd name="connsiteX8" fmla="*/ 5446 w 14521"/>
                <a:gd name="connsiteY8" fmla="*/ 9258 h 312216"/>
                <a:gd name="connsiteX9" fmla="*/ 5446 w 14521"/>
                <a:gd name="connsiteY9" fmla="*/ 9258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1" h="312216">
                  <a:moveTo>
                    <a:pt x="5446" y="9258"/>
                  </a:moveTo>
                  <a:cubicBezTo>
                    <a:pt x="5446" y="107279"/>
                    <a:pt x="6172" y="205301"/>
                    <a:pt x="6172" y="303322"/>
                  </a:cubicBezTo>
                  <a:cubicBezTo>
                    <a:pt x="6172" y="308405"/>
                    <a:pt x="14159" y="308405"/>
                    <a:pt x="14159" y="303322"/>
                  </a:cubicBezTo>
                  <a:cubicBezTo>
                    <a:pt x="14159" y="298966"/>
                    <a:pt x="14159" y="295336"/>
                    <a:pt x="14159" y="290979"/>
                  </a:cubicBezTo>
                  <a:cubicBezTo>
                    <a:pt x="14159" y="285897"/>
                    <a:pt x="6172" y="285897"/>
                    <a:pt x="6172" y="290979"/>
                  </a:cubicBezTo>
                  <a:cubicBezTo>
                    <a:pt x="6172" y="295336"/>
                    <a:pt x="6172" y="298966"/>
                    <a:pt x="6172" y="303322"/>
                  </a:cubicBezTo>
                  <a:cubicBezTo>
                    <a:pt x="9076" y="303322"/>
                    <a:pt x="11254" y="303322"/>
                    <a:pt x="14159" y="303322"/>
                  </a:cubicBezTo>
                  <a:cubicBezTo>
                    <a:pt x="14159" y="205301"/>
                    <a:pt x="13433" y="107279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2" name="任意多边形: 形状 1911">
              <a:extLst>
                <a:ext uri="{FF2B5EF4-FFF2-40B4-BE49-F238E27FC236}">
                  <a16:creationId xmlns:a16="http://schemas.microsoft.com/office/drawing/2014/main" xmlns="" id="{4F26FC8A-FEE7-47B3-8621-159EA66C65EF}"/>
                </a:ext>
              </a:extLst>
            </p:cNvPr>
            <p:cNvSpPr/>
            <p:nvPr/>
          </p:nvSpPr>
          <p:spPr>
            <a:xfrm>
              <a:off x="1692659" y="5933219"/>
              <a:ext cx="21783" cy="297695"/>
            </a:xfrm>
            <a:custGeom>
              <a:avLst/>
              <a:gdLst>
                <a:gd name="connsiteX0" fmla="*/ 8084 w 21782"/>
                <a:gd name="connsiteY0" fmla="*/ 9258 h 297695"/>
                <a:gd name="connsiteX1" fmla="*/ 8810 w 21782"/>
                <a:gd name="connsiteY1" fmla="*/ 295335 h 297695"/>
                <a:gd name="connsiteX2" fmla="*/ 16797 w 21782"/>
                <a:gd name="connsiteY2" fmla="*/ 295335 h 297695"/>
                <a:gd name="connsiteX3" fmla="*/ 16071 w 21782"/>
                <a:gd name="connsiteY3" fmla="*/ 9258 h 297695"/>
                <a:gd name="connsiteX4" fmla="*/ 8084 w 21782"/>
                <a:gd name="connsiteY4" fmla="*/ 9258 h 297695"/>
                <a:gd name="connsiteX5" fmla="*/ 8084 w 21782"/>
                <a:gd name="connsiteY5" fmla="*/ 9258 h 29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7695">
                  <a:moveTo>
                    <a:pt x="8084" y="9258"/>
                  </a:moveTo>
                  <a:cubicBezTo>
                    <a:pt x="4453" y="104375"/>
                    <a:pt x="4453" y="200218"/>
                    <a:pt x="8810" y="295335"/>
                  </a:cubicBezTo>
                  <a:cubicBezTo>
                    <a:pt x="8810" y="300418"/>
                    <a:pt x="16797" y="300418"/>
                    <a:pt x="16797" y="295335"/>
                  </a:cubicBezTo>
                  <a:cubicBezTo>
                    <a:pt x="12440" y="200218"/>
                    <a:pt x="12440" y="104375"/>
                    <a:pt x="16071" y="9258"/>
                  </a:cubicBezTo>
                  <a:cubicBezTo>
                    <a:pt x="16071" y="4175"/>
                    <a:pt x="8810" y="4175"/>
                    <a:pt x="8084" y="9258"/>
                  </a:cubicBezTo>
                  <a:lnTo>
                    <a:pt x="8084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3" name="任意多边形: 形状 1912">
              <a:extLst>
                <a:ext uri="{FF2B5EF4-FFF2-40B4-BE49-F238E27FC236}">
                  <a16:creationId xmlns:a16="http://schemas.microsoft.com/office/drawing/2014/main" xmlns="" id="{71888F7A-9380-4D49-A573-DDFBBB561AEC}"/>
                </a:ext>
              </a:extLst>
            </p:cNvPr>
            <p:cNvSpPr/>
            <p:nvPr/>
          </p:nvSpPr>
          <p:spPr>
            <a:xfrm>
              <a:off x="1682808" y="5936124"/>
              <a:ext cx="21783" cy="326739"/>
            </a:xfrm>
            <a:custGeom>
              <a:avLst/>
              <a:gdLst>
                <a:gd name="connsiteX0" fmla="*/ 9222 w 21782"/>
                <a:gd name="connsiteY0" fmla="*/ 9257 h 326738"/>
                <a:gd name="connsiteX1" fmla="*/ 7770 w 21782"/>
                <a:gd name="connsiteY1" fmla="*/ 321474 h 326738"/>
                <a:gd name="connsiteX2" fmla="*/ 15757 w 21782"/>
                <a:gd name="connsiteY2" fmla="*/ 321474 h 326738"/>
                <a:gd name="connsiteX3" fmla="*/ 17209 w 21782"/>
                <a:gd name="connsiteY3" fmla="*/ 9257 h 326738"/>
                <a:gd name="connsiteX4" fmla="*/ 9222 w 21782"/>
                <a:gd name="connsiteY4" fmla="*/ 9257 h 326738"/>
                <a:gd name="connsiteX5" fmla="*/ 9222 w 21782"/>
                <a:gd name="connsiteY5" fmla="*/ 9257 h 32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26738">
                  <a:moveTo>
                    <a:pt x="9222" y="9257"/>
                  </a:moveTo>
                  <a:cubicBezTo>
                    <a:pt x="4866" y="113088"/>
                    <a:pt x="4140" y="216918"/>
                    <a:pt x="7770" y="321474"/>
                  </a:cubicBezTo>
                  <a:cubicBezTo>
                    <a:pt x="7770" y="326557"/>
                    <a:pt x="15757" y="326557"/>
                    <a:pt x="15757" y="321474"/>
                  </a:cubicBezTo>
                  <a:cubicBezTo>
                    <a:pt x="12127" y="217644"/>
                    <a:pt x="12853" y="113814"/>
                    <a:pt x="17209" y="9257"/>
                  </a:cubicBezTo>
                  <a:cubicBezTo>
                    <a:pt x="17209" y="4175"/>
                    <a:pt x="9222" y="4175"/>
                    <a:pt x="9222" y="9257"/>
                  </a:cubicBezTo>
                  <a:lnTo>
                    <a:pt x="9222" y="9257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4" name="任意多边形: 形状 1913">
              <a:extLst>
                <a:ext uri="{FF2B5EF4-FFF2-40B4-BE49-F238E27FC236}">
                  <a16:creationId xmlns:a16="http://schemas.microsoft.com/office/drawing/2014/main" xmlns="" id="{0CEAA421-A2DA-4560-AA6F-39EFAB6CC5C0}"/>
                </a:ext>
              </a:extLst>
            </p:cNvPr>
            <p:cNvSpPr/>
            <p:nvPr/>
          </p:nvSpPr>
          <p:spPr>
            <a:xfrm>
              <a:off x="1723615" y="5951371"/>
              <a:ext cx="14522" cy="334000"/>
            </a:xfrm>
            <a:custGeom>
              <a:avLst/>
              <a:gdLst>
                <a:gd name="connsiteX0" fmla="*/ 5446 w 14521"/>
                <a:gd name="connsiteY0" fmla="*/ 9258 h 333999"/>
                <a:gd name="connsiteX1" fmla="*/ 6898 w 14521"/>
                <a:gd name="connsiteY1" fmla="*/ 327283 h 333999"/>
                <a:gd name="connsiteX2" fmla="*/ 14885 w 14521"/>
                <a:gd name="connsiteY2" fmla="*/ 327283 h 333999"/>
                <a:gd name="connsiteX3" fmla="*/ 13433 w 14521"/>
                <a:gd name="connsiteY3" fmla="*/ 9258 h 333999"/>
                <a:gd name="connsiteX4" fmla="*/ 5446 w 14521"/>
                <a:gd name="connsiteY4" fmla="*/ 9258 h 333999"/>
                <a:gd name="connsiteX5" fmla="*/ 5446 w 14521"/>
                <a:gd name="connsiteY5" fmla="*/ 9258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21" h="333999">
                  <a:moveTo>
                    <a:pt x="5446" y="9258"/>
                  </a:moveTo>
                  <a:cubicBezTo>
                    <a:pt x="6898" y="115266"/>
                    <a:pt x="7624" y="221275"/>
                    <a:pt x="6898" y="327283"/>
                  </a:cubicBezTo>
                  <a:cubicBezTo>
                    <a:pt x="6898" y="332366"/>
                    <a:pt x="14885" y="332366"/>
                    <a:pt x="14885" y="327283"/>
                  </a:cubicBezTo>
                  <a:cubicBezTo>
                    <a:pt x="14885" y="221275"/>
                    <a:pt x="14159" y="115266"/>
                    <a:pt x="13433" y="9258"/>
                  </a:cubicBezTo>
                  <a:cubicBezTo>
                    <a:pt x="13433" y="4175"/>
                    <a:pt x="5446" y="4175"/>
                    <a:pt x="5446" y="9258"/>
                  </a:cubicBezTo>
                  <a:lnTo>
                    <a:pt x="5446" y="9258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5" name="任意多边形: 形状 1914">
              <a:extLst>
                <a:ext uri="{FF2B5EF4-FFF2-40B4-BE49-F238E27FC236}">
                  <a16:creationId xmlns:a16="http://schemas.microsoft.com/office/drawing/2014/main" xmlns="" id="{98161A83-6BD9-47CC-A983-5933157C77AF}"/>
                </a:ext>
              </a:extLst>
            </p:cNvPr>
            <p:cNvSpPr/>
            <p:nvPr/>
          </p:nvSpPr>
          <p:spPr>
            <a:xfrm>
              <a:off x="1679324" y="5923962"/>
              <a:ext cx="65348" cy="50826"/>
            </a:xfrm>
            <a:custGeom>
              <a:avLst/>
              <a:gdLst>
                <a:gd name="connsiteX0" fmla="*/ 43928 w 65347"/>
                <a:gd name="connsiteY0" fmla="*/ 51189 h 50826"/>
                <a:gd name="connsiteX1" fmla="*/ 27228 w 65347"/>
                <a:gd name="connsiteY1" fmla="*/ 51189 h 50826"/>
                <a:gd name="connsiteX2" fmla="*/ 5446 w 65347"/>
                <a:gd name="connsiteY2" fmla="*/ 30132 h 50826"/>
                <a:gd name="connsiteX3" fmla="*/ 5446 w 65347"/>
                <a:gd name="connsiteY3" fmla="*/ 27228 h 50826"/>
                <a:gd name="connsiteX4" fmla="*/ 26502 w 65347"/>
                <a:gd name="connsiteY4" fmla="*/ 5446 h 50826"/>
                <a:gd name="connsiteX5" fmla="*/ 43202 w 65347"/>
                <a:gd name="connsiteY5" fmla="*/ 5446 h 50826"/>
                <a:gd name="connsiteX6" fmla="*/ 64985 w 65347"/>
                <a:gd name="connsiteY6" fmla="*/ 26502 h 50826"/>
                <a:gd name="connsiteX7" fmla="*/ 64985 w 65347"/>
                <a:gd name="connsiteY7" fmla="*/ 29406 h 50826"/>
                <a:gd name="connsiteX8" fmla="*/ 43928 w 65347"/>
                <a:gd name="connsiteY8" fmla="*/ 51189 h 5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347" h="50826">
                  <a:moveTo>
                    <a:pt x="43928" y="51189"/>
                  </a:moveTo>
                  <a:lnTo>
                    <a:pt x="27228" y="51189"/>
                  </a:lnTo>
                  <a:cubicBezTo>
                    <a:pt x="15611" y="51189"/>
                    <a:pt x="5446" y="41750"/>
                    <a:pt x="5446" y="30132"/>
                  </a:cubicBezTo>
                  <a:lnTo>
                    <a:pt x="5446" y="27228"/>
                  </a:lnTo>
                  <a:cubicBezTo>
                    <a:pt x="5446" y="15611"/>
                    <a:pt x="14885" y="5446"/>
                    <a:pt x="26502" y="5446"/>
                  </a:cubicBezTo>
                  <a:lnTo>
                    <a:pt x="43202" y="5446"/>
                  </a:lnTo>
                  <a:cubicBezTo>
                    <a:pt x="54820" y="5446"/>
                    <a:pt x="64985" y="14885"/>
                    <a:pt x="64985" y="26502"/>
                  </a:cubicBezTo>
                  <a:lnTo>
                    <a:pt x="64985" y="29406"/>
                  </a:lnTo>
                  <a:cubicBezTo>
                    <a:pt x="64985" y="41024"/>
                    <a:pt x="55546" y="51189"/>
                    <a:pt x="43928" y="51189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6" name="任意多边形: 形状 1915">
              <a:extLst>
                <a:ext uri="{FF2B5EF4-FFF2-40B4-BE49-F238E27FC236}">
                  <a16:creationId xmlns:a16="http://schemas.microsoft.com/office/drawing/2014/main" xmlns="" id="{ABB7DABD-F86D-4481-A9D0-5AE16C0C483A}"/>
                </a:ext>
              </a:extLst>
            </p:cNvPr>
            <p:cNvSpPr/>
            <p:nvPr/>
          </p:nvSpPr>
          <p:spPr>
            <a:xfrm>
              <a:off x="1279246" y="4794172"/>
              <a:ext cx="697043" cy="631695"/>
            </a:xfrm>
            <a:custGeom>
              <a:avLst/>
              <a:gdLst>
                <a:gd name="connsiteX0" fmla="*/ 484667 w 697042"/>
                <a:gd name="connsiteY0" fmla="*/ 600836 h 631694"/>
                <a:gd name="connsiteX1" fmla="*/ 57728 w 697042"/>
                <a:gd name="connsiteY1" fmla="*/ 268289 h 631694"/>
                <a:gd name="connsiteX2" fmla="*/ 218193 w 697042"/>
                <a:gd name="connsiteY2" fmla="*/ 5446 h 631694"/>
                <a:gd name="connsiteX3" fmla="*/ 5450 w 697042"/>
                <a:gd name="connsiteY3" fmla="*/ 296606 h 631694"/>
                <a:gd name="connsiteX4" fmla="*/ 432389 w 697042"/>
                <a:gd name="connsiteY4" fmla="*/ 629154 h 631694"/>
                <a:gd name="connsiteX5" fmla="*/ 695958 w 697042"/>
                <a:gd name="connsiteY5" fmla="*/ 555819 h 631694"/>
                <a:gd name="connsiteX6" fmla="*/ 484667 w 697042"/>
                <a:gd name="connsiteY6" fmla="*/ 600836 h 63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042" h="631694">
                  <a:moveTo>
                    <a:pt x="484667" y="600836"/>
                  </a:moveTo>
                  <a:cubicBezTo>
                    <a:pt x="249415" y="601562"/>
                    <a:pt x="58455" y="452715"/>
                    <a:pt x="57728" y="268289"/>
                  </a:cubicBezTo>
                  <a:cubicBezTo>
                    <a:pt x="57002" y="162280"/>
                    <a:pt x="120172" y="67163"/>
                    <a:pt x="218193" y="5446"/>
                  </a:cubicBezTo>
                  <a:cubicBezTo>
                    <a:pt x="90402" y="63533"/>
                    <a:pt x="4724" y="172445"/>
                    <a:pt x="5450" y="296606"/>
                  </a:cubicBezTo>
                  <a:cubicBezTo>
                    <a:pt x="6176" y="481032"/>
                    <a:pt x="197137" y="630606"/>
                    <a:pt x="432389" y="629154"/>
                  </a:cubicBezTo>
                  <a:cubicBezTo>
                    <a:pt x="531863" y="629154"/>
                    <a:pt x="624076" y="601562"/>
                    <a:pt x="695958" y="555819"/>
                  </a:cubicBezTo>
                  <a:cubicBezTo>
                    <a:pt x="633515" y="584136"/>
                    <a:pt x="561632" y="600836"/>
                    <a:pt x="484667" y="600836"/>
                  </a:cubicBezTo>
                  <a:close/>
                </a:path>
              </a:pathLst>
            </a:custGeom>
            <a:solidFill>
              <a:srgbClr val="C00000">
                <a:alpha val="5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7" name="任意多边形: 形状 1916">
              <a:extLst>
                <a:ext uri="{FF2B5EF4-FFF2-40B4-BE49-F238E27FC236}">
                  <a16:creationId xmlns:a16="http://schemas.microsoft.com/office/drawing/2014/main" xmlns="" id="{E16C03E5-D354-44F8-B5A5-30B1D089CD1A}"/>
                </a:ext>
              </a:extLst>
            </p:cNvPr>
            <p:cNvSpPr/>
            <p:nvPr/>
          </p:nvSpPr>
          <p:spPr>
            <a:xfrm>
              <a:off x="1581913" y="5445834"/>
              <a:ext cx="43565" cy="334000"/>
            </a:xfrm>
            <a:custGeom>
              <a:avLst/>
              <a:gdLst>
                <a:gd name="connsiteX0" fmla="*/ 7739 w 43565"/>
                <a:gd name="connsiteY0" fmla="*/ 10891 h 333999"/>
                <a:gd name="connsiteX1" fmla="*/ 31700 w 43565"/>
                <a:gd name="connsiteY1" fmla="*/ 327465 h 333999"/>
                <a:gd name="connsiteX2" fmla="*/ 42591 w 43565"/>
                <a:gd name="connsiteY2" fmla="*/ 324561 h 333999"/>
                <a:gd name="connsiteX3" fmla="*/ 19356 w 43565"/>
                <a:gd name="connsiteY3" fmla="*/ 10891 h 333999"/>
                <a:gd name="connsiteX4" fmla="*/ 7739 w 43565"/>
                <a:gd name="connsiteY4" fmla="*/ 10891 h 333999"/>
                <a:gd name="connsiteX5" fmla="*/ 7739 w 43565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33999">
                  <a:moveTo>
                    <a:pt x="7739" y="10891"/>
                  </a:moveTo>
                  <a:cubicBezTo>
                    <a:pt x="1204" y="116900"/>
                    <a:pt x="8465" y="223635"/>
                    <a:pt x="31700" y="327465"/>
                  </a:cubicBezTo>
                  <a:cubicBezTo>
                    <a:pt x="33152" y="334726"/>
                    <a:pt x="44043" y="331821"/>
                    <a:pt x="42591" y="324561"/>
                  </a:cubicBezTo>
                  <a:cubicBezTo>
                    <a:pt x="20083" y="221456"/>
                    <a:pt x="12822" y="116174"/>
                    <a:pt x="19356" y="10891"/>
                  </a:cubicBezTo>
                  <a:cubicBezTo>
                    <a:pt x="19356" y="3630"/>
                    <a:pt x="8465" y="3630"/>
                    <a:pt x="7739" y="10891"/>
                  </a:cubicBezTo>
                  <a:lnTo>
                    <a:pt x="7739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8" name="任意多边形: 形状 1917">
              <a:extLst>
                <a:ext uri="{FF2B5EF4-FFF2-40B4-BE49-F238E27FC236}">
                  <a16:creationId xmlns:a16="http://schemas.microsoft.com/office/drawing/2014/main" xmlns="" id="{69891EE6-3733-4598-AB23-9E6A0A93C92F}"/>
                </a:ext>
              </a:extLst>
            </p:cNvPr>
            <p:cNvSpPr/>
            <p:nvPr/>
          </p:nvSpPr>
          <p:spPr>
            <a:xfrm>
              <a:off x="1603292" y="5428408"/>
              <a:ext cx="43565" cy="348521"/>
            </a:xfrm>
            <a:custGeom>
              <a:avLst/>
              <a:gdLst>
                <a:gd name="connsiteX0" fmla="*/ 13225 w 43565"/>
                <a:gd name="connsiteY0" fmla="*/ 10891 h 348521"/>
                <a:gd name="connsiteX1" fmla="*/ 30651 w 43565"/>
                <a:gd name="connsiteY1" fmla="*/ 344165 h 348521"/>
                <a:gd name="connsiteX2" fmla="*/ 41542 w 43565"/>
                <a:gd name="connsiteY2" fmla="*/ 341260 h 348521"/>
                <a:gd name="connsiteX3" fmla="*/ 24116 w 43565"/>
                <a:gd name="connsiteY3" fmla="*/ 10891 h 348521"/>
                <a:gd name="connsiteX4" fmla="*/ 13225 w 43565"/>
                <a:gd name="connsiteY4" fmla="*/ 10891 h 348521"/>
                <a:gd name="connsiteX5" fmla="*/ 13225 w 43565"/>
                <a:gd name="connsiteY5" fmla="*/ 10891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48521">
                  <a:moveTo>
                    <a:pt x="13225" y="10891"/>
                  </a:moveTo>
                  <a:cubicBezTo>
                    <a:pt x="-1297" y="121983"/>
                    <a:pt x="4512" y="235252"/>
                    <a:pt x="30651" y="344165"/>
                  </a:cubicBezTo>
                  <a:cubicBezTo>
                    <a:pt x="32103" y="351426"/>
                    <a:pt x="42995" y="348521"/>
                    <a:pt x="41542" y="341260"/>
                  </a:cubicBezTo>
                  <a:cubicBezTo>
                    <a:pt x="15403" y="233074"/>
                    <a:pt x="10321" y="121256"/>
                    <a:pt x="24116" y="10891"/>
                  </a:cubicBezTo>
                  <a:cubicBezTo>
                    <a:pt x="25569" y="3630"/>
                    <a:pt x="13951" y="3630"/>
                    <a:pt x="13225" y="10891"/>
                  </a:cubicBezTo>
                  <a:lnTo>
                    <a:pt x="13225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9" name="任意多边形: 形状 1918">
              <a:extLst>
                <a:ext uri="{FF2B5EF4-FFF2-40B4-BE49-F238E27FC236}">
                  <a16:creationId xmlns:a16="http://schemas.microsoft.com/office/drawing/2014/main" xmlns="" id="{C5D4354C-DF80-4333-8B7E-0B03B2EB4964}"/>
                </a:ext>
              </a:extLst>
            </p:cNvPr>
            <p:cNvSpPr/>
            <p:nvPr/>
          </p:nvSpPr>
          <p:spPr>
            <a:xfrm>
              <a:off x="1622065" y="5440025"/>
              <a:ext cx="29043" cy="312217"/>
            </a:xfrm>
            <a:custGeom>
              <a:avLst/>
              <a:gdLst>
                <a:gd name="connsiteX0" fmla="*/ 6796 w 29043"/>
                <a:gd name="connsiteY0" fmla="*/ 10891 h 312216"/>
                <a:gd name="connsiteX1" fmla="*/ 18413 w 29043"/>
                <a:gd name="connsiteY1" fmla="*/ 302778 h 312216"/>
                <a:gd name="connsiteX2" fmla="*/ 29305 w 29043"/>
                <a:gd name="connsiteY2" fmla="*/ 302778 h 312216"/>
                <a:gd name="connsiteX3" fmla="*/ 17687 w 29043"/>
                <a:gd name="connsiteY3" fmla="*/ 10891 h 312216"/>
                <a:gd name="connsiteX4" fmla="*/ 6796 w 29043"/>
                <a:gd name="connsiteY4" fmla="*/ 10891 h 312216"/>
                <a:gd name="connsiteX5" fmla="*/ 6796 w 29043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12216">
                  <a:moveTo>
                    <a:pt x="6796" y="10891"/>
                  </a:moveTo>
                  <a:cubicBezTo>
                    <a:pt x="3165" y="108187"/>
                    <a:pt x="6796" y="206208"/>
                    <a:pt x="18413" y="302778"/>
                  </a:cubicBezTo>
                  <a:cubicBezTo>
                    <a:pt x="19139" y="310039"/>
                    <a:pt x="30757" y="310039"/>
                    <a:pt x="29305" y="302778"/>
                  </a:cubicBezTo>
                  <a:cubicBezTo>
                    <a:pt x="18413" y="206208"/>
                    <a:pt x="14057" y="108187"/>
                    <a:pt x="17687" y="10891"/>
                  </a:cubicBezTo>
                  <a:cubicBezTo>
                    <a:pt x="18413" y="3630"/>
                    <a:pt x="7522" y="3630"/>
                    <a:pt x="6796" y="10891"/>
                  </a:cubicBezTo>
                  <a:lnTo>
                    <a:pt x="679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0" name="任意多边形: 形状 1919">
              <a:extLst>
                <a:ext uri="{FF2B5EF4-FFF2-40B4-BE49-F238E27FC236}">
                  <a16:creationId xmlns:a16="http://schemas.microsoft.com/office/drawing/2014/main" xmlns="" id="{7500B980-C728-4372-88C2-AA97751F38A2}"/>
                </a:ext>
              </a:extLst>
            </p:cNvPr>
            <p:cNvSpPr/>
            <p:nvPr/>
          </p:nvSpPr>
          <p:spPr>
            <a:xfrm>
              <a:off x="1646650" y="5434217"/>
              <a:ext cx="21783" cy="268652"/>
            </a:xfrm>
            <a:custGeom>
              <a:avLst/>
              <a:gdLst>
                <a:gd name="connsiteX0" fmla="*/ 6172 w 21782"/>
                <a:gd name="connsiteY0" fmla="*/ 10891 h 268651"/>
                <a:gd name="connsiteX1" fmla="*/ 5446 w 21782"/>
                <a:gd name="connsiteY1" fmla="*/ 262117 h 268651"/>
                <a:gd name="connsiteX2" fmla="*/ 16337 w 21782"/>
                <a:gd name="connsiteY2" fmla="*/ 262117 h 268651"/>
                <a:gd name="connsiteX3" fmla="*/ 17063 w 21782"/>
                <a:gd name="connsiteY3" fmla="*/ 10891 h 268651"/>
                <a:gd name="connsiteX4" fmla="*/ 6172 w 21782"/>
                <a:gd name="connsiteY4" fmla="*/ 10891 h 268651"/>
                <a:gd name="connsiteX5" fmla="*/ 6172 w 21782"/>
                <a:gd name="connsiteY5" fmla="*/ 10891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68651">
                  <a:moveTo>
                    <a:pt x="6172" y="10891"/>
                  </a:moveTo>
                  <a:cubicBezTo>
                    <a:pt x="6172" y="94391"/>
                    <a:pt x="5446" y="178617"/>
                    <a:pt x="5446" y="262117"/>
                  </a:cubicBezTo>
                  <a:cubicBezTo>
                    <a:pt x="5446" y="269378"/>
                    <a:pt x="16337" y="269378"/>
                    <a:pt x="16337" y="262117"/>
                  </a:cubicBezTo>
                  <a:cubicBezTo>
                    <a:pt x="16337" y="178617"/>
                    <a:pt x="17063" y="94391"/>
                    <a:pt x="17063" y="10891"/>
                  </a:cubicBezTo>
                  <a:cubicBezTo>
                    <a:pt x="17789" y="3630"/>
                    <a:pt x="6172" y="3630"/>
                    <a:pt x="6172" y="10891"/>
                  </a:cubicBezTo>
                  <a:lnTo>
                    <a:pt x="617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1" name="任意多边形: 形状 1920">
              <a:extLst>
                <a:ext uri="{FF2B5EF4-FFF2-40B4-BE49-F238E27FC236}">
                  <a16:creationId xmlns:a16="http://schemas.microsoft.com/office/drawing/2014/main" xmlns="" id="{34EFD17B-C44F-4305-8B32-820F4DED3007}"/>
                </a:ext>
              </a:extLst>
            </p:cNvPr>
            <p:cNvSpPr/>
            <p:nvPr/>
          </p:nvSpPr>
          <p:spPr>
            <a:xfrm>
              <a:off x="1660446" y="5434217"/>
              <a:ext cx="29043" cy="363043"/>
            </a:xfrm>
            <a:custGeom>
              <a:avLst/>
              <a:gdLst>
                <a:gd name="connsiteX0" fmla="*/ 17789 w 29043"/>
                <a:gd name="connsiteY0" fmla="*/ 10891 h 363042"/>
                <a:gd name="connsiteX1" fmla="*/ 5446 w 29043"/>
                <a:gd name="connsiteY1" fmla="*/ 358686 h 363042"/>
                <a:gd name="connsiteX2" fmla="*/ 16337 w 29043"/>
                <a:gd name="connsiteY2" fmla="*/ 358686 h 363042"/>
                <a:gd name="connsiteX3" fmla="*/ 17789 w 29043"/>
                <a:gd name="connsiteY3" fmla="*/ 316573 h 363042"/>
                <a:gd name="connsiteX4" fmla="*/ 6898 w 29043"/>
                <a:gd name="connsiteY4" fmla="*/ 316573 h 363042"/>
                <a:gd name="connsiteX5" fmla="*/ 5446 w 29043"/>
                <a:gd name="connsiteY5" fmla="*/ 358686 h 363042"/>
                <a:gd name="connsiteX6" fmla="*/ 16337 w 29043"/>
                <a:gd name="connsiteY6" fmla="*/ 358686 h 363042"/>
                <a:gd name="connsiteX7" fmla="*/ 28680 w 29043"/>
                <a:gd name="connsiteY7" fmla="*/ 10891 h 363042"/>
                <a:gd name="connsiteX8" fmla="*/ 17789 w 29043"/>
                <a:gd name="connsiteY8" fmla="*/ 10891 h 363042"/>
                <a:gd name="connsiteX9" fmla="*/ 17789 w 29043"/>
                <a:gd name="connsiteY9" fmla="*/ 10891 h 36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43" h="363042">
                  <a:moveTo>
                    <a:pt x="17789" y="10891"/>
                  </a:moveTo>
                  <a:cubicBezTo>
                    <a:pt x="11980" y="127065"/>
                    <a:pt x="8350" y="242513"/>
                    <a:pt x="5446" y="358686"/>
                  </a:cubicBezTo>
                  <a:cubicBezTo>
                    <a:pt x="5446" y="365947"/>
                    <a:pt x="16337" y="365947"/>
                    <a:pt x="16337" y="358686"/>
                  </a:cubicBezTo>
                  <a:cubicBezTo>
                    <a:pt x="17063" y="344891"/>
                    <a:pt x="17063" y="331095"/>
                    <a:pt x="17789" y="316573"/>
                  </a:cubicBezTo>
                  <a:cubicBezTo>
                    <a:pt x="17789" y="309312"/>
                    <a:pt x="6898" y="309312"/>
                    <a:pt x="6898" y="316573"/>
                  </a:cubicBezTo>
                  <a:cubicBezTo>
                    <a:pt x="6172" y="330369"/>
                    <a:pt x="6172" y="344165"/>
                    <a:pt x="5446" y="358686"/>
                  </a:cubicBezTo>
                  <a:cubicBezTo>
                    <a:pt x="9076" y="358686"/>
                    <a:pt x="12707" y="358686"/>
                    <a:pt x="16337" y="358686"/>
                  </a:cubicBezTo>
                  <a:cubicBezTo>
                    <a:pt x="18515" y="242513"/>
                    <a:pt x="22872" y="127065"/>
                    <a:pt x="28680" y="10891"/>
                  </a:cubicBezTo>
                  <a:cubicBezTo>
                    <a:pt x="29406" y="3630"/>
                    <a:pt x="18515" y="3630"/>
                    <a:pt x="17789" y="10891"/>
                  </a:cubicBezTo>
                  <a:lnTo>
                    <a:pt x="17789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2" name="任意多边形: 形状 1921">
              <a:extLst>
                <a:ext uri="{FF2B5EF4-FFF2-40B4-BE49-F238E27FC236}">
                  <a16:creationId xmlns:a16="http://schemas.microsoft.com/office/drawing/2014/main" xmlns="" id="{DDFBC7C9-2B74-40FF-92D8-3AACC47B4D58}"/>
                </a:ext>
              </a:extLst>
            </p:cNvPr>
            <p:cNvSpPr/>
            <p:nvPr/>
          </p:nvSpPr>
          <p:spPr>
            <a:xfrm>
              <a:off x="1705463" y="5432764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8350 w 21782"/>
                <a:gd name="connsiteY1" fmla="*/ 305682 h 312216"/>
                <a:gd name="connsiteX2" fmla="*/ 19241 w 21782"/>
                <a:gd name="connsiteY2" fmla="*/ 305682 h 312216"/>
                <a:gd name="connsiteX3" fmla="*/ 16337 w 21782"/>
                <a:gd name="connsiteY3" fmla="*/ 10891 h 312216"/>
                <a:gd name="connsiteX4" fmla="*/ 5446 w 21782"/>
                <a:gd name="connsiteY4" fmla="*/ 10891 h 312216"/>
                <a:gd name="connsiteX5" fmla="*/ 5446 w 21782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6172" y="108913"/>
                    <a:pt x="7624" y="206935"/>
                    <a:pt x="8350" y="305682"/>
                  </a:cubicBezTo>
                  <a:cubicBezTo>
                    <a:pt x="8350" y="312943"/>
                    <a:pt x="19967" y="312943"/>
                    <a:pt x="19241" y="305682"/>
                  </a:cubicBezTo>
                  <a:cubicBezTo>
                    <a:pt x="18515" y="207661"/>
                    <a:pt x="17063" y="109639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3" name="任意多边形: 形状 1922">
              <a:extLst>
                <a:ext uri="{FF2B5EF4-FFF2-40B4-BE49-F238E27FC236}">
                  <a16:creationId xmlns:a16="http://schemas.microsoft.com/office/drawing/2014/main" xmlns="" id="{9B20F2B6-43AB-46CE-B791-EC6A633CA09B}"/>
                </a:ext>
              </a:extLst>
            </p:cNvPr>
            <p:cNvSpPr/>
            <p:nvPr/>
          </p:nvSpPr>
          <p:spPr>
            <a:xfrm>
              <a:off x="1725793" y="5434217"/>
              <a:ext cx="21783" cy="355782"/>
            </a:xfrm>
            <a:custGeom>
              <a:avLst/>
              <a:gdLst>
                <a:gd name="connsiteX0" fmla="*/ 5446 w 21782"/>
                <a:gd name="connsiteY0" fmla="*/ 10891 h 355782"/>
                <a:gd name="connsiteX1" fmla="*/ 8350 w 21782"/>
                <a:gd name="connsiteY1" fmla="*/ 344891 h 355782"/>
                <a:gd name="connsiteX2" fmla="*/ 19241 w 21782"/>
                <a:gd name="connsiteY2" fmla="*/ 344891 h 355782"/>
                <a:gd name="connsiteX3" fmla="*/ 17789 w 21782"/>
                <a:gd name="connsiteY3" fmla="*/ 320204 h 355782"/>
                <a:gd name="connsiteX4" fmla="*/ 6898 w 21782"/>
                <a:gd name="connsiteY4" fmla="*/ 320204 h 355782"/>
                <a:gd name="connsiteX5" fmla="*/ 8350 w 21782"/>
                <a:gd name="connsiteY5" fmla="*/ 344891 h 355782"/>
                <a:gd name="connsiteX6" fmla="*/ 19241 w 21782"/>
                <a:gd name="connsiteY6" fmla="*/ 344891 h 355782"/>
                <a:gd name="connsiteX7" fmla="*/ 16337 w 21782"/>
                <a:gd name="connsiteY7" fmla="*/ 10891 h 355782"/>
                <a:gd name="connsiteX8" fmla="*/ 5446 w 21782"/>
                <a:gd name="connsiteY8" fmla="*/ 10891 h 355782"/>
                <a:gd name="connsiteX9" fmla="*/ 5446 w 21782"/>
                <a:gd name="connsiteY9" fmla="*/ 10891 h 3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55782">
                  <a:moveTo>
                    <a:pt x="5446" y="10891"/>
                  </a:moveTo>
                  <a:cubicBezTo>
                    <a:pt x="9076" y="121982"/>
                    <a:pt x="9802" y="233073"/>
                    <a:pt x="8350" y="344891"/>
                  </a:cubicBezTo>
                  <a:cubicBezTo>
                    <a:pt x="11980" y="344891"/>
                    <a:pt x="15611" y="344891"/>
                    <a:pt x="19241" y="344891"/>
                  </a:cubicBezTo>
                  <a:cubicBezTo>
                    <a:pt x="18515" y="336904"/>
                    <a:pt x="18515" y="328191"/>
                    <a:pt x="17789" y="320204"/>
                  </a:cubicBezTo>
                  <a:cubicBezTo>
                    <a:pt x="17789" y="312943"/>
                    <a:pt x="6172" y="312943"/>
                    <a:pt x="6898" y="320204"/>
                  </a:cubicBezTo>
                  <a:cubicBezTo>
                    <a:pt x="7624" y="328191"/>
                    <a:pt x="7624" y="336904"/>
                    <a:pt x="8350" y="344891"/>
                  </a:cubicBezTo>
                  <a:cubicBezTo>
                    <a:pt x="8350" y="352152"/>
                    <a:pt x="19241" y="352152"/>
                    <a:pt x="19241" y="344891"/>
                  </a:cubicBezTo>
                  <a:cubicBezTo>
                    <a:pt x="21420" y="233800"/>
                    <a:pt x="19967" y="121982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4" name="任意多边形: 形状 1923">
              <a:extLst>
                <a:ext uri="{FF2B5EF4-FFF2-40B4-BE49-F238E27FC236}">
                  <a16:creationId xmlns:a16="http://schemas.microsoft.com/office/drawing/2014/main" xmlns="" id="{867848AC-ADED-4FFA-9DCB-B97A39AD3487}"/>
                </a:ext>
              </a:extLst>
            </p:cNvPr>
            <p:cNvSpPr/>
            <p:nvPr/>
          </p:nvSpPr>
          <p:spPr>
            <a:xfrm>
              <a:off x="1750480" y="5442203"/>
              <a:ext cx="21783" cy="319478"/>
            </a:xfrm>
            <a:custGeom>
              <a:avLst/>
              <a:gdLst>
                <a:gd name="connsiteX0" fmla="*/ 5446 w 21782"/>
                <a:gd name="connsiteY0" fmla="*/ 10891 h 319477"/>
                <a:gd name="connsiteX1" fmla="*/ 10528 w 21782"/>
                <a:gd name="connsiteY1" fmla="*/ 315122 h 319477"/>
                <a:gd name="connsiteX2" fmla="*/ 21420 w 21782"/>
                <a:gd name="connsiteY2" fmla="*/ 315122 h 319477"/>
                <a:gd name="connsiteX3" fmla="*/ 22872 w 21782"/>
                <a:gd name="connsiteY3" fmla="*/ 287530 h 319477"/>
                <a:gd name="connsiteX4" fmla="*/ 11980 w 21782"/>
                <a:gd name="connsiteY4" fmla="*/ 287530 h 319477"/>
                <a:gd name="connsiteX5" fmla="*/ 10528 w 21782"/>
                <a:gd name="connsiteY5" fmla="*/ 315122 h 319477"/>
                <a:gd name="connsiteX6" fmla="*/ 21420 w 21782"/>
                <a:gd name="connsiteY6" fmla="*/ 315122 h 319477"/>
                <a:gd name="connsiteX7" fmla="*/ 16337 w 21782"/>
                <a:gd name="connsiteY7" fmla="*/ 10891 h 319477"/>
                <a:gd name="connsiteX8" fmla="*/ 5446 w 21782"/>
                <a:gd name="connsiteY8" fmla="*/ 10891 h 319477"/>
                <a:gd name="connsiteX9" fmla="*/ 5446 w 21782"/>
                <a:gd name="connsiteY9" fmla="*/ 10891 h 31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9477">
                  <a:moveTo>
                    <a:pt x="5446" y="10891"/>
                  </a:moveTo>
                  <a:cubicBezTo>
                    <a:pt x="6898" y="112543"/>
                    <a:pt x="9076" y="214195"/>
                    <a:pt x="10528" y="315122"/>
                  </a:cubicBezTo>
                  <a:cubicBezTo>
                    <a:pt x="10528" y="322382"/>
                    <a:pt x="21420" y="322382"/>
                    <a:pt x="21420" y="315122"/>
                  </a:cubicBezTo>
                  <a:cubicBezTo>
                    <a:pt x="22146" y="305682"/>
                    <a:pt x="22872" y="296969"/>
                    <a:pt x="22872" y="287530"/>
                  </a:cubicBezTo>
                  <a:cubicBezTo>
                    <a:pt x="23598" y="280269"/>
                    <a:pt x="11980" y="280269"/>
                    <a:pt x="11980" y="287530"/>
                  </a:cubicBezTo>
                  <a:cubicBezTo>
                    <a:pt x="11254" y="296969"/>
                    <a:pt x="10528" y="305682"/>
                    <a:pt x="10528" y="315122"/>
                  </a:cubicBezTo>
                  <a:cubicBezTo>
                    <a:pt x="14159" y="315122"/>
                    <a:pt x="17789" y="315122"/>
                    <a:pt x="21420" y="315122"/>
                  </a:cubicBezTo>
                  <a:cubicBezTo>
                    <a:pt x="19967" y="213469"/>
                    <a:pt x="17789" y="111817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5" name="任意多边形: 形状 1924">
              <a:extLst>
                <a:ext uri="{FF2B5EF4-FFF2-40B4-BE49-F238E27FC236}">
                  <a16:creationId xmlns:a16="http://schemas.microsoft.com/office/drawing/2014/main" xmlns="" id="{750C24F1-2ED7-4949-B312-FC1AD298A225}"/>
                </a:ext>
              </a:extLst>
            </p:cNvPr>
            <p:cNvSpPr/>
            <p:nvPr/>
          </p:nvSpPr>
          <p:spPr>
            <a:xfrm>
              <a:off x="1766454" y="5442203"/>
              <a:ext cx="21783" cy="290434"/>
            </a:xfrm>
            <a:custGeom>
              <a:avLst/>
              <a:gdLst>
                <a:gd name="connsiteX0" fmla="*/ 5446 w 21782"/>
                <a:gd name="connsiteY0" fmla="*/ 10891 h 290434"/>
                <a:gd name="connsiteX1" fmla="*/ 6898 w 21782"/>
                <a:gd name="connsiteY1" fmla="*/ 282448 h 290434"/>
                <a:gd name="connsiteX2" fmla="*/ 17789 w 21782"/>
                <a:gd name="connsiteY2" fmla="*/ 282448 h 290434"/>
                <a:gd name="connsiteX3" fmla="*/ 16337 w 21782"/>
                <a:gd name="connsiteY3" fmla="*/ 10891 h 290434"/>
                <a:gd name="connsiteX4" fmla="*/ 5446 w 21782"/>
                <a:gd name="connsiteY4" fmla="*/ 10891 h 290434"/>
                <a:gd name="connsiteX5" fmla="*/ 5446 w 21782"/>
                <a:gd name="connsiteY5" fmla="*/ 10891 h 29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0434">
                  <a:moveTo>
                    <a:pt x="5446" y="10891"/>
                  </a:moveTo>
                  <a:cubicBezTo>
                    <a:pt x="6898" y="101652"/>
                    <a:pt x="7624" y="191687"/>
                    <a:pt x="6898" y="282448"/>
                  </a:cubicBezTo>
                  <a:cubicBezTo>
                    <a:pt x="6898" y="289708"/>
                    <a:pt x="17789" y="289708"/>
                    <a:pt x="17789" y="282448"/>
                  </a:cubicBezTo>
                  <a:cubicBezTo>
                    <a:pt x="18515" y="191687"/>
                    <a:pt x="17789" y="101652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6" name="任意多边形: 形状 1925">
              <a:extLst>
                <a:ext uri="{FF2B5EF4-FFF2-40B4-BE49-F238E27FC236}">
                  <a16:creationId xmlns:a16="http://schemas.microsoft.com/office/drawing/2014/main" xmlns="" id="{E3791F64-2E8C-435E-990C-3C93ACE27C57}"/>
                </a:ext>
              </a:extLst>
            </p:cNvPr>
            <p:cNvSpPr/>
            <p:nvPr/>
          </p:nvSpPr>
          <p:spPr>
            <a:xfrm>
              <a:off x="1791141" y="5434943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6898 w 21782"/>
                <a:gd name="connsiteY1" fmla="*/ 304956 h 312216"/>
                <a:gd name="connsiteX2" fmla="*/ 17789 w 21782"/>
                <a:gd name="connsiteY2" fmla="*/ 304956 h 312216"/>
                <a:gd name="connsiteX3" fmla="*/ 17789 w 21782"/>
                <a:gd name="connsiteY3" fmla="*/ 292613 h 312216"/>
                <a:gd name="connsiteX4" fmla="*/ 6898 w 21782"/>
                <a:gd name="connsiteY4" fmla="*/ 292613 h 312216"/>
                <a:gd name="connsiteX5" fmla="*/ 6898 w 21782"/>
                <a:gd name="connsiteY5" fmla="*/ 304956 h 312216"/>
                <a:gd name="connsiteX6" fmla="*/ 17789 w 21782"/>
                <a:gd name="connsiteY6" fmla="*/ 304956 h 312216"/>
                <a:gd name="connsiteX7" fmla="*/ 16337 w 21782"/>
                <a:gd name="connsiteY7" fmla="*/ 10891 h 312216"/>
                <a:gd name="connsiteX8" fmla="*/ 5446 w 21782"/>
                <a:gd name="connsiteY8" fmla="*/ 10891 h 312216"/>
                <a:gd name="connsiteX9" fmla="*/ 5446 w 21782"/>
                <a:gd name="connsiteY9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6172" y="108913"/>
                    <a:pt x="6172" y="206935"/>
                    <a:pt x="6898" y="304956"/>
                  </a:cubicBezTo>
                  <a:cubicBezTo>
                    <a:pt x="10528" y="304956"/>
                    <a:pt x="14159" y="304956"/>
                    <a:pt x="17789" y="304956"/>
                  </a:cubicBezTo>
                  <a:cubicBezTo>
                    <a:pt x="17789" y="300600"/>
                    <a:pt x="17789" y="296969"/>
                    <a:pt x="17789" y="292613"/>
                  </a:cubicBezTo>
                  <a:cubicBezTo>
                    <a:pt x="17789" y="285352"/>
                    <a:pt x="6172" y="285352"/>
                    <a:pt x="6898" y="292613"/>
                  </a:cubicBezTo>
                  <a:cubicBezTo>
                    <a:pt x="6898" y="296969"/>
                    <a:pt x="6898" y="300600"/>
                    <a:pt x="6898" y="304956"/>
                  </a:cubicBezTo>
                  <a:cubicBezTo>
                    <a:pt x="6898" y="312217"/>
                    <a:pt x="18515" y="312217"/>
                    <a:pt x="17789" y="304956"/>
                  </a:cubicBezTo>
                  <a:cubicBezTo>
                    <a:pt x="17063" y="206935"/>
                    <a:pt x="17063" y="108913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7" name="任意多边形: 形状 1926">
              <a:extLst>
                <a:ext uri="{FF2B5EF4-FFF2-40B4-BE49-F238E27FC236}">
                  <a16:creationId xmlns:a16="http://schemas.microsoft.com/office/drawing/2014/main" xmlns="" id="{3A7FF8E0-1CCA-4104-8174-D795999F5BB1}"/>
                </a:ext>
              </a:extLst>
            </p:cNvPr>
            <p:cNvSpPr/>
            <p:nvPr/>
          </p:nvSpPr>
          <p:spPr>
            <a:xfrm>
              <a:off x="1804176" y="5430586"/>
              <a:ext cx="29043" cy="304956"/>
            </a:xfrm>
            <a:custGeom>
              <a:avLst/>
              <a:gdLst>
                <a:gd name="connsiteX0" fmla="*/ 5480 w 29043"/>
                <a:gd name="connsiteY0" fmla="*/ 10891 h 304956"/>
                <a:gd name="connsiteX1" fmla="*/ 7659 w 29043"/>
                <a:gd name="connsiteY1" fmla="*/ 296969 h 304956"/>
                <a:gd name="connsiteX2" fmla="*/ 18550 w 29043"/>
                <a:gd name="connsiteY2" fmla="*/ 296969 h 304956"/>
                <a:gd name="connsiteX3" fmla="*/ 16372 w 29043"/>
                <a:gd name="connsiteY3" fmla="*/ 10891 h 304956"/>
                <a:gd name="connsiteX4" fmla="*/ 5480 w 29043"/>
                <a:gd name="connsiteY4" fmla="*/ 10891 h 304956"/>
                <a:gd name="connsiteX5" fmla="*/ 5480 w 29043"/>
                <a:gd name="connsiteY5" fmla="*/ 10891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04956">
                  <a:moveTo>
                    <a:pt x="5480" y="10891"/>
                  </a:moveTo>
                  <a:cubicBezTo>
                    <a:pt x="14193" y="106008"/>
                    <a:pt x="14919" y="201852"/>
                    <a:pt x="7659" y="296969"/>
                  </a:cubicBezTo>
                  <a:cubicBezTo>
                    <a:pt x="6933" y="304230"/>
                    <a:pt x="18550" y="304230"/>
                    <a:pt x="18550" y="296969"/>
                  </a:cubicBezTo>
                  <a:cubicBezTo>
                    <a:pt x="25811" y="201852"/>
                    <a:pt x="25811" y="106008"/>
                    <a:pt x="16372" y="10891"/>
                  </a:cubicBezTo>
                  <a:cubicBezTo>
                    <a:pt x="15646" y="3630"/>
                    <a:pt x="4754" y="3630"/>
                    <a:pt x="5480" y="10891"/>
                  </a:cubicBezTo>
                  <a:lnTo>
                    <a:pt x="548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8" name="任意多边形: 形状 1927">
              <a:extLst>
                <a:ext uri="{FF2B5EF4-FFF2-40B4-BE49-F238E27FC236}">
                  <a16:creationId xmlns:a16="http://schemas.microsoft.com/office/drawing/2014/main" xmlns="" id="{8B184C1A-C194-4BC5-874D-3FBE6CC44D7E}"/>
                </a:ext>
              </a:extLst>
            </p:cNvPr>
            <p:cNvSpPr/>
            <p:nvPr/>
          </p:nvSpPr>
          <p:spPr>
            <a:xfrm>
              <a:off x="1822328" y="5433491"/>
              <a:ext cx="29043" cy="334000"/>
            </a:xfrm>
            <a:custGeom>
              <a:avLst/>
              <a:gdLst>
                <a:gd name="connsiteX0" fmla="*/ 5480 w 29043"/>
                <a:gd name="connsiteY0" fmla="*/ 10891 h 333999"/>
                <a:gd name="connsiteX1" fmla="*/ 12015 w 29043"/>
                <a:gd name="connsiteY1" fmla="*/ 323108 h 333999"/>
                <a:gd name="connsiteX2" fmla="*/ 22906 w 29043"/>
                <a:gd name="connsiteY2" fmla="*/ 323108 h 333999"/>
                <a:gd name="connsiteX3" fmla="*/ 16372 w 29043"/>
                <a:gd name="connsiteY3" fmla="*/ 10891 h 333999"/>
                <a:gd name="connsiteX4" fmla="*/ 5480 w 29043"/>
                <a:gd name="connsiteY4" fmla="*/ 10891 h 333999"/>
                <a:gd name="connsiteX5" fmla="*/ 5480 w 29043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33999">
                  <a:moveTo>
                    <a:pt x="5480" y="10891"/>
                  </a:moveTo>
                  <a:cubicBezTo>
                    <a:pt x="15646" y="114721"/>
                    <a:pt x="17824" y="218552"/>
                    <a:pt x="12015" y="323108"/>
                  </a:cubicBezTo>
                  <a:cubicBezTo>
                    <a:pt x="11289" y="330369"/>
                    <a:pt x="22906" y="330369"/>
                    <a:pt x="22906" y="323108"/>
                  </a:cubicBezTo>
                  <a:cubicBezTo>
                    <a:pt x="28715" y="219278"/>
                    <a:pt x="26537" y="114721"/>
                    <a:pt x="16372" y="10891"/>
                  </a:cubicBezTo>
                  <a:cubicBezTo>
                    <a:pt x="15646" y="3630"/>
                    <a:pt x="4754" y="3630"/>
                    <a:pt x="5480" y="10891"/>
                  </a:cubicBezTo>
                  <a:lnTo>
                    <a:pt x="548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9" name="任意多边形: 形状 1928">
              <a:extLst>
                <a:ext uri="{FF2B5EF4-FFF2-40B4-BE49-F238E27FC236}">
                  <a16:creationId xmlns:a16="http://schemas.microsoft.com/office/drawing/2014/main" xmlns="" id="{99A35F85-D257-4B68-B0EC-2B46EFF10BB1}"/>
                </a:ext>
              </a:extLst>
            </p:cNvPr>
            <p:cNvSpPr/>
            <p:nvPr/>
          </p:nvSpPr>
          <p:spPr>
            <a:xfrm>
              <a:off x="1797543" y="5445108"/>
              <a:ext cx="43565" cy="334000"/>
            </a:xfrm>
            <a:custGeom>
              <a:avLst/>
              <a:gdLst>
                <a:gd name="connsiteX0" fmla="*/ 26635 w 43565"/>
                <a:gd name="connsiteY0" fmla="*/ 10891 h 333999"/>
                <a:gd name="connsiteX1" fmla="*/ 5579 w 43565"/>
                <a:gd name="connsiteY1" fmla="*/ 324560 h 333999"/>
                <a:gd name="connsiteX2" fmla="*/ 16470 w 43565"/>
                <a:gd name="connsiteY2" fmla="*/ 327465 h 333999"/>
                <a:gd name="connsiteX3" fmla="*/ 38252 w 43565"/>
                <a:gd name="connsiteY3" fmla="*/ 10891 h 333999"/>
                <a:gd name="connsiteX4" fmla="*/ 26635 w 43565"/>
                <a:gd name="connsiteY4" fmla="*/ 10891 h 333999"/>
                <a:gd name="connsiteX5" fmla="*/ 26635 w 43565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33999">
                  <a:moveTo>
                    <a:pt x="26635" y="10891"/>
                  </a:moveTo>
                  <a:cubicBezTo>
                    <a:pt x="33896" y="116174"/>
                    <a:pt x="27361" y="221456"/>
                    <a:pt x="5579" y="324560"/>
                  </a:cubicBezTo>
                  <a:cubicBezTo>
                    <a:pt x="4126" y="331821"/>
                    <a:pt x="15018" y="334725"/>
                    <a:pt x="16470" y="327465"/>
                  </a:cubicBezTo>
                  <a:cubicBezTo>
                    <a:pt x="38252" y="223634"/>
                    <a:pt x="45513" y="116900"/>
                    <a:pt x="38252" y="10891"/>
                  </a:cubicBezTo>
                  <a:cubicBezTo>
                    <a:pt x="37526" y="3630"/>
                    <a:pt x="25909" y="3630"/>
                    <a:pt x="26635" y="10891"/>
                  </a:cubicBezTo>
                  <a:lnTo>
                    <a:pt x="26635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0" name="任意多边形: 形状 1929">
              <a:extLst>
                <a:ext uri="{FF2B5EF4-FFF2-40B4-BE49-F238E27FC236}">
                  <a16:creationId xmlns:a16="http://schemas.microsoft.com/office/drawing/2014/main" xmlns="" id="{13848F23-7458-4011-8BA4-0D7B70C9E53B}"/>
                </a:ext>
              </a:extLst>
            </p:cNvPr>
            <p:cNvSpPr/>
            <p:nvPr/>
          </p:nvSpPr>
          <p:spPr>
            <a:xfrm>
              <a:off x="1776486" y="5427682"/>
              <a:ext cx="43565" cy="348521"/>
            </a:xfrm>
            <a:custGeom>
              <a:avLst/>
              <a:gdLst>
                <a:gd name="connsiteX0" fmla="*/ 20826 w 43565"/>
                <a:gd name="connsiteY0" fmla="*/ 10891 h 348521"/>
                <a:gd name="connsiteX1" fmla="*/ 5579 w 43565"/>
                <a:gd name="connsiteY1" fmla="*/ 341260 h 348521"/>
                <a:gd name="connsiteX2" fmla="*/ 16470 w 43565"/>
                <a:gd name="connsiteY2" fmla="*/ 344165 h 348521"/>
                <a:gd name="connsiteX3" fmla="*/ 31718 w 43565"/>
                <a:gd name="connsiteY3" fmla="*/ 10891 h 348521"/>
                <a:gd name="connsiteX4" fmla="*/ 20826 w 43565"/>
                <a:gd name="connsiteY4" fmla="*/ 10891 h 348521"/>
                <a:gd name="connsiteX5" fmla="*/ 20826 w 43565"/>
                <a:gd name="connsiteY5" fmla="*/ 10891 h 3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5" h="348521">
                  <a:moveTo>
                    <a:pt x="20826" y="10891"/>
                  </a:moveTo>
                  <a:cubicBezTo>
                    <a:pt x="36074" y="121256"/>
                    <a:pt x="30992" y="233074"/>
                    <a:pt x="5579" y="341260"/>
                  </a:cubicBezTo>
                  <a:cubicBezTo>
                    <a:pt x="4126" y="348521"/>
                    <a:pt x="15018" y="351426"/>
                    <a:pt x="16470" y="344165"/>
                  </a:cubicBezTo>
                  <a:cubicBezTo>
                    <a:pt x="41883" y="235252"/>
                    <a:pt x="46965" y="121983"/>
                    <a:pt x="31718" y="10891"/>
                  </a:cubicBezTo>
                  <a:cubicBezTo>
                    <a:pt x="30992" y="3630"/>
                    <a:pt x="20100" y="3630"/>
                    <a:pt x="20826" y="10891"/>
                  </a:cubicBezTo>
                  <a:lnTo>
                    <a:pt x="2082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1" name="任意多边形: 形状 1930">
              <a:extLst>
                <a:ext uri="{FF2B5EF4-FFF2-40B4-BE49-F238E27FC236}">
                  <a16:creationId xmlns:a16="http://schemas.microsoft.com/office/drawing/2014/main" xmlns="" id="{6FF42D74-41DE-443E-B944-05060C1909A9}"/>
                </a:ext>
              </a:extLst>
            </p:cNvPr>
            <p:cNvSpPr/>
            <p:nvPr/>
          </p:nvSpPr>
          <p:spPr>
            <a:xfrm>
              <a:off x="1770050" y="5439299"/>
              <a:ext cx="29043" cy="312217"/>
            </a:xfrm>
            <a:custGeom>
              <a:avLst/>
              <a:gdLst>
                <a:gd name="connsiteX0" fmla="*/ 14920 w 29043"/>
                <a:gd name="connsiteY0" fmla="*/ 10891 h 312216"/>
                <a:gd name="connsiteX1" fmla="*/ 5480 w 29043"/>
                <a:gd name="connsiteY1" fmla="*/ 302778 h 312216"/>
                <a:gd name="connsiteX2" fmla="*/ 16372 w 29043"/>
                <a:gd name="connsiteY2" fmla="*/ 302778 h 312216"/>
                <a:gd name="connsiteX3" fmla="*/ 25811 w 29043"/>
                <a:gd name="connsiteY3" fmla="*/ 10891 h 312216"/>
                <a:gd name="connsiteX4" fmla="*/ 14920 w 29043"/>
                <a:gd name="connsiteY4" fmla="*/ 10891 h 312216"/>
                <a:gd name="connsiteX5" fmla="*/ 14920 w 29043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12216">
                  <a:moveTo>
                    <a:pt x="14920" y="10891"/>
                  </a:moveTo>
                  <a:cubicBezTo>
                    <a:pt x="19276" y="108187"/>
                    <a:pt x="16372" y="206208"/>
                    <a:pt x="5480" y="302778"/>
                  </a:cubicBezTo>
                  <a:cubicBezTo>
                    <a:pt x="4754" y="310039"/>
                    <a:pt x="15646" y="310039"/>
                    <a:pt x="16372" y="302778"/>
                  </a:cubicBezTo>
                  <a:cubicBezTo>
                    <a:pt x="26537" y="205482"/>
                    <a:pt x="30167" y="108187"/>
                    <a:pt x="25811" y="10891"/>
                  </a:cubicBezTo>
                  <a:cubicBezTo>
                    <a:pt x="25811" y="3630"/>
                    <a:pt x="14920" y="3630"/>
                    <a:pt x="14920" y="10891"/>
                  </a:cubicBezTo>
                  <a:lnTo>
                    <a:pt x="14920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2" name="任意多边形: 形状 1931">
              <a:extLst>
                <a:ext uri="{FF2B5EF4-FFF2-40B4-BE49-F238E27FC236}">
                  <a16:creationId xmlns:a16="http://schemas.microsoft.com/office/drawing/2014/main" xmlns="" id="{B7D14EDA-753B-458C-9ABA-22DAB6505B41}"/>
                </a:ext>
              </a:extLst>
            </p:cNvPr>
            <p:cNvSpPr/>
            <p:nvPr/>
          </p:nvSpPr>
          <p:spPr>
            <a:xfrm>
              <a:off x="1755563" y="5434217"/>
              <a:ext cx="21783" cy="268652"/>
            </a:xfrm>
            <a:custGeom>
              <a:avLst/>
              <a:gdLst>
                <a:gd name="connsiteX0" fmla="*/ 5446 w 21782"/>
                <a:gd name="connsiteY0" fmla="*/ 10891 h 268651"/>
                <a:gd name="connsiteX1" fmla="*/ 7624 w 21782"/>
                <a:gd name="connsiteY1" fmla="*/ 262117 h 268651"/>
                <a:gd name="connsiteX2" fmla="*/ 18515 w 21782"/>
                <a:gd name="connsiteY2" fmla="*/ 262117 h 268651"/>
                <a:gd name="connsiteX3" fmla="*/ 16337 w 21782"/>
                <a:gd name="connsiteY3" fmla="*/ 10891 h 268651"/>
                <a:gd name="connsiteX4" fmla="*/ 5446 w 21782"/>
                <a:gd name="connsiteY4" fmla="*/ 10891 h 268651"/>
                <a:gd name="connsiteX5" fmla="*/ 5446 w 21782"/>
                <a:gd name="connsiteY5" fmla="*/ 10891 h 2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68651">
                  <a:moveTo>
                    <a:pt x="5446" y="10891"/>
                  </a:moveTo>
                  <a:cubicBezTo>
                    <a:pt x="6172" y="94391"/>
                    <a:pt x="6898" y="178617"/>
                    <a:pt x="7624" y="262117"/>
                  </a:cubicBezTo>
                  <a:cubicBezTo>
                    <a:pt x="7624" y="269378"/>
                    <a:pt x="19241" y="269378"/>
                    <a:pt x="18515" y="262117"/>
                  </a:cubicBezTo>
                  <a:cubicBezTo>
                    <a:pt x="17789" y="178617"/>
                    <a:pt x="17063" y="94391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3" name="任意多边形: 形状 1932">
              <a:extLst>
                <a:ext uri="{FF2B5EF4-FFF2-40B4-BE49-F238E27FC236}">
                  <a16:creationId xmlns:a16="http://schemas.microsoft.com/office/drawing/2014/main" xmlns="" id="{A40F4151-E099-4E74-977D-65F8616EAA2C}"/>
                </a:ext>
              </a:extLst>
            </p:cNvPr>
            <p:cNvSpPr/>
            <p:nvPr/>
          </p:nvSpPr>
          <p:spPr>
            <a:xfrm>
              <a:off x="1730117" y="5434217"/>
              <a:ext cx="36304" cy="363043"/>
            </a:xfrm>
            <a:custGeom>
              <a:avLst/>
              <a:gdLst>
                <a:gd name="connsiteX0" fmla="*/ 5478 w 36304"/>
                <a:gd name="connsiteY0" fmla="*/ 10891 h 363042"/>
                <a:gd name="connsiteX1" fmla="*/ 20000 w 36304"/>
                <a:gd name="connsiteY1" fmla="*/ 358686 h 363042"/>
                <a:gd name="connsiteX2" fmla="*/ 30891 w 36304"/>
                <a:gd name="connsiteY2" fmla="*/ 358686 h 363042"/>
                <a:gd name="connsiteX3" fmla="*/ 28713 w 36304"/>
                <a:gd name="connsiteY3" fmla="*/ 316573 h 363042"/>
                <a:gd name="connsiteX4" fmla="*/ 17822 w 36304"/>
                <a:gd name="connsiteY4" fmla="*/ 316573 h 363042"/>
                <a:gd name="connsiteX5" fmla="*/ 20000 w 36304"/>
                <a:gd name="connsiteY5" fmla="*/ 358686 h 363042"/>
                <a:gd name="connsiteX6" fmla="*/ 30891 w 36304"/>
                <a:gd name="connsiteY6" fmla="*/ 358686 h 363042"/>
                <a:gd name="connsiteX7" fmla="*/ 16370 w 36304"/>
                <a:gd name="connsiteY7" fmla="*/ 10891 h 363042"/>
                <a:gd name="connsiteX8" fmla="*/ 5478 w 36304"/>
                <a:gd name="connsiteY8" fmla="*/ 10891 h 363042"/>
                <a:gd name="connsiteX9" fmla="*/ 5478 w 36304"/>
                <a:gd name="connsiteY9" fmla="*/ 10891 h 36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04" h="363042">
                  <a:moveTo>
                    <a:pt x="5478" y="10891"/>
                  </a:moveTo>
                  <a:cubicBezTo>
                    <a:pt x="12013" y="127065"/>
                    <a:pt x="17096" y="242513"/>
                    <a:pt x="20000" y="358686"/>
                  </a:cubicBezTo>
                  <a:cubicBezTo>
                    <a:pt x="23630" y="358686"/>
                    <a:pt x="27261" y="358686"/>
                    <a:pt x="30891" y="358686"/>
                  </a:cubicBezTo>
                  <a:cubicBezTo>
                    <a:pt x="30165" y="344891"/>
                    <a:pt x="29439" y="331095"/>
                    <a:pt x="28713" y="316573"/>
                  </a:cubicBezTo>
                  <a:cubicBezTo>
                    <a:pt x="28713" y="309312"/>
                    <a:pt x="17096" y="309312"/>
                    <a:pt x="17822" y="316573"/>
                  </a:cubicBezTo>
                  <a:cubicBezTo>
                    <a:pt x="18548" y="330369"/>
                    <a:pt x="19274" y="344165"/>
                    <a:pt x="20000" y="358686"/>
                  </a:cubicBezTo>
                  <a:cubicBezTo>
                    <a:pt x="20000" y="365947"/>
                    <a:pt x="31617" y="365947"/>
                    <a:pt x="30891" y="358686"/>
                  </a:cubicBezTo>
                  <a:cubicBezTo>
                    <a:pt x="27987" y="242513"/>
                    <a:pt x="22904" y="127065"/>
                    <a:pt x="16370" y="10891"/>
                  </a:cubicBezTo>
                  <a:cubicBezTo>
                    <a:pt x="16370" y="3630"/>
                    <a:pt x="4752" y="3630"/>
                    <a:pt x="5478" y="10891"/>
                  </a:cubicBezTo>
                  <a:lnTo>
                    <a:pt x="5478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4" name="任意多边形: 形状 1933">
              <a:extLst>
                <a:ext uri="{FF2B5EF4-FFF2-40B4-BE49-F238E27FC236}">
                  <a16:creationId xmlns:a16="http://schemas.microsoft.com/office/drawing/2014/main" xmlns="" id="{15B803E5-0D89-4FFB-B4F0-50501FEDFA86}"/>
                </a:ext>
              </a:extLst>
            </p:cNvPr>
            <p:cNvSpPr/>
            <p:nvPr/>
          </p:nvSpPr>
          <p:spPr>
            <a:xfrm>
              <a:off x="1693845" y="5437121"/>
              <a:ext cx="21783" cy="312217"/>
            </a:xfrm>
            <a:custGeom>
              <a:avLst/>
              <a:gdLst>
                <a:gd name="connsiteX0" fmla="*/ 6172 w 21782"/>
                <a:gd name="connsiteY0" fmla="*/ 10891 h 312216"/>
                <a:gd name="connsiteX1" fmla="*/ 5446 w 21782"/>
                <a:gd name="connsiteY1" fmla="*/ 305682 h 312216"/>
                <a:gd name="connsiteX2" fmla="*/ 16337 w 21782"/>
                <a:gd name="connsiteY2" fmla="*/ 305682 h 312216"/>
                <a:gd name="connsiteX3" fmla="*/ 17063 w 21782"/>
                <a:gd name="connsiteY3" fmla="*/ 10891 h 312216"/>
                <a:gd name="connsiteX4" fmla="*/ 6172 w 21782"/>
                <a:gd name="connsiteY4" fmla="*/ 10891 h 312216"/>
                <a:gd name="connsiteX5" fmla="*/ 6172 w 21782"/>
                <a:gd name="connsiteY5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12216">
                  <a:moveTo>
                    <a:pt x="6172" y="10891"/>
                  </a:moveTo>
                  <a:cubicBezTo>
                    <a:pt x="6172" y="108913"/>
                    <a:pt x="5446" y="206935"/>
                    <a:pt x="5446" y="305682"/>
                  </a:cubicBezTo>
                  <a:cubicBezTo>
                    <a:pt x="5446" y="312943"/>
                    <a:pt x="16337" y="312943"/>
                    <a:pt x="16337" y="305682"/>
                  </a:cubicBezTo>
                  <a:cubicBezTo>
                    <a:pt x="16337" y="207661"/>
                    <a:pt x="17063" y="109639"/>
                    <a:pt x="17063" y="10891"/>
                  </a:cubicBezTo>
                  <a:cubicBezTo>
                    <a:pt x="17063" y="3630"/>
                    <a:pt x="6172" y="3630"/>
                    <a:pt x="6172" y="10891"/>
                  </a:cubicBezTo>
                  <a:lnTo>
                    <a:pt x="617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5" name="任意多边形: 形状 1934">
              <a:extLst>
                <a:ext uri="{FF2B5EF4-FFF2-40B4-BE49-F238E27FC236}">
                  <a16:creationId xmlns:a16="http://schemas.microsoft.com/office/drawing/2014/main" xmlns="" id="{71A4E7B8-70AC-43F9-A035-6E67204ECF42}"/>
                </a:ext>
              </a:extLst>
            </p:cNvPr>
            <p:cNvSpPr/>
            <p:nvPr/>
          </p:nvSpPr>
          <p:spPr>
            <a:xfrm>
              <a:off x="1674967" y="5434217"/>
              <a:ext cx="21783" cy="355782"/>
            </a:xfrm>
            <a:custGeom>
              <a:avLst/>
              <a:gdLst>
                <a:gd name="connsiteX0" fmla="*/ 7624 w 21782"/>
                <a:gd name="connsiteY0" fmla="*/ 10891 h 355782"/>
                <a:gd name="connsiteX1" fmla="*/ 7624 w 21782"/>
                <a:gd name="connsiteY1" fmla="*/ 344891 h 355782"/>
                <a:gd name="connsiteX2" fmla="*/ 18515 w 21782"/>
                <a:gd name="connsiteY2" fmla="*/ 344891 h 355782"/>
                <a:gd name="connsiteX3" fmla="*/ 19241 w 21782"/>
                <a:gd name="connsiteY3" fmla="*/ 320204 h 355782"/>
                <a:gd name="connsiteX4" fmla="*/ 8350 w 21782"/>
                <a:gd name="connsiteY4" fmla="*/ 320204 h 355782"/>
                <a:gd name="connsiteX5" fmla="*/ 7624 w 21782"/>
                <a:gd name="connsiteY5" fmla="*/ 344891 h 355782"/>
                <a:gd name="connsiteX6" fmla="*/ 18515 w 21782"/>
                <a:gd name="connsiteY6" fmla="*/ 344891 h 355782"/>
                <a:gd name="connsiteX7" fmla="*/ 18515 w 21782"/>
                <a:gd name="connsiteY7" fmla="*/ 10891 h 355782"/>
                <a:gd name="connsiteX8" fmla="*/ 7624 w 21782"/>
                <a:gd name="connsiteY8" fmla="*/ 10891 h 355782"/>
                <a:gd name="connsiteX9" fmla="*/ 7624 w 21782"/>
                <a:gd name="connsiteY9" fmla="*/ 10891 h 3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55782">
                  <a:moveTo>
                    <a:pt x="7624" y="10891"/>
                  </a:moveTo>
                  <a:cubicBezTo>
                    <a:pt x="4720" y="121982"/>
                    <a:pt x="4720" y="233073"/>
                    <a:pt x="7624" y="344891"/>
                  </a:cubicBezTo>
                  <a:cubicBezTo>
                    <a:pt x="7624" y="352152"/>
                    <a:pt x="18515" y="352152"/>
                    <a:pt x="18515" y="344891"/>
                  </a:cubicBezTo>
                  <a:cubicBezTo>
                    <a:pt x="18515" y="336904"/>
                    <a:pt x="19241" y="328191"/>
                    <a:pt x="19241" y="320204"/>
                  </a:cubicBezTo>
                  <a:cubicBezTo>
                    <a:pt x="19241" y="312943"/>
                    <a:pt x="8350" y="312943"/>
                    <a:pt x="8350" y="320204"/>
                  </a:cubicBezTo>
                  <a:cubicBezTo>
                    <a:pt x="8350" y="328191"/>
                    <a:pt x="7624" y="336904"/>
                    <a:pt x="7624" y="344891"/>
                  </a:cubicBezTo>
                  <a:cubicBezTo>
                    <a:pt x="11254" y="344891"/>
                    <a:pt x="14885" y="344891"/>
                    <a:pt x="18515" y="344891"/>
                  </a:cubicBezTo>
                  <a:cubicBezTo>
                    <a:pt x="15611" y="233800"/>
                    <a:pt x="15611" y="122708"/>
                    <a:pt x="18515" y="10891"/>
                  </a:cubicBezTo>
                  <a:cubicBezTo>
                    <a:pt x="18515" y="3630"/>
                    <a:pt x="7624" y="3630"/>
                    <a:pt x="7624" y="10891"/>
                  </a:cubicBezTo>
                  <a:lnTo>
                    <a:pt x="7624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6" name="任意多边形: 形状 1935">
              <a:extLst>
                <a:ext uri="{FF2B5EF4-FFF2-40B4-BE49-F238E27FC236}">
                  <a16:creationId xmlns:a16="http://schemas.microsoft.com/office/drawing/2014/main" xmlns="" id="{E0491ACB-8116-455D-84B7-9A00FDD97BD1}"/>
                </a:ext>
              </a:extLst>
            </p:cNvPr>
            <p:cNvSpPr/>
            <p:nvPr/>
          </p:nvSpPr>
          <p:spPr>
            <a:xfrm>
              <a:off x="1636008" y="5442930"/>
              <a:ext cx="21783" cy="290434"/>
            </a:xfrm>
            <a:custGeom>
              <a:avLst/>
              <a:gdLst>
                <a:gd name="connsiteX0" fmla="*/ 5923 w 21782"/>
                <a:gd name="connsiteY0" fmla="*/ 10891 h 290434"/>
                <a:gd name="connsiteX1" fmla="*/ 6649 w 21782"/>
                <a:gd name="connsiteY1" fmla="*/ 282447 h 290434"/>
                <a:gd name="connsiteX2" fmla="*/ 17540 w 21782"/>
                <a:gd name="connsiteY2" fmla="*/ 282447 h 290434"/>
                <a:gd name="connsiteX3" fmla="*/ 16814 w 21782"/>
                <a:gd name="connsiteY3" fmla="*/ 10891 h 290434"/>
                <a:gd name="connsiteX4" fmla="*/ 5923 w 21782"/>
                <a:gd name="connsiteY4" fmla="*/ 10891 h 290434"/>
                <a:gd name="connsiteX5" fmla="*/ 5923 w 21782"/>
                <a:gd name="connsiteY5" fmla="*/ 10891 h 29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290434">
                  <a:moveTo>
                    <a:pt x="5923" y="10891"/>
                  </a:moveTo>
                  <a:cubicBezTo>
                    <a:pt x="5196" y="101652"/>
                    <a:pt x="5196" y="191687"/>
                    <a:pt x="6649" y="282447"/>
                  </a:cubicBezTo>
                  <a:cubicBezTo>
                    <a:pt x="6649" y="289708"/>
                    <a:pt x="18266" y="289708"/>
                    <a:pt x="17540" y="282447"/>
                  </a:cubicBezTo>
                  <a:cubicBezTo>
                    <a:pt x="16088" y="191687"/>
                    <a:pt x="16088" y="101652"/>
                    <a:pt x="16814" y="10891"/>
                  </a:cubicBezTo>
                  <a:cubicBezTo>
                    <a:pt x="16814" y="3630"/>
                    <a:pt x="5923" y="3630"/>
                    <a:pt x="5923" y="10891"/>
                  </a:cubicBezTo>
                  <a:lnTo>
                    <a:pt x="5923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7" name="任意多边形: 形状 1936">
              <a:extLst>
                <a:ext uri="{FF2B5EF4-FFF2-40B4-BE49-F238E27FC236}">
                  <a16:creationId xmlns:a16="http://schemas.microsoft.com/office/drawing/2014/main" xmlns="" id="{5F1D8B2B-7595-4194-99A9-9E9B221CC15B}"/>
                </a:ext>
              </a:extLst>
            </p:cNvPr>
            <p:cNvSpPr/>
            <p:nvPr/>
          </p:nvSpPr>
          <p:spPr>
            <a:xfrm>
              <a:off x="1611798" y="5435669"/>
              <a:ext cx="21783" cy="312217"/>
            </a:xfrm>
            <a:custGeom>
              <a:avLst/>
              <a:gdLst>
                <a:gd name="connsiteX0" fmla="*/ 5446 w 21782"/>
                <a:gd name="connsiteY0" fmla="*/ 10891 h 312216"/>
                <a:gd name="connsiteX1" fmla="*/ 6172 w 21782"/>
                <a:gd name="connsiteY1" fmla="*/ 304956 h 312216"/>
                <a:gd name="connsiteX2" fmla="*/ 17063 w 21782"/>
                <a:gd name="connsiteY2" fmla="*/ 304956 h 312216"/>
                <a:gd name="connsiteX3" fmla="*/ 17063 w 21782"/>
                <a:gd name="connsiteY3" fmla="*/ 292613 h 312216"/>
                <a:gd name="connsiteX4" fmla="*/ 6172 w 21782"/>
                <a:gd name="connsiteY4" fmla="*/ 292613 h 312216"/>
                <a:gd name="connsiteX5" fmla="*/ 6172 w 21782"/>
                <a:gd name="connsiteY5" fmla="*/ 304956 h 312216"/>
                <a:gd name="connsiteX6" fmla="*/ 17063 w 21782"/>
                <a:gd name="connsiteY6" fmla="*/ 304956 h 312216"/>
                <a:gd name="connsiteX7" fmla="*/ 16337 w 21782"/>
                <a:gd name="connsiteY7" fmla="*/ 10891 h 312216"/>
                <a:gd name="connsiteX8" fmla="*/ 5446 w 21782"/>
                <a:gd name="connsiteY8" fmla="*/ 10891 h 312216"/>
                <a:gd name="connsiteX9" fmla="*/ 5446 w 21782"/>
                <a:gd name="connsiteY9" fmla="*/ 10891 h 3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82" h="312216">
                  <a:moveTo>
                    <a:pt x="5446" y="10891"/>
                  </a:moveTo>
                  <a:cubicBezTo>
                    <a:pt x="5446" y="108913"/>
                    <a:pt x="6172" y="206935"/>
                    <a:pt x="6172" y="304956"/>
                  </a:cubicBezTo>
                  <a:cubicBezTo>
                    <a:pt x="6172" y="312217"/>
                    <a:pt x="17063" y="312217"/>
                    <a:pt x="17063" y="304956"/>
                  </a:cubicBezTo>
                  <a:cubicBezTo>
                    <a:pt x="17063" y="300600"/>
                    <a:pt x="17063" y="296969"/>
                    <a:pt x="17063" y="292613"/>
                  </a:cubicBezTo>
                  <a:cubicBezTo>
                    <a:pt x="17063" y="285352"/>
                    <a:pt x="6172" y="285352"/>
                    <a:pt x="6172" y="292613"/>
                  </a:cubicBezTo>
                  <a:cubicBezTo>
                    <a:pt x="6172" y="296969"/>
                    <a:pt x="6172" y="300600"/>
                    <a:pt x="6172" y="304956"/>
                  </a:cubicBezTo>
                  <a:cubicBezTo>
                    <a:pt x="9802" y="304956"/>
                    <a:pt x="13433" y="304956"/>
                    <a:pt x="17063" y="304956"/>
                  </a:cubicBezTo>
                  <a:cubicBezTo>
                    <a:pt x="17063" y="206935"/>
                    <a:pt x="16337" y="108913"/>
                    <a:pt x="16337" y="10891"/>
                  </a:cubicBezTo>
                  <a:cubicBezTo>
                    <a:pt x="16337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8" name="任意多边形: 形状 1937">
              <a:extLst>
                <a:ext uri="{FF2B5EF4-FFF2-40B4-BE49-F238E27FC236}">
                  <a16:creationId xmlns:a16="http://schemas.microsoft.com/office/drawing/2014/main" xmlns="" id="{4114CF3A-967C-4E5A-95CB-5CF909FE41BF}"/>
                </a:ext>
              </a:extLst>
            </p:cNvPr>
            <p:cNvSpPr/>
            <p:nvPr/>
          </p:nvSpPr>
          <p:spPr>
            <a:xfrm>
              <a:off x="1592738" y="5431312"/>
              <a:ext cx="21783" cy="304956"/>
            </a:xfrm>
            <a:custGeom>
              <a:avLst/>
              <a:gdLst>
                <a:gd name="connsiteX0" fmla="*/ 11436 w 21782"/>
                <a:gd name="connsiteY0" fmla="*/ 10891 h 304956"/>
                <a:gd name="connsiteX1" fmla="*/ 11436 w 21782"/>
                <a:gd name="connsiteY1" fmla="*/ 296969 h 304956"/>
                <a:gd name="connsiteX2" fmla="*/ 22327 w 21782"/>
                <a:gd name="connsiteY2" fmla="*/ 296969 h 304956"/>
                <a:gd name="connsiteX3" fmla="*/ 22327 w 21782"/>
                <a:gd name="connsiteY3" fmla="*/ 10891 h 304956"/>
                <a:gd name="connsiteX4" fmla="*/ 11436 w 21782"/>
                <a:gd name="connsiteY4" fmla="*/ 10891 h 304956"/>
                <a:gd name="connsiteX5" fmla="*/ 11436 w 21782"/>
                <a:gd name="connsiteY5" fmla="*/ 10891 h 3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04956">
                  <a:moveTo>
                    <a:pt x="11436" y="10891"/>
                  </a:moveTo>
                  <a:cubicBezTo>
                    <a:pt x="3449" y="106009"/>
                    <a:pt x="3449" y="201852"/>
                    <a:pt x="11436" y="296969"/>
                  </a:cubicBezTo>
                  <a:cubicBezTo>
                    <a:pt x="12162" y="304230"/>
                    <a:pt x="23053" y="304230"/>
                    <a:pt x="22327" y="296969"/>
                  </a:cubicBezTo>
                  <a:cubicBezTo>
                    <a:pt x="14340" y="201852"/>
                    <a:pt x="14340" y="106009"/>
                    <a:pt x="22327" y="10891"/>
                  </a:cubicBezTo>
                  <a:cubicBezTo>
                    <a:pt x="23779" y="3630"/>
                    <a:pt x="12162" y="3630"/>
                    <a:pt x="11436" y="10891"/>
                  </a:cubicBezTo>
                  <a:lnTo>
                    <a:pt x="1143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9" name="任意多边形: 形状 1938">
              <a:extLst>
                <a:ext uri="{FF2B5EF4-FFF2-40B4-BE49-F238E27FC236}">
                  <a16:creationId xmlns:a16="http://schemas.microsoft.com/office/drawing/2014/main" xmlns="" id="{F5C735BF-D5EE-4E07-968F-E510F6E3BB64}"/>
                </a:ext>
              </a:extLst>
            </p:cNvPr>
            <p:cNvSpPr/>
            <p:nvPr/>
          </p:nvSpPr>
          <p:spPr>
            <a:xfrm>
              <a:off x="1572210" y="5434217"/>
              <a:ext cx="29043" cy="334000"/>
            </a:xfrm>
            <a:custGeom>
              <a:avLst/>
              <a:gdLst>
                <a:gd name="connsiteX0" fmla="*/ 13812 w 29043"/>
                <a:gd name="connsiteY0" fmla="*/ 10891 h 333999"/>
                <a:gd name="connsiteX1" fmla="*/ 9456 w 29043"/>
                <a:gd name="connsiteY1" fmla="*/ 323108 h 333999"/>
                <a:gd name="connsiteX2" fmla="*/ 20347 w 29043"/>
                <a:gd name="connsiteY2" fmla="*/ 323108 h 333999"/>
                <a:gd name="connsiteX3" fmla="*/ 24703 w 29043"/>
                <a:gd name="connsiteY3" fmla="*/ 10891 h 333999"/>
                <a:gd name="connsiteX4" fmla="*/ 13812 w 29043"/>
                <a:gd name="connsiteY4" fmla="*/ 10891 h 333999"/>
                <a:gd name="connsiteX5" fmla="*/ 13812 w 29043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" h="333999">
                  <a:moveTo>
                    <a:pt x="13812" y="10891"/>
                  </a:moveTo>
                  <a:cubicBezTo>
                    <a:pt x="4373" y="114721"/>
                    <a:pt x="2921" y="218552"/>
                    <a:pt x="9456" y="323108"/>
                  </a:cubicBezTo>
                  <a:cubicBezTo>
                    <a:pt x="10182" y="330369"/>
                    <a:pt x="21073" y="330369"/>
                    <a:pt x="20347" y="323108"/>
                  </a:cubicBezTo>
                  <a:cubicBezTo>
                    <a:pt x="13812" y="219278"/>
                    <a:pt x="15264" y="114721"/>
                    <a:pt x="24703" y="10891"/>
                  </a:cubicBezTo>
                  <a:cubicBezTo>
                    <a:pt x="26156" y="3630"/>
                    <a:pt x="14538" y="3630"/>
                    <a:pt x="13812" y="10891"/>
                  </a:cubicBezTo>
                  <a:lnTo>
                    <a:pt x="13812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0" name="任意多边形: 形状 1939">
              <a:extLst>
                <a:ext uri="{FF2B5EF4-FFF2-40B4-BE49-F238E27FC236}">
                  <a16:creationId xmlns:a16="http://schemas.microsoft.com/office/drawing/2014/main" xmlns="" id="{D5B15783-8151-4A9A-B5A6-CD92465DFF2B}"/>
                </a:ext>
              </a:extLst>
            </p:cNvPr>
            <p:cNvSpPr/>
            <p:nvPr/>
          </p:nvSpPr>
          <p:spPr>
            <a:xfrm>
              <a:off x="1656089" y="5448738"/>
              <a:ext cx="21783" cy="334000"/>
            </a:xfrm>
            <a:custGeom>
              <a:avLst/>
              <a:gdLst>
                <a:gd name="connsiteX0" fmla="*/ 5446 w 21782"/>
                <a:gd name="connsiteY0" fmla="*/ 10891 h 333999"/>
                <a:gd name="connsiteX1" fmla="*/ 7624 w 21782"/>
                <a:gd name="connsiteY1" fmla="*/ 328917 h 333999"/>
                <a:gd name="connsiteX2" fmla="*/ 18515 w 21782"/>
                <a:gd name="connsiteY2" fmla="*/ 328917 h 333999"/>
                <a:gd name="connsiteX3" fmla="*/ 16337 w 21782"/>
                <a:gd name="connsiteY3" fmla="*/ 10891 h 333999"/>
                <a:gd name="connsiteX4" fmla="*/ 5446 w 21782"/>
                <a:gd name="connsiteY4" fmla="*/ 10891 h 333999"/>
                <a:gd name="connsiteX5" fmla="*/ 5446 w 21782"/>
                <a:gd name="connsiteY5" fmla="*/ 10891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33999">
                  <a:moveTo>
                    <a:pt x="5446" y="10891"/>
                  </a:moveTo>
                  <a:cubicBezTo>
                    <a:pt x="7624" y="116900"/>
                    <a:pt x="8350" y="222908"/>
                    <a:pt x="7624" y="328917"/>
                  </a:cubicBezTo>
                  <a:cubicBezTo>
                    <a:pt x="7624" y="336178"/>
                    <a:pt x="18515" y="336178"/>
                    <a:pt x="18515" y="328917"/>
                  </a:cubicBezTo>
                  <a:cubicBezTo>
                    <a:pt x="19241" y="222908"/>
                    <a:pt x="18515" y="116900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1" name="任意多边形: 形状 1940">
              <a:extLst>
                <a:ext uri="{FF2B5EF4-FFF2-40B4-BE49-F238E27FC236}">
                  <a16:creationId xmlns:a16="http://schemas.microsoft.com/office/drawing/2014/main" xmlns="" id="{C4B1D5D5-E7B3-445B-9CC8-2006CC8DE085}"/>
                </a:ext>
              </a:extLst>
            </p:cNvPr>
            <p:cNvSpPr/>
            <p:nvPr/>
          </p:nvSpPr>
          <p:spPr>
            <a:xfrm>
              <a:off x="1681878" y="5434527"/>
              <a:ext cx="36304" cy="334000"/>
            </a:xfrm>
            <a:custGeom>
              <a:avLst/>
              <a:gdLst>
                <a:gd name="connsiteX0" fmla="*/ 8700 w 36304"/>
                <a:gd name="connsiteY0" fmla="*/ 9129 h 333999"/>
                <a:gd name="connsiteX1" fmla="*/ 8700 w 36304"/>
                <a:gd name="connsiteY1" fmla="*/ 81012 h 333999"/>
                <a:gd name="connsiteX2" fmla="*/ 11605 w 36304"/>
                <a:gd name="connsiteY2" fmla="*/ 167416 h 333999"/>
                <a:gd name="connsiteX3" fmla="*/ 23948 w 36304"/>
                <a:gd name="connsiteY3" fmla="*/ 328607 h 333999"/>
                <a:gd name="connsiteX4" fmla="*/ 34840 w 36304"/>
                <a:gd name="connsiteY4" fmla="*/ 325703 h 333999"/>
                <a:gd name="connsiteX5" fmla="*/ 22496 w 36304"/>
                <a:gd name="connsiteY5" fmla="*/ 167416 h 333999"/>
                <a:gd name="connsiteX6" fmla="*/ 19592 w 36304"/>
                <a:gd name="connsiteY6" fmla="*/ 91177 h 333999"/>
                <a:gd name="connsiteX7" fmla="*/ 18140 w 36304"/>
                <a:gd name="connsiteY7" fmla="*/ 49790 h 333999"/>
                <a:gd name="connsiteX8" fmla="*/ 18866 w 36304"/>
                <a:gd name="connsiteY8" fmla="*/ 12033 h 333999"/>
                <a:gd name="connsiteX9" fmla="*/ 8700 w 36304"/>
                <a:gd name="connsiteY9" fmla="*/ 9129 h 333999"/>
                <a:gd name="connsiteX10" fmla="*/ 8700 w 36304"/>
                <a:gd name="connsiteY10" fmla="*/ 9129 h 33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04" h="333999">
                  <a:moveTo>
                    <a:pt x="8700" y="9129"/>
                  </a:moveTo>
                  <a:cubicBezTo>
                    <a:pt x="2166" y="30912"/>
                    <a:pt x="7248" y="58503"/>
                    <a:pt x="8700" y="81012"/>
                  </a:cubicBezTo>
                  <a:cubicBezTo>
                    <a:pt x="9426" y="110055"/>
                    <a:pt x="10879" y="138372"/>
                    <a:pt x="11605" y="167416"/>
                  </a:cubicBezTo>
                  <a:cubicBezTo>
                    <a:pt x="13057" y="221146"/>
                    <a:pt x="13783" y="275603"/>
                    <a:pt x="23948" y="328607"/>
                  </a:cubicBezTo>
                  <a:cubicBezTo>
                    <a:pt x="25400" y="335868"/>
                    <a:pt x="36292" y="332964"/>
                    <a:pt x="34840" y="325703"/>
                  </a:cubicBezTo>
                  <a:cubicBezTo>
                    <a:pt x="24674" y="273424"/>
                    <a:pt x="24674" y="220420"/>
                    <a:pt x="22496" y="167416"/>
                  </a:cubicBezTo>
                  <a:cubicBezTo>
                    <a:pt x="21770" y="142003"/>
                    <a:pt x="21044" y="116590"/>
                    <a:pt x="19592" y="91177"/>
                  </a:cubicBezTo>
                  <a:cubicBezTo>
                    <a:pt x="18866" y="77381"/>
                    <a:pt x="18866" y="63586"/>
                    <a:pt x="18140" y="49790"/>
                  </a:cubicBezTo>
                  <a:cubicBezTo>
                    <a:pt x="17413" y="37446"/>
                    <a:pt x="15961" y="23651"/>
                    <a:pt x="18866" y="12033"/>
                  </a:cubicBezTo>
                  <a:cubicBezTo>
                    <a:pt x="21770" y="5499"/>
                    <a:pt x="10879" y="2594"/>
                    <a:pt x="8700" y="9129"/>
                  </a:cubicBezTo>
                  <a:lnTo>
                    <a:pt x="8700" y="9129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2" name="任意多边形: 形状 1941">
              <a:extLst>
                <a:ext uri="{FF2B5EF4-FFF2-40B4-BE49-F238E27FC236}">
                  <a16:creationId xmlns:a16="http://schemas.microsoft.com/office/drawing/2014/main" xmlns="" id="{09ABCC06-ED55-4559-A6AB-60C44469AE72}"/>
                </a:ext>
              </a:extLst>
            </p:cNvPr>
            <p:cNvSpPr/>
            <p:nvPr/>
          </p:nvSpPr>
          <p:spPr>
            <a:xfrm>
              <a:off x="1714176" y="5442203"/>
              <a:ext cx="21783" cy="341260"/>
            </a:xfrm>
            <a:custGeom>
              <a:avLst/>
              <a:gdLst>
                <a:gd name="connsiteX0" fmla="*/ 5446 w 21782"/>
                <a:gd name="connsiteY0" fmla="*/ 10891 h 341260"/>
                <a:gd name="connsiteX1" fmla="*/ 6172 w 21782"/>
                <a:gd name="connsiteY1" fmla="*/ 336178 h 341260"/>
                <a:gd name="connsiteX2" fmla="*/ 17063 w 21782"/>
                <a:gd name="connsiteY2" fmla="*/ 336178 h 341260"/>
                <a:gd name="connsiteX3" fmla="*/ 16337 w 21782"/>
                <a:gd name="connsiteY3" fmla="*/ 10891 h 341260"/>
                <a:gd name="connsiteX4" fmla="*/ 5446 w 21782"/>
                <a:gd name="connsiteY4" fmla="*/ 10891 h 341260"/>
                <a:gd name="connsiteX5" fmla="*/ 5446 w 21782"/>
                <a:gd name="connsiteY5" fmla="*/ 10891 h 34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82" h="341260">
                  <a:moveTo>
                    <a:pt x="5446" y="10891"/>
                  </a:moveTo>
                  <a:cubicBezTo>
                    <a:pt x="7624" y="119078"/>
                    <a:pt x="8350" y="227991"/>
                    <a:pt x="6172" y="336178"/>
                  </a:cubicBezTo>
                  <a:cubicBezTo>
                    <a:pt x="6172" y="343439"/>
                    <a:pt x="17063" y="343439"/>
                    <a:pt x="17063" y="336178"/>
                  </a:cubicBezTo>
                  <a:cubicBezTo>
                    <a:pt x="18515" y="227991"/>
                    <a:pt x="18515" y="119078"/>
                    <a:pt x="16337" y="10891"/>
                  </a:cubicBezTo>
                  <a:cubicBezTo>
                    <a:pt x="17063" y="3630"/>
                    <a:pt x="5446" y="3630"/>
                    <a:pt x="5446" y="10891"/>
                  </a:cubicBezTo>
                  <a:lnTo>
                    <a:pt x="5446" y="10891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3" name="任意多边形: 形状 1942">
              <a:extLst>
                <a:ext uri="{FF2B5EF4-FFF2-40B4-BE49-F238E27FC236}">
                  <a16:creationId xmlns:a16="http://schemas.microsoft.com/office/drawing/2014/main" xmlns="" id="{E6F8ADF9-32C2-4EEF-921D-96FD83679C20}"/>
                </a:ext>
              </a:extLst>
            </p:cNvPr>
            <p:cNvSpPr/>
            <p:nvPr/>
          </p:nvSpPr>
          <p:spPr>
            <a:xfrm>
              <a:off x="1565328" y="5398275"/>
              <a:ext cx="290434" cy="72609"/>
            </a:xfrm>
            <a:custGeom>
              <a:avLst/>
              <a:gdLst>
                <a:gd name="connsiteX0" fmla="*/ 260302 w 290434"/>
                <a:gd name="connsiteY0" fmla="*/ 72246 h 72608"/>
                <a:gd name="connsiteX1" fmla="*/ 34489 w 290434"/>
                <a:gd name="connsiteY1" fmla="*/ 72972 h 72608"/>
                <a:gd name="connsiteX2" fmla="*/ 5446 w 290434"/>
                <a:gd name="connsiteY2" fmla="*/ 43928 h 72608"/>
                <a:gd name="connsiteX3" fmla="*/ 5446 w 290434"/>
                <a:gd name="connsiteY3" fmla="*/ 35215 h 72608"/>
                <a:gd name="connsiteX4" fmla="*/ 34489 w 290434"/>
                <a:gd name="connsiteY4" fmla="*/ 6172 h 72608"/>
                <a:gd name="connsiteX5" fmla="*/ 260302 w 290434"/>
                <a:gd name="connsiteY5" fmla="*/ 5446 h 72608"/>
                <a:gd name="connsiteX6" fmla="*/ 289345 w 290434"/>
                <a:gd name="connsiteY6" fmla="*/ 34489 h 72608"/>
                <a:gd name="connsiteX7" fmla="*/ 289345 w 290434"/>
                <a:gd name="connsiteY7" fmla="*/ 43202 h 72608"/>
                <a:gd name="connsiteX8" fmla="*/ 260302 w 290434"/>
                <a:gd name="connsiteY8" fmla="*/ 72246 h 7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34" h="72608">
                  <a:moveTo>
                    <a:pt x="260302" y="72246"/>
                  </a:moveTo>
                  <a:lnTo>
                    <a:pt x="34489" y="72972"/>
                  </a:lnTo>
                  <a:cubicBezTo>
                    <a:pt x="18515" y="72972"/>
                    <a:pt x="5446" y="59902"/>
                    <a:pt x="5446" y="43928"/>
                  </a:cubicBezTo>
                  <a:lnTo>
                    <a:pt x="5446" y="35215"/>
                  </a:lnTo>
                  <a:cubicBezTo>
                    <a:pt x="5446" y="19241"/>
                    <a:pt x="18515" y="6172"/>
                    <a:pt x="34489" y="6172"/>
                  </a:cubicBezTo>
                  <a:lnTo>
                    <a:pt x="260302" y="5446"/>
                  </a:lnTo>
                  <a:cubicBezTo>
                    <a:pt x="276276" y="5446"/>
                    <a:pt x="289345" y="18515"/>
                    <a:pt x="289345" y="34489"/>
                  </a:cubicBezTo>
                  <a:lnTo>
                    <a:pt x="289345" y="43202"/>
                  </a:lnTo>
                  <a:cubicBezTo>
                    <a:pt x="289345" y="58450"/>
                    <a:pt x="276276" y="72246"/>
                    <a:pt x="260302" y="72246"/>
                  </a:cubicBezTo>
                  <a:close/>
                </a:path>
              </a:pathLst>
            </a:custGeom>
            <a:solidFill>
              <a:srgbClr val="CDA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4" name="任意多边形: 形状 1943">
              <a:extLst>
                <a:ext uri="{FF2B5EF4-FFF2-40B4-BE49-F238E27FC236}">
                  <a16:creationId xmlns:a16="http://schemas.microsoft.com/office/drawing/2014/main" xmlns="" id="{E3D69F6F-5B78-436E-A2CE-2A5F92E9F60B}"/>
                </a:ext>
              </a:extLst>
            </p:cNvPr>
            <p:cNvSpPr/>
            <p:nvPr/>
          </p:nvSpPr>
          <p:spPr>
            <a:xfrm>
              <a:off x="1696657" y="4319856"/>
              <a:ext cx="101652" cy="79869"/>
            </a:xfrm>
            <a:custGeom>
              <a:avLst/>
              <a:gdLst>
                <a:gd name="connsiteX0" fmla="*/ 20061 w 101652"/>
                <a:gd name="connsiteY0" fmla="*/ 67344 h 79869"/>
                <a:gd name="connsiteX1" fmla="*/ 42569 w 101652"/>
                <a:gd name="connsiteY1" fmla="*/ 37575 h 79869"/>
                <a:gd name="connsiteX2" fmla="*/ 58543 w 101652"/>
                <a:gd name="connsiteY2" fmla="*/ 25957 h 79869"/>
                <a:gd name="connsiteX3" fmla="*/ 82504 w 101652"/>
                <a:gd name="connsiteY3" fmla="*/ 32492 h 79869"/>
                <a:gd name="connsiteX4" fmla="*/ 54187 w 101652"/>
                <a:gd name="connsiteY4" fmla="*/ 55001 h 79869"/>
                <a:gd name="connsiteX5" fmla="*/ 12800 w 101652"/>
                <a:gd name="connsiteY5" fmla="*/ 63714 h 79869"/>
                <a:gd name="connsiteX6" fmla="*/ 12800 w 101652"/>
                <a:gd name="connsiteY6" fmla="*/ 78962 h 79869"/>
                <a:gd name="connsiteX7" fmla="*/ 77421 w 101652"/>
                <a:gd name="connsiteY7" fmla="*/ 59357 h 79869"/>
                <a:gd name="connsiteX8" fmla="*/ 99930 w 101652"/>
                <a:gd name="connsiteY8" fmla="*/ 17245 h 79869"/>
                <a:gd name="connsiteX9" fmla="*/ 52735 w 101652"/>
                <a:gd name="connsiteY9" fmla="*/ 12162 h 79869"/>
                <a:gd name="connsiteX10" fmla="*/ 6991 w 101652"/>
                <a:gd name="connsiteY10" fmla="*/ 60084 h 79869"/>
                <a:gd name="connsiteX11" fmla="*/ 20061 w 101652"/>
                <a:gd name="connsiteY11" fmla="*/ 67344 h 79869"/>
                <a:gd name="connsiteX12" fmla="*/ 20061 w 101652"/>
                <a:gd name="connsiteY12" fmla="*/ 67344 h 7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652" h="79869">
                  <a:moveTo>
                    <a:pt x="20061" y="67344"/>
                  </a:moveTo>
                  <a:cubicBezTo>
                    <a:pt x="26595" y="56453"/>
                    <a:pt x="33130" y="46288"/>
                    <a:pt x="42569" y="37575"/>
                  </a:cubicBezTo>
                  <a:cubicBezTo>
                    <a:pt x="47652" y="33218"/>
                    <a:pt x="52735" y="28862"/>
                    <a:pt x="58543" y="25957"/>
                  </a:cubicBezTo>
                  <a:cubicBezTo>
                    <a:pt x="62174" y="23779"/>
                    <a:pt x="87587" y="12162"/>
                    <a:pt x="82504" y="32492"/>
                  </a:cubicBezTo>
                  <a:cubicBezTo>
                    <a:pt x="80326" y="40479"/>
                    <a:pt x="59995" y="52823"/>
                    <a:pt x="54187" y="55001"/>
                  </a:cubicBezTo>
                  <a:cubicBezTo>
                    <a:pt x="41117" y="60084"/>
                    <a:pt x="26595" y="63714"/>
                    <a:pt x="12800" y="63714"/>
                  </a:cubicBezTo>
                  <a:cubicBezTo>
                    <a:pt x="3361" y="63714"/>
                    <a:pt x="2635" y="78962"/>
                    <a:pt x="12800" y="78962"/>
                  </a:cubicBezTo>
                  <a:cubicBezTo>
                    <a:pt x="33856" y="78962"/>
                    <a:pt x="60721" y="73153"/>
                    <a:pt x="77421" y="59357"/>
                  </a:cubicBezTo>
                  <a:cubicBezTo>
                    <a:pt x="88313" y="49918"/>
                    <a:pt x="108643" y="33944"/>
                    <a:pt x="99930" y="17245"/>
                  </a:cubicBezTo>
                  <a:cubicBezTo>
                    <a:pt x="90491" y="-181"/>
                    <a:pt x="67256" y="4901"/>
                    <a:pt x="52735" y="12162"/>
                  </a:cubicBezTo>
                  <a:cubicBezTo>
                    <a:pt x="32404" y="22327"/>
                    <a:pt x="17882" y="40479"/>
                    <a:pt x="6991" y="60084"/>
                  </a:cubicBezTo>
                  <a:cubicBezTo>
                    <a:pt x="2635" y="68071"/>
                    <a:pt x="15704" y="76058"/>
                    <a:pt x="20061" y="67344"/>
                  </a:cubicBezTo>
                  <a:lnTo>
                    <a:pt x="20061" y="67344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5" name="任意多边形: 形状 1944">
              <a:extLst>
                <a:ext uri="{FF2B5EF4-FFF2-40B4-BE49-F238E27FC236}">
                  <a16:creationId xmlns:a16="http://schemas.microsoft.com/office/drawing/2014/main" xmlns="" id="{88476A7E-689F-460A-A3FA-5B8C56199CD0}"/>
                </a:ext>
              </a:extLst>
            </p:cNvPr>
            <p:cNvSpPr/>
            <p:nvPr/>
          </p:nvSpPr>
          <p:spPr>
            <a:xfrm>
              <a:off x="3595987" y="3251851"/>
              <a:ext cx="515521" cy="755129"/>
            </a:xfrm>
            <a:custGeom>
              <a:avLst/>
              <a:gdLst>
                <a:gd name="connsiteX0" fmla="*/ 169745 w 515521"/>
                <a:gd name="connsiteY0" fmla="*/ 68003 h 755129"/>
                <a:gd name="connsiteX1" fmla="*/ 457275 w 515521"/>
                <a:gd name="connsiteY1" fmla="*/ 117377 h 755129"/>
                <a:gd name="connsiteX2" fmla="*/ 494306 w 515521"/>
                <a:gd name="connsiteY2" fmla="*/ 426689 h 755129"/>
                <a:gd name="connsiteX3" fmla="*/ 301167 w 515521"/>
                <a:gd name="connsiteY3" fmla="*/ 675737 h 755129"/>
                <a:gd name="connsiteX4" fmla="*/ 130537 w 515521"/>
                <a:gd name="connsiteY4" fmla="*/ 750524 h 755129"/>
                <a:gd name="connsiteX5" fmla="*/ 5650 w 515521"/>
                <a:gd name="connsiteY5" fmla="*/ 636528 h 755129"/>
                <a:gd name="connsiteX6" fmla="*/ 129811 w 515521"/>
                <a:gd name="connsiteY6" fmla="*/ 467350 h 755129"/>
                <a:gd name="connsiteX7" fmla="*/ 156676 w 515521"/>
                <a:gd name="connsiteY7" fmla="*/ 269129 h 755129"/>
                <a:gd name="connsiteX8" fmla="*/ 169745 w 515521"/>
                <a:gd name="connsiteY8" fmla="*/ 68003 h 75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5521" h="755129">
                  <a:moveTo>
                    <a:pt x="169745" y="68003"/>
                  </a:moveTo>
                  <a:cubicBezTo>
                    <a:pt x="231463" y="-59788"/>
                    <a:pt x="401367" y="34603"/>
                    <a:pt x="457275" y="117377"/>
                  </a:cubicBezTo>
                  <a:cubicBezTo>
                    <a:pt x="516815" y="205233"/>
                    <a:pt x="531336" y="327216"/>
                    <a:pt x="494306" y="426689"/>
                  </a:cubicBezTo>
                  <a:cubicBezTo>
                    <a:pt x="457275" y="526163"/>
                    <a:pt x="383941" y="608937"/>
                    <a:pt x="301167" y="675737"/>
                  </a:cubicBezTo>
                  <a:cubicBezTo>
                    <a:pt x="251793" y="714946"/>
                    <a:pt x="193706" y="750524"/>
                    <a:pt x="130537" y="750524"/>
                  </a:cubicBezTo>
                  <a:cubicBezTo>
                    <a:pt x="67367" y="749798"/>
                    <a:pt x="1293" y="699698"/>
                    <a:pt x="5650" y="636528"/>
                  </a:cubicBezTo>
                  <a:cubicBezTo>
                    <a:pt x="10732" y="565372"/>
                    <a:pt x="90602" y="527615"/>
                    <a:pt x="129811" y="467350"/>
                  </a:cubicBezTo>
                  <a:cubicBezTo>
                    <a:pt x="166841" y="409989"/>
                    <a:pt x="163211" y="336655"/>
                    <a:pt x="156676" y="269129"/>
                  </a:cubicBezTo>
                  <a:cubicBezTo>
                    <a:pt x="148689" y="201603"/>
                    <a:pt x="139976" y="129720"/>
                    <a:pt x="169745" y="68003"/>
                  </a:cubicBezTo>
                  <a:close/>
                </a:path>
              </a:pathLst>
            </a:custGeom>
            <a:solidFill>
              <a:srgbClr val="F4D0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6" name="任意多边形: 形状 1945">
              <a:extLst>
                <a:ext uri="{FF2B5EF4-FFF2-40B4-BE49-F238E27FC236}">
                  <a16:creationId xmlns:a16="http://schemas.microsoft.com/office/drawing/2014/main" xmlns="" id="{73EEB0F0-54AA-4CDA-859D-EF5D42139DC8}"/>
                </a:ext>
              </a:extLst>
            </p:cNvPr>
            <p:cNvSpPr/>
            <p:nvPr/>
          </p:nvSpPr>
          <p:spPr>
            <a:xfrm>
              <a:off x="3595261" y="3772569"/>
              <a:ext cx="254130" cy="232348"/>
            </a:xfrm>
            <a:custGeom>
              <a:avLst/>
              <a:gdLst>
                <a:gd name="connsiteX0" fmla="*/ 253972 w 254130"/>
                <a:gd name="connsiteY0" fmla="*/ 189145 h 232347"/>
                <a:gd name="connsiteX1" fmla="*/ 130537 w 254130"/>
                <a:gd name="connsiteY1" fmla="*/ 229806 h 232347"/>
                <a:gd name="connsiteX2" fmla="*/ 5650 w 254130"/>
                <a:gd name="connsiteY2" fmla="*/ 115811 h 232347"/>
                <a:gd name="connsiteX3" fmla="*/ 77532 w 254130"/>
                <a:gd name="connsiteY3" fmla="*/ 5446 h 232347"/>
                <a:gd name="connsiteX4" fmla="*/ 95685 w 254130"/>
                <a:gd name="connsiteY4" fmla="*/ 49011 h 232347"/>
                <a:gd name="connsiteX5" fmla="*/ 169745 w 254130"/>
                <a:gd name="connsiteY5" fmla="*/ 137593 h 232347"/>
                <a:gd name="connsiteX6" fmla="*/ 253972 w 254130"/>
                <a:gd name="connsiteY6" fmla="*/ 189145 h 23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130" h="232347">
                  <a:moveTo>
                    <a:pt x="253972" y="189145"/>
                  </a:moveTo>
                  <a:cubicBezTo>
                    <a:pt x="216215" y="213106"/>
                    <a:pt x="174828" y="229806"/>
                    <a:pt x="130537" y="229806"/>
                  </a:cubicBezTo>
                  <a:cubicBezTo>
                    <a:pt x="67367" y="229080"/>
                    <a:pt x="1293" y="178980"/>
                    <a:pt x="5650" y="115811"/>
                  </a:cubicBezTo>
                  <a:cubicBezTo>
                    <a:pt x="8554" y="70067"/>
                    <a:pt x="42680" y="38120"/>
                    <a:pt x="77532" y="5446"/>
                  </a:cubicBezTo>
                  <a:cubicBezTo>
                    <a:pt x="81889" y="19967"/>
                    <a:pt x="86972" y="34489"/>
                    <a:pt x="95685" y="49011"/>
                  </a:cubicBezTo>
                  <a:cubicBezTo>
                    <a:pt x="115289" y="82411"/>
                    <a:pt x="141428" y="112180"/>
                    <a:pt x="169745" y="137593"/>
                  </a:cubicBezTo>
                  <a:cubicBezTo>
                    <a:pt x="189350" y="155019"/>
                    <a:pt x="226380" y="169541"/>
                    <a:pt x="253972" y="189145"/>
                  </a:cubicBezTo>
                  <a:close/>
                </a:path>
              </a:pathLst>
            </a:custGeom>
            <a:solidFill>
              <a:srgbClr val="3A04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68" name="组合 1767">
            <a:extLst>
              <a:ext uri="{FF2B5EF4-FFF2-40B4-BE49-F238E27FC236}">
                <a16:creationId xmlns:a16="http://schemas.microsoft.com/office/drawing/2014/main" xmlns="" id="{88377C60-0A9D-4CBF-B41A-F9DEE82B4D44}"/>
              </a:ext>
            </a:extLst>
          </p:cNvPr>
          <p:cNvGrpSpPr/>
          <p:nvPr/>
        </p:nvGrpSpPr>
        <p:grpSpPr>
          <a:xfrm>
            <a:off x="2758442" y="3539669"/>
            <a:ext cx="6598918" cy="994232"/>
            <a:chOff x="2758442" y="3806369"/>
            <a:chExt cx="6598918" cy="994232"/>
          </a:xfrm>
        </p:grpSpPr>
        <p:sp>
          <p:nvSpPr>
            <p:cNvPr id="1769" name="矩形: 圆角 1768">
              <a:extLst>
                <a:ext uri="{FF2B5EF4-FFF2-40B4-BE49-F238E27FC236}">
                  <a16:creationId xmlns:a16="http://schemas.microsoft.com/office/drawing/2014/main" xmlns="" id="{88E1AF14-2F6B-479F-AF0D-628D4141A1A1}"/>
                </a:ext>
              </a:extLst>
            </p:cNvPr>
            <p:cNvSpPr/>
            <p:nvPr/>
          </p:nvSpPr>
          <p:spPr>
            <a:xfrm>
              <a:off x="2758442" y="3806369"/>
              <a:ext cx="6598918" cy="994232"/>
            </a:xfrm>
            <a:prstGeom prst="roundRect">
              <a:avLst>
                <a:gd name="adj" fmla="val 7128"/>
              </a:avLst>
            </a:prstGeom>
            <a:solidFill>
              <a:srgbClr val="F8E39E"/>
            </a:solidFill>
            <a:ln>
              <a:noFill/>
            </a:ln>
            <a:effectLst>
              <a:outerShdw blurRad="88900" dist="88900" dir="4500000" sx="96000" sy="96000" algn="t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0" name="文本框 1769">
              <a:extLst>
                <a:ext uri="{FF2B5EF4-FFF2-40B4-BE49-F238E27FC236}">
                  <a16:creationId xmlns:a16="http://schemas.microsoft.com/office/drawing/2014/main" xmlns="" id="{E7A5077B-7F31-48E6-ABC3-112309B90B5A}"/>
                </a:ext>
              </a:extLst>
            </p:cNvPr>
            <p:cNvSpPr txBox="1"/>
            <p:nvPr/>
          </p:nvSpPr>
          <p:spPr>
            <a:xfrm>
              <a:off x="3200400" y="3953947"/>
              <a:ext cx="57245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rPr>
                <a:t>专注高端</a:t>
              </a:r>
              <a:r>
                <a:rPr lang="en-US" altLang="zh-CN" sz="4000" b="1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rPr>
                <a:t>PPT</a:t>
              </a:r>
              <a:r>
                <a:rPr lang="zh-CN" altLang="en-US" sz="4000" b="1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rPr>
                <a:t>设计</a:t>
              </a:r>
            </a:p>
          </p:txBody>
        </p:sp>
        <p:sp>
          <p:nvSpPr>
            <p:cNvPr id="1771" name="图形 11047">
              <a:extLst>
                <a:ext uri="{FF2B5EF4-FFF2-40B4-BE49-F238E27FC236}">
                  <a16:creationId xmlns:a16="http://schemas.microsoft.com/office/drawing/2014/main" xmlns="" id="{318C38F3-92F1-49F8-9114-FAD1A69A9840}"/>
                </a:ext>
              </a:extLst>
            </p:cNvPr>
            <p:cNvSpPr/>
            <p:nvPr/>
          </p:nvSpPr>
          <p:spPr>
            <a:xfrm>
              <a:off x="2827306" y="3908425"/>
              <a:ext cx="6461190" cy="803534"/>
            </a:xfrm>
            <a:custGeom>
              <a:avLst/>
              <a:gdLst>
                <a:gd name="connsiteX0" fmla="*/ 2251710 w 7134225"/>
                <a:gd name="connsiteY0" fmla="*/ 0 h 1200150"/>
                <a:gd name="connsiteX1" fmla="*/ 2627948 w 7134225"/>
                <a:gd name="connsiteY1" fmla="*/ 0 h 1200150"/>
                <a:gd name="connsiteX2" fmla="*/ 6908483 w 7134225"/>
                <a:gd name="connsiteY2" fmla="*/ 0 h 1200150"/>
                <a:gd name="connsiteX3" fmla="*/ 6908483 w 7134225"/>
                <a:gd name="connsiteY3" fmla="*/ 159068 h 1200150"/>
                <a:gd name="connsiteX4" fmla="*/ 6942773 w 7134225"/>
                <a:gd name="connsiteY4" fmla="*/ 159068 h 1200150"/>
                <a:gd name="connsiteX5" fmla="*/ 6942773 w 7134225"/>
                <a:gd name="connsiteY5" fmla="*/ 72390 h 1200150"/>
                <a:gd name="connsiteX6" fmla="*/ 7078980 w 7134225"/>
                <a:gd name="connsiteY6" fmla="*/ 72390 h 1200150"/>
                <a:gd name="connsiteX7" fmla="*/ 7078980 w 7134225"/>
                <a:gd name="connsiteY7" fmla="*/ 202883 h 1200150"/>
                <a:gd name="connsiteX8" fmla="*/ 6988493 w 7134225"/>
                <a:gd name="connsiteY8" fmla="*/ 202883 h 1200150"/>
                <a:gd name="connsiteX9" fmla="*/ 6988493 w 7134225"/>
                <a:gd name="connsiteY9" fmla="*/ 260033 h 1200150"/>
                <a:gd name="connsiteX10" fmla="*/ 7138988 w 7134225"/>
                <a:gd name="connsiteY10" fmla="*/ 260033 h 1200150"/>
                <a:gd name="connsiteX11" fmla="*/ 7138988 w 7134225"/>
                <a:gd name="connsiteY11" fmla="*/ 261938 h 1200150"/>
                <a:gd name="connsiteX12" fmla="*/ 7138988 w 7134225"/>
                <a:gd name="connsiteY12" fmla="*/ 942023 h 1200150"/>
                <a:gd name="connsiteX13" fmla="*/ 6988493 w 7134225"/>
                <a:gd name="connsiteY13" fmla="*/ 942023 h 1200150"/>
                <a:gd name="connsiteX14" fmla="*/ 6988493 w 7134225"/>
                <a:gd name="connsiteY14" fmla="*/ 999173 h 1200150"/>
                <a:gd name="connsiteX15" fmla="*/ 7078980 w 7134225"/>
                <a:gd name="connsiteY15" fmla="*/ 999173 h 1200150"/>
                <a:gd name="connsiteX16" fmla="*/ 7078980 w 7134225"/>
                <a:gd name="connsiteY16" fmla="*/ 1129665 h 1200150"/>
                <a:gd name="connsiteX17" fmla="*/ 6942773 w 7134225"/>
                <a:gd name="connsiteY17" fmla="*/ 1129665 h 1200150"/>
                <a:gd name="connsiteX18" fmla="*/ 6942773 w 7134225"/>
                <a:gd name="connsiteY18" fmla="*/ 1042988 h 1200150"/>
                <a:gd name="connsiteX19" fmla="*/ 6908483 w 7134225"/>
                <a:gd name="connsiteY19" fmla="*/ 1042988 h 1200150"/>
                <a:gd name="connsiteX20" fmla="*/ 6908483 w 7134225"/>
                <a:gd name="connsiteY20" fmla="*/ 1202055 h 1200150"/>
                <a:gd name="connsiteX21" fmla="*/ 231458 w 7134225"/>
                <a:gd name="connsiteY21" fmla="*/ 1202055 h 1200150"/>
                <a:gd name="connsiteX22" fmla="*/ 231458 w 7134225"/>
                <a:gd name="connsiteY22" fmla="*/ 1043940 h 1200150"/>
                <a:gd name="connsiteX23" fmla="*/ 197168 w 7134225"/>
                <a:gd name="connsiteY23" fmla="*/ 1043940 h 1200150"/>
                <a:gd name="connsiteX24" fmla="*/ 197168 w 7134225"/>
                <a:gd name="connsiteY24" fmla="*/ 1130618 h 1200150"/>
                <a:gd name="connsiteX25" fmla="*/ 60008 w 7134225"/>
                <a:gd name="connsiteY25" fmla="*/ 1130618 h 1200150"/>
                <a:gd name="connsiteX26" fmla="*/ 60008 w 7134225"/>
                <a:gd name="connsiteY26" fmla="*/ 1000125 h 1200150"/>
                <a:gd name="connsiteX27" fmla="*/ 150495 w 7134225"/>
                <a:gd name="connsiteY27" fmla="*/ 1000125 h 1200150"/>
                <a:gd name="connsiteX28" fmla="*/ 150495 w 7134225"/>
                <a:gd name="connsiteY28" fmla="*/ 942975 h 1200150"/>
                <a:gd name="connsiteX29" fmla="*/ 0 w 7134225"/>
                <a:gd name="connsiteY29" fmla="*/ 942975 h 1200150"/>
                <a:gd name="connsiteX30" fmla="*/ 0 w 7134225"/>
                <a:gd name="connsiteY30" fmla="*/ 259080 h 1200150"/>
                <a:gd name="connsiteX31" fmla="*/ 150495 w 7134225"/>
                <a:gd name="connsiteY31" fmla="*/ 259080 h 1200150"/>
                <a:gd name="connsiteX32" fmla="*/ 150495 w 7134225"/>
                <a:gd name="connsiteY32" fmla="*/ 201930 h 1200150"/>
                <a:gd name="connsiteX33" fmla="*/ 60008 w 7134225"/>
                <a:gd name="connsiteY33" fmla="*/ 201930 h 1200150"/>
                <a:gd name="connsiteX34" fmla="*/ 60008 w 7134225"/>
                <a:gd name="connsiteY34" fmla="*/ 72390 h 1200150"/>
                <a:gd name="connsiteX35" fmla="*/ 196215 w 7134225"/>
                <a:gd name="connsiteY35" fmla="*/ 72390 h 1200150"/>
                <a:gd name="connsiteX36" fmla="*/ 196215 w 7134225"/>
                <a:gd name="connsiteY36" fmla="*/ 159068 h 1200150"/>
                <a:gd name="connsiteX37" fmla="*/ 230505 w 7134225"/>
                <a:gd name="connsiteY37" fmla="*/ 159068 h 1200150"/>
                <a:gd name="connsiteX38" fmla="*/ 230505 w 7134225"/>
                <a:gd name="connsiteY38" fmla="*/ 0 h 1200150"/>
                <a:gd name="connsiteX39" fmla="*/ 2251710 w 7134225"/>
                <a:gd name="connsiteY39" fmla="*/ 0 h 1200150"/>
                <a:gd name="connsiteX40" fmla="*/ 2251710 w 7134225"/>
                <a:gd name="connsiteY40" fmla="*/ 0 h 1200150"/>
                <a:gd name="connsiteX41" fmla="*/ 6862763 w 7134225"/>
                <a:gd name="connsiteY41" fmla="*/ 201930 h 1200150"/>
                <a:gd name="connsiteX42" fmla="*/ 6862763 w 7134225"/>
                <a:gd name="connsiteY42" fmla="*/ 43815 h 1200150"/>
                <a:gd name="connsiteX43" fmla="*/ 276225 w 7134225"/>
                <a:gd name="connsiteY43" fmla="*/ 43815 h 1200150"/>
                <a:gd name="connsiteX44" fmla="*/ 276225 w 7134225"/>
                <a:gd name="connsiteY44" fmla="*/ 201930 h 1200150"/>
                <a:gd name="connsiteX45" fmla="*/ 196215 w 7134225"/>
                <a:gd name="connsiteY45" fmla="*/ 201930 h 1200150"/>
                <a:gd name="connsiteX46" fmla="*/ 196215 w 7134225"/>
                <a:gd name="connsiteY46" fmla="*/ 302895 h 1200150"/>
                <a:gd name="connsiteX47" fmla="*/ 45720 w 7134225"/>
                <a:gd name="connsiteY47" fmla="*/ 302895 h 1200150"/>
                <a:gd name="connsiteX48" fmla="*/ 45720 w 7134225"/>
                <a:gd name="connsiteY48" fmla="*/ 897255 h 1200150"/>
                <a:gd name="connsiteX49" fmla="*/ 196215 w 7134225"/>
                <a:gd name="connsiteY49" fmla="*/ 897255 h 1200150"/>
                <a:gd name="connsiteX50" fmla="*/ 196215 w 7134225"/>
                <a:gd name="connsiteY50" fmla="*/ 998220 h 1200150"/>
                <a:gd name="connsiteX51" fmla="*/ 276225 w 7134225"/>
                <a:gd name="connsiteY51" fmla="*/ 998220 h 1200150"/>
                <a:gd name="connsiteX52" fmla="*/ 276225 w 7134225"/>
                <a:gd name="connsiteY52" fmla="*/ 1156335 h 1200150"/>
                <a:gd name="connsiteX53" fmla="*/ 2250758 w 7134225"/>
                <a:gd name="connsiteY53" fmla="*/ 1156335 h 1200150"/>
                <a:gd name="connsiteX54" fmla="*/ 2626995 w 7134225"/>
                <a:gd name="connsiteY54" fmla="*/ 1156335 h 1200150"/>
                <a:gd name="connsiteX55" fmla="*/ 6861810 w 7134225"/>
                <a:gd name="connsiteY55" fmla="*/ 1156335 h 1200150"/>
                <a:gd name="connsiteX56" fmla="*/ 6861810 w 7134225"/>
                <a:gd name="connsiteY56" fmla="*/ 998220 h 1200150"/>
                <a:gd name="connsiteX57" fmla="*/ 6941820 w 7134225"/>
                <a:gd name="connsiteY57" fmla="*/ 998220 h 1200150"/>
                <a:gd name="connsiteX58" fmla="*/ 6941820 w 7134225"/>
                <a:gd name="connsiteY58" fmla="*/ 897255 h 1200150"/>
                <a:gd name="connsiteX59" fmla="*/ 7092315 w 7134225"/>
                <a:gd name="connsiteY59" fmla="*/ 897255 h 1200150"/>
                <a:gd name="connsiteX60" fmla="*/ 7092315 w 7134225"/>
                <a:gd name="connsiteY60" fmla="*/ 302895 h 1200150"/>
                <a:gd name="connsiteX61" fmla="*/ 6941820 w 7134225"/>
                <a:gd name="connsiteY61" fmla="*/ 302895 h 1200150"/>
                <a:gd name="connsiteX62" fmla="*/ 6941820 w 7134225"/>
                <a:gd name="connsiteY62" fmla="*/ 201930 h 1200150"/>
                <a:gd name="connsiteX63" fmla="*/ 6862763 w 7134225"/>
                <a:gd name="connsiteY63" fmla="*/ 201930 h 1200150"/>
                <a:gd name="connsiteX64" fmla="*/ 6862763 w 7134225"/>
                <a:gd name="connsiteY64" fmla="*/ 201930 h 1200150"/>
                <a:gd name="connsiteX65" fmla="*/ 150495 w 7134225"/>
                <a:gd name="connsiteY65" fmla="*/ 116205 h 1200150"/>
                <a:gd name="connsiteX66" fmla="*/ 105728 w 7134225"/>
                <a:gd name="connsiteY66" fmla="*/ 116205 h 1200150"/>
                <a:gd name="connsiteX67" fmla="*/ 105728 w 7134225"/>
                <a:gd name="connsiteY67" fmla="*/ 159068 h 1200150"/>
                <a:gd name="connsiteX68" fmla="*/ 150495 w 7134225"/>
                <a:gd name="connsiteY68" fmla="*/ 159068 h 1200150"/>
                <a:gd name="connsiteX69" fmla="*/ 150495 w 7134225"/>
                <a:gd name="connsiteY69" fmla="*/ 116205 h 1200150"/>
                <a:gd name="connsiteX70" fmla="*/ 150495 w 7134225"/>
                <a:gd name="connsiteY70" fmla="*/ 116205 h 1200150"/>
                <a:gd name="connsiteX71" fmla="*/ 7033260 w 7134225"/>
                <a:gd name="connsiteY71" fmla="*/ 116205 h 1200150"/>
                <a:gd name="connsiteX72" fmla="*/ 6988493 w 7134225"/>
                <a:gd name="connsiteY72" fmla="*/ 116205 h 1200150"/>
                <a:gd name="connsiteX73" fmla="*/ 6988493 w 7134225"/>
                <a:gd name="connsiteY73" fmla="*/ 159068 h 1200150"/>
                <a:gd name="connsiteX74" fmla="*/ 7033260 w 7134225"/>
                <a:gd name="connsiteY74" fmla="*/ 159068 h 1200150"/>
                <a:gd name="connsiteX75" fmla="*/ 7033260 w 7134225"/>
                <a:gd name="connsiteY75" fmla="*/ 116205 h 1200150"/>
                <a:gd name="connsiteX76" fmla="*/ 7033260 w 7134225"/>
                <a:gd name="connsiteY76" fmla="*/ 116205 h 1200150"/>
                <a:gd name="connsiteX77" fmla="*/ 7033260 w 7134225"/>
                <a:gd name="connsiteY77" fmla="*/ 1042035 h 1200150"/>
                <a:gd name="connsiteX78" fmla="*/ 6988493 w 7134225"/>
                <a:gd name="connsiteY78" fmla="*/ 1042035 h 1200150"/>
                <a:gd name="connsiteX79" fmla="*/ 6988493 w 7134225"/>
                <a:gd name="connsiteY79" fmla="*/ 1084898 h 1200150"/>
                <a:gd name="connsiteX80" fmla="*/ 7033260 w 7134225"/>
                <a:gd name="connsiteY80" fmla="*/ 1084898 h 1200150"/>
                <a:gd name="connsiteX81" fmla="*/ 7033260 w 7134225"/>
                <a:gd name="connsiteY81" fmla="*/ 1042035 h 1200150"/>
                <a:gd name="connsiteX82" fmla="*/ 7033260 w 7134225"/>
                <a:gd name="connsiteY82" fmla="*/ 1042035 h 1200150"/>
                <a:gd name="connsiteX83" fmla="*/ 105728 w 7134225"/>
                <a:gd name="connsiteY83" fmla="*/ 1042035 h 1200150"/>
                <a:gd name="connsiteX84" fmla="*/ 105728 w 7134225"/>
                <a:gd name="connsiteY84" fmla="*/ 1084898 h 1200150"/>
                <a:gd name="connsiteX85" fmla="*/ 150495 w 7134225"/>
                <a:gd name="connsiteY85" fmla="*/ 1084898 h 1200150"/>
                <a:gd name="connsiteX86" fmla="*/ 150495 w 7134225"/>
                <a:gd name="connsiteY86" fmla="*/ 1042035 h 1200150"/>
                <a:gd name="connsiteX87" fmla="*/ 105728 w 7134225"/>
                <a:gd name="connsiteY87" fmla="*/ 1042035 h 1200150"/>
                <a:gd name="connsiteX88" fmla="*/ 105728 w 7134225"/>
                <a:gd name="connsiteY88" fmla="*/ 1042035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7134225" h="1200150">
                  <a:moveTo>
                    <a:pt x="2251710" y="0"/>
                  </a:moveTo>
                  <a:lnTo>
                    <a:pt x="2627948" y="0"/>
                  </a:lnTo>
                  <a:lnTo>
                    <a:pt x="6908483" y="0"/>
                  </a:lnTo>
                  <a:lnTo>
                    <a:pt x="6908483" y="159068"/>
                  </a:lnTo>
                  <a:lnTo>
                    <a:pt x="6942773" y="159068"/>
                  </a:lnTo>
                  <a:lnTo>
                    <a:pt x="6942773" y="72390"/>
                  </a:lnTo>
                  <a:lnTo>
                    <a:pt x="7078980" y="72390"/>
                  </a:lnTo>
                  <a:lnTo>
                    <a:pt x="7078980" y="202883"/>
                  </a:lnTo>
                  <a:lnTo>
                    <a:pt x="6988493" y="202883"/>
                  </a:lnTo>
                  <a:lnTo>
                    <a:pt x="6988493" y="260033"/>
                  </a:lnTo>
                  <a:lnTo>
                    <a:pt x="7138988" y="260033"/>
                  </a:lnTo>
                  <a:lnTo>
                    <a:pt x="7138988" y="261938"/>
                  </a:lnTo>
                  <a:lnTo>
                    <a:pt x="7138988" y="942023"/>
                  </a:lnTo>
                  <a:lnTo>
                    <a:pt x="6988493" y="942023"/>
                  </a:lnTo>
                  <a:lnTo>
                    <a:pt x="6988493" y="999173"/>
                  </a:lnTo>
                  <a:lnTo>
                    <a:pt x="7078980" y="999173"/>
                  </a:lnTo>
                  <a:lnTo>
                    <a:pt x="7078980" y="1129665"/>
                  </a:lnTo>
                  <a:lnTo>
                    <a:pt x="6942773" y="1129665"/>
                  </a:lnTo>
                  <a:lnTo>
                    <a:pt x="6942773" y="1042988"/>
                  </a:lnTo>
                  <a:lnTo>
                    <a:pt x="6908483" y="1042988"/>
                  </a:lnTo>
                  <a:lnTo>
                    <a:pt x="6908483" y="1202055"/>
                  </a:lnTo>
                  <a:lnTo>
                    <a:pt x="231458" y="1202055"/>
                  </a:lnTo>
                  <a:lnTo>
                    <a:pt x="231458" y="1043940"/>
                  </a:lnTo>
                  <a:lnTo>
                    <a:pt x="197168" y="1043940"/>
                  </a:lnTo>
                  <a:lnTo>
                    <a:pt x="197168" y="1130618"/>
                  </a:lnTo>
                  <a:lnTo>
                    <a:pt x="60008" y="1130618"/>
                  </a:lnTo>
                  <a:lnTo>
                    <a:pt x="60008" y="1000125"/>
                  </a:lnTo>
                  <a:lnTo>
                    <a:pt x="150495" y="1000125"/>
                  </a:lnTo>
                  <a:lnTo>
                    <a:pt x="150495" y="942975"/>
                  </a:lnTo>
                  <a:lnTo>
                    <a:pt x="0" y="942975"/>
                  </a:lnTo>
                  <a:lnTo>
                    <a:pt x="0" y="259080"/>
                  </a:lnTo>
                  <a:lnTo>
                    <a:pt x="150495" y="259080"/>
                  </a:lnTo>
                  <a:lnTo>
                    <a:pt x="150495" y="201930"/>
                  </a:lnTo>
                  <a:lnTo>
                    <a:pt x="60008" y="201930"/>
                  </a:lnTo>
                  <a:lnTo>
                    <a:pt x="60008" y="72390"/>
                  </a:lnTo>
                  <a:lnTo>
                    <a:pt x="196215" y="72390"/>
                  </a:lnTo>
                  <a:lnTo>
                    <a:pt x="196215" y="159068"/>
                  </a:lnTo>
                  <a:lnTo>
                    <a:pt x="230505" y="159068"/>
                  </a:lnTo>
                  <a:lnTo>
                    <a:pt x="230505" y="0"/>
                  </a:lnTo>
                  <a:lnTo>
                    <a:pt x="2251710" y="0"/>
                  </a:lnTo>
                  <a:lnTo>
                    <a:pt x="2251710" y="0"/>
                  </a:lnTo>
                  <a:close/>
                  <a:moveTo>
                    <a:pt x="6862763" y="201930"/>
                  </a:moveTo>
                  <a:lnTo>
                    <a:pt x="6862763" y="43815"/>
                  </a:lnTo>
                  <a:lnTo>
                    <a:pt x="276225" y="43815"/>
                  </a:lnTo>
                  <a:lnTo>
                    <a:pt x="276225" y="201930"/>
                  </a:lnTo>
                  <a:lnTo>
                    <a:pt x="196215" y="201930"/>
                  </a:lnTo>
                  <a:lnTo>
                    <a:pt x="196215" y="302895"/>
                  </a:lnTo>
                  <a:lnTo>
                    <a:pt x="45720" y="302895"/>
                  </a:lnTo>
                  <a:lnTo>
                    <a:pt x="45720" y="897255"/>
                  </a:lnTo>
                  <a:lnTo>
                    <a:pt x="196215" y="897255"/>
                  </a:lnTo>
                  <a:lnTo>
                    <a:pt x="196215" y="998220"/>
                  </a:lnTo>
                  <a:lnTo>
                    <a:pt x="276225" y="998220"/>
                  </a:lnTo>
                  <a:lnTo>
                    <a:pt x="276225" y="1156335"/>
                  </a:lnTo>
                  <a:lnTo>
                    <a:pt x="2250758" y="1156335"/>
                  </a:lnTo>
                  <a:lnTo>
                    <a:pt x="2626995" y="1156335"/>
                  </a:lnTo>
                  <a:lnTo>
                    <a:pt x="6861810" y="1156335"/>
                  </a:lnTo>
                  <a:lnTo>
                    <a:pt x="6861810" y="998220"/>
                  </a:lnTo>
                  <a:lnTo>
                    <a:pt x="6941820" y="998220"/>
                  </a:lnTo>
                  <a:lnTo>
                    <a:pt x="6941820" y="897255"/>
                  </a:lnTo>
                  <a:lnTo>
                    <a:pt x="7092315" y="897255"/>
                  </a:lnTo>
                  <a:lnTo>
                    <a:pt x="7092315" y="302895"/>
                  </a:lnTo>
                  <a:lnTo>
                    <a:pt x="6941820" y="302895"/>
                  </a:lnTo>
                  <a:lnTo>
                    <a:pt x="6941820" y="201930"/>
                  </a:lnTo>
                  <a:lnTo>
                    <a:pt x="6862763" y="201930"/>
                  </a:lnTo>
                  <a:lnTo>
                    <a:pt x="6862763" y="201930"/>
                  </a:lnTo>
                  <a:close/>
                  <a:moveTo>
                    <a:pt x="150495" y="116205"/>
                  </a:moveTo>
                  <a:lnTo>
                    <a:pt x="105728" y="116205"/>
                  </a:lnTo>
                  <a:lnTo>
                    <a:pt x="105728" y="159068"/>
                  </a:lnTo>
                  <a:lnTo>
                    <a:pt x="150495" y="159068"/>
                  </a:lnTo>
                  <a:lnTo>
                    <a:pt x="150495" y="116205"/>
                  </a:lnTo>
                  <a:lnTo>
                    <a:pt x="150495" y="116205"/>
                  </a:lnTo>
                  <a:close/>
                  <a:moveTo>
                    <a:pt x="7033260" y="116205"/>
                  </a:moveTo>
                  <a:lnTo>
                    <a:pt x="6988493" y="116205"/>
                  </a:lnTo>
                  <a:lnTo>
                    <a:pt x="6988493" y="159068"/>
                  </a:lnTo>
                  <a:lnTo>
                    <a:pt x="7033260" y="159068"/>
                  </a:lnTo>
                  <a:lnTo>
                    <a:pt x="7033260" y="116205"/>
                  </a:lnTo>
                  <a:lnTo>
                    <a:pt x="7033260" y="116205"/>
                  </a:lnTo>
                  <a:close/>
                  <a:moveTo>
                    <a:pt x="7033260" y="1042035"/>
                  </a:moveTo>
                  <a:lnTo>
                    <a:pt x="6988493" y="1042035"/>
                  </a:lnTo>
                  <a:lnTo>
                    <a:pt x="6988493" y="1084898"/>
                  </a:lnTo>
                  <a:lnTo>
                    <a:pt x="7033260" y="1084898"/>
                  </a:lnTo>
                  <a:lnTo>
                    <a:pt x="7033260" y="1042035"/>
                  </a:lnTo>
                  <a:lnTo>
                    <a:pt x="7033260" y="1042035"/>
                  </a:lnTo>
                  <a:close/>
                  <a:moveTo>
                    <a:pt x="105728" y="1042035"/>
                  </a:moveTo>
                  <a:lnTo>
                    <a:pt x="105728" y="1084898"/>
                  </a:lnTo>
                  <a:lnTo>
                    <a:pt x="150495" y="1084898"/>
                  </a:lnTo>
                  <a:lnTo>
                    <a:pt x="150495" y="1042035"/>
                  </a:lnTo>
                  <a:lnTo>
                    <a:pt x="105728" y="1042035"/>
                  </a:lnTo>
                  <a:lnTo>
                    <a:pt x="105728" y="1042035"/>
                  </a:lnTo>
                  <a:close/>
                </a:path>
              </a:pathLst>
            </a:custGeom>
            <a:solidFill>
              <a:srgbClr val="FB3A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狮子的 Nap(Lion_s Nap)_爱给网_aigei_com">
            <a:hlinkClick r:id="" action="ppaction://media"/>
            <a:extLst>
              <a:ext uri="{FF2B5EF4-FFF2-40B4-BE49-F238E27FC236}">
                <a16:creationId xmlns:a16="http://schemas.microsoft.com/office/drawing/2014/main" xmlns="" id="{6ADF2F57-FB58-49B7-9E67-90D35C9E6D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60350" y="-1365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05941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4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85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2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37333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37333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utoRev="1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25E-6 -3.7037E-7 L 0.0336 0.00046 " pathEditMode="relative" rAng="0" ptsTypes="AA">
                                          <p:cBhvr>
                                            <p:cTn id="35" dur="1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utoRev="1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2.70833E-6 -1.48148E-6 L -0.02409 0.00185 " pathEditMode="relative" rAng="0" ptsTypes="AA">
                                          <p:cBhvr>
                                            <p:cTn id="37" dur="1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5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21333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70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71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 p14:presetBounceEnd="21333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74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75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18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16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2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7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8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9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0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1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32" presetClass="emph" presetSubtype="0" repeatCount="indefinite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3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4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5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7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10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10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10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10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50"/>
                                            <p:tgtEl>
                                              <p:spTgt spid="10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750"/>
                                            <p:tgtEl>
                                              <p:spTgt spid="10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10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750"/>
                                            <p:tgtEl>
                                              <p:spTgt spid="10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0"/>
                                            <p:tgtEl>
                                              <p:spTgt spid="110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42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110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942" grpId="0" animBg="1"/>
          <p:bldP spid="9942" grpId="1" animBg="1"/>
          <p:bldP spid="7498" grpId="0" animBg="1"/>
          <p:bldP spid="8298" grpId="0" animBg="1"/>
          <p:bldP spid="8591" grpId="0" animBg="1"/>
          <p:bldP spid="8591" grpId="1" animBg="1"/>
          <p:bldP spid="10896" grpId="0" animBg="1"/>
          <p:bldP spid="10928" grpId="0" animBg="1"/>
          <p:bldP spid="110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74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4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5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85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37333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37333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utoRev="1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25E-6 -3.7037E-7 L 0.0336 0.00046 " pathEditMode="relative" rAng="0" ptsTypes="AA">
                                          <p:cBhvr>
                                            <p:cTn id="35" dur="1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utoRev="1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2.70833E-6 -1.48148E-6 L -0.02409 0.00185 " pathEditMode="relative" rAng="0" ptsTypes="AA">
                                          <p:cBhvr>
                                            <p:cTn id="37" dur="1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0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0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0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5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18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16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2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7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8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9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0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1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32" presetClass="emph" presetSubtype="0" repeatCount="indefinite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3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4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5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7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16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10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10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10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10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50"/>
                                            <p:tgtEl>
                                              <p:spTgt spid="10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750"/>
                                            <p:tgtEl>
                                              <p:spTgt spid="10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10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750"/>
                                            <p:tgtEl>
                                              <p:spTgt spid="10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0"/>
                                            <p:tgtEl>
                                              <p:spTgt spid="110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110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42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110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110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942" grpId="0" animBg="1"/>
          <p:bldP spid="9942" grpId="1" animBg="1"/>
          <p:bldP spid="7498" grpId="0" animBg="1"/>
          <p:bldP spid="8298" grpId="0" animBg="1"/>
          <p:bldP spid="8591" grpId="0" animBg="1"/>
          <p:bldP spid="8591" grpId="1" animBg="1"/>
          <p:bldP spid="10896" grpId="0" animBg="1"/>
          <p:bldP spid="10928" grpId="0" animBg="1"/>
          <p:bldP spid="1102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08C129E-4470-411E-A5B5-152DBD4EF62A}"/>
              </a:ext>
            </a:extLst>
          </p:cNvPr>
          <p:cNvGrpSpPr/>
          <p:nvPr/>
        </p:nvGrpSpPr>
        <p:grpSpPr>
          <a:xfrm>
            <a:off x="923554" y="1440543"/>
            <a:ext cx="3621504" cy="1304079"/>
            <a:chOff x="2039424" y="2743200"/>
            <a:chExt cx="3621504" cy="13040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A1F5804-EC09-4D24-9211-04288595FE4D}"/>
                </a:ext>
              </a:extLst>
            </p:cNvPr>
            <p:cNvSpPr txBox="1"/>
            <p:nvPr/>
          </p:nvSpPr>
          <p:spPr>
            <a:xfrm>
              <a:off x="2039424" y="2743200"/>
              <a:ext cx="36215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ALL-IN-ONE PC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AE7222F-77CF-46F5-91D5-AA9EF69F0E3F}"/>
                </a:ext>
              </a:extLst>
            </p:cNvPr>
            <p:cNvSpPr/>
            <p:nvPr/>
          </p:nvSpPr>
          <p:spPr>
            <a:xfrm>
              <a:off x="2052318" y="3647169"/>
              <a:ext cx="16594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一体机展示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3A6A39A-262B-4AB8-A142-520D9D8AECEA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3344182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7D8823D-FB99-4D86-9F23-E66E360F4495}"/>
              </a:ext>
            </a:extLst>
          </p:cNvPr>
          <p:cNvGrpSpPr/>
          <p:nvPr/>
        </p:nvGrpSpPr>
        <p:grpSpPr>
          <a:xfrm>
            <a:off x="934522" y="2946628"/>
            <a:ext cx="307777" cy="2577872"/>
            <a:chOff x="934522" y="2946628"/>
            <a:chExt cx="307777" cy="25778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D7AD8EA-DF72-4B0F-BBEF-CC47343AFBFB}"/>
                </a:ext>
              </a:extLst>
            </p:cNvPr>
            <p:cNvSpPr/>
            <p:nvPr/>
          </p:nvSpPr>
          <p:spPr>
            <a:xfrm>
              <a:off x="1063625" y="2946628"/>
              <a:ext cx="36000" cy="396000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B91A499-3A1D-4434-9F5B-B6C474DC1290}"/>
                </a:ext>
              </a:extLst>
            </p:cNvPr>
            <p:cNvSpPr txBox="1"/>
            <p:nvPr/>
          </p:nvSpPr>
          <p:spPr>
            <a:xfrm rot="5400000">
              <a:off x="76539" y="4358739"/>
              <a:ext cx="2023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SHOW</a:t>
              </a:r>
              <a:endParaRPr lang="zh-CN" altLang="en-US" sz="14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2E19792-7A17-4BC2-B18A-C4D120087377}"/>
              </a:ext>
            </a:extLst>
          </p:cNvPr>
          <p:cNvGrpSpPr/>
          <p:nvPr/>
        </p:nvGrpSpPr>
        <p:grpSpPr>
          <a:xfrm>
            <a:off x="5602514" y="1178669"/>
            <a:ext cx="5921829" cy="5168548"/>
            <a:chOff x="5282990" y="992414"/>
            <a:chExt cx="6284897" cy="548543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3F63423-12C4-4568-A720-8AC9D106102E}"/>
                </a:ext>
              </a:extLst>
            </p:cNvPr>
            <p:cNvGrpSpPr/>
            <p:nvPr/>
          </p:nvGrpSpPr>
          <p:grpSpPr>
            <a:xfrm>
              <a:off x="5282990" y="992414"/>
              <a:ext cx="6284897" cy="5485432"/>
              <a:chOff x="5268475" y="977900"/>
              <a:chExt cx="6284897" cy="5485432"/>
            </a:xfrm>
          </p:grpSpPr>
          <p:pic>
            <p:nvPicPr>
              <p:cNvPr id="16" name="图形 15">
                <a:extLst>
                  <a:ext uri="{FF2B5EF4-FFF2-40B4-BE49-F238E27FC236}">
                    <a16:creationId xmlns:a16="http://schemas.microsoft.com/office/drawing/2014/main" xmlns="" id="{BD7E68F1-0929-436C-9ACD-88891637E9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5268475" y="977900"/>
                <a:ext cx="6284897" cy="5485432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2D9C4166-4B14-4FF3-BA36-542A648E1E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43407" y="1162331"/>
                <a:ext cx="5935032" cy="3343501"/>
              </a:xfrm>
              <a:custGeom>
                <a:avLst/>
                <a:gdLst>
                  <a:gd name="connsiteX0" fmla="*/ 0 w 5935032"/>
                  <a:gd name="connsiteY0" fmla="*/ 0 h 3343501"/>
                  <a:gd name="connsiteX1" fmla="*/ 5935032 w 5935032"/>
                  <a:gd name="connsiteY1" fmla="*/ 0 h 3343501"/>
                  <a:gd name="connsiteX2" fmla="*/ 5935032 w 5935032"/>
                  <a:gd name="connsiteY2" fmla="*/ 3343501 h 3343501"/>
                  <a:gd name="connsiteX3" fmla="*/ 0 w 5935032"/>
                  <a:gd name="connsiteY3" fmla="*/ 3343501 h 33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5032" h="3343501">
                    <a:moveTo>
                      <a:pt x="0" y="0"/>
                    </a:moveTo>
                    <a:lnTo>
                      <a:pt x="5935032" y="0"/>
                    </a:lnTo>
                    <a:lnTo>
                      <a:pt x="5935032" y="3343501"/>
                    </a:lnTo>
                    <a:lnTo>
                      <a:pt x="0" y="3343501"/>
                    </a:lnTo>
                    <a:close/>
                  </a:path>
                </a:pathLst>
              </a:custGeom>
            </p:spPr>
          </p:pic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xmlns="" id="{96F6BCF3-099C-4EF6-AF43-2BA3B324EC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5284510" y="979973"/>
                <a:ext cx="2620026" cy="4393095"/>
              </a:xfrm>
              <a:prstGeom prst="rect">
                <a:avLst/>
              </a:prstGeom>
            </p:spPr>
          </p:pic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FCC432DB-D4A8-4D8C-9543-8F507C729083}"/>
                </a:ext>
              </a:extLst>
            </p:cNvPr>
            <p:cNvSpPr/>
            <p:nvPr/>
          </p:nvSpPr>
          <p:spPr>
            <a:xfrm>
              <a:off x="6212771" y="2761962"/>
              <a:ext cx="44253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7E931A1-B7A8-4120-B948-4F61B11E8E43}"/>
              </a:ext>
            </a:extLst>
          </p:cNvPr>
          <p:cNvGrpSpPr/>
          <p:nvPr/>
        </p:nvGrpSpPr>
        <p:grpSpPr>
          <a:xfrm>
            <a:off x="1493051" y="3180017"/>
            <a:ext cx="3714961" cy="873323"/>
            <a:chOff x="3350879" y="1612474"/>
            <a:chExt cx="3714961" cy="87332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C3C1A78-BA49-4351-B41D-01653D1CB75F}"/>
                </a:ext>
              </a:extLst>
            </p:cNvPr>
            <p:cNvGrpSpPr/>
            <p:nvPr/>
          </p:nvGrpSpPr>
          <p:grpSpPr>
            <a:xfrm>
              <a:off x="3350879" y="1625174"/>
              <a:ext cx="544027" cy="509902"/>
              <a:chOff x="1752225" y="1602331"/>
              <a:chExt cx="924777" cy="866769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83B55DDC-5295-4E45-9A4E-034E4B780F66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5ECF6D0C-D2AB-4F95-BD0E-11D8F43B9112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6CEA7823-6CC5-4D67-8014-675740231E67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520AF8B2-380F-45A0-8927-BE2A66E90245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B0594C9-6728-4833-B31F-47E4E5CFD2E2}"/>
                </a:ext>
              </a:extLst>
            </p:cNvPr>
            <p:cNvGrpSpPr/>
            <p:nvPr/>
          </p:nvGrpSpPr>
          <p:grpSpPr>
            <a:xfrm>
              <a:off x="4033135" y="1612474"/>
              <a:ext cx="3032705" cy="873323"/>
              <a:chOff x="1472104" y="5100936"/>
              <a:chExt cx="3032705" cy="87332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09773E22-7086-4013-A451-D07351B7990D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B64FE359-47AF-478C-BB1E-BD715FBAE498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FBA67DAA-6D2B-4BF5-BEDF-D1F0FABA9F05}"/>
              </a:ext>
            </a:extLst>
          </p:cNvPr>
          <p:cNvGrpSpPr/>
          <p:nvPr/>
        </p:nvGrpSpPr>
        <p:grpSpPr>
          <a:xfrm>
            <a:off x="1493051" y="4496282"/>
            <a:ext cx="3714961" cy="873323"/>
            <a:chOff x="3350879" y="3314274"/>
            <a:chExt cx="3714961" cy="87332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AB49866-06D0-4633-BEC7-C6940A16E744}"/>
                </a:ext>
              </a:extLst>
            </p:cNvPr>
            <p:cNvGrpSpPr/>
            <p:nvPr/>
          </p:nvGrpSpPr>
          <p:grpSpPr>
            <a:xfrm>
              <a:off x="3350879" y="3326974"/>
              <a:ext cx="544027" cy="509902"/>
              <a:chOff x="1752225" y="1602331"/>
              <a:chExt cx="924777" cy="86676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C4BA85DB-7ED3-4974-9E2D-59A1AD69101E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xmlns="" id="{1733A027-F1A5-482D-BDD7-E3B3D7EA81D3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xmlns="" id="{6158FED8-5816-470F-874D-18F6D540989F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14004C62-0383-4613-8492-099892E8A84D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6973F56B-39A8-45F3-B615-B198214976C8}"/>
                </a:ext>
              </a:extLst>
            </p:cNvPr>
            <p:cNvGrpSpPr/>
            <p:nvPr/>
          </p:nvGrpSpPr>
          <p:grpSpPr>
            <a:xfrm>
              <a:off x="4033135" y="3314274"/>
              <a:ext cx="3032705" cy="873323"/>
              <a:chOff x="1472104" y="5100936"/>
              <a:chExt cx="3032705" cy="873323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D47EC9ED-603D-4747-9B78-21D65552A9D4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2EA05D35-629E-461E-8F31-044FB5F66AE8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8861826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FAA442A-1B1E-4DB4-81C1-237ECF7AACF3}"/>
              </a:ext>
            </a:extLst>
          </p:cNvPr>
          <p:cNvGrpSpPr/>
          <p:nvPr/>
        </p:nvGrpSpPr>
        <p:grpSpPr>
          <a:xfrm>
            <a:off x="923554" y="1440543"/>
            <a:ext cx="2048638" cy="1304079"/>
            <a:chOff x="2039424" y="2743200"/>
            <a:chExt cx="2048638" cy="13040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79696235-FF7C-4578-88B8-E963194451CA}"/>
                </a:ext>
              </a:extLst>
            </p:cNvPr>
            <p:cNvSpPr txBox="1"/>
            <p:nvPr/>
          </p:nvSpPr>
          <p:spPr>
            <a:xfrm>
              <a:off x="2039424" y="2743200"/>
              <a:ext cx="20486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LAPTOP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7D1A565-E1F4-4B6B-9D52-36B169182C6C}"/>
                </a:ext>
              </a:extLst>
            </p:cNvPr>
            <p:cNvSpPr/>
            <p:nvPr/>
          </p:nvSpPr>
          <p:spPr>
            <a:xfrm>
              <a:off x="2052318" y="3647169"/>
              <a:ext cx="16594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笔记本展示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47C2E80-1973-4D2C-9C13-15C815B237C1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1778453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482E6BB-6AF6-428E-8667-FD444B93137F}"/>
              </a:ext>
            </a:extLst>
          </p:cNvPr>
          <p:cNvGrpSpPr/>
          <p:nvPr/>
        </p:nvGrpSpPr>
        <p:grpSpPr>
          <a:xfrm>
            <a:off x="934522" y="2946628"/>
            <a:ext cx="307777" cy="2577872"/>
            <a:chOff x="934522" y="2946628"/>
            <a:chExt cx="307777" cy="25778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C1778D1-36E0-46C0-AEAB-F422068F9C8C}"/>
                </a:ext>
              </a:extLst>
            </p:cNvPr>
            <p:cNvSpPr/>
            <p:nvPr/>
          </p:nvSpPr>
          <p:spPr>
            <a:xfrm>
              <a:off x="1063625" y="2946628"/>
              <a:ext cx="36000" cy="396000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9E0FF6D-7810-4FB2-96EC-0EA37F1D7C9C}"/>
                </a:ext>
              </a:extLst>
            </p:cNvPr>
            <p:cNvSpPr txBox="1"/>
            <p:nvPr/>
          </p:nvSpPr>
          <p:spPr>
            <a:xfrm rot="5400000">
              <a:off x="76539" y="4358739"/>
              <a:ext cx="2023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SHOW</a:t>
              </a:r>
              <a:endParaRPr lang="zh-CN" altLang="en-US" sz="14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F708A5CD-8075-425E-A963-F9CFCD0C05FC}"/>
              </a:ext>
            </a:extLst>
          </p:cNvPr>
          <p:cNvGrpSpPr/>
          <p:nvPr/>
        </p:nvGrpSpPr>
        <p:grpSpPr>
          <a:xfrm>
            <a:off x="5058588" y="1875678"/>
            <a:ext cx="6627990" cy="3801222"/>
            <a:chOff x="4716432" y="2028078"/>
            <a:chExt cx="6096526" cy="3496422"/>
          </a:xfrm>
        </p:grpSpPr>
        <p:grpSp>
          <p:nvGrpSpPr>
            <p:cNvPr id="19" name="图形 14">
              <a:extLst>
                <a:ext uri="{FF2B5EF4-FFF2-40B4-BE49-F238E27FC236}">
                  <a16:creationId xmlns:a16="http://schemas.microsoft.com/office/drawing/2014/main" xmlns="" id="{6A8C58DB-DC7A-4EB0-A946-68BB2A097CC8}"/>
                </a:ext>
              </a:extLst>
            </p:cNvPr>
            <p:cNvGrpSpPr/>
            <p:nvPr/>
          </p:nvGrpSpPr>
          <p:grpSpPr>
            <a:xfrm>
              <a:off x="4716432" y="2028081"/>
              <a:ext cx="6096526" cy="3496419"/>
              <a:chOff x="3004050" y="2155371"/>
              <a:chExt cx="6981289" cy="400384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AAFF566B-4F0E-4D69-8A07-1078069A9C61}"/>
                  </a:ext>
                </a:extLst>
              </p:cNvPr>
              <p:cNvSpPr/>
              <p:nvPr/>
            </p:nvSpPr>
            <p:spPr>
              <a:xfrm>
                <a:off x="3675980" y="2155371"/>
                <a:ext cx="5640511" cy="3806576"/>
              </a:xfrm>
              <a:custGeom>
                <a:avLst/>
                <a:gdLst>
                  <a:gd name="connsiteX0" fmla="*/ 5480235 w 5640511"/>
                  <a:gd name="connsiteY0" fmla="*/ 0 h 3806576"/>
                  <a:gd name="connsiteX1" fmla="*/ 5646676 w 5640511"/>
                  <a:gd name="connsiteY1" fmla="*/ 166441 h 3806576"/>
                  <a:gd name="connsiteX2" fmla="*/ 5646676 w 5640511"/>
                  <a:gd name="connsiteY2" fmla="*/ 3654005 h 3806576"/>
                  <a:gd name="connsiteX3" fmla="*/ 5480235 w 5640511"/>
                  <a:gd name="connsiteY3" fmla="*/ 3820446 h 3806576"/>
                  <a:gd name="connsiteX4" fmla="*/ 166441 w 5640511"/>
                  <a:gd name="connsiteY4" fmla="*/ 3820446 h 3806576"/>
                  <a:gd name="connsiteX5" fmla="*/ 0 w 5640511"/>
                  <a:gd name="connsiteY5" fmla="*/ 3654005 h 3806576"/>
                  <a:gd name="connsiteX6" fmla="*/ 0 w 5640511"/>
                  <a:gd name="connsiteY6" fmla="*/ 166441 h 3806576"/>
                  <a:gd name="connsiteX7" fmla="*/ 166441 w 5640511"/>
                  <a:gd name="connsiteY7" fmla="*/ 0 h 3806576"/>
                  <a:gd name="connsiteX8" fmla="*/ 5480235 w 5640511"/>
                  <a:gd name="connsiteY8" fmla="*/ 0 h 38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0511" h="3806576">
                    <a:moveTo>
                      <a:pt x="5480235" y="0"/>
                    </a:moveTo>
                    <a:cubicBezTo>
                      <a:pt x="5572702" y="0"/>
                      <a:pt x="5646676" y="73974"/>
                      <a:pt x="5646676" y="166441"/>
                    </a:cubicBezTo>
                    <a:lnTo>
                      <a:pt x="5646676" y="3654005"/>
                    </a:lnTo>
                    <a:cubicBezTo>
                      <a:pt x="5646676" y="3746473"/>
                      <a:pt x="5572702" y="3820446"/>
                      <a:pt x="5480235" y="3820446"/>
                    </a:cubicBezTo>
                    <a:lnTo>
                      <a:pt x="166441" y="3820446"/>
                    </a:lnTo>
                    <a:cubicBezTo>
                      <a:pt x="73974" y="3820446"/>
                      <a:pt x="0" y="3746473"/>
                      <a:pt x="0" y="3654005"/>
                    </a:cubicBezTo>
                    <a:lnTo>
                      <a:pt x="0" y="166441"/>
                    </a:lnTo>
                    <a:cubicBezTo>
                      <a:pt x="0" y="73974"/>
                      <a:pt x="73974" y="0"/>
                      <a:pt x="166441" y="0"/>
                    </a:cubicBezTo>
                    <a:lnTo>
                      <a:pt x="5480235" y="0"/>
                    </a:lnTo>
                    <a:close/>
                  </a:path>
                </a:pathLst>
              </a:custGeom>
              <a:solidFill>
                <a:srgbClr val="1E2226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2532D991-00D1-4D94-8469-40A25ABCBB24}"/>
                  </a:ext>
                </a:extLst>
              </p:cNvPr>
              <p:cNvSpPr/>
              <p:nvPr/>
            </p:nvSpPr>
            <p:spPr>
              <a:xfrm>
                <a:off x="3700638" y="2180029"/>
                <a:ext cx="5594278" cy="3760342"/>
              </a:xfrm>
              <a:custGeom>
                <a:avLst/>
                <a:gdLst>
                  <a:gd name="connsiteX0" fmla="*/ 5447871 w 5594277"/>
                  <a:gd name="connsiteY0" fmla="*/ 0 h 3760342"/>
                  <a:gd name="connsiteX1" fmla="*/ 5597360 w 5594277"/>
                  <a:gd name="connsiteY1" fmla="*/ 149489 h 3760342"/>
                  <a:gd name="connsiteX2" fmla="*/ 5597360 w 5594277"/>
                  <a:gd name="connsiteY2" fmla="*/ 3620100 h 3760342"/>
                  <a:gd name="connsiteX3" fmla="*/ 5447871 w 5594277"/>
                  <a:gd name="connsiteY3" fmla="*/ 3769589 h 3760342"/>
                  <a:gd name="connsiteX4" fmla="*/ 149489 w 5594277"/>
                  <a:gd name="connsiteY4" fmla="*/ 3769589 h 3760342"/>
                  <a:gd name="connsiteX5" fmla="*/ 0 w 5594277"/>
                  <a:gd name="connsiteY5" fmla="*/ 3620100 h 3760342"/>
                  <a:gd name="connsiteX6" fmla="*/ 0 w 5594277"/>
                  <a:gd name="connsiteY6" fmla="*/ 149489 h 3760342"/>
                  <a:gd name="connsiteX7" fmla="*/ 149489 w 5594277"/>
                  <a:gd name="connsiteY7" fmla="*/ 0 h 3760342"/>
                  <a:gd name="connsiteX8" fmla="*/ 5447871 w 5594277"/>
                  <a:gd name="connsiteY8" fmla="*/ 0 h 376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94277" h="3760342">
                    <a:moveTo>
                      <a:pt x="5447871" y="0"/>
                    </a:moveTo>
                    <a:cubicBezTo>
                      <a:pt x="5531092" y="0"/>
                      <a:pt x="5597360" y="66268"/>
                      <a:pt x="5597360" y="149489"/>
                    </a:cubicBezTo>
                    <a:lnTo>
                      <a:pt x="5597360" y="3620100"/>
                    </a:lnTo>
                    <a:cubicBezTo>
                      <a:pt x="5597360" y="3703321"/>
                      <a:pt x="5531092" y="3769589"/>
                      <a:pt x="5447871" y="3769589"/>
                    </a:cubicBezTo>
                    <a:lnTo>
                      <a:pt x="149489" y="3769589"/>
                    </a:lnTo>
                    <a:cubicBezTo>
                      <a:pt x="66268" y="3769589"/>
                      <a:pt x="0" y="3703321"/>
                      <a:pt x="0" y="3620100"/>
                    </a:cubicBezTo>
                    <a:lnTo>
                      <a:pt x="0" y="149489"/>
                    </a:lnTo>
                    <a:cubicBezTo>
                      <a:pt x="0" y="66268"/>
                      <a:pt x="66268" y="0"/>
                      <a:pt x="149489" y="0"/>
                    </a:cubicBezTo>
                    <a:lnTo>
                      <a:pt x="5447871" y="0"/>
                    </a:lnTo>
                    <a:close/>
                  </a:path>
                </a:pathLst>
              </a:custGeom>
              <a:solidFill>
                <a:srgbClr val="36495F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1C49D3BE-7BAA-42AB-B35B-8A86EE58D509}"/>
                  </a:ext>
                </a:extLst>
              </p:cNvPr>
              <p:cNvSpPr/>
              <p:nvPr/>
            </p:nvSpPr>
            <p:spPr>
              <a:xfrm>
                <a:off x="3717590" y="2196981"/>
                <a:ext cx="5548044" cy="3729520"/>
              </a:xfrm>
              <a:custGeom>
                <a:avLst/>
                <a:gdLst>
                  <a:gd name="connsiteX0" fmla="*/ 5430919 w 5548044"/>
                  <a:gd name="connsiteY0" fmla="*/ 0 h 3729520"/>
                  <a:gd name="connsiteX1" fmla="*/ 5563455 w 5548044"/>
                  <a:gd name="connsiteY1" fmla="*/ 132537 h 3729520"/>
                  <a:gd name="connsiteX2" fmla="*/ 5563455 w 5548044"/>
                  <a:gd name="connsiteY2" fmla="*/ 3603148 h 3729520"/>
                  <a:gd name="connsiteX3" fmla="*/ 5430919 w 5548044"/>
                  <a:gd name="connsiteY3" fmla="*/ 3735685 h 3729520"/>
                  <a:gd name="connsiteX4" fmla="*/ 132537 w 5548044"/>
                  <a:gd name="connsiteY4" fmla="*/ 3735685 h 3729520"/>
                  <a:gd name="connsiteX5" fmla="*/ 0 w 5548044"/>
                  <a:gd name="connsiteY5" fmla="*/ 3603148 h 3729520"/>
                  <a:gd name="connsiteX6" fmla="*/ 0 w 5548044"/>
                  <a:gd name="connsiteY6" fmla="*/ 132537 h 3729520"/>
                  <a:gd name="connsiteX7" fmla="*/ 132537 w 5548044"/>
                  <a:gd name="connsiteY7" fmla="*/ 0 h 3729520"/>
                  <a:gd name="connsiteX8" fmla="*/ 5430919 w 5548044"/>
                  <a:gd name="connsiteY8" fmla="*/ 0 h 37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48044" h="3729520">
                    <a:moveTo>
                      <a:pt x="5430919" y="0"/>
                    </a:moveTo>
                    <a:cubicBezTo>
                      <a:pt x="5504893" y="0"/>
                      <a:pt x="5563455" y="60104"/>
                      <a:pt x="5563455" y="132537"/>
                    </a:cubicBezTo>
                    <a:lnTo>
                      <a:pt x="5563455" y="3603148"/>
                    </a:lnTo>
                    <a:cubicBezTo>
                      <a:pt x="5563455" y="3677122"/>
                      <a:pt x="5503352" y="3735685"/>
                      <a:pt x="5430919" y="3735685"/>
                    </a:cubicBezTo>
                    <a:lnTo>
                      <a:pt x="132537" y="3735685"/>
                    </a:lnTo>
                    <a:cubicBezTo>
                      <a:pt x="58563" y="3735685"/>
                      <a:pt x="0" y="3675581"/>
                      <a:pt x="0" y="3603148"/>
                    </a:cubicBezTo>
                    <a:lnTo>
                      <a:pt x="0" y="132537"/>
                    </a:lnTo>
                    <a:cubicBezTo>
                      <a:pt x="0" y="58563"/>
                      <a:pt x="60104" y="0"/>
                      <a:pt x="132537" y="0"/>
                    </a:cubicBezTo>
                    <a:lnTo>
                      <a:pt x="5430919" y="0"/>
                    </a:lnTo>
                    <a:close/>
                  </a:path>
                </a:pathLst>
              </a:custGeom>
              <a:solidFill>
                <a:srgbClr val="1C2933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8B3EA20-F859-4A84-9768-C440917589CA}"/>
                  </a:ext>
                </a:extLst>
              </p:cNvPr>
              <p:cNvSpPr/>
              <p:nvPr/>
            </p:nvSpPr>
            <p:spPr>
              <a:xfrm>
                <a:off x="3004050" y="5952700"/>
                <a:ext cx="6981289" cy="123290"/>
              </a:xfrm>
              <a:custGeom>
                <a:avLst/>
                <a:gdLst>
                  <a:gd name="connsiteX0" fmla="*/ 0 w 6981288"/>
                  <a:gd name="connsiteY0" fmla="*/ 0 h 123289"/>
                  <a:gd name="connsiteX1" fmla="*/ 6992077 w 6981288"/>
                  <a:gd name="connsiteY1" fmla="*/ 0 h 123289"/>
                  <a:gd name="connsiteX2" fmla="*/ 6992077 w 6981288"/>
                  <a:gd name="connsiteY2" fmla="*/ 129454 h 123289"/>
                  <a:gd name="connsiteX3" fmla="*/ 0 w 6981288"/>
                  <a:gd name="connsiteY3" fmla="*/ 129454 h 1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1288" h="123289">
                    <a:moveTo>
                      <a:pt x="0" y="0"/>
                    </a:moveTo>
                    <a:lnTo>
                      <a:pt x="6992077" y="0"/>
                    </a:lnTo>
                    <a:lnTo>
                      <a:pt x="6992077" y="129454"/>
                    </a:lnTo>
                    <a:lnTo>
                      <a:pt x="0" y="129454"/>
                    </a:lnTo>
                    <a:close/>
                  </a:path>
                </a:pathLst>
              </a:custGeom>
              <a:solidFill>
                <a:srgbClr val="828387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01EF0994-0531-4C76-9D50-A55E3DA620B7}"/>
                  </a:ext>
                </a:extLst>
              </p:cNvPr>
              <p:cNvSpPr/>
              <p:nvPr/>
            </p:nvSpPr>
            <p:spPr>
              <a:xfrm>
                <a:off x="5979767" y="5952700"/>
                <a:ext cx="1032553" cy="77056"/>
              </a:xfrm>
              <a:custGeom>
                <a:avLst/>
                <a:gdLst>
                  <a:gd name="connsiteX0" fmla="*/ 974182 w 1032552"/>
                  <a:gd name="connsiteY0" fmla="*/ 83221 h 77056"/>
                  <a:gd name="connsiteX1" fmla="*/ 519551 w 1032552"/>
                  <a:gd name="connsiteY1" fmla="*/ 83221 h 77056"/>
                  <a:gd name="connsiteX2" fmla="*/ 61838 w 1032552"/>
                  <a:gd name="connsiteY2" fmla="*/ 83221 h 77056"/>
                  <a:gd name="connsiteX3" fmla="*/ 15604 w 1032552"/>
                  <a:gd name="connsiteY3" fmla="*/ 50857 h 77056"/>
                  <a:gd name="connsiteX4" fmla="*/ 193 w 1032552"/>
                  <a:gd name="connsiteY4" fmla="*/ 0 h 77056"/>
                  <a:gd name="connsiteX5" fmla="*/ 521092 w 1032552"/>
                  <a:gd name="connsiteY5" fmla="*/ 0 h 77056"/>
                  <a:gd name="connsiteX6" fmla="*/ 1041992 w 1032552"/>
                  <a:gd name="connsiteY6" fmla="*/ 0 h 77056"/>
                  <a:gd name="connsiteX7" fmla="*/ 1018875 w 1032552"/>
                  <a:gd name="connsiteY7" fmla="*/ 55481 h 77056"/>
                  <a:gd name="connsiteX8" fmla="*/ 974182 w 1032552"/>
                  <a:gd name="connsiteY8" fmla="*/ 83221 h 7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552" h="77056">
                    <a:moveTo>
                      <a:pt x="974182" y="83221"/>
                    </a:moveTo>
                    <a:lnTo>
                      <a:pt x="519551" y="83221"/>
                    </a:lnTo>
                    <a:lnTo>
                      <a:pt x="61838" y="83221"/>
                    </a:lnTo>
                    <a:cubicBezTo>
                      <a:pt x="61838" y="83221"/>
                      <a:pt x="34097" y="78597"/>
                      <a:pt x="15604" y="50857"/>
                    </a:cubicBezTo>
                    <a:cubicBezTo>
                      <a:pt x="-2890" y="23117"/>
                      <a:pt x="193" y="0"/>
                      <a:pt x="193" y="0"/>
                    </a:cubicBezTo>
                    <a:lnTo>
                      <a:pt x="521092" y="0"/>
                    </a:lnTo>
                    <a:lnTo>
                      <a:pt x="1041992" y="0"/>
                    </a:lnTo>
                    <a:cubicBezTo>
                      <a:pt x="1041992" y="0"/>
                      <a:pt x="1038910" y="33905"/>
                      <a:pt x="1018875" y="55481"/>
                    </a:cubicBezTo>
                    <a:cubicBezTo>
                      <a:pt x="997299" y="78597"/>
                      <a:pt x="974182" y="83221"/>
                      <a:pt x="974182" y="83221"/>
                    </a:cubicBezTo>
                    <a:close/>
                  </a:path>
                </a:pathLst>
              </a:custGeom>
              <a:solidFill>
                <a:srgbClr val="999999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70CA1862-BAA0-4C95-AED6-A111EBA9FB04}"/>
                  </a:ext>
                </a:extLst>
              </p:cNvPr>
              <p:cNvSpPr/>
              <p:nvPr/>
            </p:nvSpPr>
            <p:spPr>
              <a:xfrm>
                <a:off x="3004050" y="6082155"/>
                <a:ext cx="6981289" cy="77056"/>
              </a:xfrm>
              <a:custGeom>
                <a:avLst/>
                <a:gdLst>
                  <a:gd name="connsiteX0" fmla="*/ 0 w 6981288"/>
                  <a:gd name="connsiteY0" fmla="*/ 0 h 77056"/>
                  <a:gd name="connsiteX1" fmla="*/ 154112 w 6981288"/>
                  <a:gd name="connsiteY1" fmla="*/ 66268 h 77056"/>
                  <a:gd name="connsiteX2" fmla="*/ 409939 w 6981288"/>
                  <a:gd name="connsiteY2" fmla="*/ 90926 h 77056"/>
                  <a:gd name="connsiteX3" fmla="*/ 6580597 w 6981288"/>
                  <a:gd name="connsiteY3" fmla="*/ 90926 h 77056"/>
                  <a:gd name="connsiteX4" fmla="*/ 6836424 w 6981288"/>
                  <a:gd name="connsiteY4" fmla="*/ 66268 h 77056"/>
                  <a:gd name="connsiteX5" fmla="*/ 6990536 w 6981288"/>
                  <a:gd name="connsiteY5" fmla="*/ 0 h 77056"/>
                  <a:gd name="connsiteX6" fmla="*/ 0 w 6981288"/>
                  <a:gd name="connsiteY6" fmla="*/ 0 h 7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1288" h="77056">
                    <a:moveTo>
                      <a:pt x="0" y="0"/>
                    </a:moveTo>
                    <a:cubicBezTo>
                      <a:pt x="0" y="0"/>
                      <a:pt x="40069" y="32363"/>
                      <a:pt x="154112" y="66268"/>
                    </a:cubicBezTo>
                    <a:cubicBezTo>
                      <a:pt x="248121" y="94008"/>
                      <a:pt x="409939" y="90926"/>
                      <a:pt x="409939" y="90926"/>
                    </a:cubicBezTo>
                    <a:lnTo>
                      <a:pt x="6580597" y="90926"/>
                    </a:lnTo>
                    <a:cubicBezTo>
                      <a:pt x="6580597" y="90926"/>
                      <a:pt x="6742415" y="94008"/>
                      <a:pt x="6836424" y="66268"/>
                    </a:cubicBezTo>
                    <a:cubicBezTo>
                      <a:pt x="6950467" y="33905"/>
                      <a:pt x="6990536" y="0"/>
                      <a:pt x="699053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2C2E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8B72A22C-005C-4C29-A40D-33778B54340B}"/>
                  </a:ext>
                </a:extLst>
              </p:cNvPr>
              <p:cNvSpPr/>
              <p:nvPr/>
            </p:nvSpPr>
            <p:spPr>
              <a:xfrm>
                <a:off x="6474660" y="2249380"/>
                <a:ext cx="46234" cy="46234"/>
              </a:xfrm>
              <a:custGeom>
                <a:avLst/>
                <a:gdLst>
                  <a:gd name="connsiteX0" fmla="*/ 49316 w 46233"/>
                  <a:gd name="connsiteY0" fmla="*/ 24658 h 46233"/>
                  <a:gd name="connsiteX1" fmla="*/ 24658 w 46233"/>
                  <a:gd name="connsiteY1" fmla="*/ 49316 h 46233"/>
                  <a:gd name="connsiteX2" fmla="*/ 0 w 46233"/>
                  <a:gd name="connsiteY2" fmla="*/ 24658 h 46233"/>
                  <a:gd name="connsiteX3" fmla="*/ 24658 w 46233"/>
                  <a:gd name="connsiteY3" fmla="*/ 0 h 46233"/>
                  <a:gd name="connsiteX4" fmla="*/ 49316 w 46233"/>
                  <a:gd name="connsiteY4" fmla="*/ 24658 h 4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33" h="46233">
                    <a:moveTo>
                      <a:pt x="49316" y="24658"/>
                    </a:moveTo>
                    <a:cubicBezTo>
                      <a:pt x="49316" y="38528"/>
                      <a:pt x="38528" y="49316"/>
                      <a:pt x="24658" y="49316"/>
                    </a:cubicBezTo>
                    <a:cubicBezTo>
                      <a:pt x="10788" y="49316"/>
                      <a:pt x="0" y="38528"/>
                      <a:pt x="0" y="24658"/>
                    </a:cubicBezTo>
                    <a:cubicBezTo>
                      <a:pt x="0" y="10788"/>
                      <a:pt x="10788" y="0"/>
                      <a:pt x="24658" y="0"/>
                    </a:cubicBezTo>
                    <a:cubicBezTo>
                      <a:pt x="38528" y="0"/>
                      <a:pt x="49316" y="12329"/>
                      <a:pt x="49316" y="24658"/>
                    </a:cubicBezTo>
                    <a:close/>
                  </a:path>
                </a:pathLst>
              </a:custGeom>
              <a:solidFill>
                <a:srgbClr val="666666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A89CBE43-6E28-4D1A-BB39-73FBB820A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468894" y="2243395"/>
                <a:ext cx="61645" cy="61645"/>
              </a:xfrm>
              <a:custGeom>
                <a:avLst/>
                <a:gdLst>
                  <a:gd name="connsiteX0" fmla="*/ 0 w 61644"/>
                  <a:gd name="connsiteY0" fmla="*/ 0 h 61644"/>
                  <a:gd name="connsiteX1" fmla="*/ 61645 w 61644"/>
                  <a:gd name="connsiteY1" fmla="*/ 0 h 61644"/>
                  <a:gd name="connsiteX2" fmla="*/ 61645 w 61644"/>
                  <a:gd name="connsiteY2" fmla="*/ 61645 h 61644"/>
                  <a:gd name="connsiteX3" fmla="*/ 0 w 61644"/>
                  <a:gd name="connsiteY3" fmla="*/ 61645 h 6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44" h="61644">
                    <a:moveTo>
                      <a:pt x="0" y="0"/>
                    </a:moveTo>
                    <a:lnTo>
                      <a:pt x="61645" y="0"/>
                    </a:lnTo>
                    <a:lnTo>
                      <a:pt x="61645" y="61645"/>
                    </a:lnTo>
                    <a:lnTo>
                      <a:pt x="0" y="61645"/>
                    </a:lnTo>
                    <a:close/>
                  </a:path>
                </a:pathLst>
              </a:custGeom>
              <a:ln/>
            </p:spPr>
          </p:pic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4ED65A93-2ACF-49A5-8B0E-859DB3509F36}"/>
                  </a:ext>
                </a:extLst>
              </p:cNvPr>
              <p:cNvSpPr/>
              <p:nvPr/>
            </p:nvSpPr>
            <p:spPr>
              <a:xfrm>
                <a:off x="6490071" y="2264791"/>
                <a:ext cx="15411" cy="15411"/>
              </a:xfrm>
              <a:custGeom>
                <a:avLst/>
                <a:gdLst>
                  <a:gd name="connsiteX0" fmla="*/ 0 w 15411"/>
                  <a:gd name="connsiteY0" fmla="*/ 9247 h 15411"/>
                  <a:gd name="connsiteX1" fmla="*/ 9247 w 15411"/>
                  <a:gd name="connsiteY1" fmla="*/ 0 h 15411"/>
                  <a:gd name="connsiteX2" fmla="*/ 18493 w 15411"/>
                  <a:gd name="connsiteY2" fmla="*/ 9247 h 15411"/>
                  <a:gd name="connsiteX3" fmla="*/ 9247 w 15411"/>
                  <a:gd name="connsiteY3" fmla="*/ 18493 h 15411"/>
                  <a:gd name="connsiteX4" fmla="*/ 0 w 15411"/>
                  <a:gd name="connsiteY4" fmla="*/ 9247 h 1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11" h="15411">
                    <a:moveTo>
                      <a:pt x="0" y="9247"/>
                    </a:moveTo>
                    <a:cubicBezTo>
                      <a:pt x="0" y="3082"/>
                      <a:pt x="4623" y="0"/>
                      <a:pt x="9247" y="0"/>
                    </a:cubicBezTo>
                    <a:cubicBezTo>
                      <a:pt x="15411" y="0"/>
                      <a:pt x="18493" y="4623"/>
                      <a:pt x="18493" y="9247"/>
                    </a:cubicBezTo>
                    <a:cubicBezTo>
                      <a:pt x="18493" y="15411"/>
                      <a:pt x="13870" y="18493"/>
                      <a:pt x="9247" y="18493"/>
                    </a:cubicBezTo>
                    <a:cubicBezTo>
                      <a:pt x="4623" y="20035"/>
                      <a:pt x="0" y="15411"/>
                      <a:pt x="0" y="9247"/>
                    </a:cubicBezTo>
                    <a:close/>
                  </a:path>
                </a:pathLst>
              </a:custGeom>
              <a:solidFill>
                <a:srgbClr val="0B131C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71590F38-4D7E-423C-8F50-B05A23F60FFE}"/>
                  </a:ext>
                </a:extLst>
              </p:cNvPr>
              <p:cNvSpPr/>
              <p:nvPr/>
            </p:nvSpPr>
            <p:spPr>
              <a:xfrm>
                <a:off x="6491612" y="2266332"/>
                <a:ext cx="15411" cy="15411"/>
              </a:xfrm>
              <a:custGeom>
                <a:avLst/>
                <a:gdLst>
                  <a:gd name="connsiteX0" fmla="*/ 15411 w 15411"/>
                  <a:gd name="connsiteY0" fmla="*/ 7706 h 15411"/>
                  <a:gd name="connsiteX1" fmla="*/ 7706 w 15411"/>
                  <a:gd name="connsiteY1" fmla="*/ 15411 h 15411"/>
                  <a:gd name="connsiteX2" fmla="*/ 0 w 15411"/>
                  <a:gd name="connsiteY2" fmla="*/ 7706 h 15411"/>
                  <a:gd name="connsiteX3" fmla="*/ 7706 w 15411"/>
                  <a:gd name="connsiteY3" fmla="*/ 0 h 15411"/>
                  <a:gd name="connsiteX4" fmla="*/ 15411 w 15411"/>
                  <a:gd name="connsiteY4" fmla="*/ 7706 h 1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11" h="15411">
                    <a:moveTo>
                      <a:pt x="15411" y="7706"/>
                    </a:moveTo>
                    <a:cubicBezTo>
                      <a:pt x="15411" y="12329"/>
                      <a:pt x="12329" y="15411"/>
                      <a:pt x="7706" y="15411"/>
                    </a:cubicBezTo>
                    <a:cubicBezTo>
                      <a:pt x="3082" y="15411"/>
                      <a:pt x="0" y="12329"/>
                      <a:pt x="0" y="7706"/>
                    </a:cubicBezTo>
                    <a:cubicBezTo>
                      <a:pt x="0" y="3082"/>
                      <a:pt x="3082" y="0"/>
                      <a:pt x="7706" y="0"/>
                    </a:cubicBezTo>
                    <a:cubicBezTo>
                      <a:pt x="12329" y="0"/>
                      <a:pt x="15411" y="4623"/>
                      <a:pt x="15411" y="7706"/>
                    </a:cubicBezTo>
                    <a:close/>
                  </a:path>
                </a:pathLst>
              </a:custGeom>
              <a:solidFill>
                <a:srgbClr val="4B4E4F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B3C2557A-D3D2-4BEC-8C3D-5E5D2FB11842}"/>
                  </a:ext>
                </a:extLst>
              </p:cNvPr>
              <p:cNvSpPr/>
              <p:nvPr/>
            </p:nvSpPr>
            <p:spPr>
              <a:xfrm>
                <a:off x="6494694" y="2267873"/>
                <a:ext cx="15411" cy="15411"/>
              </a:xfrm>
              <a:custGeom>
                <a:avLst/>
                <a:gdLst>
                  <a:gd name="connsiteX0" fmla="*/ 12329 w 0"/>
                  <a:gd name="connsiteY0" fmla="*/ 6164 h 0"/>
                  <a:gd name="connsiteX1" fmla="*/ 6164 w 0"/>
                  <a:gd name="connsiteY1" fmla="*/ 12329 h 0"/>
                  <a:gd name="connsiteX2" fmla="*/ 0 w 0"/>
                  <a:gd name="connsiteY2" fmla="*/ 6164 h 0"/>
                  <a:gd name="connsiteX3" fmla="*/ 6164 w 0"/>
                  <a:gd name="connsiteY3" fmla="*/ 0 h 0"/>
                  <a:gd name="connsiteX4" fmla="*/ 12329 w 0"/>
                  <a:gd name="connsiteY4" fmla="*/ 6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12329" y="6164"/>
                    </a:moveTo>
                    <a:cubicBezTo>
                      <a:pt x="12329" y="9247"/>
                      <a:pt x="9247" y="12329"/>
                      <a:pt x="6164" y="12329"/>
                    </a:cubicBezTo>
                    <a:cubicBezTo>
                      <a:pt x="3082" y="12329"/>
                      <a:pt x="0" y="9247"/>
                      <a:pt x="0" y="6164"/>
                    </a:cubicBezTo>
                    <a:cubicBezTo>
                      <a:pt x="0" y="3082"/>
                      <a:pt x="3082" y="0"/>
                      <a:pt x="6164" y="0"/>
                    </a:cubicBezTo>
                    <a:cubicBezTo>
                      <a:pt x="9247" y="0"/>
                      <a:pt x="12329" y="3082"/>
                      <a:pt x="12329" y="6164"/>
                    </a:cubicBezTo>
                    <a:close/>
                  </a:path>
                </a:pathLst>
              </a:custGeom>
              <a:solidFill>
                <a:srgbClr val="231F20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559F80C2-D3B5-4698-A38C-2E377EF2B03A}"/>
                  </a:ext>
                </a:extLst>
              </p:cNvPr>
              <p:cNvSpPr/>
              <p:nvPr/>
            </p:nvSpPr>
            <p:spPr>
              <a:xfrm>
                <a:off x="6494694" y="2267873"/>
                <a:ext cx="15411" cy="15411"/>
              </a:xfrm>
              <a:custGeom>
                <a:avLst/>
                <a:gdLst>
                  <a:gd name="connsiteX0" fmla="*/ 12329 w 0"/>
                  <a:gd name="connsiteY0" fmla="*/ 6164 h 0"/>
                  <a:gd name="connsiteX1" fmla="*/ 6164 w 0"/>
                  <a:gd name="connsiteY1" fmla="*/ 12329 h 0"/>
                  <a:gd name="connsiteX2" fmla="*/ 0 w 0"/>
                  <a:gd name="connsiteY2" fmla="*/ 6164 h 0"/>
                  <a:gd name="connsiteX3" fmla="*/ 6164 w 0"/>
                  <a:gd name="connsiteY3" fmla="*/ 0 h 0"/>
                  <a:gd name="connsiteX4" fmla="*/ 12329 w 0"/>
                  <a:gd name="connsiteY4" fmla="*/ 6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12329" y="6164"/>
                    </a:moveTo>
                    <a:cubicBezTo>
                      <a:pt x="12329" y="9247"/>
                      <a:pt x="9247" y="12329"/>
                      <a:pt x="6164" y="12329"/>
                    </a:cubicBezTo>
                    <a:cubicBezTo>
                      <a:pt x="3082" y="12329"/>
                      <a:pt x="0" y="9247"/>
                      <a:pt x="0" y="6164"/>
                    </a:cubicBezTo>
                    <a:cubicBezTo>
                      <a:pt x="0" y="3082"/>
                      <a:pt x="3082" y="0"/>
                      <a:pt x="6164" y="0"/>
                    </a:cubicBezTo>
                    <a:cubicBezTo>
                      <a:pt x="9247" y="0"/>
                      <a:pt x="12329" y="3082"/>
                      <a:pt x="12329" y="6164"/>
                    </a:cubicBezTo>
                    <a:close/>
                  </a:path>
                </a:pathLst>
              </a:custGeom>
              <a:solidFill>
                <a:srgbClr val="231F20"/>
              </a:solidFill>
              <a:ln w="153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93B6FFA4-F87D-4211-B38A-8C10880A1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94984" y="2223220"/>
              <a:ext cx="4539422" cy="2944638"/>
            </a:xfrm>
            <a:custGeom>
              <a:avLst/>
              <a:gdLst>
                <a:gd name="connsiteX0" fmla="*/ 0 w 4539422"/>
                <a:gd name="connsiteY0" fmla="*/ 0 h 2944638"/>
                <a:gd name="connsiteX1" fmla="*/ 4539422 w 4539422"/>
                <a:gd name="connsiteY1" fmla="*/ 0 h 2944638"/>
                <a:gd name="connsiteX2" fmla="*/ 4539422 w 4539422"/>
                <a:gd name="connsiteY2" fmla="*/ 2944638 h 2944638"/>
                <a:gd name="connsiteX3" fmla="*/ 0 w 4539422"/>
                <a:gd name="connsiteY3" fmla="*/ 2944638 h 294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9422" h="2944638">
                  <a:moveTo>
                    <a:pt x="0" y="0"/>
                  </a:moveTo>
                  <a:lnTo>
                    <a:pt x="4539422" y="0"/>
                  </a:lnTo>
                  <a:lnTo>
                    <a:pt x="4539422" y="2944638"/>
                  </a:lnTo>
                  <a:lnTo>
                    <a:pt x="0" y="2944638"/>
                  </a:lnTo>
                  <a:close/>
                </a:path>
              </a:pathLst>
            </a:custGeom>
            <a:ln>
              <a:noFill/>
            </a:ln>
          </p:spPr>
        </p:pic>
        <p:sp>
          <p:nvSpPr>
            <p:cNvPr id="35" name="图形 16">
              <a:extLst>
                <a:ext uri="{FF2B5EF4-FFF2-40B4-BE49-F238E27FC236}">
                  <a16:creationId xmlns:a16="http://schemas.microsoft.com/office/drawing/2014/main" xmlns="" id="{6BA424F7-76F1-4FE7-BFB7-94EA123C3658}"/>
                </a:ext>
              </a:extLst>
            </p:cNvPr>
            <p:cNvSpPr/>
            <p:nvPr/>
          </p:nvSpPr>
          <p:spPr>
            <a:xfrm>
              <a:off x="7658379" y="2028078"/>
              <a:ext cx="2557042" cy="3324155"/>
            </a:xfrm>
            <a:custGeom>
              <a:avLst/>
              <a:gdLst>
                <a:gd name="connsiteX0" fmla="*/ 0 w 2928134"/>
                <a:gd name="connsiteY0" fmla="*/ 0 h 3806575"/>
                <a:gd name="connsiteX1" fmla="*/ 2775564 w 2928134"/>
                <a:gd name="connsiteY1" fmla="*/ 0 h 3806575"/>
                <a:gd name="connsiteX2" fmla="*/ 2942005 w 2928134"/>
                <a:gd name="connsiteY2" fmla="*/ 166441 h 3806575"/>
                <a:gd name="connsiteX3" fmla="*/ 2942005 w 2928134"/>
                <a:gd name="connsiteY3" fmla="*/ 3654005 h 3806575"/>
                <a:gd name="connsiteX4" fmla="*/ 2775564 w 2928134"/>
                <a:gd name="connsiteY4" fmla="*/ 3820446 h 3806575"/>
                <a:gd name="connsiteX5" fmla="*/ 792138 w 2928134"/>
                <a:gd name="connsiteY5" fmla="*/ 3820446 h 3806575"/>
                <a:gd name="connsiteX6" fmla="*/ 0 w 2928134"/>
                <a:gd name="connsiteY6" fmla="*/ 0 h 380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8134" h="3806575">
                  <a:moveTo>
                    <a:pt x="0" y="0"/>
                  </a:moveTo>
                  <a:lnTo>
                    <a:pt x="2775564" y="0"/>
                  </a:lnTo>
                  <a:cubicBezTo>
                    <a:pt x="2868031" y="0"/>
                    <a:pt x="2942005" y="73974"/>
                    <a:pt x="2942005" y="166441"/>
                  </a:cubicBezTo>
                  <a:lnTo>
                    <a:pt x="2942005" y="3654005"/>
                  </a:lnTo>
                  <a:cubicBezTo>
                    <a:pt x="2942005" y="3746472"/>
                    <a:pt x="2868031" y="3820446"/>
                    <a:pt x="2775564" y="3820446"/>
                  </a:cubicBezTo>
                  <a:lnTo>
                    <a:pt x="792138" y="3820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1F2">
                <a:alpha val="50000"/>
              </a:srgbClr>
            </a:solidFill>
            <a:ln w="154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A895182D-F1F2-48C7-B213-B4642A5C3940}"/>
                </a:ext>
              </a:extLst>
            </p:cNvPr>
            <p:cNvSpPr/>
            <p:nvPr/>
          </p:nvSpPr>
          <p:spPr>
            <a:xfrm>
              <a:off x="5868983" y="3506393"/>
              <a:ext cx="379571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</a:t>
              </a:r>
              <a:endParaRPr lang="zh-CN" altLang="en-US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76D357B-47FA-41CE-B180-AD1DCFECC11B}"/>
              </a:ext>
            </a:extLst>
          </p:cNvPr>
          <p:cNvGrpSpPr/>
          <p:nvPr/>
        </p:nvGrpSpPr>
        <p:grpSpPr>
          <a:xfrm>
            <a:off x="1493051" y="3180017"/>
            <a:ext cx="3714961" cy="873323"/>
            <a:chOff x="3350879" y="1612474"/>
            <a:chExt cx="3714961" cy="87332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B34EDDE3-68F5-43B1-ADF3-09F2EE265F68}"/>
                </a:ext>
              </a:extLst>
            </p:cNvPr>
            <p:cNvGrpSpPr/>
            <p:nvPr/>
          </p:nvGrpSpPr>
          <p:grpSpPr>
            <a:xfrm>
              <a:off x="3350879" y="1625174"/>
              <a:ext cx="544027" cy="509902"/>
              <a:chOff x="1752225" y="1602331"/>
              <a:chExt cx="924777" cy="866769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3390EADB-1018-40D7-83C3-4078D7BEF3FC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="" id="{C374E566-BA31-48F7-816B-C4F895F914E0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xmlns="" id="{E3EDAE29-D0A1-4B49-B338-B6A65FEAC248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311CF106-4C6D-4A85-A4AF-C1FC776B63A4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C8EEF0BA-EE58-4F3C-95E7-F26B76C78397}"/>
                </a:ext>
              </a:extLst>
            </p:cNvPr>
            <p:cNvGrpSpPr/>
            <p:nvPr/>
          </p:nvGrpSpPr>
          <p:grpSpPr>
            <a:xfrm>
              <a:off x="4033135" y="1612474"/>
              <a:ext cx="3032705" cy="873323"/>
              <a:chOff x="1472104" y="5100936"/>
              <a:chExt cx="3032705" cy="873323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BF2120D1-A13D-45F7-B596-25D07FBBB57D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84B93919-7B29-4FF4-9726-3E934F093EDF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BFE1EBB-B95D-4805-B6EA-4C5F049D116A}"/>
              </a:ext>
            </a:extLst>
          </p:cNvPr>
          <p:cNvGrpSpPr/>
          <p:nvPr/>
        </p:nvGrpSpPr>
        <p:grpSpPr>
          <a:xfrm>
            <a:off x="1493051" y="4496282"/>
            <a:ext cx="3714961" cy="873323"/>
            <a:chOff x="3350879" y="3314274"/>
            <a:chExt cx="3714961" cy="873323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B257E80D-7C1D-4F3C-974E-662CF22E962F}"/>
                </a:ext>
              </a:extLst>
            </p:cNvPr>
            <p:cNvGrpSpPr/>
            <p:nvPr/>
          </p:nvGrpSpPr>
          <p:grpSpPr>
            <a:xfrm>
              <a:off x="3350879" y="3326974"/>
              <a:ext cx="544027" cy="509902"/>
              <a:chOff x="1752225" y="1602331"/>
              <a:chExt cx="924777" cy="866769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xmlns="" id="{5C27070D-9B0E-4BE3-AACA-AA60605ADA69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1F8FEE97-6F67-445E-BB62-EB9D156C7C63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5F16D364-910F-43F4-A004-B1D5ABFD922E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DA15AE96-A3A1-451B-BED8-F61537AC1FC9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F977ABC-2BF6-424A-A3FE-87003E237ED0}"/>
                </a:ext>
              </a:extLst>
            </p:cNvPr>
            <p:cNvGrpSpPr/>
            <p:nvPr/>
          </p:nvGrpSpPr>
          <p:grpSpPr>
            <a:xfrm>
              <a:off x="4033135" y="3314274"/>
              <a:ext cx="3032705" cy="873323"/>
              <a:chOff x="1472104" y="5100936"/>
              <a:chExt cx="3032705" cy="873323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9DD4C39D-4FC8-4EA5-B6E1-67A0AF859D5F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95856BCA-6038-4F08-98CC-FE75C38EA2A1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1633245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3B79A6-7BC0-4CA8-A54C-5B3ACE4ECF7E}"/>
              </a:ext>
            </a:extLst>
          </p:cNvPr>
          <p:cNvGrpSpPr/>
          <p:nvPr/>
        </p:nvGrpSpPr>
        <p:grpSpPr>
          <a:xfrm>
            <a:off x="923554" y="2012043"/>
            <a:ext cx="4827354" cy="1304079"/>
            <a:chOff x="923554" y="2012043"/>
            <a:chExt cx="4827354" cy="130407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ACC633C-16E5-4BDD-864E-B41CD55A9C4A}"/>
                </a:ext>
              </a:extLst>
            </p:cNvPr>
            <p:cNvGrpSpPr/>
            <p:nvPr/>
          </p:nvGrpSpPr>
          <p:grpSpPr>
            <a:xfrm>
              <a:off x="923554" y="2012043"/>
              <a:ext cx="1984331" cy="1304079"/>
              <a:chOff x="2039424" y="2743200"/>
              <a:chExt cx="1984331" cy="1304079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D08F209-392C-4344-BB50-74D14FA134B7}"/>
                  </a:ext>
                </a:extLst>
              </p:cNvPr>
              <p:cNvSpPr txBox="1"/>
              <p:nvPr/>
            </p:nvSpPr>
            <p:spPr>
              <a:xfrm>
                <a:off x="2039424" y="2743200"/>
                <a:ext cx="19714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TABLET</a:t>
                </a:r>
                <a:endParaRPr lang="zh-CN" altLang="en-US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0C20D35A-642A-41B7-A7C0-360B62050EE4}"/>
                  </a:ext>
                </a:extLst>
              </p:cNvPr>
              <p:cNvSpPr/>
              <p:nvPr/>
            </p:nvSpPr>
            <p:spPr>
              <a:xfrm>
                <a:off x="2052318" y="3647169"/>
                <a:ext cx="197143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平板电脑展示</a:t>
                </a:r>
              </a:p>
            </p:txBody>
          </p: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377A65B6-031D-490F-B00E-F806F6316F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3188" y="3517900"/>
                <a:ext cx="1778453" cy="0"/>
              </a:xfrm>
              <a:prstGeom prst="line">
                <a:avLst/>
              </a:prstGeom>
              <a:ln>
                <a:solidFill>
                  <a:srgbClr val="F8E39E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A3F3845-5A86-4C28-AF64-01D0334F34FE}"/>
                </a:ext>
              </a:extLst>
            </p:cNvPr>
            <p:cNvGrpSpPr/>
            <p:nvPr/>
          </p:nvGrpSpPr>
          <p:grpSpPr>
            <a:xfrm rot="16200000">
              <a:off x="4308083" y="1047708"/>
              <a:ext cx="307777" cy="2577872"/>
              <a:chOff x="934522" y="2946628"/>
              <a:chExt cx="307777" cy="2577872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DF53DA15-3793-416E-8179-3F7D8DDCCA7C}"/>
                  </a:ext>
                </a:extLst>
              </p:cNvPr>
              <p:cNvSpPr/>
              <p:nvPr/>
            </p:nvSpPr>
            <p:spPr>
              <a:xfrm>
                <a:off x="1063625" y="2946628"/>
                <a:ext cx="36000" cy="396000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B0BBFFB1-D339-471A-9006-1377480635F6}"/>
                  </a:ext>
                </a:extLst>
              </p:cNvPr>
              <p:cNvSpPr txBox="1"/>
              <p:nvPr/>
            </p:nvSpPr>
            <p:spPr>
              <a:xfrm rot="5400000">
                <a:off x="76539" y="4358739"/>
                <a:ext cx="20237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SHOW</a:t>
                </a:r>
                <a:endParaRPr lang="zh-CN" altLang="en-US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95B3354-50FB-4395-AD5F-0A9216BB0B60}"/>
              </a:ext>
            </a:extLst>
          </p:cNvPr>
          <p:cNvSpPr txBox="1"/>
          <p:nvPr/>
        </p:nvSpPr>
        <p:spPr>
          <a:xfrm>
            <a:off x="960536" y="3629722"/>
            <a:ext cx="6545164" cy="11870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619164A-9EF5-4EF5-A4A2-C48CD92F4E81}"/>
              </a:ext>
            </a:extLst>
          </p:cNvPr>
          <p:cNvGrpSpPr/>
          <p:nvPr/>
        </p:nvGrpSpPr>
        <p:grpSpPr>
          <a:xfrm>
            <a:off x="8521700" y="924087"/>
            <a:ext cx="3670302" cy="5009827"/>
            <a:chOff x="8521700" y="924087"/>
            <a:chExt cx="3670302" cy="500982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1D19FC52-411E-43CE-9681-434C41624FC6}"/>
                </a:ext>
              </a:extLst>
            </p:cNvPr>
            <p:cNvGrpSpPr/>
            <p:nvPr/>
          </p:nvGrpSpPr>
          <p:grpSpPr>
            <a:xfrm>
              <a:off x="8521700" y="924087"/>
              <a:ext cx="3670302" cy="5009827"/>
              <a:chOff x="8521700" y="1101885"/>
              <a:chExt cx="3670302" cy="5009827"/>
            </a:xfrm>
          </p:grpSpPr>
          <p:pic>
            <p:nvPicPr>
              <p:cNvPr id="15" name="图形 14">
                <a:extLst>
                  <a:ext uri="{FF2B5EF4-FFF2-40B4-BE49-F238E27FC236}">
                    <a16:creationId xmlns:a16="http://schemas.microsoft.com/office/drawing/2014/main" xmlns="" id="{C1A7B20A-AB75-4624-9465-3C43203981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rcRect/>
              <a:stretch/>
            </p:blipFill>
            <p:spPr>
              <a:xfrm rot="16200000">
                <a:off x="7851937" y="1771648"/>
                <a:ext cx="5009827" cy="3670302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ADCCC41-4206-4AE0-9599-056917985F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169400" y="1464691"/>
                <a:ext cx="3022600" cy="4283091"/>
              </a:xfrm>
              <a:custGeom>
                <a:avLst/>
                <a:gdLst>
                  <a:gd name="connsiteX0" fmla="*/ 13794 w 3022600"/>
                  <a:gd name="connsiteY0" fmla="*/ 0 h 4283091"/>
                  <a:gd name="connsiteX1" fmla="*/ 3008806 w 3022600"/>
                  <a:gd name="connsiteY1" fmla="*/ 0 h 4283091"/>
                  <a:gd name="connsiteX2" fmla="*/ 3022600 w 3022600"/>
                  <a:gd name="connsiteY2" fmla="*/ 25387 h 4283091"/>
                  <a:gd name="connsiteX3" fmla="*/ 3022600 w 3022600"/>
                  <a:gd name="connsiteY3" fmla="*/ 4257704 h 4283091"/>
                  <a:gd name="connsiteX4" fmla="*/ 3008806 w 3022600"/>
                  <a:gd name="connsiteY4" fmla="*/ 4283091 h 4283091"/>
                  <a:gd name="connsiteX5" fmla="*/ 13794 w 3022600"/>
                  <a:gd name="connsiteY5" fmla="*/ 4283091 h 4283091"/>
                  <a:gd name="connsiteX6" fmla="*/ 0 w 3022600"/>
                  <a:gd name="connsiteY6" fmla="*/ 4257704 h 4283091"/>
                  <a:gd name="connsiteX7" fmla="*/ 0 w 3022600"/>
                  <a:gd name="connsiteY7" fmla="*/ 25387 h 4283091"/>
                  <a:gd name="connsiteX8" fmla="*/ 13794 w 3022600"/>
                  <a:gd name="connsiteY8" fmla="*/ 0 h 428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2600" h="4283091">
                    <a:moveTo>
                      <a:pt x="13794" y="0"/>
                    </a:moveTo>
                    <a:lnTo>
                      <a:pt x="3008806" y="0"/>
                    </a:lnTo>
                    <a:cubicBezTo>
                      <a:pt x="3016470" y="0"/>
                      <a:pt x="3022600" y="11284"/>
                      <a:pt x="3022600" y="25387"/>
                    </a:cubicBezTo>
                    <a:lnTo>
                      <a:pt x="3022600" y="4257704"/>
                    </a:lnTo>
                    <a:cubicBezTo>
                      <a:pt x="3022600" y="4271808"/>
                      <a:pt x="3016470" y="4283091"/>
                      <a:pt x="3008806" y="4283091"/>
                    </a:cubicBezTo>
                    <a:lnTo>
                      <a:pt x="13794" y="4283091"/>
                    </a:lnTo>
                    <a:cubicBezTo>
                      <a:pt x="6130" y="4283091"/>
                      <a:pt x="0" y="4271808"/>
                      <a:pt x="0" y="4257704"/>
                    </a:cubicBezTo>
                    <a:lnTo>
                      <a:pt x="0" y="25387"/>
                    </a:lnTo>
                    <a:cubicBezTo>
                      <a:pt x="0" y="11284"/>
                      <a:pt x="6130" y="0"/>
                      <a:pt x="13794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C85F18F-5021-4C03-BE32-56C5078BAAAD}"/>
                </a:ext>
              </a:extLst>
            </p:cNvPr>
            <p:cNvSpPr txBox="1"/>
            <p:nvPr/>
          </p:nvSpPr>
          <p:spPr>
            <a:xfrm>
              <a:off x="9535886" y="3243552"/>
              <a:ext cx="24964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TABLET</a:t>
              </a:r>
              <a:endParaRPr lang="zh-CN" altLang="en-US" sz="20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862377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93B6E8A-C6B3-404C-AE08-205C969C349E}"/>
              </a:ext>
            </a:extLst>
          </p:cNvPr>
          <p:cNvGrpSpPr/>
          <p:nvPr/>
        </p:nvGrpSpPr>
        <p:grpSpPr>
          <a:xfrm>
            <a:off x="4686194" y="1568931"/>
            <a:ext cx="4659190" cy="873323"/>
            <a:chOff x="3350879" y="1612474"/>
            <a:chExt cx="4659190" cy="87332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8BC734-8C71-41E4-B4A4-9432F2054A27}"/>
                </a:ext>
              </a:extLst>
            </p:cNvPr>
            <p:cNvGrpSpPr/>
            <p:nvPr/>
          </p:nvGrpSpPr>
          <p:grpSpPr>
            <a:xfrm>
              <a:off x="3350879" y="1625174"/>
              <a:ext cx="544027" cy="509902"/>
              <a:chOff x="1752225" y="1602331"/>
              <a:chExt cx="924777" cy="866769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37AE886D-1583-46A5-91E6-001A2E141075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35BDA416-18D3-4CAB-BFE5-3501217DAA3B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D9F89A55-1823-469D-8F73-63DA97DB80D1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0C5159CF-1A89-4000-93A6-22A5A3E629DE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C74BD4D-2F21-433A-9D2D-2839891F8801}"/>
                </a:ext>
              </a:extLst>
            </p:cNvPr>
            <p:cNvGrpSpPr/>
            <p:nvPr/>
          </p:nvGrpSpPr>
          <p:grpSpPr>
            <a:xfrm>
              <a:off x="4033135" y="1612474"/>
              <a:ext cx="3976934" cy="873323"/>
              <a:chOff x="1472104" y="5100936"/>
              <a:chExt cx="3976934" cy="87332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E38361DC-4E62-4FC2-BB3A-DA9845D873E3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D9DE5E29-96F2-4CDF-B08A-4E16D0F8FB37}"/>
                  </a:ext>
                </a:extLst>
              </p:cNvPr>
              <p:cNvSpPr/>
              <p:nvPr/>
            </p:nvSpPr>
            <p:spPr>
              <a:xfrm>
                <a:off x="1483412" y="5441228"/>
                <a:ext cx="396562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803C902-96FE-4779-BD9F-8D1AAE66717E}"/>
              </a:ext>
            </a:extLst>
          </p:cNvPr>
          <p:cNvGrpSpPr/>
          <p:nvPr/>
        </p:nvGrpSpPr>
        <p:grpSpPr>
          <a:xfrm>
            <a:off x="4686194" y="3175481"/>
            <a:ext cx="4659191" cy="873323"/>
            <a:chOff x="3350879" y="3314274"/>
            <a:chExt cx="4659191" cy="87332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4F2F5F08-14B2-4BA1-8EF5-DBD7F27C27CD}"/>
                </a:ext>
              </a:extLst>
            </p:cNvPr>
            <p:cNvGrpSpPr/>
            <p:nvPr/>
          </p:nvGrpSpPr>
          <p:grpSpPr>
            <a:xfrm>
              <a:off x="3350879" y="3326974"/>
              <a:ext cx="544027" cy="509902"/>
              <a:chOff x="1752225" y="1602331"/>
              <a:chExt cx="924777" cy="866769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19157813-A861-435A-BE8E-94ED1C8E27ED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749AE2ED-1732-497E-90A7-0CEC074710DC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3722D5DD-37DF-46A3-847E-8306B78AF7F1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FC4B8471-0969-41D8-9259-A7EF17988CFD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8E39E74-D8AE-44E0-91B2-A4E2565A9BE1}"/>
                </a:ext>
              </a:extLst>
            </p:cNvPr>
            <p:cNvGrpSpPr/>
            <p:nvPr/>
          </p:nvGrpSpPr>
          <p:grpSpPr>
            <a:xfrm>
              <a:off x="4033135" y="3314274"/>
              <a:ext cx="3976935" cy="873323"/>
              <a:chOff x="1472104" y="5100936"/>
              <a:chExt cx="3976935" cy="87332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B3E4F63A-59BC-44AB-AD50-7FD896814FD9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5E3F2082-50A8-4423-8071-A2AA8DA9C3ED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96562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F9B19A6-0C43-4131-A347-4CD55E480E1F}"/>
              </a:ext>
            </a:extLst>
          </p:cNvPr>
          <p:cNvGrpSpPr/>
          <p:nvPr/>
        </p:nvGrpSpPr>
        <p:grpSpPr>
          <a:xfrm>
            <a:off x="4686194" y="4782031"/>
            <a:ext cx="4659191" cy="873323"/>
            <a:chOff x="3350879" y="4825574"/>
            <a:chExt cx="4659191" cy="87332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A5638270-D569-4B5F-A3BE-CF92ABC0D3EC}"/>
                </a:ext>
              </a:extLst>
            </p:cNvPr>
            <p:cNvGrpSpPr/>
            <p:nvPr/>
          </p:nvGrpSpPr>
          <p:grpSpPr>
            <a:xfrm>
              <a:off x="3350879" y="4838274"/>
              <a:ext cx="544027" cy="509902"/>
              <a:chOff x="1752225" y="1602331"/>
              <a:chExt cx="924777" cy="866769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4B7B9FBB-1E09-44E4-84E2-43825BDF579D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5119C8F8-555D-40E6-B05C-7BC79C88C4EA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03AE1EF0-D51E-4F2C-AFC7-216F902E1205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6A4C6066-214F-4804-9A00-BB47AD4549B1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03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E56BEA2E-CA07-4B45-8994-6B68683FE700}"/>
                </a:ext>
              </a:extLst>
            </p:cNvPr>
            <p:cNvGrpSpPr/>
            <p:nvPr/>
          </p:nvGrpSpPr>
          <p:grpSpPr>
            <a:xfrm>
              <a:off x="4033135" y="4825574"/>
              <a:ext cx="3976935" cy="873323"/>
              <a:chOff x="1472104" y="5100936"/>
              <a:chExt cx="3976935" cy="87332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E0157030-07F7-4459-BF35-9057EF7EA262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65B6C4AB-EBBE-4A90-A92C-B237235B0011}"/>
                  </a:ext>
                </a:extLst>
              </p:cNvPr>
              <p:cNvSpPr/>
              <p:nvPr/>
            </p:nvSpPr>
            <p:spPr>
              <a:xfrm>
                <a:off x="1483412" y="5441228"/>
                <a:ext cx="3965627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D56A921-82E1-48BC-933E-30A2D6F2F5E1}"/>
              </a:ext>
            </a:extLst>
          </p:cNvPr>
          <p:cNvGrpSpPr/>
          <p:nvPr/>
        </p:nvGrpSpPr>
        <p:grpSpPr>
          <a:xfrm>
            <a:off x="0" y="924087"/>
            <a:ext cx="3678258" cy="5009827"/>
            <a:chOff x="0" y="924087"/>
            <a:chExt cx="3678258" cy="500982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96050B-FC67-4986-844C-9712942B6B3B}"/>
                </a:ext>
              </a:extLst>
            </p:cNvPr>
            <p:cNvGrpSpPr/>
            <p:nvPr/>
          </p:nvGrpSpPr>
          <p:grpSpPr>
            <a:xfrm>
              <a:off x="0" y="924087"/>
              <a:ext cx="3678258" cy="5009827"/>
              <a:chOff x="12192000" y="7159786"/>
              <a:chExt cx="3678258" cy="5009827"/>
            </a:xfrm>
          </p:grpSpPr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xmlns="" id="{D52F0893-E9C1-470F-BEDC-976621E41B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rcRect/>
              <a:stretch/>
            </p:blipFill>
            <p:spPr>
              <a:xfrm rot="16200000">
                <a:off x="11526216" y="7825571"/>
                <a:ext cx="5009827" cy="3678257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2F5034B1-7F0E-4E3D-9246-83A19684DA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2192000" y="7522591"/>
                <a:ext cx="3022602" cy="4283091"/>
              </a:xfrm>
              <a:custGeom>
                <a:avLst/>
                <a:gdLst>
                  <a:gd name="connsiteX0" fmla="*/ 13796 w 3022602"/>
                  <a:gd name="connsiteY0" fmla="*/ 0 h 4283091"/>
                  <a:gd name="connsiteX1" fmla="*/ 3008806 w 3022602"/>
                  <a:gd name="connsiteY1" fmla="*/ 0 h 4283091"/>
                  <a:gd name="connsiteX2" fmla="*/ 3022602 w 3022602"/>
                  <a:gd name="connsiteY2" fmla="*/ 25387 h 4283091"/>
                  <a:gd name="connsiteX3" fmla="*/ 3022602 w 3022602"/>
                  <a:gd name="connsiteY3" fmla="*/ 4257704 h 4283091"/>
                  <a:gd name="connsiteX4" fmla="*/ 3008806 w 3022602"/>
                  <a:gd name="connsiteY4" fmla="*/ 4283091 h 4283091"/>
                  <a:gd name="connsiteX5" fmla="*/ 13796 w 3022602"/>
                  <a:gd name="connsiteY5" fmla="*/ 4283091 h 4283091"/>
                  <a:gd name="connsiteX6" fmla="*/ 0 w 3022602"/>
                  <a:gd name="connsiteY6" fmla="*/ 4257704 h 4283091"/>
                  <a:gd name="connsiteX7" fmla="*/ 0 w 3022602"/>
                  <a:gd name="connsiteY7" fmla="*/ 25387 h 4283091"/>
                  <a:gd name="connsiteX8" fmla="*/ 13796 w 3022602"/>
                  <a:gd name="connsiteY8" fmla="*/ 0 h 428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2602" h="4283091">
                    <a:moveTo>
                      <a:pt x="13796" y="0"/>
                    </a:moveTo>
                    <a:lnTo>
                      <a:pt x="3008806" y="0"/>
                    </a:lnTo>
                    <a:cubicBezTo>
                      <a:pt x="3016470" y="0"/>
                      <a:pt x="3022602" y="11284"/>
                      <a:pt x="3022602" y="25387"/>
                    </a:cubicBezTo>
                    <a:lnTo>
                      <a:pt x="3022602" y="4257704"/>
                    </a:lnTo>
                    <a:cubicBezTo>
                      <a:pt x="3022602" y="4271808"/>
                      <a:pt x="3016470" y="4283091"/>
                      <a:pt x="3008806" y="4283091"/>
                    </a:cubicBezTo>
                    <a:lnTo>
                      <a:pt x="13796" y="4283091"/>
                    </a:lnTo>
                    <a:cubicBezTo>
                      <a:pt x="6132" y="4283091"/>
                      <a:pt x="0" y="4271808"/>
                      <a:pt x="0" y="4257704"/>
                    </a:cubicBezTo>
                    <a:lnTo>
                      <a:pt x="0" y="25387"/>
                    </a:lnTo>
                    <a:cubicBezTo>
                      <a:pt x="0" y="11284"/>
                      <a:pt x="6132" y="0"/>
                      <a:pt x="1379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83096DD1-5612-4619-AF1F-BB5FA1E603ED}"/>
                </a:ext>
              </a:extLst>
            </p:cNvPr>
            <p:cNvGrpSpPr/>
            <p:nvPr/>
          </p:nvGrpSpPr>
          <p:grpSpPr>
            <a:xfrm rot="16200000">
              <a:off x="1361683" y="2107250"/>
              <a:ext cx="307777" cy="2577872"/>
              <a:chOff x="934522" y="2946628"/>
              <a:chExt cx="307777" cy="2577872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1AC49431-301F-4232-B383-BE0082460035}"/>
                  </a:ext>
                </a:extLst>
              </p:cNvPr>
              <p:cNvSpPr/>
              <p:nvPr/>
            </p:nvSpPr>
            <p:spPr>
              <a:xfrm>
                <a:off x="1063625" y="2946628"/>
                <a:ext cx="36000" cy="396000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BFD5EC37-2069-4C13-B555-AEA23BBE8BDC}"/>
                  </a:ext>
                </a:extLst>
              </p:cNvPr>
              <p:cNvSpPr txBox="1"/>
              <p:nvPr/>
            </p:nvSpPr>
            <p:spPr>
              <a:xfrm rot="5400000">
                <a:off x="76539" y="4358739"/>
                <a:ext cx="20237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SHOW</a:t>
                </a:r>
                <a:endParaRPr lang="zh-CN" altLang="en-US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5570357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485B5EA-3A06-46F1-8EB4-E4D48C75FAF8}"/>
              </a:ext>
            </a:extLst>
          </p:cNvPr>
          <p:cNvSpPr/>
          <p:nvPr/>
        </p:nvSpPr>
        <p:spPr>
          <a:xfrm flipH="1">
            <a:off x="7459461" y="2891049"/>
            <a:ext cx="2206310" cy="85648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6C05CDF0-A354-4E1A-9A59-C8A758AE263D}"/>
              </a:ext>
            </a:extLst>
          </p:cNvPr>
          <p:cNvSpPr/>
          <p:nvPr/>
        </p:nvSpPr>
        <p:spPr>
          <a:xfrm>
            <a:off x="3370942" y="2185305"/>
            <a:ext cx="1518558" cy="58950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B68176F-AF4A-46CB-8BF5-2AAA3B7F5826}"/>
              </a:ext>
            </a:extLst>
          </p:cNvPr>
          <p:cNvSpPr txBox="1"/>
          <p:nvPr/>
        </p:nvSpPr>
        <p:spPr>
          <a:xfrm>
            <a:off x="1679695" y="3807522"/>
            <a:ext cx="8832610" cy="6736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前期深入调研，了解需求和风格；中期提交两套风格稿供选择，并进行策划、设计等工作；后期会阶段性反馈进度与沟通调整。保证出品满意率</a:t>
            </a:r>
            <a:r>
              <a:rPr lang="en-US" altLang="zh-CN" dirty="0"/>
              <a:t>100%</a:t>
            </a:r>
            <a:r>
              <a:rPr lang="zh-CN" altLang="en-US" dirty="0"/>
              <a:t>，否则免费修改到满意为止。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349807F-1211-461D-8480-B2A4C2181007}"/>
              </a:ext>
            </a:extLst>
          </p:cNvPr>
          <p:cNvSpPr txBox="1"/>
          <p:nvPr/>
        </p:nvSpPr>
        <p:spPr>
          <a:xfrm>
            <a:off x="4420138" y="2362073"/>
            <a:ext cx="3603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04</a:t>
            </a:r>
            <a:endParaRPr lang="zh-CN" altLang="en-US" sz="6600" b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983013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DA95BD7-0BE0-48E7-8E8E-803B2D4BB63B}"/>
              </a:ext>
            </a:extLst>
          </p:cNvPr>
          <p:cNvSpPr/>
          <p:nvPr/>
        </p:nvSpPr>
        <p:spPr>
          <a:xfrm>
            <a:off x="4087474" y="2063498"/>
            <a:ext cx="3922708" cy="3922708"/>
          </a:xfrm>
          <a:prstGeom prst="ellipse">
            <a:avLst/>
          </a:prstGeom>
          <a:noFill/>
          <a:ln>
            <a:solidFill>
              <a:srgbClr val="F8E39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07ADD423-8208-4F89-9285-FACA74C73416}"/>
              </a:ext>
            </a:extLst>
          </p:cNvPr>
          <p:cNvSpPr/>
          <p:nvPr/>
        </p:nvSpPr>
        <p:spPr>
          <a:xfrm>
            <a:off x="3847504" y="1833052"/>
            <a:ext cx="4402648" cy="4402648"/>
          </a:xfrm>
          <a:prstGeom prst="ellipse">
            <a:avLst/>
          </a:prstGeom>
          <a:noFill/>
          <a:ln>
            <a:solidFill>
              <a:srgbClr val="F8E39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2C135D71-274C-47DF-849F-5E764232998D}"/>
              </a:ext>
            </a:extLst>
          </p:cNvPr>
          <p:cNvSpPr/>
          <p:nvPr/>
        </p:nvSpPr>
        <p:spPr>
          <a:xfrm>
            <a:off x="3331158" y="1294610"/>
            <a:ext cx="5439618" cy="5439618"/>
          </a:xfrm>
          <a:prstGeom prst="ellipse">
            <a:avLst/>
          </a:prstGeom>
          <a:noFill/>
          <a:ln>
            <a:solidFill>
              <a:srgbClr val="F8E39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4772561" y="642257"/>
            <a:ext cx="2672526" cy="1304079"/>
            <a:chOff x="1639374" y="2743200"/>
            <a:chExt cx="2672526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1639374" y="2743200"/>
              <a:ext cx="26725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PIE CHART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2428051" y="3647169"/>
              <a:ext cx="106952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饼形图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1721239" y="3517900"/>
              <a:ext cx="2430883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582DAA39-E452-49DD-B12C-AE443F879B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7256924"/>
              </p:ext>
            </p:extLst>
          </p:nvPr>
        </p:nvGraphicFramePr>
        <p:xfrm>
          <a:off x="2826657" y="2062843"/>
          <a:ext cx="6444342" cy="4296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273CFD0-2C07-4AB8-B683-E351B3508D91}"/>
              </a:ext>
            </a:extLst>
          </p:cNvPr>
          <p:cNvGrpSpPr/>
          <p:nvPr/>
        </p:nvGrpSpPr>
        <p:grpSpPr>
          <a:xfrm>
            <a:off x="11728512" y="4095708"/>
            <a:ext cx="307777" cy="2577872"/>
            <a:chOff x="934522" y="2946628"/>
            <a:chExt cx="307777" cy="257787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1535392-DD93-423F-9C8B-A73B7267E023}"/>
                </a:ext>
              </a:extLst>
            </p:cNvPr>
            <p:cNvSpPr/>
            <p:nvPr/>
          </p:nvSpPr>
          <p:spPr>
            <a:xfrm>
              <a:off x="1063625" y="2946628"/>
              <a:ext cx="36000" cy="396000"/>
            </a:xfrm>
            <a:prstGeom prst="rect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EAD62B5-1299-4041-9E5B-2A8CF205F030}"/>
                </a:ext>
              </a:extLst>
            </p:cNvPr>
            <p:cNvSpPr txBox="1"/>
            <p:nvPr/>
          </p:nvSpPr>
          <p:spPr>
            <a:xfrm rot="5400000">
              <a:off x="76539" y="4358739"/>
              <a:ext cx="2023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SHOW</a:t>
              </a:r>
              <a:endParaRPr lang="zh-CN" altLang="en-US" sz="14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FABFA99-0BE4-4B8B-860B-1868F5DB201F}"/>
              </a:ext>
            </a:extLst>
          </p:cNvPr>
          <p:cNvGrpSpPr/>
          <p:nvPr/>
        </p:nvGrpSpPr>
        <p:grpSpPr>
          <a:xfrm>
            <a:off x="7725123" y="2570417"/>
            <a:ext cx="3714960" cy="873323"/>
            <a:chOff x="7725123" y="2570417"/>
            <a:chExt cx="3714960" cy="87332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AF17D56E-8E82-4085-9182-491DFB43193A}"/>
                </a:ext>
              </a:extLst>
            </p:cNvPr>
            <p:cNvGrpSpPr/>
            <p:nvPr/>
          </p:nvGrpSpPr>
          <p:grpSpPr>
            <a:xfrm>
              <a:off x="7725123" y="2612952"/>
              <a:ext cx="527106" cy="450232"/>
              <a:chOff x="1752225" y="1653047"/>
              <a:chExt cx="896013" cy="765338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DE4EB302-0ACE-4A01-AE4F-6E8107F126F8}"/>
                  </a:ext>
                </a:extLst>
              </p:cNvPr>
              <p:cNvSpPr/>
              <p:nvPr/>
            </p:nvSpPr>
            <p:spPr>
              <a:xfrm>
                <a:off x="1860952" y="1653047"/>
                <a:ext cx="765339" cy="765338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A8F8FA4F-C454-4728-83DE-498CA9029E51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A87D1DA5-B1DE-4CBE-B994-386B9EF3FC6E}"/>
                </a:ext>
              </a:extLst>
            </p:cNvPr>
            <p:cNvGrpSpPr/>
            <p:nvPr/>
          </p:nvGrpSpPr>
          <p:grpSpPr>
            <a:xfrm>
              <a:off x="8407378" y="2570417"/>
              <a:ext cx="3032705" cy="873323"/>
              <a:chOff x="1472104" y="5100936"/>
              <a:chExt cx="3032705" cy="873323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C4ABF128-BD69-4F88-87F6-1A705E1CE644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0A5CB7DF-8FDE-4887-80C0-2877DE03D4BC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EA2FCAE-7BAE-43C9-BFFC-7A14B50AA5DC}"/>
              </a:ext>
            </a:extLst>
          </p:cNvPr>
          <p:cNvGrpSpPr/>
          <p:nvPr/>
        </p:nvGrpSpPr>
        <p:grpSpPr>
          <a:xfrm>
            <a:off x="7725121" y="4958017"/>
            <a:ext cx="3714962" cy="873323"/>
            <a:chOff x="7725121" y="4958017"/>
            <a:chExt cx="3714962" cy="87332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F6F68F90-F5D3-4194-A8C8-41CD8ED860EC}"/>
                </a:ext>
              </a:extLst>
            </p:cNvPr>
            <p:cNvGrpSpPr/>
            <p:nvPr/>
          </p:nvGrpSpPr>
          <p:grpSpPr>
            <a:xfrm>
              <a:off x="7725121" y="5000552"/>
              <a:ext cx="527106" cy="450232"/>
              <a:chOff x="1752226" y="1653047"/>
              <a:chExt cx="896014" cy="765338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B9A52ACF-0F14-4A40-8BB7-A11B829B3E2C}"/>
                  </a:ext>
                </a:extLst>
              </p:cNvPr>
              <p:cNvSpPr/>
              <p:nvPr/>
            </p:nvSpPr>
            <p:spPr>
              <a:xfrm>
                <a:off x="1860950" y="1653047"/>
                <a:ext cx="765338" cy="765338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A64BCD02-9D1C-446B-B107-007AE1624A60}"/>
                  </a:ext>
                </a:extLst>
              </p:cNvPr>
              <p:cNvSpPr txBox="1"/>
              <p:nvPr/>
            </p:nvSpPr>
            <p:spPr>
              <a:xfrm>
                <a:off x="1752226" y="1723937"/>
                <a:ext cx="896014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04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D7DEB9F9-4A4E-400E-A5E9-3F3F1DC60781}"/>
                </a:ext>
              </a:extLst>
            </p:cNvPr>
            <p:cNvGrpSpPr/>
            <p:nvPr/>
          </p:nvGrpSpPr>
          <p:grpSpPr>
            <a:xfrm>
              <a:off x="8407378" y="4958017"/>
              <a:ext cx="3032705" cy="873323"/>
              <a:chOff x="1472104" y="5100936"/>
              <a:chExt cx="3032705" cy="873323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7107F525-AEA9-45B3-A155-155BB0E3B076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256592CD-BAAA-403E-AEE9-4B2C87F6BE56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6846B16-7370-498B-88DF-6F848EAA9073}"/>
              </a:ext>
            </a:extLst>
          </p:cNvPr>
          <p:cNvGrpSpPr/>
          <p:nvPr/>
        </p:nvGrpSpPr>
        <p:grpSpPr>
          <a:xfrm>
            <a:off x="570087" y="2570417"/>
            <a:ext cx="3719742" cy="873323"/>
            <a:chOff x="570087" y="2570417"/>
            <a:chExt cx="3719742" cy="87332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62A1329C-3810-414E-94A7-F4D3F551ED59}"/>
                </a:ext>
              </a:extLst>
            </p:cNvPr>
            <p:cNvGrpSpPr/>
            <p:nvPr/>
          </p:nvGrpSpPr>
          <p:grpSpPr>
            <a:xfrm>
              <a:off x="3762723" y="2612952"/>
              <a:ext cx="527106" cy="450232"/>
              <a:chOff x="1752225" y="1653047"/>
              <a:chExt cx="896013" cy="76533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C7B606A2-A827-4ABE-9A3D-CA1C9446862B}"/>
                  </a:ext>
                </a:extLst>
              </p:cNvPr>
              <p:cNvSpPr/>
              <p:nvPr/>
            </p:nvSpPr>
            <p:spPr>
              <a:xfrm>
                <a:off x="1860951" y="1653047"/>
                <a:ext cx="765337" cy="765338"/>
              </a:xfrm>
              <a:prstGeom prst="ellipse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247CC732-57F9-4A6B-9BF6-184B85F0DCFB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11C4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011C43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84A8283C-ECB5-4CBF-B31C-DC55E1F41F94}"/>
                </a:ext>
              </a:extLst>
            </p:cNvPr>
            <p:cNvGrpSpPr/>
            <p:nvPr/>
          </p:nvGrpSpPr>
          <p:grpSpPr>
            <a:xfrm>
              <a:off x="570087" y="2570417"/>
              <a:ext cx="3082681" cy="873323"/>
              <a:chOff x="1483413" y="5100936"/>
              <a:chExt cx="3082681" cy="873323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A68C7D60-1169-46A0-8D72-6B22F3ABB755}"/>
                  </a:ext>
                </a:extLst>
              </p:cNvPr>
              <p:cNvSpPr txBox="1"/>
              <p:nvPr/>
            </p:nvSpPr>
            <p:spPr>
              <a:xfrm>
                <a:off x="2432176" y="5100936"/>
                <a:ext cx="213391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DF2F6A40-FC80-47BF-99B2-23C3FA304E19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C2B911D-781E-4AE4-8140-9F312D0C320C}"/>
              </a:ext>
            </a:extLst>
          </p:cNvPr>
          <p:cNvGrpSpPr/>
          <p:nvPr/>
        </p:nvGrpSpPr>
        <p:grpSpPr>
          <a:xfrm>
            <a:off x="570087" y="4958017"/>
            <a:ext cx="3719742" cy="873323"/>
            <a:chOff x="570087" y="4958017"/>
            <a:chExt cx="3719742" cy="87332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749C5F29-293F-4664-94B3-937592F9795E}"/>
                </a:ext>
              </a:extLst>
            </p:cNvPr>
            <p:cNvGrpSpPr/>
            <p:nvPr/>
          </p:nvGrpSpPr>
          <p:grpSpPr>
            <a:xfrm>
              <a:off x="3762723" y="5000552"/>
              <a:ext cx="527106" cy="450232"/>
              <a:chOff x="1752225" y="1653047"/>
              <a:chExt cx="896013" cy="765338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857BA01A-EA8F-4BC7-BE24-C16F1C05B4AB}"/>
                  </a:ext>
                </a:extLst>
              </p:cNvPr>
              <p:cNvSpPr/>
              <p:nvPr/>
            </p:nvSpPr>
            <p:spPr>
              <a:xfrm>
                <a:off x="1860951" y="1653047"/>
                <a:ext cx="765337" cy="765338"/>
              </a:xfrm>
              <a:prstGeom prst="ellipse">
                <a:avLst/>
              </a:prstGeom>
              <a:solidFill>
                <a:srgbClr val="F4D0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4594D955-459D-4F82-B345-332A3DEDE45C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11C4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03</a:t>
                </a:r>
                <a:endParaRPr lang="zh-CN" altLang="en-US" b="1" dirty="0">
                  <a:solidFill>
                    <a:srgbClr val="011C43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4215CCC-7DED-4C50-9515-84D795E46601}"/>
                </a:ext>
              </a:extLst>
            </p:cNvPr>
            <p:cNvGrpSpPr/>
            <p:nvPr/>
          </p:nvGrpSpPr>
          <p:grpSpPr>
            <a:xfrm>
              <a:off x="570087" y="4958017"/>
              <a:ext cx="3066557" cy="873323"/>
              <a:chOff x="1483413" y="5100936"/>
              <a:chExt cx="3066557" cy="873323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5A271EF9-3011-4393-A221-E16AFFEE42DD}"/>
                  </a:ext>
                </a:extLst>
              </p:cNvPr>
              <p:cNvSpPr txBox="1"/>
              <p:nvPr/>
            </p:nvSpPr>
            <p:spPr>
              <a:xfrm>
                <a:off x="2416052" y="5100936"/>
                <a:ext cx="213391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04C21C71-46BC-4B1E-B74E-A07B304EDA65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3021396" cy="533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8955308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repeatCount="indefinite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Graphic spid="9" grpId="0">
        <p:bldSub>
          <a:bldChart bld="category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4597192" y="524328"/>
            <a:ext cx="2997615" cy="1304079"/>
            <a:chOff x="1464005" y="2743200"/>
            <a:chExt cx="2997615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1464005" y="2743200"/>
              <a:ext cx="29976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HISTOGRAM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2428051" y="3647169"/>
              <a:ext cx="106952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直方图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1464005" y="3517900"/>
              <a:ext cx="2908508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5AD24B6A-A064-4B48-9CDC-7D6CD7426E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1250943"/>
              </p:ext>
            </p:extLst>
          </p:nvPr>
        </p:nvGraphicFramePr>
        <p:xfrm>
          <a:off x="1756229" y="1641535"/>
          <a:ext cx="8679542" cy="3627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752AAF-CDE8-4EA0-B90A-83B8904C5D0F}"/>
              </a:ext>
            </a:extLst>
          </p:cNvPr>
          <p:cNvSpPr txBox="1"/>
          <p:nvPr/>
        </p:nvSpPr>
        <p:spPr>
          <a:xfrm>
            <a:off x="1190171" y="5560122"/>
            <a:ext cx="9811658" cy="76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</p:spTree>
    <p:extLst>
      <p:ext uri="{BB962C8B-B14F-4D97-AF65-F5344CB8AC3E}">
        <p14:creationId xmlns:p14="http://schemas.microsoft.com/office/powerpoint/2010/main" val="1496161852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988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category"/>
        </p:bldSub>
      </p:bldGraphic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CC3FE9A3-7AC1-404B-A84B-C5429ABDB4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300463"/>
              </p:ext>
            </p:extLst>
          </p:nvPr>
        </p:nvGraphicFramePr>
        <p:xfrm>
          <a:off x="7608103" y="1262752"/>
          <a:ext cx="3764293" cy="500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9A6D497-D835-452F-BCFB-559DB1B05E7B}"/>
              </a:ext>
            </a:extLst>
          </p:cNvPr>
          <p:cNvGrpSpPr/>
          <p:nvPr/>
        </p:nvGrpSpPr>
        <p:grpSpPr>
          <a:xfrm>
            <a:off x="720354" y="1019628"/>
            <a:ext cx="2997615" cy="1304079"/>
            <a:chOff x="2039424" y="2743200"/>
            <a:chExt cx="2997615" cy="130407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ECE0A42-D703-4AD5-A868-97682508960C}"/>
                </a:ext>
              </a:extLst>
            </p:cNvPr>
            <p:cNvSpPr txBox="1"/>
            <p:nvPr/>
          </p:nvSpPr>
          <p:spPr>
            <a:xfrm>
              <a:off x="2039424" y="2743200"/>
              <a:ext cx="29976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HISTOGRAM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44FAB8A-D9B9-4DF5-ABA6-DD2487AB7DAC}"/>
                </a:ext>
              </a:extLst>
            </p:cNvPr>
            <p:cNvSpPr/>
            <p:nvPr/>
          </p:nvSpPr>
          <p:spPr>
            <a:xfrm>
              <a:off x="2052318" y="3647169"/>
              <a:ext cx="16594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直方图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B21C7D6-3476-4979-AE90-DA36182706E9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2734582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22A10BF-6DF3-4EC2-A21B-5AD30544B8D8}"/>
              </a:ext>
            </a:extLst>
          </p:cNvPr>
          <p:cNvGrpSpPr/>
          <p:nvPr/>
        </p:nvGrpSpPr>
        <p:grpSpPr>
          <a:xfrm>
            <a:off x="700208" y="2904246"/>
            <a:ext cx="2994258" cy="1104155"/>
            <a:chOff x="700208" y="2904246"/>
            <a:chExt cx="2994258" cy="110415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A0CC7E12-4BD1-4FCA-A6A9-8532D9F679D5}"/>
                </a:ext>
              </a:extLst>
            </p:cNvPr>
            <p:cNvGrpSpPr/>
            <p:nvPr/>
          </p:nvGrpSpPr>
          <p:grpSpPr>
            <a:xfrm>
              <a:off x="700208" y="2946781"/>
              <a:ext cx="527106" cy="450232"/>
              <a:chOff x="1752225" y="1653047"/>
              <a:chExt cx="896013" cy="765338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1799C42-0B90-4DE6-AF62-4831ADE20B37}"/>
                  </a:ext>
                </a:extLst>
              </p:cNvPr>
              <p:cNvSpPr/>
              <p:nvPr/>
            </p:nvSpPr>
            <p:spPr>
              <a:xfrm>
                <a:off x="1860952" y="1653047"/>
                <a:ext cx="765339" cy="765338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F97348F3-CA6E-4730-83DA-EAD3B87BEDAB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25C50E9A-8D30-4C2D-98FC-4A24F1B488FF}"/>
                </a:ext>
              </a:extLst>
            </p:cNvPr>
            <p:cNvGrpSpPr/>
            <p:nvPr/>
          </p:nvGrpSpPr>
          <p:grpSpPr>
            <a:xfrm>
              <a:off x="1382463" y="2904246"/>
              <a:ext cx="2312003" cy="1104155"/>
              <a:chOff x="1472104" y="5100936"/>
              <a:chExt cx="2312003" cy="1104155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8419D742-FBCA-4E53-ABAA-9CAE840C1102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E4F576CC-68FF-4742-92E1-ECFB4DFA07E9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2300694" cy="763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AD53864F-4484-4B45-9379-ABA4E3667615}"/>
              </a:ext>
            </a:extLst>
          </p:cNvPr>
          <p:cNvGrpSpPr/>
          <p:nvPr/>
        </p:nvGrpSpPr>
        <p:grpSpPr>
          <a:xfrm>
            <a:off x="700206" y="4464531"/>
            <a:ext cx="2994260" cy="1104155"/>
            <a:chOff x="700206" y="4464531"/>
            <a:chExt cx="2994260" cy="110415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8B59F4A3-F375-4782-A770-3E1ABDB88669}"/>
                </a:ext>
              </a:extLst>
            </p:cNvPr>
            <p:cNvGrpSpPr/>
            <p:nvPr/>
          </p:nvGrpSpPr>
          <p:grpSpPr>
            <a:xfrm>
              <a:off x="700206" y="4507066"/>
              <a:ext cx="527106" cy="450232"/>
              <a:chOff x="1752226" y="1653047"/>
              <a:chExt cx="896014" cy="765338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D2323C50-4220-444D-A1CA-F95193F56C40}"/>
                  </a:ext>
                </a:extLst>
              </p:cNvPr>
              <p:cNvSpPr/>
              <p:nvPr/>
            </p:nvSpPr>
            <p:spPr>
              <a:xfrm>
                <a:off x="1860950" y="1653047"/>
                <a:ext cx="765338" cy="765338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0B0C4532-9A04-478E-9A2A-B23CFB3F48D7}"/>
                  </a:ext>
                </a:extLst>
              </p:cNvPr>
              <p:cNvSpPr txBox="1"/>
              <p:nvPr/>
            </p:nvSpPr>
            <p:spPr>
              <a:xfrm>
                <a:off x="1752226" y="1723937"/>
                <a:ext cx="896014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11C4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03</a:t>
                </a:r>
                <a:endParaRPr lang="zh-CN" altLang="en-US" b="1" dirty="0">
                  <a:solidFill>
                    <a:srgbClr val="011C43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A661EEF-C8B5-430A-9A87-6FC9E281AA17}"/>
                </a:ext>
              </a:extLst>
            </p:cNvPr>
            <p:cNvGrpSpPr/>
            <p:nvPr/>
          </p:nvGrpSpPr>
          <p:grpSpPr>
            <a:xfrm>
              <a:off x="1382463" y="4464531"/>
              <a:ext cx="2312003" cy="1104155"/>
              <a:chOff x="1472104" y="5100936"/>
              <a:chExt cx="2312003" cy="1104155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4235F6C7-BE37-4D3B-81FB-F76F52D25D97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042F9994-BC2E-45E5-A203-19A4A2E2D54B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2300694" cy="763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A2C7787-5C73-4DB1-98DA-5720D3AA051D}"/>
              </a:ext>
            </a:extLst>
          </p:cNvPr>
          <p:cNvGrpSpPr/>
          <p:nvPr/>
        </p:nvGrpSpPr>
        <p:grpSpPr>
          <a:xfrm>
            <a:off x="4205408" y="2904246"/>
            <a:ext cx="2978310" cy="1104155"/>
            <a:chOff x="4357808" y="2904246"/>
            <a:chExt cx="2978310" cy="110415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DB65847B-E3FF-4B10-80A1-58083D4A47BC}"/>
                </a:ext>
              </a:extLst>
            </p:cNvPr>
            <p:cNvGrpSpPr/>
            <p:nvPr/>
          </p:nvGrpSpPr>
          <p:grpSpPr>
            <a:xfrm>
              <a:off x="4357808" y="2946781"/>
              <a:ext cx="527106" cy="450232"/>
              <a:chOff x="1752225" y="1653047"/>
              <a:chExt cx="896013" cy="76533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B3C7ADD9-D00F-4FB9-9F32-B3318B06E24B}"/>
                  </a:ext>
                </a:extLst>
              </p:cNvPr>
              <p:cNvSpPr/>
              <p:nvPr/>
            </p:nvSpPr>
            <p:spPr>
              <a:xfrm>
                <a:off x="1860952" y="1653047"/>
                <a:ext cx="765339" cy="765338"/>
              </a:xfrm>
              <a:prstGeom prst="ellipse">
                <a:avLst/>
              </a:prstGeom>
              <a:solidFill>
                <a:srgbClr val="F4D0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E39E"/>
                  </a:solidFill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652BE6F8-7CC8-4960-9F7A-201556734601}"/>
                  </a:ext>
                </a:extLst>
              </p:cNvPr>
              <p:cNvSpPr txBox="1"/>
              <p:nvPr/>
            </p:nvSpPr>
            <p:spPr>
              <a:xfrm>
                <a:off x="1752225" y="1723937"/>
                <a:ext cx="896013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11C4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b="1" dirty="0">
                  <a:solidFill>
                    <a:srgbClr val="011C43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9D23BD6A-55D5-4706-B39C-70421B424880}"/>
                </a:ext>
              </a:extLst>
            </p:cNvPr>
            <p:cNvGrpSpPr/>
            <p:nvPr/>
          </p:nvGrpSpPr>
          <p:grpSpPr>
            <a:xfrm>
              <a:off x="5040063" y="2904246"/>
              <a:ext cx="2296055" cy="1104155"/>
              <a:chOff x="1472104" y="5100936"/>
              <a:chExt cx="2296055" cy="1104155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E124B213-C68C-4CD4-B28E-8A1CD4EEBD8E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93C4565D-53F0-4602-B5A6-5A3878120DAB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2284746" cy="763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4014759-979B-4216-9B89-917951983150}"/>
              </a:ext>
            </a:extLst>
          </p:cNvPr>
          <p:cNvGrpSpPr/>
          <p:nvPr/>
        </p:nvGrpSpPr>
        <p:grpSpPr>
          <a:xfrm>
            <a:off x="4205406" y="4464531"/>
            <a:ext cx="2991228" cy="1104155"/>
            <a:chOff x="4357806" y="4464531"/>
            <a:chExt cx="2991228" cy="1104155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F266FFA-0BC8-4780-804C-B0C2FA7E938A}"/>
                </a:ext>
              </a:extLst>
            </p:cNvPr>
            <p:cNvGrpSpPr/>
            <p:nvPr/>
          </p:nvGrpSpPr>
          <p:grpSpPr>
            <a:xfrm>
              <a:off x="4357806" y="4507066"/>
              <a:ext cx="527106" cy="450232"/>
              <a:chOff x="1752226" y="1653047"/>
              <a:chExt cx="896014" cy="76533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881DE0C4-A68B-4D65-B7D9-E06263660866}"/>
                  </a:ext>
                </a:extLst>
              </p:cNvPr>
              <p:cNvSpPr/>
              <p:nvPr/>
            </p:nvSpPr>
            <p:spPr>
              <a:xfrm>
                <a:off x="1860950" y="1653047"/>
                <a:ext cx="765338" cy="765338"/>
              </a:xfrm>
              <a:prstGeom prst="ellipse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E39E"/>
                  </a:solidFill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47E59DC9-B747-4410-8A3A-663E550DD390}"/>
                  </a:ext>
                </a:extLst>
              </p:cNvPr>
              <p:cNvSpPr txBox="1"/>
              <p:nvPr/>
            </p:nvSpPr>
            <p:spPr>
              <a:xfrm>
                <a:off x="1752226" y="1723937"/>
                <a:ext cx="896014" cy="6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11C4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04</a:t>
                </a:r>
                <a:endParaRPr lang="zh-CN" altLang="en-US" b="1" dirty="0">
                  <a:solidFill>
                    <a:srgbClr val="011C43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11F8D079-BCD3-4EDA-89FC-1038857AF603}"/>
                </a:ext>
              </a:extLst>
            </p:cNvPr>
            <p:cNvGrpSpPr/>
            <p:nvPr/>
          </p:nvGrpSpPr>
          <p:grpSpPr>
            <a:xfrm>
              <a:off x="5040063" y="4464531"/>
              <a:ext cx="2308971" cy="1104155"/>
              <a:chOff x="1472104" y="5100936"/>
              <a:chExt cx="2308971" cy="1104155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F9A632D5-F536-4342-940C-450BE2FDC238}"/>
                  </a:ext>
                </a:extLst>
              </p:cNvPr>
              <p:cNvSpPr txBox="1"/>
              <p:nvPr/>
            </p:nvSpPr>
            <p:spPr>
              <a:xfrm>
                <a:off x="1472104" y="5100936"/>
                <a:ext cx="1826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</a:lstStyle>
              <a:p>
                <a:r>
                  <a:rPr lang="zh-CN" altLang="en-US" dirty="0"/>
                  <a:t>请在这里添加标题</a:t>
                </a: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C845FB6C-0862-4E79-8AA8-1CCAFACDD0C3}"/>
                  </a:ext>
                </a:extLst>
              </p:cNvPr>
              <p:cNvSpPr/>
              <p:nvPr/>
            </p:nvSpPr>
            <p:spPr>
              <a:xfrm>
                <a:off x="1483413" y="5441228"/>
                <a:ext cx="2297662" cy="763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11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年专注演示设计，世界</a:t>
                </a:r>
                <a:r>
                  <a:rPr lang="en-US" altLang="zh-CN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500</a:t>
                </a:r>
                <a:r>
                  <a:rPr lang="zh-CN" altLang="en-US" sz="1200" dirty="0">
                    <a:solidFill>
                      <a:srgbClr val="F8E39E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强企业长期供应商，重大型项目经验非常丰富。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2000228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 uiExpand="1">
        <p:bldSub>
          <a:bldChart bld="category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E18DC3C-A394-4790-A941-79A4DA89DC0F}"/>
              </a:ext>
            </a:extLst>
          </p:cNvPr>
          <p:cNvGrpSpPr/>
          <p:nvPr/>
        </p:nvGrpSpPr>
        <p:grpSpPr>
          <a:xfrm>
            <a:off x="923554" y="1618343"/>
            <a:ext cx="2980303" cy="1304079"/>
            <a:chOff x="2039424" y="2743200"/>
            <a:chExt cx="2980303" cy="13040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9739438-5FEE-4ED7-A44A-E244E28C0751}"/>
                </a:ext>
              </a:extLst>
            </p:cNvPr>
            <p:cNvSpPr txBox="1"/>
            <p:nvPr/>
          </p:nvSpPr>
          <p:spPr>
            <a:xfrm>
              <a:off x="2039424" y="2743200"/>
              <a:ext cx="29803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LINE</a:t>
              </a:r>
              <a:r>
                <a:rPr lang="zh-CN" altLang="en-US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CHART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3241C9-CF46-41C1-93C4-F1F2227A2982}"/>
                </a:ext>
              </a:extLst>
            </p:cNvPr>
            <p:cNvSpPr/>
            <p:nvPr/>
          </p:nvSpPr>
          <p:spPr>
            <a:xfrm>
              <a:off x="2052318" y="3647169"/>
              <a:ext cx="19714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折线图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8E478D1-D23F-483F-B445-4025898A2E6D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2692853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6C24E32-918C-48C9-A3B1-C81926CB26C2}"/>
              </a:ext>
            </a:extLst>
          </p:cNvPr>
          <p:cNvSpPr txBox="1"/>
          <p:nvPr/>
        </p:nvSpPr>
        <p:spPr>
          <a:xfrm>
            <a:off x="960536" y="3236022"/>
            <a:ext cx="4438778" cy="17513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D9BACE28-6EDA-4505-87AF-2C3BAC46BE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038872"/>
              </p:ext>
            </p:extLst>
          </p:nvPr>
        </p:nvGraphicFramePr>
        <p:xfrm>
          <a:off x="6096000" y="1688713"/>
          <a:ext cx="4833257" cy="4381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388224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18" grpId="0" uiExpand="1">
        <p:bldSub>
          <a:bldChart bld="series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5BD6113-9B6B-4B13-B759-506F9D0CBEB8}"/>
              </a:ext>
            </a:extLst>
          </p:cNvPr>
          <p:cNvGrpSpPr/>
          <p:nvPr/>
        </p:nvGrpSpPr>
        <p:grpSpPr>
          <a:xfrm>
            <a:off x="923554" y="1720999"/>
            <a:ext cx="2929007" cy="1304079"/>
            <a:chOff x="2039424" y="2743200"/>
            <a:chExt cx="2929007" cy="13040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3079505-807E-44F9-B87B-92CA731CF99D}"/>
                </a:ext>
              </a:extLst>
            </p:cNvPr>
            <p:cNvSpPr txBox="1"/>
            <p:nvPr/>
          </p:nvSpPr>
          <p:spPr>
            <a:xfrm>
              <a:off x="2039424" y="2743200"/>
              <a:ext cx="29290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BAR CHART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0B45DCB-3F34-440A-8253-ABD3F2F7E2E9}"/>
                </a:ext>
              </a:extLst>
            </p:cNvPr>
            <p:cNvSpPr/>
            <p:nvPr/>
          </p:nvSpPr>
          <p:spPr>
            <a:xfrm>
              <a:off x="2052318" y="3647169"/>
              <a:ext cx="19714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堆积条形图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BF86C6A-56AB-4EEC-A452-0020B7278417}"/>
                </a:ext>
              </a:extLst>
            </p:cNvPr>
            <p:cNvCxnSpPr>
              <a:cxnSpLocks/>
            </p:cNvCxnSpPr>
            <p:nvPr/>
          </p:nvCxnSpPr>
          <p:spPr>
            <a:xfrm>
              <a:off x="2153188" y="3517900"/>
              <a:ext cx="2692853" cy="0"/>
            </a:xfrm>
            <a:prstGeom prst="line">
              <a:avLst/>
            </a:prstGeom>
            <a:ln>
              <a:solidFill>
                <a:srgbClr val="F8E39E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58BBEB4-3FC4-493D-805A-31AFD84B15A1}"/>
              </a:ext>
            </a:extLst>
          </p:cNvPr>
          <p:cNvSpPr txBox="1"/>
          <p:nvPr/>
        </p:nvSpPr>
        <p:spPr>
          <a:xfrm>
            <a:off x="909736" y="3426522"/>
            <a:ext cx="4438778" cy="17513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2CE40F24-A164-42E6-B66F-B551535A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9135491"/>
              </p:ext>
            </p:extLst>
          </p:nvPr>
        </p:nvGraphicFramePr>
        <p:xfrm>
          <a:off x="5867400" y="1676401"/>
          <a:ext cx="5829300" cy="4047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5830130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14" grpId="0" uiExpand="1">
        <p:bldSub>
          <a:bldChart bld="series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669B1E4-D719-42ED-B34F-CAD3C9EF75EE}"/>
              </a:ext>
            </a:extLst>
          </p:cNvPr>
          <p:cNvGrpSpPr/>
          <p:nvPr/>
        </p:nvGrpSpPr>
        <p:grpSpPr>
          <a:xfrm>
            <a:off x="1473200" y="996535"/>
            <a:ext cx="4595597" cy="830997"/>
            <a:chOff x="1473200" y="996535"/>
            <a:chExt cx="4595597" cy="830997"/>
          </a:xfrm>
        </p:grpSpPr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xmlns="" id="{C0132221-2F1A-40B2-85FC-F4D85B32C634}"/>
                </a:ext>
              </a:extLst>
            </p:cNvPr>
            <p:cNvSpPr txBox="1"/>
            <p:nvPr/>
          </p:nvSpPr>
          <p:spPr>
            <a:xfrm>
              <a:off x="1473200" y="996535"/>
              <a:ext cx="38815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  <a:endParaRPr lang="zh-CN" altLang="en-US" sz="48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6" name="矩形 555">
              <a:extLst>
                <a:ext uri="{FF2B5EF4-FFF2-40B4-BE49-F238E27FC236}">
                  <a16:creationId xmlns:a16="http://schemas.microsoft.com/office/drawing/2014/main" xmlns="" id="{C86B326F-E8DF-44F8-840C-3CF912AAB8DE}"/>
                </a:ext>
              </a:extLst>
            </p:cNvPr>
            <p:cNvSpPr/>
            <p:nvPr/>
          </p:nvSpPr>
          <p:spPr>
            <a:xfrm>
              <a:off x="5294226" y="1335770"/>
              <a:ext cx="7745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目录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7144860-CB54-4BE1-AE3E-699ABE2B8E7F}"/>
              </a:ext>
            </a:extLst>
          </p:cNvPr>
          <p:cNvGrpSpPr/>
          <p:nvPr/>
        </p:nvGrpSpPr>
        <p:grpSpPr>
          <a:xfrm>
            <a:off x="1455933" y="2514600"/>
            <a:ext cx="4474967" cy="1507499"/>
            <a:chOff x="1595633" y="1308100"/>
            <a:chExt cx="4474967" cy="150749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652F40F-D6B3-4FB4-830D-785FA460E65B}"/>
                </a:ext>
              </a:extLst>
            </p:cNvPr>
            <p:cNvGrpSpPr/>
            <p:nvPr/>
          </p:nvGrpSpPr>
          <p:grpSpPr>
            <a:xfrm>
              <a:off x="1595633" y="1365254"/>
              <a:ext cx="819749" cy="747389"/>
              <a:chOff x="1726317" y="1602331"/>
              <a:chExt cx="950685" cy="86676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CC7E443A-ECF1-4C83-B194-163C38BCD636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xmlns="" id="{DD6B6CC0-D69A-4BE7-B15D-914FD8909913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xmlns="" id="{63BFB944-E685-4B1A-84A4-710F5E2A14B3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D73ACF45-AC7D-4357-B69B-E45923DE6DAD}"/>
                  </a:ext>
                </a:extLst>
              </p:cNvPr>
              <p:cNvSpPr txBox="1"/>
              <p:nvPr/>
            </p:nvSpPr>
            <p:spPr>
              <a:xfrm>
                <a:off x="1726317" y="1762795"/>
                <a:ext cx="941307" cy="53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01</a:t>
                </a:r>
                <a:endParaRPr lang="zh-CN" altLang="en-US" sz="2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625ABF2-5B82-4A26-B1AD-34826556C01B}"/>
                </a:ext>
              </a:extLst>
            </p:cNvPr>
            <p:cNvSpPr/>
            <p:nvPr/>
          </p:nvSpPr>
          <p:spPr>
            <a:xfrm>
              <a:off x="2578100" y="2051736"/>
              <a:ext cx="3492500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强企业长期供应商，国家部级及各省市政府机关单位信赖的合作伙伴，重大型项目经验非常丰富。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6BB0440F-4E96-4BDB-A20D-A8999991803A}"/>
                </a:ext>
              </a:extLst>
            </p:cNvPr>
            <p:cNvSpPr txBox="1"/>
            <p:nvPr/>
          </p:nvSpPr>
          <p:spPr>
            <a:xfrm>
              <a:off x="2541074" y="1308100"/>
              <a:ext cx="17748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 b="1" spc="300"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sz="2800" dirty="0">
                  <a:solidFill>
                    <a:srgbClr val="F8E39E"/>
                  </a:solidFill>
                </a:rPr>
                <a:t>企业介绍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D7B064E6-6511-4FBF-8715-A3F9C4252817}"/>
                </a:ext>
              </a:extLst>
            </p:cNvPr>
            <p:cNvCxnSpPr>
              <a:cxnSpLocks/>
            </p:cNvCxnSpPr>
            <p:nvPr/>
          </p:nvCxnSpPr>
          <p:spPr>
            <a:xfrm>
              <a:off x="2686439" y="1930400"/>
              <a:ext cx="2799961" cy="0"/>
            </a:xfrm>
            <a:prstGeom prst="line">
              <a:avLst/>
            </a:prstGeom>
            <a:ln>
              <a:solidFill>
                <a:srgbClr val="F8E3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F132F91-0911-4F33-B556-481003367620}"/>
              </a:ext>
            </a:extLst>
          </p:cNvPr>
          <p:cNvGrpSpPr/>
          <p:nvPr/>
        </p:nvGrpSpPr>
        <p:grpSpPr>
          <a:xfrm>
            <a:off x="1455933" y="4368800"/>
            <a:ext cx="4612863" cy="1545598"/>
            <a:chOff x="1595633" y="1270000"/>
            <a:chExt cx="4612863" cy="1545598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A46342DE-B086-4868-8790-AE32B234B043}"/>
                </a:ext>
              </a:extLst>
            </p:cNvPr>
            <p:cNvGrpSpPr/>
            <p:nvPr/>
          </p:nvGrpSpPr>
          <p:grpSpPr>
            <a:xfrm>
              <a:off x="1595633" y="1365254"/>
              <a:ext cx="819749" cy="747389"/>
              <a:chOff x="1726317" y="1602331"/>
              <a:chExt cx="950685" cy="866769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xmlns="" id="{A9F1C1A6-2C0D-4C69-B57D-DDD19880BFFF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xmlns="" id="{FC52D040-AD6B-438B-8AA1-5A952CA488B2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xmlns="" id="{E6EEAF7B-E384-4641-9B5F-1D7565BB3561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B288F597-B455-4ACB-936E-DBEBD775313A}"/>
                  </a:ext>
                </a:extLst>
              </p:cNvPr>
              <p:cNvSpPr txBox="1"/>
              <p:nvPr/>
            </p:nvSpPr>
            <p:spPr>
              <a:xfrm>
                <a:off x="1726317" y="1762795"/>
                <a:ext cx="941307" cy="53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03</a:t>
                </a:r>
                <a:endParaRPr lang="zh-CN" altLang="en-US" sz="2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94B8A874-B075-4629-A68D-EB56974C63CC}"/>
                </a:ext>
              </a:extLst>
            </p:cNvPr>
            <p:cNvSpPr/>
            <p:nvPr/>
          </p:nvSpPr>
          <p:spPr>
            <a:xfrm>
              <a:off x="2578099" y="2051735"/>
              <a:ext cx="3630397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强企业长期供应商，国家部级及各省市政府机关单位信赖的合作伙伴，重大型项目经验非常丰富。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C484D52D-49AE-4C40-928B-E02DE47C771D}"/>
                </a:ext>
              </a:extLst>
            </p:cNvPr>
            <p:cNvSpPr txBox="1"/>
            <p:nvPr/>
          </p:nvSpPr>
          <p:spPr>
            <a:xfrm>
              <a:off x="2541074" y="127000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招商推介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0F76207C-136D-4ED7-B8B2-C54238B7C6E0}"/>
                </a:ext>
              </a:extLst>
            </p:cNvPr>
            <p:cNvCxnSpPr>
              <a:cxnSpLocks/>
            </p:cNvCxnSpPr>
            <p:nvPr/>
          </p:nvCxnSpPr>
          <p:spPr>
            <a:xfrm>
              <a:off x="2686439" y="1930400"/>
              <a:ext cx="2799961" cy="0"/>
            </a:xfrm>
            <a:prstGeom prst="line">
              <a:avLst/>
            </a:prstGeom>
            <a:ln>
              <a:solidFill>
                <a:srgbClr val="F8E3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1E0ABDB4-A0B5-43B6-89CE-02C3DB690120}"/>
              </a:ext>
            </a:extLst>
          </p:cNvPr>
          <p:cNvGrpSpPr/>
          <p:nvPr/>
        </p:nvGrpSpPr>
        <p:grpSpPr>
          <a:xfrm>
            <a:off x="6751833" y="2476500"/>
            <a:ext cx="4382891" cy="1545598"/>
            <a:chOff x="1595633" y="1270000"/>
            <a:chExt cx="4382891" cy="1545598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E9D69DB9-7AFB-4A6A-BE9D-FA3059EA5B15}"/>
                </a:ext>
              </a:extLst>
            </p:cNvPr>
            <p:cNvGrpSpPr/>
            <p:nvPr/>
          </p:nvGrpSpPr>
          <p:grpSpPr>
            <a:xfrm>
              <a:off x="1595633" y="1365254"/>
              <a:ext cx="819749" cy="747389"/>
              <a:chOff x="1726317" y="1602331"/>
              <a:chExt cx="950685" cy="866769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xmlns="" id="{4E72F80B-149C-403C-8C7A-545C8092ABF4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xmlns="" id="{192AC0E7-10EF-4C16-99FE-49A81BF0132B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xmlns="" id="{5CF85852-DAD7-45A5-BB50-3C5E12B36A64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xmlns="" id="{9002719E-375A-40FE-AD9B-FD77A22E7639}"/>
                  </a:ext>
                </a:extLst>
              </p:cNvPr>
              <p:cNvSpPr txBox="1"/>
              <p:nvPr/>
            </p:nvSpPr>
            <p:spPr>
              <a:xfrm>
                <a:off x="1726317" y="1762795"/>
                <a:ext cx="941307" cy="53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02</a:t>
                </a:r>
                <a:endParaRPr lang="zh-CN" altLang="en-US" sz="2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5E5D80D2-4685-49D1-A88D-D17B507DDD07}"/>
                </a:ext>
              </a:extLst>
            </p:cNvPr>
            <p:cNvSpPr/>
            <p:nvPr/>
          </p:nvSpPr>
          <p:spPr>
            <a:xfrm>
              <a:off x="2578099" y="2051735"/>
              <a:ext cx="3400425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</a:t>
              </a:r>
              <a:r>
                <a:rPr lang="zh-CN" altLang="en-US" sz="12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强企业长期供应商，国家部级及各省市政府机关单位信赖的合作伙伴，重大型项目经验非常丰富。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9B01201A-9E97-4E56-8A00-7DF5666C30A6}"/>
                </a:ext>
              </a:extLst>
            </p:cNvPr>
            <p:cNvSpPr txBox="1"/>
            <p:nvPr/>
          </p:nvSpPr>
          <p:spPr>
            <a:xfrm>
              <a:off x="2541074" y="127000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产品发布</a:t>
              </a: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9A41886A-E6BC-4ACD-97A6-7059E8272EE0}"/>
                </a:ext>
              </a:extLst>
            </p:cNvPr>
            <p:cNvCxnSpPr>
              <a:cxnSpLocks/>
            </p:cNvCxnSpPr>
            <p:nvPr/>
          </p:nvCxnSpPr>
          <p:spPr>
            <a:xfrm>
              <a:off x="2686439" y="1930400"/>
              <a:ext cx="2799961" cy="0"/>
            </a:xfrm>
            <a:prstGeom prst="line">
              <a:avLst/>
            </a:prstGeom>
            <a:ln>
              <a:solidFill>
                <a:srgbClr val="F8E3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24AF1A26-54E3-421D-9E20-CCF4D215E5B0}"/>
              </a:ext>
            </a:extLst>
          </p:cNvPr>
          <p:cNvGrpSpPr/>
          <p:nvPr/>
        </p:nvGrpSpPr>
        <p:grpSpPr>
          <a:xfrm>
            <a:off x="6751833" y="4368800"/>
            <a:ext cx="4382891" cy="1545598"/>
            <a:chOff x="1595633" y="1270000"/>
            <a:chExt cx="4382891" cy="1545598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390B7D3F-BBF7-4ABE-9701-A0C4F36B5D45}"/>
                </a:ext>
              </a:extLst>
            </p:cNvPr>
            <p:cNvGrpSpPr/>
            <p:nvPr/>
          </p:nvGrpSpPr>
          <p:grpSpPr>
            <a:xfrm>
              <a:off x="1595633" y="1365254"/>
              <a:ext cx="819749" cy="747389"/>
              <a:chOff x="1726317" y="1602331"/>
              <a:chExt cx="950685" cy="866769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200DE9DB-C394-4391-B3AA-2BAB6757494E}"/>
                  </a:ext>
                </a:extLst>
              </p:cNvPr>
              <p:cNvGrpSpPr/>
              <p:nvPr/>
            </p:nvGrpSpPr>
            <p:grpSpPr>
              <a:xfrm>
                <a:off x="1810233" y="1602331"/>
                <a:ext cx="866769" cy="866769"/>
                <a:chOff x="9867896" y="1841500"/>
                <a:chExt cx="1193801" cy="1193801"/>
              </a:xfrm>
            </p:grpSpPr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xmlns="" id="{9140F8DC-0171-4646-99E8-B7FB2DC4020C}"/>
                    </a:ext>
                  </a:extLst>
                </p:cNvPr>
                <p:cNvSpPr/>
                <p:nvPr/>
              </p:nvSpPr>
              <p:spPr>
                <a:xfrm>
                  <a:off x="9867896" y="1841500"/>
                  <a:ext cx="1193801" cy="1193801"/>
                </a:xfrm>
                <a:prstGeom prst="ellipse">
                  <a:avLst/>
                </a:prstGeom>
                <a:solidFill>
                  <a:srgbClr val="EBD6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xmlns="" id="{F5085061-21D7-4B77-AB31-57D8D69EB13D}"/>
                    </a:ext>
                  </a:extLst>
                </p:cNvPr>
                <p:cNvSpPr/>
                <p:nvPr/>
              </p:nvSpPr>
              <p:spPr>
                <a:xfrm>
                  <a:off x="9937750" y="1911350"/>
                  <a:ext cx="1054100" cy="1054100"/>
                </a:xfrm>
                <a:prstGeom prst="ellipse">
                  <a:avLst/>
                </a:prstGeom>
                <a:solidFill>
                  <a:srgbClr val="FB5C57"/>
                </a:solidFill>
                <a:ln>
                  <a:solidFill>
                    <a:srgbClr val="011C4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8E39E"/>
                    </a:solidFill>
                  </a:endParaRPr>
                </a:p>
              </p:txBody>
            </p:sp>
          </p:grp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19C88824-F1D4-497D-BF85-224758480667}"/>
                  </a:ext>
                </a:extLst>
              </p:cNvPr>
              <p:cNvSpPr txBox="1"/>
              <p:nvPr/>
            </p:nvSpPr>
            <p:spPr>
              <a:xfrm>
                <a:off x="1726317" y="1762795"/>
                <a:ext cx="941307" cy="53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 04</a:t>
                </a:r>
                <a:endParaRPr lang="zh-CN" altLang="en-US" sz="24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09A63B24-BC3E-4F10-99B4-7B121EB9E0E2}"/>
                </a:ext>
              </a:extLst>
            </p:cNvPr>
            <p:cNvSpPr/>
            <p:nvPr/>
          </p:nvSpPr>
          <p:spPr>
            <a:xfrm>
              <a:off x="2578100" y="2051735"/>
              <a:ext cx="3400424" cy="76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强企业长期供应商，国家部级及各省市政府机关单位信赖的合作伙伴，重大型项目经验非常丰富。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C6C7634D-95FF-447B-918D-D99923A88808}"/>
                </a:ext>
              </a:extLst>
            </p:cNvPr>
            <p:cNvSpPr txBox="1"/>
            <p:nvPr/>
          </p:nvSpPr>
          <p:spPr>
            <a:xfrm>
              <a:off x="2541074" y="127000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培训课件</a:t>
              </a: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9CD4FEEE-8C9B-469F-8268-3AD35D3D09BD}"/>
                </a:ext>
              </a:extLst>
            </p:cNvPr>
            <p:cNvCxnSpPr>
              <a:cxnSpLocks/>
            </p:cNvCxnSpPr>
            <p:nvPr/>
          </p:nvCxnSpPr>
          <p:spPr>
            <a:xfrm>
              <a:off x="2686439" y="1930400"/>
              <a:ext cx="2799961" cy="0"/>
            </a:xfrm>
            <a:prstGeom prst="line">
              <a:avLst/>
            </a:prstGeom>
            <a:ln>
              <a:solidFill>
                <a:srgbClr val="F8E3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1771513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3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2" name="任意多边形: 形状 9941">
            <a:extLst>
              <a:ext uri="{FF2B5EF4-FFF2-40B4-BE49-F238E27FC236}">
                <a16:creationId xmlns:a16="http://schemas.microsoft.com/office/drawing/2014/main" xmlns="" id="{859AAB33-C0CA-4E0E-84EF-A1171039635F}"/>
              </a:ext>
            </a:extLst>
          </p:cNvPr>
          <p:cNvSpPr/>
          <p:nvPr/>
        </p:nvSpPr>
        <p:spPr>
          <a:xfrm flipH="1">
            <a:off x="7784417" y="630208"/>
            <a:ext cx="4050395" cy="1572358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4D05D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8" name="任意多边形: 形状 7497">
            <a:extLst>
              <a:ext uri="{FF2B5EF4-FFF2-40B4-BE49-F238E27FC236}">
                <a16:creationId xmlns:a16="http://schemas.microsoft.com/office/drawing/2014/main" xmlns="" id="{564C5C93-28D9-4E6F-941D-B8B5385439E6}"/>
              </a:ext>
            </a:extLst>
          </p:cNvPr>
          <p:cNvSpPr/>
          <p:nvPr/>
        </p:nvSpPr>
        <p:spPr>
          <a:xfrm>
            <a:off x="124574" y="132384"/>
            <a:ext cx="11942850" cy="6593232"/>
          </a:xfrm>
          <a:custGeom>
            <a:avLst/>
            <a:gdLst>
              <a:gd name="connsiteX0" fmla="*/ 108256 w 11942850"/>
              <a:gd name="connsiteY0" fmla="*/ 95266 h 6593232"/>
              <a:gd name="connsiteX1" fmla="*/ 108256 w 11942850"/>
              <a:gd name="connsiteY1" fmla="*/ 6497966 h 6593232"/>
              <a:gd name="connsiteX2" fmla="*/ 11834595 w 11942850"/>
              <a:gd name="connsiteY2" fmla="*/ 6497966 h 6593232"/>
              <a:gd name="connsiteX3" fmla="*/ 11834595 w 11942850"/>
              <a:gd name="connsiteY3" fmla="*/ 95266 h 6593232"/>
              <a:gd name="connsiteX4" fmla="*/ 0 w 11942850"/>
              <a:gd name="connsiteY4" fmla="*/ 0 h 6593232"/>
              <a:gd name="connsiteX5" fmla="*/ 11942850 w 11942850"/>
              <a:gd name="connsiteY5" fmla="*/ 0 h 6593232"/>
              <a:gd name="connsiteX6" fmla="*/ 11942850 w 11942850"/>
              <a:gd name="connsiteY6" fmla="*/ 6593232 h 6593232"/>
              <a:gd name="connsiteX7" fmla="*/ 0 w 11942850"/>
              <a:gd name="connsiteY7" fmla="*/ 6593232 h 659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2850" h="6593232">
                <a:moveTo>
                  <a:pt x="108256" y="95266"/>
                </a:moveTo>
                <a:lnTo>
                  <a:pt x="108256" y="6497966"/>
                </a:lnTo>
                <a:lnTo>
                  <a:pt x="11834595" y="6497966"/>
                </a:lnTo>
                <a:lnTo>
                  <a:pt x="11834595" y="95266"/>
                </a:lnTo>
                <a:close/>
                <a:moveTo>
                  <a:pt x="0" y="0"/>
                </a:moveTo>
                <a:lnTo>
                  <a:pt x="11942850" y="0"/>
                </a:lnTo>
                <a:lnTo>
                  <a:pt x="11942850" y="6593232"/>
                </a:lnTo>
                <a:lnTo>
                  <a:pt x="0" y="6593232"/>
                </a:lnTo>
                <a:close/>
              </a:path>
            </a:pathLst>
          </a:custGeom>
          <a:solidFill>
            <a:srgbClr val="011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298" name="图形 8296">
            <a:extLst>
              <a:ext uri="{FF2B5EF4-FFF2-40B4-BE49-F238E27FC236}">
                <a16:creationId xmlns:a16="http://schemas.microsoft.com/office/drawing/2014/main" xmlns="" id="{F4240BA7-B40C-4780-962B-CEAEE3BF5335}"/>
              </a:ext>
            </a:extLst>
          </p:cNvPr>
          <p:cNvSpPr/>
          <p:nvPr/>
        </p:nvSpPr>
        <p:spPr>
          <a:xfrm>
            <a:off x="313268" y="302575"/>
            <a:ext cx="11538717" cy="6252849"/>
          </a:xfrm>
          <a:custGeom>
            <a:avLst/>
            <a:gdLst>
              <a:gd name="connsiteX0" fmla="*/ 11253664 w 11549347"/>
              <a:gd name="connsiteY0" fmla="*/ 0 h 6175828"/>
              <a:gd name="connsiteX1" fmla="*/ 11253664 w 11549347"/>
              <a:gd name="connsiteY1" fmla="*/ 199490 h 6175828"/>
              <a:gd name="connsiteX2" fmla="*/ 11299154 w 11549347"/>
              <a:gd name="connsiteY2" fmla="*/ 199490 h 6175828"/>
              <a:gd name="connsiteX3" fmla="*/ 11299154 w 11549347"/>
              <a:gd name="connsiteY3" fmla="*/ 90786 h 6175828"/>
              <a:gd name="connsiteX4" fmla="*/ 11479850 w 11549347"/>
              <a:gd name="connsiteY4" fmla="*/ 90786 h 6175828"/>
              <a:gd name="connsiteX5" fmla="*/ 11479850 w 11549347"/>
              <a:gd name="connsiteY5" fmla="*/ 254439 h 6175828"/>
              <a:gd name="connsiteX6" fmla="*/ 11359807 w 11549347"/>
              <a:gd name="connsiteY6" fmla="*/ 254439 h 6175828"/>
              <a:gd name="connsiteX7" fmla="*/ 11359807 w 11549347"/>
              <a:gd name="connsiteY7" fmla="*/ 326112 h 6175828"/>
              <a:gd name="connsiteX8" fmla="*/ 11559457 w 11549347"/>
              <a:gd name="connsiteY8" fmla="*/ 326112 h 6175828"/>
              <a:gd name="connsiteX9" fmla="*/ 11559457 w 11549347"/>
              <a:gd name="connsiteY9" fmla="*/ 5853300 h 6175828"/>
              <a:gd name="connsiteX10" fmla="*/ 11359807 w 11549347"/>
              <a:gd name="connsiteY10" fmla="*/ 5853300 h 6175828"/>
              <a:gd name="connsiteX11" fmla="*/ 11359807 w 11549347"/>
              <a:gd name="connsiteY11" fmla="*/ 5924973 h 6175828"/>
              <a:gd name="connsiteX12" fmla="*/ 11479850 w 11549347"/>
              <a:gd name="connsiteY12" fmla="*/ 5924973 h 6175828"/>
              <a:gd name="connsiteX13" fmla="*/ 11479850 w 11549347"/>
              <a:gd name="connsiteY13" fmla="*/ 6088626 h 6175828"/>
              <a:gd name="connsiteX14" fmla="*/ 11299154 w 11549347"/>
              <a:gd name="connsiteY14" fmla="*/ 6088626 h 6175828"/>
              <a:gd name="connsiteX15" fmla="*/ 11299154 w 11549347"/>
              <a:gd name="connsiteY15" fmla="*/ 5979922 h 6175828"/>
              <a:gd name="connsiteX16" fmla="*/ 11253664 w 11549347"/>
              <a:gd name="connsiteY16" fmla="*/ 5979922 h 6175828"/>
              <a:gd name="connsiteX17" fmla="*/ 11253664 w 11549347"/>
              <a:gd name="connsiteY17" fmla="*/ 6179412 h 6175828"/>
              <a:gd name="connsiteX18" fmla="*/ 305792 w 11549347"/>
              <a:gd name="connsiteY18" fmla="*/ 6179412 h 6175828"/>
              <a:gd name="connsiteX19" fmla="*/ 305792 w 11549347"/>
              <a:gd name="connsiteY19" fmla="*/ 5981117 h 6175828"/>
              <a:gd name="connsiteX20" fmla="*/ 260303 w 11549347"/>
              <a:gd name="connsiteY20" fmla="*/ 5981117 h 6175828"/>
              <a:gd name="connsiteX21" fmla="*/ 260303 w 11549347"/>
              <a:gd name="connsiteY21" fmla="*/ 6089820 h 6175828"/>
              <a:gd name="connsiteX22" fmla="*/ 79607 w 11549347"/>
              <a:gd name="connsiteY22" fmla="*/ 6089820 h 6175828"/>
              <a:gd name="connsiteX23" fmla="*/ 79607 w 11549347"/>
              <a:gd name="connsiteY23" fmla="*/ 5926167 h 6175828"/>
              <a:gd name="connsiteX24" fmla="*/ 199650 w 11549347"/>
              <a:gd name="connsiteY24" fmla="*/ 5926167 h 6175828"/>
              <a:gd name="connsiteX25" fmla="*/ 199650 w 11549347"/>
              <a:gd name="connsiteY25" fmla="*/ 5854494 h 6175828"/>
              <a:gd name="connsiteX26" fmla="*/ 0 w 11549347"/>
              <a:gd name="connsiteY26" fmla="*/ 5854494 h 6175828"/>
              <a:gd name="connsiteX27" fmla="*/ 0 w 11549347"/>
              <a:gd name="connsiteY27" fmla="*/ 324918 h 6175828"/>
              <a:gd name="connsiteX28" fmla="*/ 199650 w 11549347"/>
              <a:gd name="connsiteY28" fmla="*/ 324918 h 6175828"/>
              <a:gd name="connsiteX29" fmla="*/ 199650 w 11549347"/>
              <a:gd name="connsiteY29" fmla="*/ 253245 h 6175828"/>
              <a:gd name="connsiteX30" fmla="*/ 79607 w 11549347"/>
              <a:gd name="connsiteY30" fmla="*/ 253245 h 6175828"/>
              <a:gd name="connsiteX31" fmla="*/ 79607 w 11549347"/>
              <a:gd name="connsiteY31" fmla="*/ 90786 h 6175828"/>
              <a:gd name="connsiteX32" fmla="*/ 260303 w 11549347"/>
              <a:gd name="connsiteY32" fmla="*/ 90786 h 6175828"/>
              <a:gd name="connsiteX33" fmla="*/ 260303 w 11549347"/>
              <a:gd name="connsiteY33" fmla="*/ 199490 h 6175828"/>
              <a:gd name="connsiteX34" fmla="*/ 305792 w 11549347"/>
              <a:gd name="connsiteY34" fmla="*/ 199490 h 6175828"/>
              <a:gd name="connsiteX35" fmla="*/ 305792 w 11549347"/>
              <a:gd name="connsiteY35" fmla="*/ 0 h 6175828"/>
              <a:gd name="connsiteX36" fmla="*/ 11253664 w 11549347"/>
              <a:gd name="connsiteY36" fmla="*/ 0 h 6175828"/>
              <a:gd name="connsiteX37" fmla="*/ 11193011 w 11549347"/>
              <a:gd name="connsiteY37" fmla="*/ 253245 h 6175828"/>
              <a:gd name="connsiteX38" fmla="*/ 11193011 w 11549347"/>
              <a:gd name="connsiteY38" fmla="*/ 54949 h 6175828"/>
              <a:gd name="connsiteX39" fmla="*/ 366445 w 11549347"/>
              <a:gd name="connsiteY39" fmla="*/ 54949 h 6175828"/>
              <a:gd name="connsiteX40" fmla="*/ 366445 w 11549347"/>
              <a:gd name="connsiteY40" fmla="*/ 253245 h 6175828"/>
              <a:gd name="connsiteX41" fmla="*/ 260303 w 11549347"/>
              <a:gd name="connsiteY41" fmla="*/ 253245 h 6175828"/>
              <a:gd name="connsiteX42" fmla="*/ 260303 w 11549347"/>
              <a:gd name="connsiteY42" fmla="*/ 379867 h 6175828"/>
              <a:gd name="connsiteX43" fmla="*/ 60653 w 11549347"/>
              <a:gd name="connsiteY43" fmla="*/ 379867 h 6175828"/>
              <a:gd name="connsiteX44" fmla="*/ 60653 w 11549347"/>
              <a:gd name="connsiteY44" fmla="*/ 5797155 h 6175828"/>
              <a:gd name="connsiteX45" fmla="*/ 260303 w 11549347"/>
              <a:gd name="connsiteY45" fmla="*/ 5797155 h 6175828"/>
              <a:gd name="connsiteX46" fmla="*/ 260303 w 11549347"/>
              <a:gd name="connsiteY46" fmla="*/ 5923778 h 6175828"/>
              <a:gd name="connsiteX47" fmla="*/ 366445 w 11549347"/>
              <a:gd name="connsiteY47" fmla="*/ 5923778 h 6175828"/>
              <a:gd name="connsiteX48" fmla="*/ 366445 w 11549347"/>
              <a:gd name="connsiteY48" fmla="*/ 6122073 h 6175828"/>
              <a:gd name="connsiteX49" fmla="*/ 11193011 w 11549347"/>
              <a:gd name="connsiteY49" fmla="*/ 6122073 h 6175828"/>
              <a:gd name="connsiteX50" fmla="*/ 11193011 w 11549347"/>
              <a:gd name="connsiteY50" fmla="*/ 5923778 h 6175828"/>
              <a:gd name="connsiteX51" fmla="*/ 11299154 w 11549347"/>
              <a:gd name="connsiteY51" fmla="*/ 5923778 h 6175828"/>
              <a:gd name="connsiteX52" fmla="*/ 11299154 w 11549347"/>
              <a:gd name="connsiteY52" fmla="*/ 5797155 h 6175828"/>
              <a:gd name="connsiteX53" fmla="*/ 11498804 w 11549347"/>
              <a:gd name="connsiteY53" fmla="*/ 5797155 h 6175828"/>
              <a:gd name="connsiteX54" fmla="*/ 11498804 w 11549347"/>
              <a:gd name="connsiteY54" fmla="*/ 379867 h 6175828"/>
              <a:gd name="connsiteX55" fmla="*/ 11299154 w 11549347"/>
              <a:gd name="connsiteY55" fmla="*/ 379867 h 6175828"/>
              <a:gd name="connsiteX56" fmla="*/ 11299154 w 11549347"/>
              <a:gd name="connsiteY56" fmla="*/ 253245 h 6175828"/>
              <a:gd name="connsiteX57" fmla="*/ 11193011 w 11549347"/>
              <a:gd name="connsiteY57" fmla="*/ 253245 h 6175828"/>
              <a:gd name="connsiteX58" fmla="*/ 11193011 w 11549347"/>
              <a:gd name="connsiteY58" fmla="*/ 253245 h 6175828"/>
              <a:gd name="connsiteX59" fmla="*/ 199650 w 11549347"/>
              <a:gd name="connsiteY59" fmla="*/ 145735 h 6175828"/>
              <a:gd name="connsiteX60" fmla="*/ 140260 w 11549347"/>
              <a:gd name="connsiteY60" fmla="*/ 145735 h 6175828"/>
              <a:gd name="connsiteX61" fmla="*/ 140260 w 11549347"/>
              <a:gd name="connsiteY61" fmla="*/ 199490 h 6175828"/>
              <a:gd name="connsiteX62" fmla="*/ 199650 w 11549347"/>
              <a:gd name="connsiteY62" fmla="*/ 199490 h 6175828"/>
              <a:gd name="connsiteX63" fmla="*/ 199650 w 11549347"/>
              <a:gd name="connsiteY63" fmla="*/ 145735 h 6175828"/>
              <a:gd name="connsiteX64" fmla="*/ 199650 w 11549347"/>
              <a:gd name="connsiteY64" fmla="*/ 145735 h 6175828"/>
              <a:gd name="connsiteX65" fmla="*/ 11419197 w 11549347"/>
              <a:gd name="connsiteY65" fmla="*/ 145735 h 6175828"/>
              <a:gd name="connsiteX66" fmla="*/ 11359807 w 11549347"/>
              <a:gd name="connsiteY66" fmla="*/ 145735 h 6175828"/>
              <a:gd name="connsiteX67" fmla="*/ 11359807 w 11549347"/>
              <a:gd name="connsiteY67" fmla="*/ 199490 h 6175828"/>
              <a:gd name="connsiteX68" fmla="*/ 11419197 w 11549347"/>
              <a:gd name="connsiteY68" fmla="*/ 199490 h 6175828"/>
              <a:gd name="connsiteX69" fmla="*/ 11419197 w 11549347"/>
              <a:gd name="connsiteY69" fmla="*/ 145735 h 6175828"/>
              <a:gd name="connsiteX70" fmla="*/ 11419197 w 11549347"/>
              <a:gd name="connsiteY70" fmla="*/ 145735 h 6175828"/>
              <a:gd name="connsiteX71" fmla="*/ 11419197 w 11549347"/>
              <a:gd name="connsiteY71" fmla="*/ 5978727 h 6175828"/>
              <a:gd name="connsiteX72" fmla="*/ 11359807 w 11549347"/>
              <a:gd name="connsiteY72" fmla="*/ 5978727 h 6175828"/>
              <a:gd name="connsiteX73" fmla="*/ 11359807 w 11549347"/>
              <a:gd name="connsiteY73" fmla="*/ 6032482 h 6175828"/>
              <a:gd name="connsiteX74" fmla="*/ 11419197 w 11549347"/>
              <a:gd name="connsiteY74" fmla="*/ 6032482 h 6175828"/>
              <a:gd name="connsiteX75" fmla="*/ 11419197 w 11549347"/>
              <a:gd name="connsiteY75" fmla="*/ 5978727 h 6175828"/>
              <a:gd name="connsiteX76" fmla="*/ 11419197 w 11549347"/>
              <a:gd name="connsiteY76" fmla="*/ 5978727 h 6175828"/>
              <a:gd name="connsiteX77" fmla="*/ 140260 w 11549347"/>
              <a:gd name="connsiteY77" fmla="*/ 5978727 h 6175828"/>
              <a:gd name="connsiteX78" fmla="*/ 140260 w 11549347"/>
              <a:gd name="connsiteY78" fmla="*/ 6032482 h 6175828"/>
              <a:gd name="connsiteX79" fmla="*/ 199650 w 11549347"/>
              <a:gd name="connsiteY79" fmla="*/ 6032482 h 6175828"/>
              <a:gd name="connsiteX80" fmla="*/ 199650 w 11549347"/>
              <a:gd name="connsiteY80" fmla="*/ 5978727 h 6175828"/>
              <a:gd name="connsiteX81" fmla="*/ 140260 w 11549347"/>
              <a:gd name="connsiteY81" fmla="*/ 5978727 h 6175828"/>
              <a:gd name="connsiteX82" fmla="*/ 140260 w 11549347"/>
              <a:gd name="connsiteY82" fmla="*/ 5978727 h 617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1549347" h="6175828">
                <a:moveTo>
                  <a:pt x="11253664" y="0"/>
                </a:moveTo>
                <a:lnTo>
                  <a:pt x="11253664" y="199490"/>
                </a:lnTo>
                <a:lnTo>
                  <a:pt x="11299154" y="199490"/>
                </a:lnTo>
                <a:lnTo>
                  <a:pt x="11299154" y="90786"/>
                </a:lnTo>
                <a:lnTo>
                  <a:pt x="11479850" y="90786"/>
                </a:lnTo>
                <a:lnTo>
                  <a:pt x="11479850" y="254439"/>
                </a:lnTo>
                <a:lnTo>
                  <a:pt x="11359807" y="254439"/>
                </a:lnTo>
                <a:lnTo>
                  <a:pt x="11359807" y="326112"/>
                </a:lnTo>
                <a:lnTo>
                  <a:pt x="11559457" y="326112"/>
                </a:lnTo>
                <a:lnTo>
                  <a:pt x="11559457" y="5853300"/>
                </a:lnTo>
                <a:lnTo>
                  <a:pt x="11359807" y="5853300"/>
                </a:lnTo>
                <a:lnTo>
                  <a:pt x="11359807" y="5924973"/>
                </a:lnTo>
                <a:lnTo>
                  <a:pt x="11479850" y="5924973"/>
                </a:lnTo>
                <a:lnTo>
                  <a:pt x="11479850" y="6088626"/>
                </a:lnTo>
                <a:lnTo>
                  <a:pt x="11299154" y="6088626"/>
                </a:lnTo>
                <a:lnTo>
                  <a:pt x="11299154" y="5979922"/>
                </a:lnTo>
                <a:lnTo>
                  <a:pt x="11253664" y="5979922"/>
                </a:lnTo>
                <a:lnTo>
                  <a:pt x="11253664" y="6179412"/>
                </a:lnTo>
                <a:lnTo>
                  <a:pt x="305792" y="6179412"/>
                </a:lnTo>
                <a:lnTo>
                  <a:pt x="305792" y="5981117"/>
                </a:lnTo>
                <a:lnTo>
                  <a:pt x="260303" y="5981117"/>
                </a:lnTo>
                <a:lnTo>
                  <a:pt x="260303" y="6089820"/>
                </a:lnTo>
                <a:lnTo>
                  <a:pt x="79607" y="6089820"/>
                </a:lnTo>
                <a:lnTo>
                  <a:pt x="79607" y="5926167"/>
                </a:lnTo>
                <a:lnTo>
                  <a:pt x="199650" y="5926167"/>
                </a:lnTo>
                <a:lnTo>
                  <a:pt x="199650" y="5854494"/>
                </a:lnTo>
                <a:lnTo>
                  <a:pt x="0" y="5854494"/>
                </a:lnTo>
                <a:lnTo>
                  <a:pt x="0" y="324918"/>
                </a:lnTo>
                <a:lnTo>
                  <a:pt x="199650" y="324918"/>
                </a:lnTo>
                <a:lnTo>
                  <a:pt x="199650" y="253245"/>
                </a:lnTo>
                <a:lnTo>
                  <a:pt x="79607" y="253245"/>
                </a:lnTo>
                <a:lnTo>
                  <a:pt x="79607" y="90786"/>
                </a:lnTo>
                <a:lnTo>
                  <a:pt x="260303" y="90786"/>
                </a:lnTo>
                <a:lnTo>
                  <a:pt x="260303" y="199490"/>
                </a:lnTo>
                <a:lnTo>
                  <a:pt x="305792" y="199490"/>
                </a:lnTo>
                <a:lnTo>
                  <a:pt x="305792" y="0"/>
                </a:lnTo>
                <a:lnTo>
                  <a:pt x="11253664" y="0"/>
                </a:lnTo>
                <a:close/>
                <a:moveTo>
                  <a:pt x="11193011" y="253245"/>
                </a:moveTo>
                <a:lnTo>
                  <a:pt x="11193011" y="54949"/>
                </a:lnTo>
                <a:lnTo>
                  <a:pt x="366445" y="54949"/>
                </a:lnTo>
                <a:lnTo>
                  <a:pt x="366445" y="253245"/>
                </a:lnTo>
                <a:lnTo>
                  <a:pt x="260303" y="253245"/>
                </a:lnTo>
                <a:lnTo>
                  <a:pt x="260303" y="379867"/>
                </a:lnTo>
                <a:lnTo>
                  <a:pt x="60653" y="379867"/>
                </a:lnTo>
                <a:lnTo>
                  <a:pt x="60653" y="5797155"/>
                </a:lnTo>
                <a:lnTo>
                  <a:pt x="260303" y="5797155"/>
                </a:lnTo>
                <a:lnTo>
                  <a:pt x="260303" y="5923778"/>
                </a:lnTo>
                <a:lnTo>
                  <a:pt x="366445" y="5923778"/>
                </a:lnTo>
                <a:lnTo>
                  <a:pt x="366445" y="6122073"/>
                </a:lnTo>
                <a:lnTo>
                  <a:pt x="11193011" y="6122073"/>
                </a:lnTo>
                <a:lnTo>
                  <a:pt x="11193011" y="5923778"/>
                </a:lnTo>
                <a:lnTo>
                  <a:pt x="11299154" y="5923778"/>
                </a:lnTo>
                <a:lnTo>
                  <a:pt x="11299154" y="5797155"/>
                </a:lnTo>
                <a:lnTo>
                  <a:pt x="11498804" y="5797155"/>
                </a:lnTo>
                <a:lnTo>
                  <a:pt x="11498804" y="379867"/>
                </a:lnTo>
                <a:lnTo>
                  <a:pt x="11299154" y="379867"/>
                </a:lnTo>
                <a:lnTo>
                  <a:pt x="11299154" y="253245"/>
                </a:lnTo>
                <a:lnTo>
                  <a:pt x="11193011" y="253245"/>
                </a:lnTo>
                <a:lnTo>
                  <a:pt x="11193011" y="253245"/>
                </a:lnTo>
                <a:close/>
                <a:moveTo>
                  <a:pt x="199650" y="145735"/>
                </a:moveTo>
                <a:lnTo>
                  <a:pt x="140260" y="145735"/>
                </a:lnTo>
                <a:lnTo>
                  <a:pt x="140260" y="199490"/>
                </a:lnTo>
                <a:lnTo>
                  <a:pt x="199650" y="199490"/>
                </a:lnTo>
                <a:lnTo>
                  <a:pt x="199650" y="145735"/>
                </a:lnTo>
                <a:lnTo>
                  <a:pt x="199650" y="145735"/>
                </a:lnTo>
                <a:close/>
                <a:moveTo>
                  <a:pt x="11419197" y="145735"/>
                </a:moveTo>
                <a:lnTo>
                  <a:pt x="11359807" y="145735"/>
                </a:lnTo>
                <a:lnTo>
                  <a:pt x="11359807" y="199490"/>
                </a:lnTo>
                <a:lnTo>
                  <a:pt x="11419197" y="199490"/>
                </a:lnTo>
                <a:lnTo>
                  <a:pt x="11419197" y="145735"/>
                </a:lnTo>
                <a:lnTo>
                  <a:pt x="11419197" y="145735"/>
                </a:lnTo>
                <a:close/>
                <a:moveTo>
                  <a:pt x="11419197" y="5978727"/>
                </a:moveTo>
                <a:lnTo>
                  <a:pt x="11359807" y="5978727"/>
                </a:lnTo>
                <a:lnTo>
                  <a:pt x="11359807" y="6032482"/>
                </a:lnTo>
                <a:lnTo>
                  <a:pt x="11419197" y="6032482"/>
                </a:lnTo>
                <a:lnTo>
                  <a:pt x="11419197" y="5978727"/>
                </a:lnTo>
                <a:lnTo>
                  <a:pt x="11419197" y="5978727"/>
                </a:lnTo>
                <a:close/>
                <a:moveTo>
                  <a:pt x="140260" y="5978727"/>
                </a:moveTo>
                <a:lnTo>
                  <a:pt x="140260" y="6032482"/>
                </a:lnTo>
                <a:lnTo>
                  <a:pt x="199650" y="6032482"/>
                </a:lnTo>
                <a:lnTo>
                  <a:pt x="199650" y="5978727"/>
                </a:lnTo>
                <a:lnTo>
                  <a:pt x="140260" y="5978727"/>
                </a:lnTo>
                <a:lnTo>
                  <a:pt x="140260" y="5978727"/>
                </a:lnTo>
                <a:close/>
              </a:path>
            </a:pathLst>
          </a:custGeom>
          <a:solidFill>
            <a:srgbClr val="F4D05D"/>
          </a:solidFill>
          <a:ln w="126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83" name="组合 8582">
            <a:extLst>
              <a:ext uri="{FF2B5EF4-FFF2-40B4-BE49-F238E27FC236}">
                <a16:creationId xmlns:a16="http://schemas.microsoft.com/office/drawing/2014/main" xmlns="" id="{86CFA228-88E7-4126-ACEA-5624D2A26AC0}"/>
              </a:ext>
            </a:extLst>
          </p:cNvPr>
          <p:cNvGrpSpPr/>
          <p:nvPr/>
        </p:nvGrpSpPr>
        <p:grpSpPr>
          <a:xfrm>
            <a:off x="336550" y="328499"/>
            <a:ext cx="11507714" cy="6213662"/>
            <a:chOff x="336550" y="328499"/>
            <a:chExt cx="11507714" cy="6213662"/>
          </a:xfrm>
        </p:grpSpPr>
        <p:grpSp>
          <p:nvGrpSpPr>
            <p:cNvPr id="7716" name="图形 7714">
              <a:extLst>
                <a:ext uri="{FF2B5EF4-FFF2-40B4-BE49-F238E27FC236}">
                  <a16:creationId xmlns:a16="http://schemas.microsoft.com/office/drawing/2014/main" xmlns="" id="{B28288ED-9D9C-4050-AE40-621F4DC77076}"/>
                </a:ext>
              </a:extLst>
            </p:cNvPr>
            <p:cNvGrpSpPr/>
            <p:nvPr/>
          </p:nvGrpSpPr>
          <p:grpSpPr>
            <a:xfrm>
              <a:off x="671514" y="6208255"/>
              <a:ext cx="10833100" cy="333906"/>
              <a:chOff x="0" y="6199738"/>
              <a:chExt cx="12192000" cy="435475"/>
            </a:xfrm>
            <a:solidFill>
              <a:srgbClr val="F4D05D"/>
            </a:solidFill>
          </p:grpSpPr>
          <p:sp>
            <p:nvSpPr>
              <p:cNvPr id="7717" name="任意多边形: 形状 7716">
                <a:extLst>
                  <a:ext uri="{FF2B5EF4-FFF2-40B4-BE49-F238E27FC236}">
                    <a16:creationId xmlns:a16="http://schemas.microsoft.com/office/drawing/2014/main" xmlns="" id="{89FA9BDC-C20F-4E81-AD29-F6ABAC7AE34B}"/>
                  </a:ext>
                </a:extLst>
              </p:cNvPr>
              <p:cNvSpPr/>
              <p:nvPr/>
            </p:nvSpPr>
            <p:spPr>
              <a:xfrm>
                <a:off x="0" y="6199738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8" name="任意多边形: 形状 7717">
                <a:extLst>
                  <a:ext uri="{FF2B5EF4-FFF2-40B4-BE49-F238E27FC236}">
                    <a16:creationId xmlns:a16="http://schemas.microsoft.com/office/drawing/2014/main" xmlns="" id="{C0F9561D-5C08-4F60-B7EA-A8C2B1869B05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9" name="任意多边形: 形状 7718">
                <a:extLst>
                  <a:ext uri="{FF2B5EF4-FFF2-40B4-BE49-F238E27FC236}">
                    <a16:creationId xmlns:a16="http://schemas.microsoft.com/office/drawing/2014/main" xmlns="" id="{22D773AB-7EF2-4A4F-B1A4-7E533F8DA8AC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0" name="任意多边形: 形状 7719">
                <a:extLst>
                  <a:ext uri="{FF2B5EF4-FFF2-40B4-BE49-F238E27FC236}">
                    <a16:creationId xmlns:a16="http://schemas.microsoft.com/office/drawing/2014/main" xmlns="" id="{B8CA595D-9B7C-4BB4-A583-00A5306B9A43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1" name="任意多边形: 形状 7720">
                <a:extLst>
                  <a:ext uri="{FF2B5EF4-FFF2-40B4-BE49-F238E27FC236}">
                    <a16:creationId xmlns:a16="http://schemas.microsoft.com/office/drawing/2014/main" xmlns="" id="{ECCA0446-F35F-4569-B9BC-DE876C3202F4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2" name="任意多边形: 形状 7721">
                <a:extLst>
                  <a:ext uri="{FF2B5EF4-FFF2-40B4-BE49-F238E27FC236}">
                    <a16:creationId xmlns:a16="http://schemas.microsoft.com/office/drawing/2014/main" xmlns="" id="{E6EA822D-E683-4A82-B3A9-CB32D0CFAC9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3" name="任意多边形: 形状 7722">
                <a:extLst>
                  <a:ext uri="{FF2B5EF4-FFF2-40B4-BE49-F238E27FC236}">
                    <a16:creationId xmlns:a16="http://schemas.microsoft.com/office/drawing/2014/main" xmlns="" id="{A53D98F1-CCAB-40F9-93C7-047A293EA5F7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4" name="任意多边形: 形状 7723">
                <a:extLst>
                  <a:ext uri="{FF2B5EF4-FFF2-40B4-BE49-F238E27FC236}">
                    <a16:creationId xmlns:a16="http://schemas.microsoft.com/office/drawing/2014/main" xmlns="" id="{28807076-6FB9-48F6-9407-BFBAC2AF285D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5" name="任意多边形: 形状 7724">
                <a:extLst>
                  <a:ext uri="{FF2B5EF4-FFF2-40B4-BE49-F238E27FC236}">
                    <a16:creationId xmlns:a16="http://schemas.microsoft.com/office/drawing/2014/main" xmlns="" id="{90C6C013-B954-41A9-8602-4CA763C7174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6" name="任意多边形: 形状 7725">
                <a:extLst>
                  <a:ext uri="{FF2B5EF4-FFF2-40B4-BE49-F238E27FC236}">
                    <a16:creationId xmlns:a16="http://schemas.microsoft.com/office/drawing/2014/main" xmlns="" id="{0D043258-693B-4E4C-867E-17F41520024C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7" name="任意多边形: 形状 7726">
                <a:extLst>
                  <a:ext uri="{FF2B5EF4-FFF2-40B4-BE49-F238E27FC236}">
                    <a16:creationId xmlns:a16="http://schemas.microsoft.com/office/drawing/2014/main" xmlns="" id="{64A03B1D-0C7C-47BD-9241-E01C0F97771F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8" name="任意多边形: 形状 7727">
                <a:extLst>
                  <a:ext uri="{FF2B5EF4-FFF2-40B4-BE49-F238E27FC236}">
                    <a16:creationId xmlns:a16="http://schemas.microsoft.com/office/drawing/2014/main" xmlns="" id="{CD2456E2-0FF8-46AE-9CD9-729278C32C40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9" name="任意多边形: 形状 7728">
                <a:extLst>
                  <a:ext uri="{FF2B5EF4-FFF2-40B4-BE49-F238E27FC236}">
                    <a16:creationId xmlns:a16="http://schemas.microsoft.com/office/drawing/2014/main" xmlns="" id="{187C1C90-E61E-4E17-B1ED-6845877F2BD3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0" name="任意多边形: 形状 7729">
                <a:extLst>
                  <a:ext uri="{FF2B5EF4-FFF2-40B4-BE49-F238E27FC236}">
                    <a16:creationId xmlns:a16="http://schemas.microsoft.com/office/drawing/2014/main" xmlns="" id="{9FBEF0CD-0BAC-4D01-92BE-F70825DE304A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1" name="任意多边形: 形状 7730">
                <a:extLst>
                  <a:ext uri="{FF2B5EF4-FFF2-40B4-BE49-F238E27FC236}">
                    <a16:creationId xmlns:a16="http://schemas.microsoft.com/office/drawing/2014/main" xmlns="" id="{360A0F90-8894-44E1-8E98-5C4E1288DE6D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2" name="任意多边形: 形状 7731">
                <a:extLst>
                  <a:ext uri="{FF2B5EF4-FFF2-40B4-BE49-F238E27FC236}">
                    <a16:creationId xmlns:a16="http://schemas.microsoft.com/office/drawing/2014/main" xmlns="" id="{B860E6D7-2516-46F1-8D08-737B6D430612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3" name="任意多边形: 形状 7732">
                <a:extLst>
                  <a:ext uri="{FF2B5EF4-FFF2-40B4-BE49-F238E27FC236}">
                    <a16:creationId xmlns:a16="http://schemas.microsoft.com/office/drawing/2014/main" xmlns="" id="{ECCF67E1-FFF4-47BE-AFE8-32684CF8D3D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4" name="任意多边形: 形状 7733">
                <a:extLst>
                  <a:ext uri="{FF2B5EF4-FFF2-40B4-BE49-F238E27FC236}">
                    <a16:creationId xmlns:a16="http://schemas.microsoft.com/office/drawing/2014/main" xmlns="" id="{22E1AC24-4F9B-4BFC-849E-5B896B859D9F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5" name="任意多边形: 形状 7734">
                <a:extLst>
                  <a:ext uri="{FF2B5EF4-FFF2-40B4-BE49-F238E27FC236}">
                    <a16:creationId xmlns:a16="http://schemas.microsoft.com/office/drawing/2014/main" xmlns="" id="{F667E49F-7F33-4C81-8254-875A453AE650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6" name="任意多边形: 形状 7735">
                <a:extLst>
                  <a:ext uri="{FF2B5EF4-FFF2-40B4-BE49-F238E27FC236}">
                    <a16:creationId xmlns:a16="http://schemas.microsoft.com/office/drawing/2014/main" xmlns="" id="{F143990E-09D7-41F4-8093-01E20747B1EC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7" name="任意多边形: 形状 7736">
                <a:extLst>
                  <a:ext uri="{FF2B5EF4-FFF2-40B4-BE49-F238E27FC236}">
                    <a16:creationId xmlns:a16="http://schemas.microsoft.com/office/drawing/2014/main" xmlns="" id="{D7D1F789-9B50-40EB-90FA-E2EF67070624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8" name="任意多边形: 形状 7737">
                <a:extLst>
                  <a:ext uri="{FF2B5EF4-FFF2-40B4-BE49-F238E27FC236}">
                    <a16:creationId xmlns:a16="http://schemas.microsoft.com/office/drawing/2014/main" xmlns="" id="{D9490F54-A945-44DD-B328-4B5858A5FB1F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9" name="任意多边形: 形状 7738">
                <a:extLst>
                  <a:ext uri="{FF2B5EF4-FFF2-40B4-BE49-F238E27FC236}">
                    <a16:creationId xmlns:a16="http://schemas.microsoft.com/office/drawing/2014/main" xmlns="" id="{511BD075-FE98-418A-9BBD-5B5C70E6E026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0" name="任意多边形: 形状 7739">
                <a:extLst>
                  <a:ext uri="{FF2B5EF4-FFF2-40B4-BE49-F238E27FC236}">
                    <a16:creationId xmlns:a16="http://schemas.microsoft.com/office/drawing/2014/main" xmlns="" id="{AD83C3FF-5BE0-4A30-89E5-1666957A31F1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1" name="任意多边形: 形状 7740">
                <a:extLst>
                  <a:ext uri="{FF2B5EF4-FFF2-40B4-BE49-F238E27FC236}">
                    <a16:creationId xmlns:a16="http://schemas.microsoft.com/office/drawing/2014/main" xmlns="" id="{6EA96907-48BA-4553-ACA0-E5F3F2A8076E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2" name="任意多边形: 形状 7741">
                <a:extLst>
                  <a:ext uri="{FF2B5EF4-FFF2-40B4-BE49-F238E27FC236}">
                    <a16:creationId xmlns:a16="http://schemas.microsoft.com/office/drawing/2014/main" xmlns="" id="{57B14937-0D29-40D4-BFC4-BB246DA36F0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3" name="任意多边形: 形状 7742">
                <a:extLst>
                  <a:ext uri="{FF2B5EF4-FFF2-40B4-BE49-F238E27FC236}">
                    <a16:creationId xmlns:a16="http://schemas.microsoft.com/office/drawing/2014/main" xmlns="" id="{42E793D3-92F6-4AC5-A415-933D25B841F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4" name="任意多边形: 形状 7743">
                <a:extLst>
                  <a:ext uri="{FF2B5EF4-FFF2-40B4-BE49-F238E27FC236}">
                    <a16:creationId xmlns:a16="http://schemas.microsoft.com/office/drawing/2014/main" xmlns="" id="{5EFEFF3C-9833-4AF9-BC87-1A5D634D6794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5" name="任意多边形: 形状 7744">
                <a:extLst>
                  <a:ext uri="{FF2B5EF4-FFF2-40B4-BE49-F238E27FC236}">
                    <a16:creationId xmlns:a16="http://schemas.microsoft.com/office/drawing/2014/main" xmlns="" id="{CDBA47BF-5021-4A93-9D98-E22E84A06FCB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6" name="任意多边形: 形状 7745">
                <a:extLst>
                  <a:ext uri="{FF2B5EF4-FFF2-40B4-BE49-F238E27FC236}">
                    <a16:creationId xmlns:a16="http://schemas.microsoft.com/office/drawing/2014/main" xmlns="" id="{BAD1B217-18D7-488D-8A9D-9859CEC6A891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7" name="任意多边形: 形状 7746">
                <a:extLst>
                  <a:ext uri="{FF2B5EF4-FFF2-40B4-BE49-F238E27FC236}">
                    <a16:creationId xmlns:a16="http://schemas.microsoft.com/office/drawing/2014/main" xmlns="" id="{1E5F083A-92A5-4DD9-8B75-BC8E529C7462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8" name="任意多边形: 形状 7747">
                <a:extLst>
                  <a:ext uri="{FF2B5EF4-FFF2-40B4-BE49-F238E27FC236}">
                    <a16:creationId xmlns:a16="http://schemas.microsoft.com/office/drawing/2014/main" xmlns="" id="{27694B0A-E1F8-4B60-A819-0199BA8745DE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9" name="任意多边形: 形状 7748">
                <a:extLst>
                  <a:ext uri="{FF2B5EF4-FFF2-40B4-BE49-F238E27FC236}">
                    <a16:creationId xmlns:a16="http://schemas.microsoft.com/office/drawing/2014/main" xmlns="" id="{682636C4-EA7C-43C7-A06B-1C481FBCA579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0" name="任意多边形: 形状 7749">
                <a:extLst>
                  <a:ext uri="{FF2B5EF4-FFF2-40B4-BE49-F238E27FC236}">
                    <a16:creationId xmlns:a16="http://schemas.microsoft.com/office/drawing/2014/main" xmlns="" id="{48B3DCCB-58A9-466F-A4AC-314F335467A1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1" name="任意多边形: 形状 7750">
                <a:extLst>
                  <a:ext uri="{FF2B5EF4-FFF2-40B4-BE49-F238E27FC236}">
                    <a16:creationId xmlns:a16="http://schemas.microsoft.com/office/drawing/2014/main" xmlns="" id="{5A674A9D-2D42-4674-B1A0-9E05F8DFF9EB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2" name="任意多边形: 形状 7751">
                <a:extLst>
                  <a:ext uri="{FF2B5EF4-FFF2-40B4-BE49-F238E27FC236}">
                    <a16:creationId xmlns:a16="http://schemas.microsoft.com/office/drawing/2014/main" xmlns="" id="{B8081A16-E586-4E6F-8788-AD6E51DEF2FC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3" name="任意多边形: 形状 7752">
                <a:extLst>
                  <a:ext uri="{FF2B5EF4-FFF2-40B4-BE49-F238E27FC236}">
                    <a16:creationId xmlns:a16="http://schemas.microsoft.com/office/drawing/2014/main" xmlns="" id="{85628F17-0E1E-441A-931A-8ECF1DFFD62D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4" name="任意多边形: 形状 7753">
                <a:extLst>
                  <a:ext uri="{FF2B5EF4-FFF2-40B4-BE49-F238E27FC236}">
                    <a16:creationId xmlns:a16="http://schemas.microsoft.com/office/drawing/2014/main" xmlns="" id="{84654BA7-C40A-4F65-A5B2-F04A384A8ED4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5" name="任意多边形: 形状 7754">
                <a:extLst>
                  <a:ext uri="{FF2B5EF4-FFF2-40B4-BE49-F238E27FC236}">
                    <a16:creationId xmlns:a16="http://schemas.microsoft.com/office/drawing/2014/main" xmlns="" id="{E2C2A881-6B35-4853-83B5-C9D23A30DA4B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6" name="任意多边形: 形状 7755">
                <a:extLst>
                  <a:ext uri="{FF2B5EF4-FFF2-40B4-BE49-F238E27FC236}">
                    <a16:creationId xmlns:a16="http://schemas.microsoft.com/office/drawing/2014/main" xmlns="" id="{DA55A275-7F98-4D17-B2DE-F7570E78DA7D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7" name="任意多边形: 形状 7756">
                <a:extLst>
                  <a:ext uri="{FF2B5EF4-FFF2-40B4-BE49-F238E27FC236}">
                    <a16:creationId xmlns:a16="http://schemas.microsoft.com/office/drawing/2014/main" xmlns="" id="{571D46A1-6FDD-43D2-8784-86E5AD7115C0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8" name="任意多边形: 形状 7757">
                <a:extLst>
                  <a:ext uri="{FF2B5EF4-FFF2-40B4-BE49-F238E27FC236}">
                    <a16:creationId xmlns:a16="http://schemas.microsoft.com/office/drawing/2014/main" xmlns="" id="{34B496F7-0B5B-4761-8F9D-BA636CF966AF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9" name="任意多边形: 形状 7758">
                <a:extLst>
                  <a:ext uri="{FF2B5EF4-FFF2-40B4-BE49-F238E27FC236}">
                    <a16:creationId xmlns:a16="http://schemas.microsoft.com/office/drawing/2014/main" xmlns="" id="{82C3B0A3-61DD-4C77-8BBD-3F8F42C309F1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46" name="图形 7714">
              <a:extLst>
                <a:ext uri="{FF2B5EF4-FFF2-40B4-BE49-F238E27FC236}">
                  <a16:creationId xmlns:a16="http://schemas.microsoft.com/office/drawing/2014/main" xmlns="" id="{B45C015F-93F3-4DDA-9240-44B8F6FB7634}"/>
                </a:ext>
              </a:extLst>
            </p:cNvPr>
            <p:cNvGrpSpPr/>
            <p:nvPr/>
          </p:nvGrpSpPr>
          <p:grpSpPr>
            <a:xfrm>
              <a:off x="671514" y="328499"/>
              <a:ext cx="10833100" cy="335920"/>
              <a:chOff x="0" y="6200193"/>
              <a:chExt cx="12192000" cy="438102"/>
            </a:xfrm>
            <a:solidFill>
              <a:srgbClr val="F4D05D"/>
            </a:solidFill>
          </p:grpSpPr>
          <p:sp>
            <p:nvSpPr>
              <p:cNvPr id="8347" name="任意多边形: 形状 8346">
                <a:extLst>
                  <a:ext uri="{FF2B5EF4-FFF2-40B4-BE49-F238E27FC236}">
                    <a16:creationId xmlns:a16="http://schemas.microsoft.com/office/drawing/2014/main" xmlns="" id="{8AB832C2-888A-4AA4-AEAD-A7BEE2A74F59}"/>
                  </a:ext>
                </a:extLst>
              </p:cNvPr>
              <p:cNvSpPr/>
              <p:nvPr/>
            </p:nvSpPr>
            <p:spPr>
              <a:xfrm>
                <a:off x="0" y="6199753"/>
                <a:ext cx="12192000" cy="283996"/>
              </a:xfrm>
              <a:custGeom>
                <a:avLst/>
                <a:gdLst>
                  <a:gd name="connsiteX0" fmla="*/ 2862 w 12191999"/>
                  <a:gd name="connsiteY0" fmla="*/ 157629 h 283995"/>
                  <a:gd name="connsiteX1" fmla="*/ 11008 w 12191999"/>
                  <a:gd name="connsiteY1" fmla="*/ 156528 h 283995"/>
                  <a:gd name="connsiteX2" fmla="*/ 163353 w 12191999"/>
                  <a:gd name="connsiteY2" fmla="*/ 10347 h 283995"/>
                  <a:gd name="connsiteX3" fmla="*/ 448449 w 12191999"/>
                  <a:gd name="connsiteY3" fmla="*/ 282675 h 283995"/>
                  <a:gd name="connsiteX4" fmla="*/ 453292 w 12191999"/>
                  <a:gd name="connsiteY4" fmla="*/ 284216 h 283995"/>
                  <a:gd name="connsiteX5" fmla="*/ 458356 w 12191999"/>
                  <a:gd name="connsiteY5" fmla="*/ 282675 h 283995"/>
                  <a:gd name="connsiteX6" fmla="*/ 595730 w 12191999"/>
                  <a:gd name="connsiteY6" fmla="*/ 160270 h 283995"/>
                  <a:gd name="connsiteX7" fmla="*/ 595951 w 12191999"/>
                  <a:gd name="connsiteY7" fmla="*/ 160050 h 283995"/>
                  <a:gd name="connsiteX8" fmla="*/ 764587 w 12191999"/>
                  <a:gd name="connsiteY8" fmla="*/ 9907 h 283995"/>
                  <a:gd name="connsiteX9" fmla="*/ 929480 w 12191999"/>
                  <a:gd name="connsiteY9" fmla="*/ 156968 h 283995"/>
                  <a:gd name="connsiteX10" fmla="*/ 931902 w 12191999"/>
                  <a:gd name="connsiteY10" fmla="*/ 159170 h 283995"/>
                  <a:gd name="connsiteX11" fmla="*/ 932122 w 12191999"/>
                  <a:gd name="connsiteY11" fmla="*/ 159170 h 283995"/>
                  <a:gd name="connsiteX12" fmla="*/ 1070598 w 12191999"/>
                  <a:gd name="connsiteY12" fmla="*/ 282455 h 283995"/>
                  <a:gd name="connsiteX13" fmla="*/ 1075661 w 12191999"/>
                  <a:gd name="connsiteY13" fmla="*/ 283996 h 283995"/>
                  <a:gd name="connsiteX14" fmla="*/ 1080725 w 12191999"/>
                  <a:gd name="connsiteY14" fmla="*/ 282455 h 283995"/>
                  <a:gd name="connsiteX15" fmla="*/ 1366041 w 12191999"/>
                  <a:gd name="connsiteY15" fmla="*/ 10127 h 283995"/>
                  <a:gd name="connsiteX16" fmla="*/ 1534457 w 12191999"/>
                  <a:gd name="connsiteY16" fmla="*/ 157409 h 283995"/>
                  <a:gd name="connsiteX17" fmla="*/ 1692306 w 12191999"/>
                  <a:gd name="connsiteY17" fmla="*/ 282895 h 283995"/>
                  <a:gd name="connsiteX18" fmla="*/ 1697370 w 12191999"/>
                  <a:gd name="connsiteY18" fmla="*/ 284216 h 283995"/>
                  <a:gd name="connsiteX19" fmla="*/ 1702213 w 12191999"/>
                  <a:gd name="connsiteY19" fmla="*/ 282675 h 283995"/>
                  <a:gd name="connsiteX20" fmla="*/ 1987529 w 12191999"/>
                  <a:gd name="connsiteY20" fmla="*/ 10127 h 283995"/>
                  <a:gd name="connsiteX21" fmla="*/ 2293320 w 12191999"/>
                  <a:gd name="connsiteY21" fmla="*/ 282675 h 283995"/>
                  <a:gd name="connsiteX22" fmla="*/ 2298384 w 12191999"/>
                  <a:gd name="connsiteY22" fmla="*/ 284216 h 283995"/>
                  <a:gd name="connsiteX23" fmla="*/ 2303447 w 12191999"/>
                  <a:gd name="connsiteY23" fmla="*/ 282675 h 283995"/>
                  <a:gd name="connsiteX24" fmla="*/ 2609458 w 12191999"/>
                  <a:gd name="connsiteY24" fmla="*/ 10127 h 283995"/>
                  <a:gd name="connsiteX25" fmla="*/ 2764004 w 12191999"/>
                  <a:gd name="connsiteY25" fmla="*/ 153886 h 283995"/>
                  <a:gd name="connsiteX26" fmla="*/ 2764004 w 12191999"/>
                  <a:gd name="connsiteY26" fmla="*/ 153886 h 283995"/>
                  <a:gd name="connsiteX27" fmla="*/ 2763124 w 12191999"/>
                  <a:gd name="connsiteY27" fmla="*/ 155647 h 283995"/>
                  <a:gd name="connsiteX28" fmla="*/ 2765766 w 12191999"/>
                  <a:gd name="connsiteY28" fmla="*/ 158509 h 283995"/>
                  <a:gd name="connsiteX29" fmla="*/ 2769728 w 12191999"/>
                  <a:gd name="connsiteY29" fmla="*/ 158950 h 283995"/>
                  <a:gd name="connsiteX30" fmla="*/ 2902480 w 12191999"/>
                  <a:gd name="connsiteY30" fmla="*/ 282455 h 283995"/>
                  <a:gd name="connsiteX31" fmla="*/ 2907543 w 12191999"/>
                  <a:gd name="connsiteY31" fmla="*/ 283996 h 283995"/>
                  <a:gd name="connsiteX32" fmla="*/ 2912607 w 12191999"/>
                  <a:gd name="connsiteY32" fmla="*/ 282455 h 283995"/>
                  <a:gd name="connsiteX33" fmla="*/ 3047119 w 12191999"/>
                  <a:gd name="connsiteY33" fmla="*/ 157629 h 283995"/>
                  <a:gd name="connsiteX34" fmla="*/ 3049541 w 12191999"/>
                  <a:gd name="connsiteY34" fmla="*/ 156308 h 283995"/>
                  <a:gd name="connsiteX35" fmla="*/ 3052403 w 12191999"/>
                  <a:gd name="connsiteY35" fmla="*/ 153446 h 283995"/>
                  <a:gd name="connsiteX36" fmla="*/ 3053504 w 12191999"/>
                  <a:gd name="connsiteY36" fmla="*/ 152345 h 283995"/>
                  <a:gd name="connsiteX37" fmla="*/ 3202106 w 12191999"/>
                  <a:gd name="connsiteY37" fmla="*/ 10127 h 283995"/>
                  <a:gd name="connsiteX38" fmla="*/ 3487203 w 12191999"/>
                  <a:gd name="connsiteY38" fmla="*/ 282455 h 283995"/>
                  <a:gd name="connsiteX39" fmla="*/ 3492046 w 12191999"/>
                  <a:gd name="connsiteY39" fmla="*/ 283996 h 283995"/>
                  <a:gd name="connsiteX40" fmla="*/ 3497110 w 12191999"/>
                  <a:gd name="connsiteY40" fmla="*/ 282455 h 283995"/>
                  <a:gd name="connsiteX41" fmla="*/ 3634484 w 12191999"/>
                  <a:gd name="connsiteY41" fmla="*/ 160050 h 283995"/>
                  <a:gd name="connsiteX42" fmla="*/ 3634704 w 12191999"/>
                  <a:gd name="connsiteY42" fmla="*/ 159830 h 283995"/>
                  <a:gd name="connsiteX43" fmla="*/ 3803340 w 12191999"/>
                  <a:gd name="connsiteY43" fmla="*/ 9687 h 283995"/>
                  <a:gd name="connsiteX44" fmla="*/ 3968234 w 12191999"/>
                  <a:gd name="connsiteY44" fmla="*/ 156748 h 283995"/>
                  <a:gd name="connsiteX45" fmla="*/ 3970656 w 12191999"/>
                  <a:gd name="connsiteY45" fmla="*/ 158950 h 283995"/>
                  <a:gd name="connsiteX46" fmla="*/ 3970876 w 12191999"/>
                  <a:gd name="connsiteY46" fmla="*/ 158950 h 283995"/>
                  <a:gd name="connsiteX47" fmla="*/ 4109351 w 12191999"/>
                  <a:gd name="connsiteY47" fmla="*/ 282235 h 283995"/>
                  <a:gd name="connsiteX48" fmla="*/ 4114415 w 12191999"/>
                  <a:gd name="connsiteY48" fmla="*/ 283776 h 283995"/>
                  <a:gd name="connsiteX49" fmla="*/ 4119478 w 12191999"/>
                  <a:gd name="connsiteY49" fmla="*/ 282235 h 283995"/>
                  <a:gd name="connsiteX50" fmla="*/ 4404135 w 12191999"/>
                  <a:gd name="connsiteY50" fmla="*/ 10127 h 283995"/>
                  <a:gd name="connsiteX51" fmla="*/ 4572551 w 12191999"/>
                  <a:gd name="connsiteY51" fmla="*/ 157409 h 283995"/>
                  <a:gd name="connsiteX52" fmla="*/ 4730399 w 12191999"/>
                  <a:gd name="connsiteY52" fmla="*/ 282895 h 283995"/>
                  <a:gd name="connsiteX53" fmla="*/ 4735463 w 12191999"/>
                  <a:gd name="connsiteY53" fmla="*/ 284216 h 283995"/>
                  <a:gd name="connsiteX54" fmla="*/ 4740306 w 12191999"/>
                  <a:gd name="connsiteY54" fmla="*/ 282675 h 283995"/>
                  <a:gd name="connsiteX55" fmla="*/ 5025623 w 12191999"/>
                  <a:gd name="connsiteY55" fmla="*/ 10127 h 283995"/>
                  <a:gd name="connsiteX56" fmla="*/ 5331413 w 12191999"/>
                  <a:gd name="connsiteY56" fmla="*/ 282675 h 283995"/>
                  <a:gd name="connsiteX57" fmla="*/ 5336477 w 12191999"/>
                  <a:gd name="connsiteY57" fmla="*/ 284216 h 283995"/>
                  <a:gd name="connsiteX58" fmla="*/ 5341541 w 12191999"/>
                  <a:gd name="connsiteY58" fmla="*/ 282675 h 283995"/>
                  <a:gd name="connsiteX59" fmla="*/ 5647551 w 12191999"/>
                  <a:gd name="connsiteY59" fmla="*/ 10127 h 283995"/>
                  <a:gd name="connsiteX60" fmla="*/ 5802098 w 12191999"/>
                  <a:gd name="connsiteY60" fmla="*/ 153886 h 283995"/>
                  <a:gd name="connsiteX61" fmla="*/ 5802098 w 12191999"/>
                  <a:gd name="connsiteY61" fmla="*/ 153886 h 283995"/>
                  <a:gd name="connsiteX62" fmla="*/ 5801217 w 12191999"/>
                  <a:gd name="connsiteY62" fmla="*/ 155647 h 283995"/>
                  <a:gd name="connsiteX63" fmla="*/ 5803859 w 12191999"/>
                  <a:gd name="connsiteY63" fmla="*/ 158509 h 283995"/>
                  <a:gd name="connsiteX64" fmla="*/ 5807822 w 12191999"/>
                  <a:gd name="connsiteY64" fmla="*/ 158950 h 283995"/>
                  <a:gd name="connsiteX65" fmla="*/ 5940573 w 12191999"/>
                  <a:gd name="connsiteY65" fmla="*/ 282455 h 283995"/>
                  <a:gd name="connsiteX66" fmla="*/ 5945637 w 12191999"/>
                  <a:gd name="connsiteY66" fmla="*/ 283996 h 283995"/>
                  <a:gd name="connsiteX67" fmla="*/ 5950700 w 12191999"/>
                  <a:gd name="connsiteY67" fmla="*/ 282455 h 283995"/>
                  <a:gd name="connsiteX68" fmla="*/ 6085433 w 12191999"/>
                  <a:gd name="connsiteY68" fmla="*/ 157409 h 283995"/>
                  <a:gd name="connsiteX69" fmla="*/ 6087415 w 12191999"/>
                  <a:gd name="connsiteY69" fmla="*/ 156308 h 283995"/>
                  <a:gd name="connsiteX70" fmla="*/ 6090056 w 12191999"/>
                  <a:gd name="connsiteY70" fmla="*/ 153886 h 283995"/>
                  <a:gd name="connsiteX71" fmla="*/ 6091818 w 12191999"/>
                  <a:gd name="connsiteY71" fmla="*/ 152125 h 283995"/>
                  <a:gd name="connsiteX72" fmla="*/ 6112071 w 12191999"/>
                  <a:gd name="connsiteY72" fmla="*/ 132531 h 283995"/>
                  <a:gd name="connsiteX73" fmla="*/ 6116474 w 12191999"/>
                  <a:gd name="connsiteY73" fmla="*/ 128348 h 283995"/>
                  <a:gd name="connsiteX74" fmla="*/ 6116915 w 12191999"/>
                  <a:gd name="connsiteY74" fmla="*/ 127688 h 283995"/>
                  <a:gd name="connsiteX75" fmla="*/ 6239759 w 12191999"/>
                  <a:gd name="connsiteY75" fmla="*/ 10127 h 283995"/>
                  <a:gd name="connsiteX76" fmla="*/ 6524856 w 12191999"/>
                  <a:gd name="connsiteY76" fmla="*/ 282455 h 283995"/>
                  <a:gd name="connsiteX77" fmla="*/ 6529699 w 12191999"/>
                  <a:gd name="connsiteY77" fmla="*/ 283996 h 283995"/>
                  <a:gd name="connsiteX78" fmla="*/ 6534763 w 12191999"/>
                  <a:gd name="connsiteY78" fmla="*/ 282455 h 283995"/>
                  <a:gd name="connsiteX79" fmla="*/ 6672137 w 12191999"/>
                  <a:gd name="connsiteY79" fmla="*/ 160050 h 283995"/>
                  <a:gd name="connsiteX80" fmla="*/ 6672357 w 12191999"/>
                  <a:gd name="connsiteY80" fmla="*/ 159830 h 283995"/>
                  <a:gd name="connsiteX81" fmla="*/ 6840993 w 12191999"/>
                  <a:gd name="connsiteY81" fmla="*/ 9687 h 283995"/>
                  <a:gd name="connsiteX82" fmla="*/ 7005887 w 12191999"/>
                  <a:gd name="connsiteY82" fmla="*/ 156748 h 283995"/>
                  <a:gd name="connsiteX83" fmla="*/ 7008309 w 12191999"/>
                  <a:gd name="connsiteY83" fmla="*/ 158950 h 283995"/>
                  <a:gd name="connsiteX84" fmla="*/ 7008529 w 12191999"/>
                  <a:gd name="connsiteY84" fmla="*/ 158950 h 283995"/>
                  <a:gd name="connsiteX85" fmla="*/ 7147004 w 12191999"/>
                  <a:gd name="connsiteY85" fmla="*/ 282235 h 283995"/>
                  <a:gd name="connsiteX86" fmla="*/ 7152068 w 12191999"/>
                  <a:gd name="connsiteY86" fmla="*/ 283776 h 283995"/>
                  <a:gd name="connsiteX87" fmla="*/ 7157131 w 12191999"/>
                  <a:gd name="connsiteY87" fmla="*/ 282235 h 283995"/>
                  <a:gd name="connsiteX88" fmla="*/ 7442007 w 12191999"/>
                  <a:gd name="connsiteY88" fmla="*/ 10127 h 283995"/>
                  <a:gd name="connsiteX89" fmla="*/ 7610423 w 12191999"/>
                  <a:gd name="connsiteY89" fmla="*/ 157409 h 283995"/>
                  <a:gd name="connsiteX90" fmla="*/ 7768273 w 12191999"/>
                  <a:gd name="connsiteY90" fmla="*/ 282895 h 283995"/>
                  <a:gd name="connsiteX91" fmla="*/ 7773336 w 12191999"/>
                  <a:gd name="connsiteY91" fmla="*/ 284216 h 283995"/>
                  <a:gd name="connsiteX92" fmla="*/ 7778179 w 12191999"/>
                  <a:gd name="connsiteY92" fmla="*/ 282675 h 283995"/>
                  <a:gd name="connsiteX93" fmla="*/ 8063496 w 12191999"/>
                  <a:gd name="connsiteY93" fmla="*/ 10127 h 283995"/>
                  <a:gd name="connsiteX94" fmla="*/ 8369287 w 12191999"/>
                  <a:gd name="connsiteY94" fmla="*/ 282675 h 283995"/>
                  <a:gd name="connsiteX95" fmla="*/ 8374350 w 12191999"/>
                  <a:gd name="connsiteY95" fmla="*/ 284216 h 283995"/>
                  <a:gd name="connsiteX96" fmla="*/ 8379413 w 12191999"/>
                  <a:gd name="connsiteY96" fmla="*/ 282675 h 283995"/>
                  <a:gd name="connsiteX97" fmla="*/ 8685424 w 12191999"/>
                  <a:gd name="connsiteY97" fmla="*/ 10127 h 283995"/>
                  <a:gd name="connsiteX98" fmla="*/ 8839970 w 12191999"/>
                  <a:gd name="connsiteY98" fmla="*/ 153886 h 283995"/>
                  <a:gd name="connsiteX99" fmla="*/ 8839970 w 12191999"/>
                  <a:gd name="connsiteY99" fmla="*/ 153886 h 283995"/>
                  <a:gd name="connsiteX100" fmla="*/ 8839090 w 12191999"/>
                  <a:gd name="connsiteY100" fmla="*/ 155647 h 283995"/>
                  <a:gd name="connsiteX101" fmla="*/ 8841732 w 12191999"/>
                  <a:gd name="connsiteY101" fmla="*/ 158509 h 283995"/>
                  <a:gd name="connsiteX102" fmla="*/ 8845694 w 12191999"/>
                  <a:gd name="connsiteY102" fmla="*/ 158950 h 283995"/>
                  <a:gd name="connsiteX103" fmla="*/ 8978446 w 12191999"/>
                  <a:gd name="connsiteY103" fmla="*/ 282455 h 283995"/>
                  <a:gd name="connsiteX104" fmla="*/ 8983510 w 12191999"/>
                  <a:gd name="connsiteY104" fmla="*/ 283996 h 283995"/>
                  <a:gd name="connsiteX105" fmla="*/ 8988573 w 12191999"/>
                  <a:gd name="connsiteY105" fmla="*/ 282455 h 283995"/>
                  <a:gd name="connsiteX106" fmla="*/ 9123086 w 12191999"/>
                  <a:gd name="connsiteY106" fmla="*/ 157629 h 283995"/>
                  <a:gd name="connsiteX107" fmla="*/ 9125507 w 12191999"/>
                  <a:gd name="connsiteY107" fmla="*/ 156308 h 283995"/>
                  <a:gd name="connsiteX108" fmla="*/ 9128369 w 12191999"/>
                  <a:gd name="connsiteY108" fmla="*/ 153446 h 283995"/>
                  <a:gd name="connsiteX109" fmla="*/ 9129470 w 12191999"/>
                  <a:gd name="connsiteY109" fmla="*/ 152345 h 283995"/>
                  <a:gd name="connsiteX110" fmla="*/ 9278072 w 12191999"/>
                  <a:gd name="connsiteY110" fmla="*/ 10127 h 283995"/>
                  <a:gd name="connsiteX111" fmla="*/ 9563169 w 12191999"/>
                  <a:gd name="connsiteY111" fmla="*/ 282455 h 283995"/>
                  <a:gd name="connsiteX112" fmla="*/ 9568012 w 12191999"/>
                  <a:gd name="connsiteY112" fmla="*/ 283996 h 283995"/>
                  <a:gd name="connsiteX113" fmla="*/ 9573075 w 12191999"/>
                  <a:gd name="connsiteY113" fmla="*/ 282455 h 283995"/>
                  <a:gd name="connsiteX114" fmla="*/ 9710450 w 12191999"/>
                  <a:gd name="connsiteY114" fmla="*/ 160050 h 283995"/>
                  <a:gd name="connsiteX115" fmla="*/ 9710670 w 12191999"/>
                  <a:gd name="connsiteY115" fmla="*/ 159830 h 283995"/>
                  <a:gd name="connsiteX116" fmla="*/ 9879307 w 12191999"/>
                  <a:gd name="connsiteY116" fmla="*/ 9687 h 283995"/>
                  <a:gd name="connsiteX117" fmla="*/ 10044200 w 12191999"/>
                  <a:gd name="connsiteY117" fmla="*/ 156748 h 283995"/>
                  <a:gd name="connsiteX118" fmla="*/ 10046622 w 12191999"/>
                  <a:gd name="connsiteY118" fmla="*/ 158950 h 283995"/>
                  <a:gd name="connsiteX119" fmla="*/ 10046842 w 12191999"/>
                  <a:gd name="connsiteY119" fmla="*/ 158950 h 283995"/>
                  <a:gd name="connsiteX120" fmla="*/ 10185317 w 12191999"/>
                  <a:gd name="connsiteY120" fmla="*/ 282235 h 283995"/>
                  <a:gd name="connsiteX121" fmla="*/ 10190381 w 12191999"/>
                  <a:gd name="connsiteY121" fmla="*/ 283776 h 283995"/>
                  <a:gd name="connsiteX122" fmla="*/ 10195445 w 12191999"/>
                  <a:gd name="connsiteY122" fmla="*/ 282235 h 283995"/>
                  <a:gd name="connsiteX123" fmla="*/ 10480100 w 12191999"/>
                  <a:gd name="connsiteY123" fmla="*/ 10127 h 283995"/>
                  <a:gd name="connsiteX124" fmla="*/ 10648516 w 12191999"/>
                  <a:gd name="connsiteY124" fmla="*/ 157409 h 283995"/>
                  <a:gd name="connsiteX125" fmla="*/ 10806366 w 12191999"/>
                  <a:gd name="connsiteY125" fmla="*/ 282895 h 283995"/>
                  <a:gd name="connsiteX126" fmla="*/ 10811429 w 12191999"/>
                  <a:gd name="connsiteY126" fmla="*/ 284216 h 283995"/>
                  <a:gd name="connsiteX127" fmla="*/ 10816272 w 12191999"/>
                  <a:gd name="connsiteY127" fmla="*/ 282675 h 283995"/>
                  <a:gd name="connsiteX128" fmla="*/ 11101589 w 12191999"/>
                  <a:gd name="connsiteY128" fmla="*/ 10127 h 283995"/>
                  <a:gd name="connsiteX129" fmla="*/ 11407380 w 12191999"/>
                  <a:gd name="connsiteY129" fmla="*/ 282675 h 283995"/>
                  <a:gd name="connsiteX130" fmla="*/ 11412443 w 12191999"/>
                  <a:gd name="connsiteY130" fmla="*/ 284216 h 283995"/>
                  <a:gd name="connsiteX131" fmla="*/ 11417507 w 12191999"/>
                  <a:gd name="connsiteY131" fmla="*/ 282675 h 283995"/>
                  <a:gd name="connsiteX132" fmla="*/ 11723518 w 12191999"/>
                  <a:gd name="connsiteY132" fmla="*/ 10127 h 283995"/>
                  <a:gd name="connsiteX133" fmla="*/ 11878063 w 12191999"/>
                  <a:gd name="connsiteY133" fmla="*/ 153886 h 283995"/>
                  <a:gd name="connsiteX134" fmla="*/ 11878063 w 12191999"/>
                  <a:gd name="connsiteY134" fmla="*/ 153886 h 283995"/>
                  <a:gd name="connsiteX135" fmla="*/ 11877183 w 12191999"/>
                  <a:gd name="connsiteY135" fmla="*/ 155647 h 283995"/>
                  <a:gd name="connsiteX136" fmla="*/ 11879825 w 12191999"/>
                  <a:gd name="connsiteY136" fmla="*/ 158509 h 283995"/>
                  <a:gd name="connsiteX137" fmla="*/ 11883788 w 12191999"/>
                  <a:gd name="connsiteY137" fmla="*/ 158950 h 283995"/>
                  <a:gd name="connsiteX138" fmla="*/ 12016539 w 12191999"/>
                  <a:gd name="connsiteY138" fmla="*/ 282455 h 283995"/>
                  <a:gd name="connsiteX139" fmla="*/ 12021603 w 12191999"/>
                  <a:gd name="connsiteY139" fmla="*/ 283996 h 283995"/>
                  <a:gd name="connsiteX140" fmla="*/ 12026666 w 12191999"/>
                  <a:gd name="connsiteY140" fmla="*/ 282455 h 283995"/>
                  <a:gd name="connsiteX141" fmla="*/ 12164701 w 12191999"/>
                  <a:gd name="connsiteY141" fmla="*/ 154326 h 283995"/>
                  <a:gd name="connsiteX142" fmla="*/ 12165361 w 12191999"/>
                  <a:gd name="connsiteY142" fmla="*/ 154106 h 283995"/>
                  <a:gd name="connsiteX143" fmla="*/ 12167783 w 12191999"/>
                  <a:gd name="connsiteY143" fmla="*/ 151244 h 283995"/>
                  <a:gd name="connsiteX144" fmla="*/ 12192441 w 12191999"/>
                  <a:gd name="connsiteY144" fmla="*/ 128348 h 283995"/>
                  <a:gd name="connsiteX145" fmla="*/ 12190459 w 12191999"/>
                  <a:gd name="connsiteY145" fmla="*/ 123725 h 283995"/>
                  <a:gd name="connsiteX146" fmla="*/ 12182314 w 12191999"/>
                  <a:gd name="connsiteY146" fmla="*/ 124826 h 283995"/>
                  <a:gd name="connsiteX147" fmla="*/ 12182314 w 12191999"/>
                  <a:gd name="connsiteY147" fmla="*/ 124826 h 283995"/>
                  <a:gd name="connsiteX148" fmla="*/ 12160958 w 12191999"/>
                  <a:gd name="connsiteY148" fmla="*/ 144640 h 283995"/>
                  <a:gd name="connsiteX149" fmla="*/ 12026226 w 12191999"/>
                  <a:gd name="connsiteY149" fmla="*/ 34124 h 283995"/>
                  <a:gd name="connsiteX150" fmla="*/ 12021382 w 12191999"/>
                  <a:gd name="connsiteY150" fmla="*/ 32582 h 283995"/>
                  <a:gd name="connsiteX151" fmla="*/ 12016539 w 12191999"/>
                  <a:gd name="connsiteY151" fmla="*/ 34124 h 283995"/>
                  <a:gd name="connsiteX152" fmla="*/ 11885329 w 12191999"/>
                  <a:gd name="connsiteY152" fmla="*/ 147282 h 283995"/>
                  <a:gd name="connsiteX153" fmla="*/ 11728801 w 12191999"/>
                  <a:gd name="connsiteY153" fmla="*/ 1541 h 283995"/>
                  <a:gd name="connsiteX154" fmla="*/ 11723737 w 12191999"/>
                  <a:gd name="connsiteY154" fmla="*/ 0 h 283995"/>
                  <a:gd name="connsiteX155" fmla="*/ 11718674 w 12191999"/>
                  <a:gd name="connsiteY155" fmla="*/ 1541 h 283995"/>
                  <a:gd name="connsiteX156" fmla="*/ 11555102 w 12191999"/>
                  <a:gd name="connsiteY156" fmla="*/ 147282 h 283995"/>
                  <a:gd name="connsiteX157" fmla="*/ 11430275 w 12191999"/>
                  <a:gd name="connsiteY157" fmla="*/ 34124 h 283995"/>
                  <a:gd name="connsiteX158" fmla="*/ 11425431 w 12191999"/>
                  <a:gd name="connsiteY158" fmla="*/ 32582 h 283995"/>
                  <a:gd name="connsiteX159" fmla="*/ 11420368 w 12191999"/>
                  <a:gd name="connsiteY159" fmla="*/ 33903 h 283995"/>
                  <a:gd name="connsiteX160" fmla="*/ 11273967 w 12191999"/>
                  <a:gd name="connsiteY160" fmla="*/ 151464 h 283995"/>
                  <a:gd name="connsiteX161" fmla="*/ 11106211 w 12191999"/>
                  <a:gd name="connsiteY161" fmla="*/ 1981 h 283995"/>
                  <a:gd name="connsiteX162" fmla="*/ 11101148 w 12191999"/>
                  <a:gd name="connsiteY162" fmla="*/ 440 h 283995"/>
                  <a:gd name="connsiteX163" fmla="*/ 11096085 w 12191999"/>
                  <a:gd name="connsiteY163" fmla="*/ 1981 h 283995"/>
                  <a:gd name="connsiteX164" fmla="*/ 10940658 w 12191999"/>
                  <a:gd name="connsiteY164" fmla="*/ 150364 h 283995"/>
                  <a:gd name="connsiteX165" fmla="*/ 10807906 w 12191999"/>
                  <a:gd name="connsiteY165" fmla="*/ 34344 h 283995"/>
                  <a:gd name="connsiteX166" fmla="*/ 10803063 w 12191999"/>
                  <a:gd name="connsiteY166" fmla="*/ 32803 h 283995"/>
                  <a:gd name="connsiteX167" fmla="*/ 10798220 w 12191999"/>
                  <a:gd name="connsiteY167" fmla="*/ 34344 h 283995"/>
                  <a:gd name="connsiteX168" fmla="*/ 10657543 w 12191999"/>
                  <a:gd name="connsiteY168" fmla="*/ 153005 h 283995"/>
                  <a:gd name="connsiteX169" fmla="*/ 10484944 w 12191999"/>
                  <a:gd name="connsiteY169" fmla="*/ 1981 h 283995"/>
                  <a:gd name="connsiteX170" fmla="*/ 10479880 w 12191999"/>
                  <a:gd name="connsiteY170" fmla="*/ 440 h 283995"/>
                  <a:gd name="connsiteX171" fmla="*/ 10475037 w 12191999"/>
                  <a:gd name="connsiteY171" fmla="*/ 1981 h 283995"/>
                  <a:gd name="connsiteX172" fmla="*/ 10319610 w 12191999"/>
                  <a:gd name="connsiteY172" fmla="*/ 150364 h 283995"/>
                  <a:gd name="connsiteX173" fmla="*/ 10194564 w 12191999"/>
                  <a:gd name="connsiteY173" fmla="*/ 40068 h 283995"/>
                  <a:gd name="connsiteX174" fmla="*/ 10189720 w 12191999"/>
                  <a:gd name="connsiteY174" fmla="*/ 38527 h 283995"/>
                  <a:gd name="connsiteX175" fmla="*/ 10184877 w 12191999"/>
                  <a:gd name="connsiteY175" fmla="*/ 40068 h 283995"/>
                  <a:gd name="connsiteX176" fmla="*/ 10049924 w 12191999"/>
                  <a:gd name="connsiteY176" fmla="*/ 150144 h 283995"/>
                  <a:gd name="connsiteX177" fmla="*/ 9883489 w 12191999"/>
                  <a:gd name="connsiteY177" fmla="*/ 1981 h 283995"/>
                  <a:gd name="connsiteX178" fmla="*/ 9878426 w 12191999"/>
                  <a:gd name="connsiteY178" fmla="*/ 440 h 283995"/>
                  <a:gd name="connsiteX179" fmla="*/ 9873582 w 12191999"/>
                  <a:gd name="connsiteY179" fmla="*/ 1981 h 283995"/>
                  <a:gd name="connsiteX180" fmla="*/ 9704946 w 12191999"/>
                  <a:gd name="connsiteY180" fmla="*/ 152345 h 283995"/>
                  <a:gd name="connsiteX181" fmla="*/ 9572415 w 12191999"/>
                  <a:gd name="connsiteY181" fmla="*/ 40068 h 283995"/>
                  <a:gd name="connsiteX182" fmla="*/ 9567351 w 12191999"/>
                  <a:gd name="connsiteY182" fmla="*/ 38527 h 283995"/>
                  <a:gd name="connsiteX183" fmla="*/ 9562509 w 12191999"/>
                  <a:gd name="connsiteY183" fmla="*/ 40068 h 283995"/>
                  <a:gd name="connsiteX184" fmla="*/ 9438783 w 12191999"/>
                  <a:gd name="connsiteY184" fmla="*/ 151464 h 283995"/>
                  <a:gd name="connsiteX185" fmla="*/ 9282255 w 12191999"/>
                  <a:gd name="connsiteY185" fmla="*/ 1981 h 283995"/>
                  <a:gd name="connsiteX186" fmla="*/ 9277192 w 12191999"/>
                  <a:gd name="connsiteY186" fmla="*/ 440 h 283995"/>
                  <a:gd name="connsiteX187" fmla="*/ 9272129 w 12191999"/>
                  <a:gd name="connsiteY187" fmla="*/ 1981 h 283995"/>
                  <a:gd name="connsiteX188" fmla="*/ 9144220 w 12191999"/>
                  <a:gd name="connsiteY188" fmla="*/ 124606 h 283995"/>
                  <a:gd name="connsiteX189" fmla="*/ 9143780 w 12191999"/>
                  <a:gd name="connsiteY189" fmla="*/ 125046 h 283995"/>
                  <a:gd name="connsiteX190" fmla="*/ 9143780 w 12191999"/>
                  <a:gd name="connsiteY190" fmla="*/ 125046 h 283995"/>
                  <a:gd name="connsiteX191" fmla="*/ 9122426 w 12191999"/>
                  <a:gd name="connsiteY191" fmla="*/ 144860 h 283995"/>
                  <a:gd name="connsiteX192" fmla="*/ 8987692 w 12191999"/>
                  <a:gd name="connsiteY192" fmla="*/ 34344 h 283995"/>
                  <a:gd name="connsiteX193" fmla="*/ 8982849 w 12191999"/>
                  <a:gd name="connsiteY193" fmla="*/ 32803 h 283995"/>
                  <a:gd name="connsiteX194" fmla="*/ 8978006 w 12191999"/>
                  <a:gd name="connsiteY194" fmla="*/ 34344 h 283995"/>
                  <a:gd name="connsiteX195" fmla="*/ 8846795 w 12191999"/>
                  <a:gd name="connsiteY195" fmla="*/ 147502 h 283995"/>
                  <a:gd name="connsiteX196" fmla="*/ 8690267 w 12191999"/>
                  <a:gd name="connsiteY196" fmla="*/ 1761 h 283995"/>
                  <a:gd name="connsiteX197" fmla="*/ 8685204 w 12191999"/>
                  <a:gd name="connsiteY197" fmla="*/ 220 h 283995"/>
                  <a:gd name="connsiteX198" fmla="*/ 8680141 w 12191999"/>
                  <a:gd name="connsiteY198" fmla="*/ 1761 h 283995"/>
                  <a:gd name="connsiteX199" fmla="*/ 8516568 w 12191999"/>
                  <a:gd name="connsiteY199" fmla="*/ 147502 h 283995"/>
                  <a:gd name="connsiteX200" fmla="*/ 8391742 w 12191999"/>
                  <a:gd name="connsiteY200" fmla="*/ 34344 h 283995"/>
                  <a:gd name="connsiteX201" fmla="*/ 8386899 w 12191999"/>
                  <a:gd name="connsiteY201" fmla="*/ 32803 h 283995"/>
                  <a:gd name="connsiteX202" fmla="*/ 8381835 w 12191999"/>
                  <a:gd name="connsiteY202" fmla="*/ 34124 h 283995"/>
                  <a:gd name="connsiteX203" fmla="*/ 8235875 w 12191999"/>
                  <a:gd name="connsiteY203" fmla="*/ 151464 h 283995"/>
                  <a:gd name="connsiteX204" fmla="*/ 8068119 w 12191999"/>
                  <a:gd name="connsiteY204" fmla="*/ 1981 h 283995"/>
                  <a:gd name="connsiteX205" fmla="*/ 8063056 w 12191999"/>
                  <a:gd name="connsiteY205" fmla="*/ 440 h 283995"/>
                  <a:gd name="connsiteX206" fmla="*/ 8057992 w 12191999"/>
                  <a:gd name="connsiteY206" fmla="*/ 1981 h 283995"/>
                  <a:gd name="connsiteX207" fmla="*/ 7902565 w 12191999"/>
                  <a:gd name="connsiteY207" fmla="*/ 150364 h 283995"/>
                  <a:gd name="connsiteX208" fmla="*/ 7769814 w 12191999"/>
                  <a:gd name="connsiteY208" fmla="*/ 34344 h 283995"/>
                  <a:gd name="connsiteX209" fmla="*/ 7764970 w 12191999"/>
                  <a:gd name="connsiteY209" fmla="*/ 32803 h 283995"/>
                  <a:gd name="connsiteX210" fmla="*/ 7760127 w 12191999"/>
                  <a:gd name="connsiteY210" fmla="*/ 34344 h 283995"/>
                  <a:gd name="connsiteX211" fmla="*/ 7619450 w 12191999"/>
                  <a:gd name="connsiteY211" fmla="*/ 153005 h 283995"/>
                  <a:gd name="connsiteX212" fmla="*/ 7446851 w 12191999"/>
                  <a:gd name="connsiteY212" fmla="*/ 1981 h 283995"/>
                  <a:gd name="connsiteX213" fmla="*/ 7441788 w 12191999"/>
                  <a:gd name="connsiteY213" fmla="*/ 440 h 283995"/>
                  <a:gd name="connsiteX214" fmla="*/ 7436944 w 12191999"/>
                  <a:gd name="connsiteY214" fmla="*/ 1981 h 283995"/>
                  <a:gd name="connsiteX215" fmla="*/ 7281517 w 12191999"/>
                  <a:gd name="connsiteY215" fmla="*/ 150364 h 283995"/>
                  <a:gd name="connsiteX216" fmla="*/ 7156471 w 12191999"/>
                  <a:gd name="connsiteY216" fmla="*/ 40068 h 283995"/>
                  <a:gd name="connsiteX217" fmla="*/ 7151628 w 12191999"/>
                  <a:gd name="connsiteY217" fmla="*/ 38527 h 283995"/>
                  <a:gd name="connsiteX218" fmla="*/ 7146784 w 12191999"/>
                  <a:gd name="connsiteY218" fmla="*/ 40068 h 283995"/>
                  <a:gd name="connsiteX219" fmla="*/ 7011831 w 12191999"/>
                  <a:gd name="connsiteY219" fmla="*/ 150144 h 283995"/>
                  <a:gd name="connsiteX220" fmla="*/ 6845396 w 12191999"/>
                  <a:gd name="connsiteY220" fmla="*/ 1981 h 283995"/>
                  <a:gd name="connsiteX221" fmla="*/ 6840333 w 12191999"/>
                  <a:gd name="connsiteY221" fmla="*/ 440 h 283995"/>
                  <a:gd name="connsiteX222" fmla="*/ 6835490 w 12191999"/>
                  <a:gd name="connsiteY222" fmla="*/ 1981 h 283995"/>
                  <a:gd name="connsiteX223" fmla="*/ 6666854 w 12191999"/>
                  <a:gd name="connsiteY223" fmla="*/ 152345 h 283995"/>
                  <a:gd name="connsiteX224" fmla="*/ 6534322 w 12191999"/>
                  <a:gd name="connsiteY224" fmla="*/ 40068 h 283995"/>
                  <a:gd name="connsiteX225" fmla="*/ 6529259 w 12191999"/>
                  <a:gd name="connsiteY225" fmla="*/ 38527 h 283995"/>
                  <a:gd name="connsiteX226" fmla="*/ 6524416 w 12191999"/>
                  <a:gd name="connsiteY226" fmla="*/ 40068 h 283995"/>
                  <a:gd name="connsiteX227" fmla="*/ 6400690 w 12191999"/>
                  <a:gd name="connsiteY227" fmla="*/ 151464 h 283995"/>
                  <a:gd name="connsiteX228" fmla="*/ 6244162 w 12191999"/>
                  <a:gd name="connsiteY228" fmla="*/ 1981 h 283995"/>
                  <a:gd name="connsiteX229" fmla="*/ 6239099 w 12191999"/>
                  <a:gd name="connsiteY229" fmla="*/ 440 h 283995"/>
                  <a:gd name="connsiteX230" fmla="*/ 6234035 w 12191999"/>
                  <a:gd name="connsiteY230" fmla="*/ 1981 h 283995"/>
                  <a:gd name="connsiteX231" fmla="*/ 6101504 w 12191999"/>
                  <a:gd name="connsiteY231" fmla="*/ 128789 h 283995"/>
                  <a:gd name="connsiteX232" fmla="*/ 6084332 w 12191999"/>
                  <a:gd name="connsiteY232" fmla="*/ 144640 h 283995"/>
                  <a:gd name="connsiteX233" fmla="*/ 5949599 w 12191999"/>
                  <a:gd name="connsiteY233" fmla="*/ 34124 h 283995"/>
                  <a:gd name="connsiteX234" fmla="*/ 5944756 w 12191999"/>
                  <a:gd name="connsiteY234" fmla="*/ 32582 h 283995"/>
                  <a:gd name="connsiteX235" fmla="*/ 5939913 w 12191999"/>
                  <a:gd name="connsiteY235" fmla="*/ 34124 h 283995"/>
                  <a:gd name="connsiteX236" fmla="*/ 5808702 w 12191999"/>
                  <a:gd name="connsiteY236" fmla="*/ 147282 h 283995"/>
                  <a:gd name="connsiteX237" fmla="*/ 5652174 w 12191999"/>
                  <a:gd name="connsiteY237" fmla="*/ 1541 h 283995"/>
                  <a:gd name="connsiteX238" fmla="*/ 5647111 w 12191999"/>
                  <a:gd name="connsiteY238" fmla="*/ 0 h 283995"/>
                  <a:gd name="connsiteX239" fmla="*/ 5642048 w 12191999"/>
                  <a:gd name="connsiteY239" fmla="*/ 1541 h 283995"/>
                  <a:gd name="connsiteX240" fmla="*/ 5478475 w 12191999"/>
                  <a:gd name="connsiteY240" fmla="*/ 147282 h 283995"/>
                  <a:gd name="connsiteX241" fmla="*/ 5354089 w 12191999"/>
                  <a:gd name="connsiteY241" fmla="*/ 34564 h 283995"/>
                  <a:gd name="connsiteX242" fmla="*/ 5349246 w 12191999"/>
                  <a:gd name="connsiteY242" fmla="*/ 33023 h 283995"/>
                  <a:gd name="connsiteX243" fmla="*/ 5344182 w 12191999"/>
                  <a:gd name="connsiteY243" fmla="*/ 34344 h 283995"/>
                  <a:gd name="connsiteX244" fmla="*/ 5198002 w 12191999"/>
                  <a:gd name="connsiteY244" fmla="*/ 151244 h 283995"/>
                  <a:gd name="connsiteX245" fmla="*/ 5030466 w 12191999"/>
                  <a:gd name="connsiteY245" fmla="*/ 1981 h 283995"/>
                  <a:gd name="connsiteX246" fmla="*/ 5025403 w 12191999"/>
                  <a:gd name="connsiteY246" fmla="*/ 440 h 283995"/>
                  <a:gd name="connsiteX247" fmla="*/ 5020339 w 12191999"/>
                  <a:gd name="connsiteY247" fmla="*/ 1981 h 283995"/>
                  <a:gd name="connsiteX248" fmla="*/ 4864912 w 12191999"/>
                  <a:gd name="connsiteY248" fmla="*/ 150364 h 283995"/>
                  <a:gd name="connsiteX249" fmla="*/ 4732161 w 12191999"/>
                  <a:gd name="connsiteY249" fmla="*/ 34344 h 283995"/>
                  <a:gd name="connsiteX250" fmla="*/ 4727317 w 12191999"/>
                  <a:gd name="connsiteY250" fmla="*/ 32803 h 283995"/>
                  <a:gd name="connsiteX251" fmla="*/ 4722474 w 12191999"/>
                  <a:gd name="connsiteY251" fmla="*/ 34344 h 283995"/>
                  <a:gd name="connsiteX252" fmla="*/ 4581797 w 12191999"/>
                  <a:gd name="connsiteY252" fmla="*/ 152785 h 283995"/>
                  <a:gd name="connsiteX253" fmla="*/ 4409198 w 12191999"/>
                  <a:gd name="connsiteY253" fmla="*/ 1761 h 283995"/>
                  <a:gd name="connsiteX254" fmla="*/ 4404135 w 12191999"/>
                  <a:gd name="connsiteY254" fmla="*/ 220 h 283995"/>
                  <a:gd name="connsiteX255" fmla="*/ 4399291 w 12191999"/>
                  <a:gd name="connsiteY255" fmla="*/ 1761 h 283995"/>
                  <a:gd name="connsiteX256" fmla="*/ 4243864 w 12191999"/>
                  <a:gd name="connsiteY256" fmla="*/ 150144 h 283995"/>
                  <a:gd name="connsiteX257" fmla="*/ 4118598 w 12191999"/>
                  <a:gd name="connsiteY257" fmla="*/ 40068 h 283995"/>
                  <a:gd name="connsiteX258" fmla="*/ 4113754 w 12191999"/>
                  <a:gd name="connsiteY258" fmla="*/ 38527 h 283995"/>
                  <a:gd name="connsiteX259" fmla="*/ 4108911 w 12191999"/>
                  <a:gd name="connsiteY259" fmla="*/ 40068 h 283995"/>
                  <a:gd name="connsiteX260" fmla="*/ 3973958 w 12191999"/>
                  <a:gd name="connsiteY260" fmla="*/ 150144 h 283995"/>
                  <a:gd name="connsiteX261" fmla="*/ 3807523 w 12191999"/>
                  <a:gd name="connsiteY261" fmla="*/ 1981 h 283995"/>
                  <a:gd name="connsiteX262" fmla="*/ 3802460 w 12191999"/>
                  <a:gd name="connsiteY262" fmla="*/ 440 h 283995"/>
                  <a:gd name="connsiteX263" fmla="*/ 3797617 w 12191999"/>
                  <a:gd name="connsiteY263" fmla="*/ 1981 h 283995"/>
                  <a:gd name="connsiteX264" fmla="*/ 3628980 w 12191999"/>
                  <a:gd name="connsiteY264" fmla="*/ 152345 h 283995"/>
                  <a:gd name="connsiteX265" fmla="*/ 3496449 w 12191999"/>
                  <a:gd name="connsiteY265" fmla="*/ 40068 h 283995"/>
                  <a:gd name="connsiteX266" fmla="*/ 3491386 w 12191999"/>
                  <a:gd name="connsiteY266" fmla="*/ 38527 h 283995"/>
                  <a:gd name="connsiteX267" fmla="*/ 3486542 w 12191999"/>
                  <a:gd name="connsiteY267" fmla="*/ 40068 h 283995"/>
                  <a:gd name="connsiteX268" fmla="*/ 3362817 w 12191999"/>
                  <a:gd name="connsiteY268" fmla="*/ 151464 h 283995"/>
                  <a:gd name="connsiteX269" fmla="*/ 3206289 w 12191999"/>
                  <a:gd name="connsiteY269" fmla="*/ 1981 h 283995"/>
                  <a:gd name="connsiteX270" fmla="*/ 3201226 w 12191999"/>
                  <a:gd name="connsiteY270" fmla="*/ 440 h 283995"/>
                  <a:gd name="connsiteX271" fmla="*/ 3196162 w 12191999"/>
                  <a:gd name="connsiteY271" fmla="*/ 1981 h 283995"/>
                  <a:gd name="connsiteX272" fmla="*/ 3068254 w 12191999"/>
                  <a:gd name="connsiteY272" fmla="*/ 124606 h 283995"/>
                  <a:gd name="connsiteX273" fmla="*/ 3067814 w 12191999"/>
                  <a:gd name="connsiteY273" fmla="*/ 125046 h 283995"/>
                  <a:gd name="connsiteX274" fmla="*/ 3067814 w 12191999"/>
                  <a:gd name="connsiteY274" fmla="*/ 125046 h 283995"/>
                  <a:gd name="connsiteX275" fmla="*/ 3046459 w 12191999"/>
                  <a:gd name="connsiteY275" fmla="*/ 144860 h 283995"/>
                  <a:gd name="connsiteX276" fmla="*/ 2911726 w 12191999"/>
                  <a:gd name="connsiteY276" fmla="*/ 34344 h 283995"/>
                  <a:gd name="connsiteX277" fmla="*/ 2906883 w 12191999"/>
                  <a:gd name="connsiteY277" fmla="*/ 32803 h 283995"/>
                  <a:gd name="connsiteX278" fmla="*/ 2902039 w 12191999"/>
                  <a:gd name="connsiteY278" fmla="*/ 34344 h 283995"/>
                  <a:gd name="connsiteX279" fmla="*/ 2770829 w 12191999"/>
                  <a:gd name="connsiteY279" fmla="*/ 147502 h 283995"/>
                  <a:gd name="connsiteX280" fmla="*/ 2614301 w 12191999"/>
                  <a:gd name="connsiteY280" fmla="*/ 1761 h 283995"/>
                  <a:gd name="connsiteX281" fmla="*/ 2609238 w 12191999"/>
                  <a:gd name="connsiteY281" fmla="*/ 220 h 283995"/>
                  <a:gd name="connsiteX282" fmla="*/ 2604174 w 12191999"/>
                  <a:gd name="connsiteY282" fmla="*/ 1761 h 283995"/>
                  <a:gd name="connsiteX283" fmla="*/ 2440602 w 12191999"/>
                  <a:gd name="connsiteY283" fmla="*/ 147502 h 283995"/>
                  <a:gd name="connsiteX284" fmla="*/ 2315996 w 12191999"/>
                  <a:gd name="connsiteY284" fmla="*/ 34564 h 283995"/>
                  <a:gd name="connsiteX285" fmla="*/ 2311153 w 12191999"/>
                  <a:gd name="connsiteY285" fmla="*/ 33023 h 283995"/>
                  <a:gd name="connsiteX286" fmla="*/ 2306089 w 12191999"/>
                  <a:gd name="connsiteY286" fmla="*/ 34344 h 283995"/>
                  <a:gd name="connsiteX287" fmla="*/ 2159908 w 12191999"/>
                  <a:gd name="connsiteY287" fmla="*/ 151244 h 283995"/>
                  <a:gd name="connsiteX288" fmla="*/ 1992373 w 12191999"/>
                  <a:gd name="connsiteY288" fmla="*/ 1981 h 283995"/>
                  <a:gd name="connsiteX289" fmla="*/ 1987309 w 12191999"/>
                  <a:gd name="connsiteY289" fmla="*/ 440 h 283995"/>
                  <a:gd name="connsiteX290" fmla="*/ 1982246 w 12191999"/>
                  <a:gd name="connsiteY290" fmla="*/ 1981 h 283995"/>
                  <a:gd name="connsiteX291" fmla="*/ 1826819 w 12191999"/>
                  <a:gd name="connsiteY291" fmla="*/ 150364 h 283995"/>
                  <a:gd name="connsiteX292" fmla="*/ 1694067 w 12191999"/>
                  <a:gd name="connsiteY292" fmla="*/ 34344 h 283995"/>
                  <a:gd name="connsiteX293" fmla="*/ 1689224 w 12191999"/>
                  <a:gd name="connsiteY293" fmla="*/ 32803 h 283995"/>
                  <a:gd name="connsiteX294" fmla="*/ 1684381 w 12191999"/>
                  <a:gd name="connsiteY294" fmla="*/ 34344 h 283995"/>
                  <a:gd name="connsiteX295" fmla="*/ 1543704 w 12191999"/>
                  <a:gd name="connsiteY295" fmla="*/ 152785 h 283995"/>
                  <a:gd name="connsiteX296" fmla="*/ 1370885 w 12191999"/>
                  <a:gd name="connsiteY296" fmla="*/ 1981 h 283995"/>
                  <a:gd name="connsiteX297" fmla="*/ 1365821 w 12191999"/>
                  <a:gd name="connsiteY297" fmla="*/ 440 h 283995"/>
                  <a:gd name="connsiteX298" fmla="*/ 1360978 w 12191999"/>
                  <a:gd name="connsiteY298" fmla="*/ 1981 h 283995"/>
                  <a:gd name="connsiteX299" fmla="*/ 1205551 w 12191999"/>
                  <a:gd name="connsiteY299" fmla="*/ 150364 h 283995"/>
                  <a:gd name="connsiteX300" fmla="*/ 1080504 w 12191999"/>
                  <a:gd name="connsiteY300" fmla="*/ 40068 h 283995"/>
                  <a:gd name="connsiteX301" fmla="*/ 1075661 w 12191999"/>
                  <a:gd name="connsiteY301" fmla="*/ 38527 h 283995"/>
                  <a:gd name="connsiteX302" fmla="*/ 1070818 w 12191999"/>
                  <a:gd name="connsiteY302" fmla="*/ 40068 h 283995"/>
                  <a:gd name="connsiteX303" fmla="*/ 935865 w 12191999"/>
                  <a:gd name="connsiteY303" fmla="*/ 150144 h 283995"/>
                  <a:gd name="connsiteX304" fmla="*/ 769650 w 12191999"/>
                  <a:gd name="connsiteY304" fmla="*/ 1981 h 283995"/>
                  <a:gd name="connsiteX305" fmla="*/ 764587 w 12191999"/>
                  <a:gd name="connsiteY305" fmla="*/ 440 h 283995"/>
                  <a:gd name="connsiteX306" fmla="*/ 759743 w 12191999"/>
                  <a:gd name="connsiteY306" fmla="*/ 1981 h 283995"/>
                  <a:gd name="connsiteX307" fmla="*/ 590887 w 12191999"/>
                  <a:gd name="connsiteY307" fmla="*/ 152345 h 283995"/>
                  <a:gd name="connsiteX308" fmla="*/ 458356 w 12191999"/>
                  <a:gd name="connsiteY308" fmla="*/ 40068 h 283995"/>
                  <a:gd name="connsiteX309" fmla="*/ 453292 w 12191999"/>
                  <a:gd name="connsiteY309" fmla="*/ 38527 h 283995"/>
                  <a:gd name="connsiteX310" fmla="*/ 448449 w 12191999"/>
                  <a:gd name="connsiteY310" fmla="*/ 40068 h 283995"/>
                  <a:gd name="connsiteX311" fmla="*/ 324724 w 12191999"/>
                  <a:gd name="connsiteY311" fmla="*/ 151464 h 283995"/>
                  <a:gd name="connsiteX312" fmla="*/ 168416 w 12191999"/>
                  <a:gd name="connsiteY312" fmla="*/ 1981 h 283995"/>
                  <a:gd name="connsiteX313" fmla="*/ 163353 w 12191999"/>
                  <a:gd name="connsiteY313" fmla="*/ 440 h 283995"/>
                  <a:gd name="connsiteX314" fmla="*/ 158289 w 12191999"/>
                  <a:gd name="connsiteY314" fmla="*/ 1981 h 283995"/>
                  <a:gd name="connsiteX315" fmla="*/ 881 w 12191999"/>
                  <a:gd name="connsiteY315" fmla="*/ 153005 h 283995"/>
                  <a:gd name="connsiteX316" fmla="*/ 0 w 12191999"/>
                  <a:gd name="connsiteY316" fmla="*/ 154767 h 283995"/>
                  <a:gd name="connsiteX317" fmla="*/ 2862 w 12191999"/>
                  <a:gd name="connsiteY317" fmla="*/ 157629 h 283995"/>
                  <a:gd name="connsiteX318" fmla="*/ 12021162 w 12191999"/>
                  <a:gd name="connsiteY318" fmla="*/ 42269 h 283995"/>
                  <a:gd name="connsiteX319" fmla="*/ 12153914 w 12191999"/>
                  <a:gd name="connsiteY319" fmla="*/ 151024 h 283995"/>
                  <a:gd name="connsiteX320" fmla="*/ 12020942 w 12191999"/>
                  <a:gd name="connsiteY320" fmla="*/ 274309 h 283995"/>
                  <a:gd name="connsiteX321" fmla="*/ 11891493 w 12191999"/>
                  <a:gd name="connsiteY321" fmla="*/ 153886 h 283995"/>
                  <a:gd name="connsiteX322" fmla="*/ 12021162 w 12191999"/>
                  <a:gd name="connsiteY322" fmla="*/ 42269 h 283995"/>
                  <a:gd name="connsiteX323" fmla="*/ 11424771 w 12191999"/>
                  <a:gd name="connsiteY323" fmla="*/ 42489 h 283995"/>
                  <a:gd name="connsiteX324" fmla="*/ 11547836 w 12191999"/>
                  <a:gd name="connsiteY324" fmla="*/ 154106 h 283995"/>
                  <a:gd name="connsiteX325" fmla="*/ 11412443 w 12191999"/>
                  <a:gd name="connsiteY325" fmla="*/ 274749 h 283995"/>
                  <a:gd name="connsiteX326" fmla="*/ 11280792 w 12191999"/>
                  <a:gd name="connsiteY326" fmla="*/ 157629 h 283995"/>
                  <a:gd name="connsiteX327" fmla="*/ 11424771 w 12191999"/>
                  <a:gd name="connsiteY327" fmla="*/ 42489 h 283995"/>
                  <a:gd name="connsiteX328" fmla="*/ 10803063 w 12191999"/>
                  <a:gd name="connsiteY328" fmla="*/ 42489 h 283995"/>
                  <a:gd name="connsiteX329" fmla="*/ 10934274 w 12191999"/>
                  <a:gd name="connsiteY329" fmla="*/ 156968 h 283995"/>
                  <a:gd name="connsiteX330" fmla="*/ 10810769 w 12191999"/>
                  <a:gd name="connsiteY330" fmla="*/ 274749 h 283995"/>
                  <a:gd name="connsiteX331" fmla="*/ 10664807 w 12191999"/>
                  <a:gd name="connsiteY331" fmla="*/ 158729 h 283995"/>
                  <a:gd name="connsiteX332" fmla="*/ 10803063 w 12191999"/>
                  <a:gd name="connsiteY332" fmla="*/ 42489 h 283995"/>
                  <a:gd name="connsiteX333" fmla="*/ 10189500 w 12191999"/>
                  <a:gd name="connsiteY333" fmla="*/ 47773 h 283995"/>
                  <a:gd name="connsiteX334" fmla="*/ 10312785 w 12191999"/>
                  <a:gd name="connsiteY334" fmla="*/ 156748 h 283995"/>
                  <a:gd name="connsiteX335" fmla="*/ 10189500 w 12191999"/>
                  <a:gd name="connsiteY335" fmla="*/ 274309 h 283995"/>
                  <a:gd name="connsiteX336" fmla="*/ 10056969 w 12191999"/>
                  <a:gd name="connsiteY336" fmla="*/ 156088 h 283995"/>
                  <a:gd name="connsiteX337" fmla="*/ 10189500 w 12191999"/>
                  <a:gd name="connsiteY337" fmla="*/ 47773 h 283995"/>
                  <a:gd name="connsiteX338" fmla="*/ 9567792 w 12191999"/>
                  <a:gd name="connsiteY338" fmla="*/ 47993 h 283995"/>
                  <a:gd name="connsiteX339" fmla="*/ 9698122 w 12191999"/>
                  <a:gd name="connsiteY339" fmla="*/ 158509 h 283995"/>
                  <a:gd name="connsiteX340" fmla="*/ 9567792 w 12191999"/>
                  <a:gd name="connsiteY340" fmla="*/ 274529 h 283995"/>
                  <a:gd name="connsiteX341" fmla="*/ 9445828 w 12191999"/>
                  <a:gd name="connsiteY341" fmla="*/ 158069 h 283995"/>
                  <a:gd name="connsiteX342" fmla="*/ 9567792 w 12191999"/>
                  <a:gd name="connsiteY342" fmla="*/ 47993 h 283995"/>
                  <a:gd name="connsiteX343" fmla="*/ 8983069 w 12191999"/>
                  <a:gd name="connsiteY343" fmla="*/ 42269 h 283995"/>
                  <a:gd name="connsiteX344" fmla="*/ 9115821 w 12191999"/>
                  <a:gd name="connsiteY344" fmla="*/ 151024 h 283995"/>
                  <a:gd name="connsiteX345" fmla="*/ 8982849 w 12191999"/>
                  <a:gd name="connsiteY345" fmla="*/ 274309 h 283995"/>
                  <a:gd name="connsiteX346" fmla="*/ 8853400 w 12191999"/>
                  <a:gd name="connsiteY346" fmla="*/ 153886 h 283995"/>
                  <a:gd name="connsiteX347" fmla="*/ 8983069 w 12191999"/>
                  <a:gd name="connsiteY347" fmla="*/ 42269 h 283995"/>
                  <a:gd name="connsiteX348" fmla="*/ 8386678 w 12191999"/>
                  <a:gd name="connsiteY348" fmla="*/ 42489 h 283995"/>
                  <a:gd name="connsiteX349" fmla="*/ 8509743 w 12191999"/>
                  <a:gd name="connsiteY349" fmla="*/ 154106 h 283995"/>
                  <a:gd name="connsiteX350" fmla="*/ 8374350 w 12191999"/>
                  <a:gd name="connsiteY350" fmla="*/ 274749 h 283995"/>
                  <a:gd name="connsiteX351" fmla="*/ 8242699 w 12191999"/>
                  <a:gd name="connsiteY351" fmla="*/ 157629 h 283995"/>
                  <a:gd name="connsiteX352" fmla="*/ 8386678 w 12191999"/>
                  <a:gd name="connsiteY352" fmla="*/ 42489 h 283995"/>
                  <a:gd name="connsiteX353" fmla="*/ 7764970 w 12191999"/>
                  <a:gd name="connsiteY353" fmla="*/ 42489 h 283995"/>
                  <a:gd name="connsiteX354" fmla="*/ 7896180 w 12191999"/>
                  <a:gd name="connsiteY354" fmla="*/ 156968 h 283995"/>
                  <a:gd name="connsiteX355" fmla="*/ 7772676 w 12191999"/>
                  <a:gd name="connsiteY355" fmla="*/ 274749 h 283995"/>
                  <a:gd name="connsiteX356" fmla="*/ 7626715 w 12191999"/>
                  <a:gd name="connsiteY356" fmla="*/ 158729 h 283995"/>
                  <a:gd name="connsiteX357" fmla="*/ 7764970 w 12191999"/>
                  <a:gd name="connsiteY357" fmla="*/ 42489 h 283995"/>
                  <a:gd name="connsiteX358" fmla="*/ 7151407 w 12191999"/>
                  <a:gd name="connsiteY358" fmla="*/ 47773 h 283995"/>
                  <a:gd name="connsiteX359" fmla="*/ 7274692 w 12191999"/>
                  <a:gd name="connsiteY359" fmla="*/ 156748 h 283995"/>
                  <a:gd name="connsiteX360" fmla="*/ 7151407 w 12191999"/>
                  <a:gd name="connsiteY360" fmla="*/ 274309 h 283995"/>
                  <a:gd name="connsiteX361" fmla="*/ 7018876 w 12191999"/>
                  <a:gd name="connsiteY361" fmla="*/ 156088 h 283995"/>
                  <a:gd name="connsiteX362" fmla="*/ 7151407 w 12191999"/>
                  <a:gd name="connsiteY362" fmla="*/ 47773 h 283995"/>
                  <a:gd name="connsiteX363" fmla="*/ 6529699 w 12191999"/>
                  <a:gd name="connsiteY363" fmla="*/ 47993 h 283995"/>
                  <a:gd name="connsiteX364" fmla="*/ 6660029 w 12191999"/>
                  <a:gd name="connsiteY364" fmla="*/ 158509 h 283995"/>
                  <a:gd name="connsiteX365" fmla="*/ 6529699 w 12191999"/>
                  <a:gd name="connsiteY365" fmla="*/ 274529 h 283995"/>
                  <a:gd name="connsiteX366" fmla="*/ 6407735 w 12191999"/>
                  <a:gd name="connsiteY366" fmla="*/ 158069 h 283995"/>
                  <a:gd name="connsiteX367" fmla="*/ 6529699 w 12191999"/>
                  <a:gd name="connsiteY367" fmla="*/ 47993 h 283995"/>
                  <a:gd name="connsiteX368" fmla="*/ 5945196 w 12191999"/>
                  <a:gd name="connsiteY368" fmla="*/ 42269 h 283995"/>
                  <a:gd name="connsiteX369" fmla="*/ 6077948 w 12191999"/>
                  <a:gd name="connsiteY369" fmla="*/ 151024 h 283995"/>
                  <a:gd name="connsiteX370" fmla="*/ 5944976 w 12191999"/>
                  <a:gd name="connsiteY370" fmla="*/ 274309 h 283995"/>
                  <a:gd name="connsiteX371" fmla="*/ 5815527 w 12191999"/>
                  <a:gd name="connsiteY371" fmla="*/ 153886 h 283995"/>
                  <a:gd name="connsiteX372" fmla="*/ 5945196 w 12191999"/>
                  <a:gd name="connsiteY372" fmla="*/ 42269 h 283995"/>
                  <a:gd name="connsiteX373" fmla="*/ 5348806 w 12191999"/>
                  <a:gd name="connsiteY373" fmla="*/ 42489 h 283995"/>
                  <a:gd name="connsiteX374" fmla="*/ 5471870 w 12191999"/>
                  <a:gd name="connsiteY374" fmla="*/ 154106 h 283995"/>
                  <a:gd name="connsiteX375" fmla="*/ 5336477 w 12191999"/>
                  <a:gd name="connsiteY375" fmla="*/ 274749 h 283995"/>
                  <a:gd name="connsiteX376" fmla="*/ 5204826 w 12191999"/>
                  <a:gd name="connsiteY376" fmla="*/ 157629 h 283995"/>
                  <a:gd name="connsiteX377" fmla="*/ 5348806 w 12191999"/>
                  <a:gd name="connsiteY377" fmla="*/ 42489 h 283995"/>
                  <a:gd name="connsiteX378" fmla="*/ 4727097 w 12191999"/>
                  <a:gd name="connsiteY378" fmla="*/ 42489 h 283995"/>
                  <a:gd name="connsiteX379" fmla="*/ 4858308 w 12191999"/>
                  <a:gd name="connsiteY379" fmla="*/ 156968 h 283995"/>
                  <a:gd name="connsiteX380" fmla="*/ 4734802 w 12191999"/>
                  <a:gd name="connsiteY380" fmla="*/ 274749 h 283995"/>
                  <a:gd name="connsiteX381" fmla="*/ 4588842 w 12191999"/>
                  <a:gd name="connsiteY381" fmla="*/ 158729 h 283995"/>
                  <a:gd name="connsiteX382" fmla="*/ 4727097 w 12191999"/>
                  <a:gd name="connsiteY382" fmla="*/ 42489 h 283995"/>
                  <a:gd name="connsiteX383" fmla="*/ 4113534 w 12191999"/>
                  <a:gd name="connsiteY383" fmla="*/ 47773 h 283995"/>
                  <a:gd name="connsiteX384" fmla="*/ 4236819 w 12191999"/>
                  <a:gd name="connsiteY384" fmla="*/ 156748 h 283995"/>
                  <a:gd name="connsiteX385" fmla="*/ 4113534 w 12191999"/>
                  <a:gd name="connsiteY385" fmla="*/ 274309 h 283995"/>
                  <a:gd name="connsiteX386" fmla="*/ 3981003 w 12191999"/>
                  <a:gd name="connsiteY386" fmla="*/ 156088 h 283995"/>
                  <a:gd name="connsiteX387" fmla="*/ 4113534 w 12191999"/>
                  <a:gd name="connsiteY387" fmla="*/ 47773 h 283995"/>
                  <a:gd name="connsiteX388" fmla="*/ 3491826 w 12191999"/>
                  <a:gd name="connsiteY388" fmla="*/ 47993 h 283995"/>
                  <a:gd name="connsiteX389" fmla="*/ 3622156 w 12191999"/>
                  <a:gd name="connsiteY389" fmla="*/ 158509 h 283995"/>
                  <a:gd name="connsiteX390" fmla="*/ 3491826 w 12191999"/>
                  <a:gd name="connsiteY390" fmla="*/ 274529 h 283995"/>
                  <a:gd name="connsiteX391" fmla="*/ 3369862 w 12191999"/>
                  <a:gd name="connsiteY391" fmla="*/ 158069 h 283995"/>
                  <a:gd name="connsiteX392" fmla="*/ 3491826 w 12191999"/>
                  <a:gd name="connsiteY392" fmla="*/ 47993 h 283995"/>
                  <a:gd name="connsiteX393" fmla="*/ 2907103 w 12191999"/>
                  <a:gd name="connsiteY393" fmla="*/ 42269 h 283995"/>
                  <a:gd name="connsiteX394" fmla="*/ 3039855 w 12191999"/>
                  <a:gd name="connsiteY394" fmla="*/ 151024 h 283995"/>
                  <a:gd name="connsiteX395" fmla="*/ 2906883 w 12191999"/>
                  <a:gd name="connsiteY395" fmla="*/ 274309 h 283995"/>
                  <a:gd name="connsiteX396" fmla="*/ 2777434 w 12191999"/>
                  <a:gd name="connsiteY396" fmla="*/ 153886 h 283995"/>
                  <a:gd name="connsiteX397" fmla="*/ 2907103 w 12191999"/>
                  <a:gd name="connsiteY397" fmla="*/ 42269 h 283995"/>
                  <a:gd name="connsiteX398" fmla="*/ 2310712 w 12191999"/>
                  <a:gd name="connsiteY398" fmla="*/ 42489 h 283995"/>
                  <a:gd name="connsiteX399" fmla="*/ 2433777 w 12191999"/>
                  <a:gd name="connsiteY399" fmla="*/ 154106 h 283995"/>
                  <a:gd name="connsiteX400" fmla="*/ 2298384 w 12191999"/>
                  <a:gd name="connsiteY400" fmla="*/ 274749 h 283995"/>
                  <a:gd name="connsiteX401" fmla="*/ 2166733 w 12191999"/>
                  <a:gd name="connsiteY401" fmla="*/ 157629 h 283995"/>
                  <a:gd name="connsiteX402" fmla="*/ 2310712 w 12191999"/>
                  <a:gd name="connsiteY402" fmla="*/ 42489 h 283995"/>
                  <a:gd name="connsiteX403" fmla="*/ 1689004 w 12191999"/>
                  <a:gd name="connsiteY403" fmla="*/ 42489 h 283995"/>
                  <a:gd name="connsiteX404" fmla="*/ 1820214 w 12191999"/>
                  <a:gd name="connsiteY404" fmla="*/ 156968 h 283995"/>
                  <a:gd name="connsiteX405" fmla="*/ 1696709 w 12191999"/>
                  <a:gd name="connsiteY405" fmla="*/ 274749 h 283995"/>
                  <a:gd name="connsiteX406" fmla="*/ 1550749 w 12191999"/>
                  <a:gd name="connsiteY406" fmla="*/ 158729 h 283995"/>
                  <a:gd name="connsiteX407" fmla="*/ 1689004 w 12191999"/>
                  <a:gd name="connsiteY407" fmla="*/ 42489 h 283995"/>
                  <a:gd name="connsiteX408" fmla="*/ 1075441 w 12191999"/>
                  <a:gd name="connsiteY408" fmla="*/ 47773 h 283995"/>
                  <a:gd name="connsiteX409" fmla="*/ 1198726 w 12191999"/>
                  <a:gd name="connsiteY409" fmla="*/ 156748 h 283995"/>
                  <a:gd name="connsiteX410" fmla="*/ 1075441 w 12191999"/>
                  <a:gd name="connsiteY410" fmla="*/ 274309 h 283995"/>
                  <a:gd name="connsiteX411" fmla="*/ 942910 w 12191999"/>
                  <a:gd name="connsiteY411" fmla="*/ 156088 h 283995"/>
                  <a:gd name="connsiteX412" fmla="*/ 1075441 w 12191999"/>
                  <a:gd name="connsiteY412" fmla="*/ 47773 h 283995"/>
                  <a:gd name="connsiteX413" fmla="*/ 453733 w 12191999"/>
                  <a:gd name="connsiteY413" fmla="*/ 47993 h 283995"/>
                  <a:gd name="connsiteX414" fmla="*/ 584062 w 12191999"/>
                  <a:gd name="connsiteY414" fmla="*/ 158509 h 283995"/>
                  <a:gd name="connsiteX415" fmla="*/ 453733 w 12191999"/>
                  <a:gd name="connsiteY415" fmla="*/ 274529 h 283995"/>
                  <a:gd name="connsiteX416" fmla="*/ 331769 w 12191999"/>
                  <a:gd name="connsiteY416" fmla="*/ 158069 h 283995"/>
                  <a:gd name="connsiteX417" fmla="*/ 453733 w 12191999"/>
                  <a:gd name="connsiteY417" fmla="*/ 47993 h 283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</a:cxnLst>
                <a:rect l="l" t="t" r="r" b="b"/>
                <a:pathLst>
                  <a:path w="12191999" h="283995">
                    <a:moveTo>
                      <a:pt x="2862" y="157629"/>
                    </a:moveTo>
                    <a:cubicBezTo>
                      <a:pt x="5724" y="158509"/>
                      <a:pt x="9246" y="158069"/>
                      <a:pt x="11008" y="156528"/>
                    </a:cubicBezTo>
                    <a:lnTo>
                      <a:pt x="163353" y="10347"/>
                    </a:lnTo>
                    <a:lnTo>
                      <a:pt x="448449" y="282675"/>
                    </a:lnTo>
                    <a:cubicBezTo>
                      <a:pt x="449550" y="283776"/>
                      <a:pt x="451311" y="284216"/>
                      <a:pt x="453292" y="284216"/>
                    </a:cubicBezTo>
                    <a:cubicBezTo>
                      <a:pt x="455274" y="284216"/>
                      <a:pt x="457255" y="283555"/>
                      <a:pt x="458356" y="282675"/>
                    </a:cubicBezTo>
                    <a:lnTo>
                      <a:pt x="595730" y="160270"/>
                    </a:lnTo>
                    <a:cubicBezTo>
                      <a:pt x="595730" y="160270"/>
                      <a:pt x="595730" y="160270"/>
                      <a:pt x="595951" y="160050"/>
                    </a:cubicBezTo>
                    <a:lnTo>
                      <a:pt x="764587" y="9907"/>
                    </a:lnTo>
                    <a:lnTo>
                      <a:pt x="929480" y="156968"/>
                    </a:lnTo>
                    <a:cubicBezTo>
                      <a:pt x="929701" y="157849"/>
                      <a:pt x="930581" y="158729"/>
                      <a:pt x="931902" y="159170"/>
                    </a:cubicBezTo>
                    <a:cubicBezTo>
                      <a:pt x="931902" y="159170"/>
                      <a:pt x="932122" y="159170"/>
                      <a:pt x="932122" y="159170"/>
                    </a:cubicBezTo>
                    <a:lnTo>
                      <a:pt x="1070598" y="282455"/>
                    </a:lnTo>
                    <a:cubicBezTo>
                      <a:pt x="1071698" y="283335"/>
                      <a:pt x="1073680" y="283996"/>
                      <a:pt x="1075661" y="283996"/>
                    </a:cubicBezTo>
                    <a:cubicBezTo>
                      <a:pt x="1077643" y="283996"/>
                      <a:pt x="1079624" y="283335"/>
                      <a:pt x="1080725" y="282455"/>
                    </a:cubicBezTo>
                    <a:lnTo>
                      <a:pt x="1366041" y="10127"/>
                    </a:lnTo>
                    <a:lnTo>
                      <a:pt x="1534457" y="157409"/>
                    </a:lnTo>
                    <a:lnTo>
                      <a:pt x="1692306" y="282895"/>
                    </a:lnTo>
                    <a:cubicBezTo>
                      <a:pt x="1693407" y="283776"/>
                      <a:pt x="1695388" y="284436"/>
                      <a:pt x="1697370" y="284216"/>
                    </a:cubicBezTo>
                    <a:cubicBezTo>
                      <a:pt x="1699351" y="284216"/>
                      <a:pt x="1701112" y="283555"/>
                      <a:pt x="1702213" y="282675"/>
                    </a:cubicBezTo>
                    <a:lnTo>
                      <a:pt x="1987529" y="10127"/>
                    </a:lnTo>
                    <a:lnTo>
                      <a:pt x="2293320" y="282675"/>
                    </a:lnTo>
                    <a:cubicBezTo>
                      <a:pt x="2294421" y="283555"/>
                      <a:pt x="2296182" y="284216"/>
                      <a:pt x="2298384" y="284216"/>
                    </a:cubicBezTo>
                    <a:cubicBezTo>
                      <a:pt x="2300365" y="284216"/>
                      <a:pt x="2302346" y="283555"/>
                      <a:pt x="2303447" y="282675"/>
                    </a:cubicBezTo>
                    <a:lnTo>
                      <a:pt x="2609458" y="10127"/>
                    </a:lnTo>
                    <a:lnTo>
                      <a:pt x="2764004" y="153886"/>
                    </a:lnTo>
                    <a:lnTo>
                      <a:pt x="2764004" y="153886"/>
                    </a:lnTo>
                    <a:cubicBezTo>
                      <a:pt x="2763344" y="154547"/>
                      <a:pt x="2763124" y="154987"/>
                      <a:pt x="2763124" y="155647"/>
                    </a:cubicBezTo>
                    <a:cubicBezTo>
                      <a:pt x="2763124" y="156748"/>
                      <a:pt x="2764004" y="157849"/>
                      <a:pt x="2765766" y="158509"/>
                    </a:cubicBezTo>
                    <a:cubicBezTo>
                      <a:pt x="2767087" y="158950"/>
                      <a:pt x="2768407" y="159170"/>
                      <a:pt x="2769728" y="158950"/>
                    </a:cubicBezTo>
                    <a:lnTo>
                      <a:pt x="2902480" y="282455"/>
                    </a:lnTo>
                    <a:cubicBezTo>
                      <a:pt x="2903581" y="283555"/>
                      <a:pt x="2905342" y="283996"/>
                      <a:pt x="2907543" y="283996"/>
                    </a:cubicBezTo>
                    <a:cubicBezTo>
                      <a:pt x="2909525" y="283996"/>
                      <a:pt x="2911506" y="283335"/>
                      <a:pt x="2912607" y="282455"/>
                    </a:cubicBezTo>
                    <a:lnTo>
                      <a:pt x="3047119" y="157629"/>
                    </a:lnTo>
                    <a:cubicBezTo>
                      <a:pt x="3048000" y="157409"/>
                      <a:pt x="3048881" y="156968"/>
                      <a:pt x="3049541" y="156308"/>
                    </a:cubicBezTo>
                    <a:lnTo>
                      <a:pt x="3052403" y="153446"/>
                    </a:lnTo>
                    <a:cubicBezTo>
                      <a:pt x="3052843" y="153226"/>
                      <a:pt x="3053284" y="152785"/>
                      <a:pt x="3053504" y="152345"/>
                    </a:cubicBezTo>
                    <a:lnTo>
                      <a:pt x="3202106" y="10127"/>
                    </a:lnTo>
                    <a:lnTo>
                      <a:pt x="3487203" y="282455"/>
                    </a:lnTo>
                    <a:cubicBezTo>
                      <a:pt x="3488303" y="283555"/>
                      <a:pt x="3490065" y="283996"/>
                      <a:pt x="3492046" y="283996"/>
                    </a:cubicBezTo>
                    <a:cubicBezTo>
                      <a:pt x="3494027" y="283996"/>
                      <a:pt x="3496009" y="283335"/>
                      <a:pt x="3497110" y="282455"/>
                    </a:cubicBezTo>
                    <a:lnTo>
                      <a:pt x="3634484" y="160050"/>
                    </a:lnTo>
                    <a:cubicBezTo>
                      <a:pt x="3634484" y="160050"/>
                      <a:pt x="3634484" y="160050"/>
                      <a:pt x="3634704" y="159830"/>
                    </a:cubicBezTo>
                    <a:lnTo>
                      <a:pt x="3803340" y="9687"/>
                    </a:lnTo>
                    <a:lnTo>
                      <a:pt x="3968234" y="156748"/>
                    </a:lnTo>
                    <a:cubicBezTo>
                      <a:pt x="3968454" y="157629"/>
                      <a:pt x="3969335" y="158509"/>
                      <a:pt x="3970656" y="158950"/>
                    </a:cubicBezTo>
                    <a:cubicBezTo>
                      <a:pt x="3970656" y="158950"/>
                      <a:pt x="3970876" y="158950"/>
                      <a:pt x="3970876" y="158950"/>
                    </a:cubicBezTo>
                    <a:lnTo>
                      <a:pt x="4109351" y="282235"/>
                    </a:lnTo>
                    <a:cubicBezTo>
                      <a:pt x="4110452" y="283115"/>
                      <a:pt x="4112433" y="283776"/>
                      <a:pt x="4114415" y="283776"/>
                    </a:cubicBezTo>
                    <a:cubicBezTo>
                      <a:pt x="4116396" y="283776"/>
                      <a:pt x="4118377" y="283115"/>
                      <a:pt x="4119478" y="282235"/>
                    </a:cubicBezTo>
                    <a:lnTo>
                      <a:pt x="4404135" y="10127"/>
                    </a:lnTo>
                    <a:lnTo>
                      <a:pt x="4572551" y="157409"/>
                    </a:lnTo>
                    <a:lnTo>
                      <a:pt x="4730399" y="282895"/>
                    </a:lnTo>
                    <a:cubicBezTo>
                      <a:pt x="4731500" y="283776"/>
                      <a:pt x="4733482" y="284436"/>
                      <a:pt x="4735463" y="284216"/>
                    </a:cubicBezTo>
                    <a:cubicBezTo>
                      <a:pt x="4737444" y="284216"/>
                      <a:pt x="4739205" y="283555"/>
                      <a:pt x="4740306" y="282675"/>
                    </a:cubicBezTo>
                    <a:lnTo>
                      <a:pt x="5025623" y="10127"/>
                    </a:lnTo>
                    <a:lnTo>
                      <a:pt x="5331413" y="282675"/>
                    </a:lnTo>
                    <a:cubicBezTo>
                      <a:pt x="5332514" y="283555"/>
                      <a:pt x="5334275" y="284216"/>
                      <a:pt x="5336477" y="284216"/>
                    </a:cubicBezTo>
                    <a:cubicBezTo>
                      <a:pt x="5338458" y="284216"/>
                      <a:pt x="5340440" y="283555"/>
                      <a:pt x="5341541" y="282675"/>
                    </a:cubicBezTo>
                    <a:lnTo>
                      <a:pt x="5647551" y="10127"/>
                    </a:lnTo>
                    <a:lnTo>
                      <a:pt x="5802098" y="153886"/>
                    </a:lnTo>
                    <a:lnTo>
                      <a:pt x="5802098" y="153886"/>
                    </a:lnTo>
                    <a:cubicBezTo>
                      <a:pt x="5801437" y="154547"/>
                      <a:pt x="5801217" y="154987"/>
                      <a:pt x="5801217" y="155647"/>
                    </a:cubicBezTo>
                    <a:cubicBezTo>
                      <a:pt x="5801217" y="156748"/>
                      <a:pt x="5802098" y="157849"/>
                      <a:pt x="5803859" y="158509"/>
                    </a:cubicBezTo>
                    <a:cubicBezTo>
                      <a:pt x="5805180" y="158950"/>
                      <a:pt x="5806501" y="159170"/>
                      <a:pt x="5807822" y="158950"/>
                    </a:cubicBezTo>
                    <a:lnTo>
                      <a:pt x="5940573" y="282455"/>
                    </a:lnTo>
                    <a:cubicBezTo>
                      <a:pt x="5941674" y="283555"/>
                      <a:pt x="5943435" y="283996"/>
                      <a:pt x="5945637" y="283996"/>
                    </a:cubicBezTo>
                    <a:cubicBezTo>
                      <a:pt x="5947618" y="283996"/>
                      <a:pt x="5949599" y="283335"/>
                      <a:pt x="5950700" y="282455"/>
                    </a:cubicBezTo>
                    <a:lnTo>
                      <a:pt x="6085433" y="157409"/>
                    </a:lnTo>
                    <a:cubicBezTo>
                      <a:pt x="6086314" y="157188"/>
                      <a:pt x="6086974" y="156748"/>
                      <a:pt x="6087415" y="156308"/>
                    </a:cubicBezTo>
                    <a:lnTo>
                      <a:pt x="6090056" y="153886"/>
                    </a:lnTo>
                    <a:cubicBezTo>
                      <a:pt x="6090937" y="153446"/>
                      <a:pt x="6091597" y="152785"/>
                      <a:pt x="6091818" y="152125"/>
                    </a:cubicBezTo>
                    <a:lnTo>
                      <a:pt x="6112071" y="132531"/>
                    </a:lnTo>
                    <a:lnTo>
                      <a:pt x="6116474" y="128348"/>
                    </a:lnTo>
                    <a:cubicBezTo>
                      <a:pt x="6116694" y="128128"/>
                      <a:pt x="6116915" y="127908"/>
                      <a:pt x="6116915" y="127688"/>
                    </a:cubicBezTo>
                    <a:lnTo>
                      <a:pt x="6239759" y="10127"/>
                    </a:lnTo>
                    <a:lnTo>
                      <a:pt x="6524856" y="282455"/>
                    </a:lnTo>
                    <a:cubicBezTo>
                      <a:pt x="6525957" y="283555"/>
                      <a:pt x="6527718" y="283996"/>
                      <a:pt x="6529699" y="283996"/>
                    </a:cubicBezTo>
                    <a:cubicBezTo>
                      <a:pt x="6531680" y="283996"/>
                      <a:pt x="6533662" y="283335"/>
                      <a:pt x="6534763" y="282455"/>
                    </a:cubicBezTo>
                    <a:lnTo>
                      <a:pt x="6672137" y="160050"/>
                    </a:lnTo>
                    <a:cubicBezTo>
                      <a:pt x="6672137" y="160050"/>
                      <a:pt x="6672137" y="160050"/>
                      <a:pt x="6672357" y="159830"/>
                    </a:cubicBezTo>
                    <a:lnTo>
                      <a:pt x="6840993" y="9687"/>
                    </a:lnTo>
                    <a:lnTo>
                      <a:pt x="7005887" y="156748"/>
                    </a:lnTo>
                    <a:cubicBezTo>
                      <a:pt x="7006107" y="157629"/>
                      <a:pt x="7006988" y="158509"/>
                      <a:pt x="7008309" y="158950"/>
                    </a:cubicBezTo>
                    <a:cubicBezTo>
                      <a:pt x="7008309" y="158950"/>
                      <a:pt x="7008529" y="158950"/>
                      <a:pt x="7008529" y="158950"/>
                    </a:cubicBezTo>
                    <a:lnTo>
                      <a:pt x="7147004" y="282235"/>
                    </a:lnTo>
                    <a:cubicBezTo>
                      <a:pt x="7148105" y="283115"/>
                      <a:pt x="7150087" y="283776"/>
                      <a:pt x="7152068" y="283776"/>
                    </a:cubicBezTo>
                    <a:cubicBezTo>
                      <a:pt x="7154049" y="283776"/>
                      <a:pt x="7156031" y="283115"/>
                      <a:pt x="7157131" y="282235"/>
                    </a:cubicBezTo>
                    <a:lnTo>
                      <a:pt x="7442007" y="10127"/>
                    </a:lnTo>
                    <a:lnTo>
                      <a:pt x="7610423" y="157409"/>
                    </a:lnTo>
                    <a:lnTo>
                      <a:pt x="7768273" y="282895"/>
                    </a:lnTo>
                    <a:cubicBezTo>
                      <a:pt x="7769373" y="283776"/>
                      <a:pt x="7771355" y="284436"/>
                      <a:pt x="7773336" y="284216"/>
                    </a:cubicBezTo>
                    <a:cubicBezTo>
                      <a:pt x="7775317" y="284216"/>
                      <a:pt x="7777079" y="283555"/>
                      <a:pt x="7778179" y="282675"/>
                    </a:cubicBezTo>
                    <a:lnTo>
                      <a:pt x="8063496" y="10127"/>
                    </a:lnTo>
                    <a:lnTo>
                      <a:pt x="8369287" y="282675"/>
                    </a:lnTo>
                    <a:cubicBezTo>
                      <a:pt x="8370387" y="283555"/>
                      <a:pt x="8372148" y="284216"/>
                      <a:pt x="8374350" y="284216"/>
                    </a:cubicBezTo>
                    <a:cubicBezTo>
                      <a:pt x="8376331" y="284216"/>
                      <a:pt x="8378313" y="283555"/>
                      <a:pt x="8379413" y="282675"/>
                    </a:cubicBezTo>
                    <a:lnTo>
                      <a:pt x="8685424" y="10127"/>
                    </a:lnTo>
                    <a:lnTo>
                      <a:pt x="8839970" y="153886"/>
                    </a:lnTo>
                    <a:lnTo>
                      <a:pt x="8839970" y="153886"/>
                    </a:lnTo>
                    <a:cubicBezTo>
                      <a:pt x="8839310" y="154547"/>
                      <a:pt x="8839090" y="154987"/>
                      <a:pt x="8839090" y="155647"/>
                    </a:cubicBezTo>
                    <a:cubicBezTo>
                      <a:pt x="8839090" y="156748"/>
                      <a:pt x="8839970" y="157849"/>
                      <a:pt x="8841732" y="158509"/>
                    </a:cubicBezTo>
                    <a:cubicBezTo>
                      <a:pt x="8843053" y="158950"/>
                      <a:pt x="8844373" y="159170"/>
                      <a:pt x="8845694" y="158950"/>
                    </a:cubicBezTo>
                    <a:lnTo>
                      <a:pt x="8978446" y="282455"/>
                    </a:lnTo>
                    <a:cubicBezTo>
                      <a:pt x="8979547" y="283555"/>
                      <a:pt x="8981308" y="283996"/>
                      <a:pt x="8983510" y="283996"/>
                    </a:cubicBezTo>
                    <a:cubicBezTo>
                      <a:pt x="8985491" y="283996"/>
                      <a:pt x="8987472" y="283335"/>
                      <a:pt x="8988573" y="282455"/>
                    </a:cubicBezTo>
                    <a:lnTo>
                      <a:pt x="9123086" y="157629"/>
                    </a:lnTo>
                    <a:cubicBezTo>
                      <a:pt x="9123966" y="157409"/>
                      <a:pt x="9124846" y="156968"/>
                      <a:pt x="9125507" y="156308"/>
                    </a:cubicBezTo>
                    <a:lnTo>
                      <a:pt x="9128369" y="153446"/>
                    </a:lnTo>
                    <a:cubicBezTo>
                      <a:pt x="9128810" y="153226"/>
                      <a:pt x="9129249" y="152785"/>
                      <a:pt x="9129470" y="152345"/>
                    </a:cubicBezTo>
                    <a:lnTo>
                      <a:pt x="9278072" y="10127"/>
                    </a:lnTo>
                    <a:lnTo>
                      <a:pt x="9563169" y="282455"/>
                    </a:lnTo>
                    <a:cubicBezTo>
                      <a:pt x="9564269" y="283555"/>
                      <a:pt x="9566031" y="283996"/>
                      <a:pt x="9568012" y="283996"/>
                    </a:cubicBezTo>
                    <a:cubicBezTo>
                      <a:pt x="9569993" y="283996"/>
                      <a:pt x="9571975" y="283335"/>
                      <a:pt x="9573075" y="282455"/>
                    </a:cubicBezTo>
                    <a:lnTo>
                      <a:pt x="9710450" y="160050"/>
                    </a:lnTo>
                    <a:cubicBezTo>
                      <a:pt x="9710450" y="160050"/>
                      <a:pt x="9710450" y="160050"/>
                      <a:pt x="9710670" y="159830"/>
                    </a:cubicBezTo>
                    <a:lnTo>
                      <a:pt x="9879307" y="9687"/>
                    </a:lnTo>
                    <a:lnTo>
                      <a:pt x="10044200" y="156748"/>
                    </a:lnTo>
                    <a:cubicBezTo>
                      <a:pt x="10044420" y="157629"/>
                      <a:pt x="10045301" y="158509"/>
                      <a:pt x="10046622" y="158950"/>
                    </a:cubicBezTo>
                    <a:cubicBezTo>
                      <a:pt x="10046622" y="158950"/>
                      <a:pt x="10046842" y="158950"/>
                      <a:pt x="10046842" y="158950"/>
                    </a:cubicBezTo>
                    <a:lnTo>
                      <a:pt x="10185317" y="282235"/>
                    </a:lnTo>
                    <a:cubicBezTo>
                      <a:pt x="10186418" y="283115"/>
                      <a:pt x="10188399" y="283776"/>
                      <a:pt x="10190381" y="283776"/>
                    </a:cubicBezTo>
                    <a:cubicBezTo>
                      <a:pt x="10192363" y="283776"/>
                      <a:pt x="10194344" y="283115"/>
                      <a:pt x="10195445" y="282235"/>
                    </a:cubicBezTo>
                    <a:lnTo>
                      <a:pt x="10480100" y="10127"/>
                    </a:lnTo>
                    <a:lnTo>
                      <a:pt x="10648516" y="157409"/>
                    </a:lnTo>
                    <a:lnTo>
                      <a:pt x="10806366" y="282895"/>
                    </a:lnTo>
                    <a:cubicBezTo>
                      <a:pt x="10807466" y="283776"/>
                      <a:pt x="10809447" y="284436"/>
                      <a:pt x="10811429" y="284216"/>
                    </a:cubicBezTo>
                    <a:cubicBezTo>
                      <a:pt x="10813410" y="284216"/>
                      <a:pt x="10815172" y="283555"/>
                      <a:pt x="10816272" y="282675"/>
                    </a:cubicBezTo>
                    <a:lnTo>
                      <a:pt x="11101589" y="10127"/>
                    </a:lnTo>
                    <a:lnTo>
                      <a:pt x="11407380" y="282675"/>
                    </a:lnTo>
                    <a:cubicBezTo>
                      <a:pt x="11408480" y="283555"/>
                      <a:pt x="11410241" y="284216"/>
                      <a:pt x="11412443" y="284216"/>
                    </a:cubicBezTo>
                    <a:cubicBezTo>
                      <a:pt x="11414424" y="284216"/>
                      <a:pt x="11416406" y="283555"/>
                      <a:pt x="11417507" y="282675"/>
                    </a:cubicBezTo>
                    <a:lnTo>
                      <a:pt x="11723518" y="10127"/>
                    </a:lnTo>
                    <a:lnTo>
                      <a:pt x="11878063" y="153886"/>
                    </a:lnTo>
                    <a:lnTo>
                      <a:pt x="11878063" y="153886"/>
                    </a:lnTo>
                    <a:cubicBezTo>
                      <a:pt x="11877403" y="154547"/>
                      <a:pt x="11877183" y="154987"/>
                      <a:pt x="11877183" y="155647"/>
                    </a:cubicBezTo>
                    <a:cubicBezTo>
                      <a:pt x="11877183" y="156748"/>
                      <a:pt x="11878063" y="157849"/>
                      <a:pt x="11879825" y="158509"/>
                    </a:cubicBezTo>
                    <a:cubicBezTo>
                      <a:pt x="11881145" y="158950"/>
                      <a:pt x="11882467" y="159170"/>
                      <a:pt x="11883788" y="158950"/>
                    </a:cubicBezTo>
                    <a:lnTo>
                      <a:pt x="12016539" y="282455"/>
                    </a:lnTo>
                    <a:cubicBezTo>
                      <a:pt x="12017639" y="283555"/>
                      <a:pt x="12019401" y="283996"/>
                      <a:pt x="12021603" y="283996"/>
                    </a:cubicBezTo>
                    <a:cubicBezTo>
                      <a:pt x="12023584" y="283996"/>
                      <a:pt x="12025565" y="283335"/>
                      <a:pt x="12026666" y="282455"/>
                    </a:cubicBezTo>
                    <a:lnTo>
                      <a:pt x="12164701" y="154326"/>
                    </a:lnTo>
                    <a:cubicBezTo>
                      <a:pt x="12164922" y="154326"/>
                      <a:pt x="12165141" y="154106"/>
                      <a:pt x="12165361" y="154106"/>
                    </a:cubicBezTo>
                    <a:cubicBezTo>
                      <a:pt x="12167123" y="153446"/>
                      <a:pt x="12168004" y="152345"/>
                      <a:pt x="12167783" y="151244"/>
                    </a:cubicBezTo>
                    <a:lnTo>
                      <a:pt x="12192441" y="128348"/>
                    </a:lnTo>
                    <a:cubicBezTo>
                      <a:pt x="12194202" y="126807"/>
                      <a:pt x="12193321" y="124606"/>
                      <a:pt x="12190459" y="123725"/>
                    </a:cubicBezTo>
                    <a:cubicBezTo>
                      <a:pt x="12187597" y="122845"/>
                      <a:pt x="12184074" y="123285"/>
                      <a:pt x="12182314" y="124826"/>
                    </a:cubicBezTo>
                    <a:lnTo>
                      <a:pt x="12182314" y="124826"/>
                    </a:lnTo>
                    <a:lnTo>
                      <a:pt x="12160958" y="144640"/>
                    </a:lnTo>
                    <a:lnTo>
                      <a:pt x="12026226" y="34124"/>
                    </a:lnTo>
                    <a:cubicBezTo>
                      <a:pt x="12025125" y="33243"/>
                      <a:pt x="12023364" y="32582"/>
                      <a:pt x="12021382" y="32582"/>
                    </a:cubicBezTo>
                    <a:cubicBezTo>
                      <a:pt x="12019401" y="32582"/>
                      <a:pt x="12017639" y="33243"/>
                      <a:pt x="12016539" y="34124"/>
                    </a:cubicBezTo>
                    <a:lnTo>
                      <a:pt x="11885329" y="147282"/>
                    </a:lnTo>
                    <a:lnTo>
                      <a:pt x="11728801" y="1541"/>
                    </a:lnTo>
                    <a:cubicBezTo>
                      <a:pt x="11727700" y="660"/>
                      <a:pt x="11725938" y="0"/>
                      <a:pt x="11723737" y="0"/>
                    </a:cubicBezTo>
                    <a:cubicBezTo>
                      <a:pt x="11721756" y="0"/>
                      <a:pt x="11719775" y="660"/>
                      <a:pt x="11718674" y="1541"/>
                    </a:cubicBezTo>
                    <a:lnTo>
                      <a:pt x="11555102" y="147282"/>
                    </a:lnTo>
                    <a:lnTo>
                      <a:pt x="11430275" y="34124"/>
                    </a:lnTo>
                    <a:cubicBezTo>
                      <a:pt x="11429174" y="33243"/>
                      <a:pt x="11427414" y="32582"/>
                      <a:pt x="11425431" y="32582"/>
                    </a:cubicBezTo>
                    <a:cubicBezTo>
                      <a:pt x="11423450" y="32582"/>
                      <a:pt x="11421689" y="33023"/>
                      <a:pt x="11420368" y="33903"/>
                    </a:cubicBezTo>
                    <a:lnTo>
                      <a:pt x="11273967" y="151464"/>
                    </a:lnTo>
                    <a:lnTo>
                      <a:pt x="11106211" y="1981"/>
                    </a:lnTo>
                    <a:cubicBezTo>
                      <a:pt x="11105111" y="1101"/>
                      <a:pt x="11103130" y="440"/>
                      <a:pt x="11101148" y="440"/>
                    </a:cubicBezTo>
                    <a:cubicBezTo>
                      <a:pt x="11099167" y="440"/>
                      <a:pt x="11097186" y="1101"/>
                      <a:pt x="11096085" y="1981"/>
                    </a:cubicBezTo>
                    <a:lnTo>
                      <a:pt x="10940658" y="150364"/>
                    </a:lnTo>
                    <a:lnTo>
                      <a:pt x="10807906" y="34344"/>
                    </a:lnTo>
                    <a:cubicBezTo>
                      <a:pt x="10806805" y="33463"/>
                      <a:pt x="10805044" y="32803"/>
                      <a:pt x="10803063" y="32803"/>
                    </a:cubicBezTo>
                    <a:cubicBezTo>
                      <a:pt x="10801082" y="32803"/>
                      <a:pt x="10799320" y="33243"/>
                      <a:pt x="10798220" y="34344"/>
                    </a:cubicBezTo>
                    <a:lnTo>
                      <a:pt x="10657543" y="153005"/>
                    </a:lnTo>
                    <a:lnTo>
                      <a:pt x="10484944" y="1981"/>
                    </a:lnTo>
                    <a:cubicBezTo>
                      <a:pt x="10483843" y="1101"/>
                      <a:pt x="10481862" y="440"/>
                      <a:pt x="10479880" y="440"/>
                    </a:cubicBezTo>
                    <a:cubicBezTo>
                      <a:pt x="10477899" y="440"/>
                      <a:pt x="10475918" y="1101"/>
                      <a:pt x="10475037" y="1981"/>
                    </a:cubicBezTo>
                    <a:lnTo>
                      <a:pt x="10319610" y="150364"/>
                    </a:lnTo>
                    <a:lnTo>
                      <a:pt x="10194564" y="40068"/>
                    </a:lnTo>
                    <a:cubicBezTo>
                      <a:pt x="10193463" y="39187"/>
                      <a:pt x="10191702" y="38527"/>
                      <a:pt x="10189720" y="38527"/>
                    </a:cubicBezTo>
                    <a:cubicBezTo>
                      <a:pt x="10187739" y="38527"/>
                      <a:pt x="10185977" y="38967"/>
                      <a:pt x="10184877" y="40068"/>
                    </a:cubicBezTo>
                    <a:lnTo>
                      <a:pt x="10049924" y="150144"/>
                    </a:lnTo>
                    <a:lnTo>
                      <a:pt x="9883489" y="1981"/>
                    </a:lnTo>
                    <a:cubicBezTo>
                      <a:pt x="9882389" y="1101"/>
                      <a:pt x="9880628" y="440"/>
                      <a:pt x="9878426" y="440"/>
                    </a:cubicBezTo>
                    <a:cubicBezTo>
                      <a:pt x="9876445" y="440"/>
                      <a:pt x="9874463" y="1101"/>
                      <a:pt x="9873582" y="1981"/>
                    </a:cubicBezTo>
                    <a:lnTo>
                      <a:pt x="9704946" y="152345"/>
                    </a:lnTo>
                    <a:lnTo>
                      <a:pt x="9572415" y="40068"/>
                    </a:lnTo>
                    <a:cubicBezTo>
                      <a:pt x="9571315" y="39187"/>
                      <a:pt x="9569333" y="38527"/>
                      <a:pt x="9567351" y="38527"/>
                    </a:cubicBezTo>
                    <a:cubicBezTo>
                      <a:pt x="9565370" y="38527"/>
                      <a:pt x="9563609" y="39187"/>
                      <a:pt x="9562509" y="40068"/>
                    </a:cubicBezTo>
                    <a:lnTo>
                      <a:pt x="9438783" y="151464"/>
                    </a:lnTo>
                    <a:lnTo>
                      <a:pt x="9282255" y="1981"/>
                    </a:lnTo>
                    <a:cubicBezTo>
                      <a:pt x="9281154" y="881"/>
                      <a:pt x="9279393" y="440"/>
                      <a:pt x="9277192" y="440"/>
                    </a:cubicBezTo>
                    <a:cubicBezTo>
                      <a:pt x="9274990" y="440"/>
                      <a:pt x="9273229" y="1101"/>
                      <a:pt x="9272129" y="1981"/>
                    </a:cubicBezTo>
                    <a:lnTo>
                      <a:pt x="9144220" y="124606"/>
                    </a:lnTo>
                    <a:cubicBezTo>
                      <a:pt x="9144000" y="124826"/>
                      <a:pt x="9143780" y="124826"/>
                      <a:pt x="9143780" y="125046"/>
                    </a:cubicBezTo>
                    <a:lnTo>
                      <a:pt x="9143780" y="125046"/>
                    </a:lnTo>
                    <a:lnTo>
                      <a:pt x="9122426" y="144860"/>
                    </a:lnTo>
                    <a:lnTo>
                      <a:pt x="8987692" y="34344"/>
                    </a:lnTo>
                    <a:cubicBezTo>
                      <a:pt x="8986592" y="33463"/>
                      <a:pt x="8984830" y="32803"/>
                      <a:pt x="8982849" y="32803"/>
                    </a:cubicBezTo>
                    <a:cubicBezTo>
                      <a:pt x="8980867" y="32803"/>
                      <a:pt x="8979107" y="33463"/>
                      <a:pt x="8978006" y="34344"/>
                    </a:cubicBezTo>
                    <a:lnTo>
                      <a:pt x="8846795" y="147502"/>
                    </a:lnTo>
                    <a:lnTo>
                      <a:pt x="8690267" y="1761"/>
                    </a:lnTo>
                    <a:cubicBezTo>
                      <a:pt x="8689166" y="881"/>
                      <a:pt x="8687406" y="220"/>
                      <a:pt x="8685204" y="220"/>
                    </a:cubicBezTo>
                    <a:cubicBezTo>
                      <a:pt x="8683222" y="220"/>
                      <a:pt x="8681241" y="881"/>
                      <a:pt x="8680141" y="1761"/>
                    </a:cubicBezTo>
                    <a:lnTo>
                      <a:pt x="8516568" y="147502"/>
                    </a:lnTo>
                    <a:lnTo>
                      <a:pt x="8391742" y="34344"/>
                    </a:lnTo>
                    <a:cubicBezTo>
                      <a:pt x="8390641" y="33463"/>
                      <a:pt x="8388880" y="32803"/>
                      <a:pt x="8386899" y="32803"/>
                    </a:cubicBezTo>
                    <a:cubicBezTo>
                      <a:pt x="8384917" y="32803"/>
                      <a:pt x="8383156" y="33243"/>
                      <a:pt x="8381835" y="34124"/>
                    </a:cubicBezTo>
                    <a:lnTo>
                      <a:pt x="8235875" y="151464"/>
                    </a:ln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902565" y="150364"/>
                    </a:lnTo>
                    <a:lnTo>
                      <a:pt x="7769814" y="34344"/>
                    </a:lnTo>
                    <a:cubicBezTo>
                      <a:pt x="7768713" y="33463"/>
                      <a:pt x="7766951" y="32803"/>
                      <a:pt x="7764970" y="32803"/>
                    </a:cubicBezTo>
                    <a:cubicBezTo>
                      <a:pt x="7762989" y="32803"/>
                      <a:pt x="7761227" y="33243"/>
                      <a:pt x="7760127" y="34344"/>
                    </a:cubicBezTo>
                    <a:lnTo>
                      <a:pt x="7619450" y="153005"/>
                    </a:lnTo>
                    <a:lnTo>
                      <a:pt x="7446851" y="1981"/>
                    </a:lnTo>
                    <a:cubicBezTo>
                      <a:pt x="7445750" y="1101"/>
                      <a:pt x="7443769" y="440"/>
                      <a:pt x="7441788" y="440"/>
                    </a:cubicBezTo>
                    <a:cubicBezTo>
                      <a:pt x="7439806" y="440"/>
                      <a:pt x="7437825" y="1101"/>
                      <a:pt x="7436944" y="1981"/>
                    </a:cubicBezTo>
                    <a:lnTo>
                      <a:pt x="7281517" y="150364"/>
                    </a:lnTo>
                    <a:lnTo>
                      <a:pt x="7156471" y="40068"/>
                    </a:lnTo>
                    <a:cubicBezTo>
                      <a:pt x="7155370" y="39187"/>
                      <a:pt x="7153609" y="38527"/>
                      <a:pt x="7151628" y="38527"/>
                    </a:cubicBezTo>
                    <a:cubicBezTo>
                      <a:pt x="7149646" y="38527"/>
                      <a:pt x="7147885" y="38967"/>
                      <a:pt x="7146784" y="40068"/>
                    </a:cubicBezTo>
                    <a:lnTo>
                      <a:pt x="7011831" y="150144"/>
                    </a:lnTo>
                    <a:lnTo>
                      <a:pt x="6845396" y="1981"/>
                    </a:lnTo>
                    <a:cubicBezTo>
                      <a:pt x="6844296" y="1101"/>
                      <a:pt x="6842535" y="440"/>
                      <a:pt x="6840333" y="440"/>
                    </a:cubicBezTo>
                    <a:cubicBezTo>
                      <a:pt x="6838352" y="440"/>
                      <a:pt x="6836370" y="1101"/>
                      <a:pt x="6835490" y="1981"/>
                    </a:cubicBezTo>
                    <a:lnTo>
                      <a:pt x="6666854" y="152345"/>
                    </a:lnTo>
                    <a:lnTo>
                      <a:pt x="6534322" y="40068"/>
                    </a:lnTo>
                    <a:cubicBezTo>
                      <a:pt x="6533222" y="39187"/>
                      <a:pt x="6531240" y="38527"/>
                      <a:pt x="6529259" y="38527"/>
                    </a:cubicBezTo>
                    <a:cubicBezTo>
                      <a:pt x="6527277" y="38527"/>
                      <a:pt x="6525516" y="39187"/>
                      <a:pt x="6524416" y="40068"/>
                    </a:cubicBezTo>
                    <a:lnTo>
                      <a:pt x="6400690" y="151464"/>
                    </a:lnTo>
                    <a:lnTo>
                      <a:pt x="6244162" y="1981"/>
                    </a:lnTo>
                    <a:cubicBezTo>
                      <a:pt x="6243062" y="881"/>
                      <a:pt x="6241300" y="440"/>
                      <a:pt x="6239099" y="440"/>
                    </a:cubicBezTo>
                    <a:cubicBezTo>
                      <a:pt x="6237118" y="440"/>
                      <a:pt x="6235136" y="1101"/>
                      <a:pt x="6234035" y="1981"/>
                    </a:cubicBezTo>
                    <a:lnTo>
                      <a:pt x="6101504" y="128789"/>
                    </a:lnTo>
                    <a:lnTo>
                      <a:pt x="6084332" y="144640"/>
                    </a:lnTo>
                    <a:lnTo>
                      <a:pt x="5949599" y="34124"/>
                    </a:lnTo>
                    <a:cubicBezTo>
                      <a:pt x="5948499" y="33243"/>
                      <a:pt x="5946737" y="32582"/>
                      <a:pt x="5944756" y="32582"/>
                    </a:cubicBezTo>
                    <a:cubicBezTo>
                      <a:pt x="5942774" y="32582"/>
                      <a:pt x="5941014" y="33243"/>
                      <a:pt x="5939913" y="34124"/>
                    </a:cubicBezTo>
                    <a:lnTo>
                      <a:pt x="5808702" y="147282"/>
                    </a:lnTo>
                    <a:lnTo>
                      <a:pt x="5652174" y="1541"/>
                    </a:lnTo>
                    <a:cubicBezTo>
                      <a:pt x="5651073" y="660"/>
                      <a:pt x="5649313" y="0"/>
                      <a:pt x="5647111" y="0"/>
                    </a:cubicBezTo>
                    <a:cubicBezTo>
                      <a:pt x="5645130" y="0"/>
                      <a:pt x="5643148" y="660"/>
                      <a:pt x="5642048" y="1541"/>
                    </a:cubicBezTo>
                    <a:lnTo>
                      <a:pt x="5478475" y="147282"/>
                    </a:lnTo>
                    <a:lnTo>
                      <a:pt x="5354089" y="34564"/>
                    </a:lnTo>
                    <a:cubicBezTo>
                      <a:pt x="5352988" y="33683"/>
                      <a:pt x="5351227" y="33023"/>
                      <a:pt x="5349246" y="33023"/>
                    </a:cubicBezTo>
                    <a:cubicBezTo>
                      <a:pt x="5347264" y="33023"/>
                      <a:pt x="5345503" y="33463"/>
                      <a:pt x="5344182" y="34344"/>
                    </a:cubicBezTo>
                    <a:lnTo>
                      <a:pt x="5198002" y="151244"/>
                    </a:lnTo>
                    <a:lnTo>
                      <a:pt x="5030466" y="1981"/>
                    </a:lnTo>
                    <a:cubicBezTo>
                      <a:pt x="5029365" y="1101"/>
                      <a:pt x="5027384" y="440"/>
                      <a:pt x="5025403" y="440"/>
                    </a:cubicBezTo>
                    <a:cubicBezTo>
                      <a:pt x="5023421" y="440"/>
                      <a:pt x="5021440" y="1101"/>
                      <a:pt x="5020339" y="1981"/>
                    </a:cubicBezTo>
                    <a:lnTo>
                      <a:pt x="4864912" y="150364"/>
                    </a:lnTo>
                    <a:lnTo>
                      <a:pt x="4732161" y="34344"/>
                    </a:lnTo>
                    <a:cubicBezTo>
                      <a:pt x="4731060" y="33463"/>
                      <a:pt x="4729299" y="32803"/>
                      <a:pt x="4727317" y="32803"/>
                    </a:cubicBezTo>
                    <a:cubicBezTo>
                      <a:pt x="4725336" y="32803"/>
                      <a:pt x="4723575" y="33243"/>
                      <a:pt x="4722474" y="34344"/>
                    </a:cubicBezTo>
                    <a:lnTo>
                      <a:pt x="4581797" y="152785"/>
                    </a:lnTo>
                    <a:lnTo>
                      <a:pt x="4409198" y="1761"/>
                    </a:lnTo>
                    <a:cubicBezTo>
                      <a:pt x="4408097" y="881"/>
                      <a:pt x="4406116" y="220"/>
                      <a:pt x="4404135" y="220"/>
                    </a:cubicBezTo>
                    <a:cubicBezTo>
                      <a:pt x="4402153" y="220"/>
                      <a:pt x="4400172" y="881"/>
                      <a:pt x="4399291" y="1761"/>
                    </a:cubicBezTo>
                    <a:lnTo>
                      <a:pt x="4243864" y="150144"/>
                    </a:lnTo>
                    <a:lnTo>
                      <a:pt x="4118598" y="40068"/>
                    </a:lnTo>
                    <a:cubicBezTo>
                      <a:pt x="4117497" y="39187"/>
                      <a:pt x="4115736" y="38527"/>
                      <a:pt x="4113754" y="38527"/>
                    </a:cubicBezTo>
                    <a:cubicBezTo>
                      <a:pt x="4111773" y="38527"/>
                      <a:pt x="4110012" y="38967"/>
                      <a:pt x="4108911" y="40068"/>
                    </a:cubicBezTo>
                    <a:lnTo>
                      <a:pt x="3973958" y="150144"/>
                    </a:lnTo>
                    <a:lnTo>
                      <a:pt x="3807523" y="1981"/>
                    </a:lnTo>
                    <a:cubicBezTo>
                      <a:pt x="3806423" y="1101"/>
                      <a:pt x="3804661" y="440"/>
                      <a:pt x="3802460" y="440"/>
                    </a:cubicBezTo>
                    <a:cubicBezTo>
                      <a:pt x="3800479" y="440"/>
                      <a:pt x="3798497" y="1101"/>
                      <a:pt x="3797617" y="1981"/>
                    </a:cubicBezTo>
                    <a:lnTo>
                      <a:pt x="3628980" y="152345"/>
                    </a:lnTo>
                    <a:lnTo>
                      <a:pt x="3496449" y="40068"/>
                    </a:lnTo>
                    <a:cubicBezTo>
                      <a:pt x="3495348" y="39187"/>
                      <a:pt x="3493367" y="38527"/>
                      <a:pt x="3491386" y="38527"/>
                    </a:cubicBezTo>
                    <a:cubicBezTo>
                      <a:pt x="3489404" y="38527"/>
                      <a:pt x="3487643" y="39187"/>
                      <a:pt x="3486542" y="40068"/>
                    </a:cubicBezTo>
                    <a:lnTo>
                      <a:pt x="3362817" y="151464"/>
                    </a:lnTo>
                    <a:lnTo>
                      <a:pt x="3206289" y="1981"/>
                    </a:lnTo>
                    <a:cubicBezTo>
                      <a:pt x="3205188" y="881"/>
                      <a:pt x="3203427" y="440"/>
                      <a:pt x="3201226" y="440"/>
                    </a:cubicBezTo>
                    <a:cubicBezTo>
                      <a:pt x="3199024" y="440"/>
                      <a:pt x="3197263" y="1101"/>
                      <a:pt x="3196162" y="1981"/>
                    </a:cubicBezTo>
                    <a:lnTo>
                      <a:pt x="3068254" y="124606"/>
                    </a:lnTo>
                    <a:cubicBezTo>
                      <a:pt x="3068034" y="124826"/>
                      <a:pt x="3067814" y="124826"/>
                      <a:pt x="3067814" y="125046"/>
                    </a:cubicBezTo>
                    <a:lnTo>
                      <a:pt x="3067814" y="125046"/>
                    </a:lnTo>
                    <a:lnTo>
                      <a:pt x="3046459" y="144860"/>
                    </a:lnTo>
                    <a:lnTo>
                      <a:pt x="2911726" y="34344"/>
                    </a:lnTo>
                    <a:cubicBezTo>
                      <a:pt x="2910625" y="33463"/>
                      <a:pt x="2908864" y="32803"/>
                      <a:pt x="2906883" y="32803"/>
                    </a:cubicBezTo>
                    <a:cubicBezTo>
                      <a:pt x="2904902" y="32803"/>
                      <a:pt x="2903140" y="33463"/>
                      <a:pt x="2902039" y="34344"/>
                    </a:cubicBezTo>
                    <a:lnTo>
                      <a:pt x="2770829" y="147502"/>
                    </a:lnTo>
                    <a:lnTo>
                      <a:pt x="2614301" y="1761"/>
                    </a:lnTo>
                    <a:cubicBezTo>
                      <a:pt x="2613201" y="881"/>
                      <a:pt x="2611439" y="220"/>
                      <a:pt x="2609238" y="220"/>
                    </a:cubicBezTo>
                    <a:cubicBezTo>
                      <a:pt x="2607257" y="220"/>
                      <a:pt x="2605275" y="881"/>
                      <a:pt x="2604174" y="1761"/>
                    </a:cubicBezTo>
                    <a:lnTo>
                      <a:pt x="2440602" y="147502"/>
                    </a:lnTo>
                    <a:lnTo>
                      <a:pt x="2315996" y="34564"/>
                    </a:lnTo>
                    <a:cubicBezTo>
                      <a:pt x="2314895" y="33683"/>
                      <a:pt x="2313134" y="33023"/>
                      <a:pt x="2311153" y="33023"/>
                    </a:cubicBezTo>
                    <a:cubicBezTo>
                      <a:pt x="2309171" y="33023"/>
                      <a:pt x="2307410" y="33463"/>
                      <a:pt x="2306089" y="34344"/>
                    </a:cubicBezTo>
                    <a:lnTo>
                      <a:pt x="2159908" y="151244"/>
                    </a:lnTo>
                    <a:lnTo>
                      <a:pt x="1992373" y="1981"/>
                    </a:lnTo>
                    <a:cubicBezTo>
                      <a:pt x="1991272" y="1101"/>
                      <a:pt x="1989291" y="440"/>
                      <a:pt x="1987309" y="440"/>
                    </a:cubicBezTo>
                    <a:cubicBezTo>
                      <a:pt x="1985328" y="440"/>
                      <a:pt x="1983347" y="1101"/>
                      <a:pt x="1982246" y="1981"/>
                    </a:cubicBezTo>
                    <a:lnTo>
                      <a:pt x="1826819" y="150364"/>
                    </a:lnTo>
                    <a:lnTo>
                      <a:pt x="1694067" y="34344"/>
                    </a:lnTo>
                    <a:cubicBezTo>
                      <a:pt x="1692966" y="33463"/>
                      <a:pt x="1691205" y="32803"/>
                      <a:pt x="1689224" y="32803"/>
                    </a:cubicBezTo>
                    <a:cubicBezTo>
                      <a:pt x="1687243" y="32803"/>
                      <a:pt x="1685481" y="33243"/>
                      <a:pt x="1684381" y="34344"/>
                    </a:cubicBezTo>
                    <a:lnTo>
                      <a:pt x="1543704" y="152785"/>
                    </a:lnTo>
                    <a:lnTo>
                      <a:pt x="1370885" y="1981"/>
                    </a:lnTo>
                    <a:cubicBezTo>
                      <a:pt x="1369784" y="1101"/>
                      <a:pt x="1367802" y="440"/>
                      <a:pt x="1365821" y="440"/>
                    </a:cubicBezTo>
                    <a:cubicBezTo>
                      <a:pt x="1363840" y="440"/>
                      <a:pt x="1361858" y="1101"/>
                      <a:pt x="1360978" y="1981"/>
                    </a:cubicBezTo>
                    <a:lnTo>
                      <a:pt x="1205551" y="150364"/>
                    </a:lnTo>
                    <a:lnTo>
                      <a:pt x="1080504" y="40068"/>
                    </a:lnTo>
                    <a:cubicBezTo>
                      <a:pt x="1079404" y="39187"/>
                      <a:pt x="1077643" y="38527"/>
                      <a:pt x="1075661" y="38527"/>
                    </a:cubicBezTo>
                    <a:cubicBezTo>
                      <a:pt x="1073680" y="38527"/>
                      <a:pt x="1071919" y="38967"/>
                      <a:pt x="1070818" y="40068"/>
                    </a:cubicBezTo>
                    <a:lnTo>
                      <a:pt x="935865" y="150144"/>
                    </a:lnTo>
                    <a:lnTo>
                      <a:pt x="769650" y="1981"/>
                    </a:lnTo>
                    <a:cubicBezTo>
                      <a:pt x="768550" y="1101"/>
                      <a:pt x="766788" y="440"/>
                      <a:pt x="764587" y="440"/>
                    </a:cubicBezTo>
                    <a:cubicBezTo>
                      <a:pt x="762605" y="440"/>
                      <a:pt x="760624" y="1101"/>
                      <a:pt x="759743" y="1981"/>
                    </a:cubicBezTo>
                    <a:lnTo>
                      <a:pt x="590887" y="152345"/>
                    </a:lnTo>
                    <a:lnTo>
                      <a:pt x="458356" y="40068"/>
                    </a:lnTo>
                    <a:cubicBezTo>
                      <a:pt x="457255" y="39187"/>
                      <a:pt x="455274" y="38527"/>
                      <a:pt x="453292" y="38527"/>
                    </a:cubicBezTo>
                    <a:cubicBezTo>
                      <a:pt x="451311" y="38527"/>
                      <a:pt x="449550" y="39187"/>
                      <a:pt x="448449" y="40068"/>
                    </a:cubicBezTo>
                    <a:lnTo>
                      <a:pt x="324724" y="151464"/>
                    </a:lnTo>
                    <a:lnTo>
                      <a:pt x="168416" y="1981"/>
                    </a:lnTo>
                    <a:cubicBezTo>
                      <a:pt x="167315" y="1101"/>
                      <a:pt x="165554" y="440"/>
                      <a:pt x="163353" y="440"/>
                    </a:cubicBezTo>
                    <a:cubicBezTo>
                      <a:pt x="161371" y="440"/>
                      <a:pt x="159390" y="1101"/>
                      <a:pt x="158289" y="1981"/>
                    </a:cubicBezTo>
                    <a:lnTo>
                      <a:pt x="881" y="153005"/>
                    </a:lnTo>
                    <a:cubicBezTo>
                      <a:pt x="220" y="153446"/>
                      <a:pt x="0" y="154106"/>
                      <a:pt x="0" y="154767"/>
                    </a:cubicBezTo>
                    <a:cubicBezTo>
                      <a:pt x="0" y="155867"/>
                      <a:pt x="1101" y="156968"/>
                      <a:pt x="2862" y="157629"/>
                    </a:cubicBezTo>
                    <a:close/>
                    <a:moveTo>
                      <a:pt x="12021162" y="42269"/>
                    </a:moveTo>
                    <a:lnTo>
                      <a:pt x="12153914" y="151024"/>
                    </a:lnTo>
                    <a:lnTo>
                      <a:pt x="12020942" y="274309"/>
                    </a:lnTo>
                    <a:lnTo>
                      <a:pt x="11891493" y="153886"/>
                    </a:lnTo>
                    <a:lnTo>
                      <a:pt x="12021162" y="42269"/>
                    </a:lnTo>
                    <a:close/>
                    <a:moveTo>
                      <a:pt x="11424771" y="42489"/>
                    </a:moveTo>
                    <a:lnTo>
                      <a:pt x="11547836" y="154106"/>
                    </a:lnTo>
                    <a:lnTo>
                      <a:pt x="11412443" y="274749"/>
                    </a:lnTo>
                    <a:lnTo>
                      <a:pt x="11280792" y="157629"/>
                    </a:lnTo>
                    <a:lnTo>
                      <a:pt x="11424771" y="42489"/>
                    </a:lnTo>
                    <a:close/>
                    <a:moveTo>
                      <a:pt x="10803063" y="42489"/>
                    </a:moveTo>
                    <a:lnTo>
                      <a:pt x="10934274" y="156968"/>
                    </a:lnTo>
                    <a:lnTo>
                      <a:pt x="10810769" y="274749"/>
                    </a:lnTo>
                    <a:lnTo>
                      <a:pt x="10664807" y="158729"/>
                    </a:lnTo>
                    <a:lnTo>
                      <a:pt x="10803063" y="42489"/>
                    </a:lnTo>
                    <a:close/>
                    <a:moveTo>
                      <a:pt x="10189500" y="47773"/>
                    </a:moveTo>
                    <a:lnTo>
                      <a:pt x="10312785" y="156748"/>
                    </a:lnTo>
                    <a:lnTo>
                      <a:pt x="10189500" y="274309"/>
                    </a:lnTo>
                    <a:lnTo>
                      <a:pt x="10056969" y="156088"/>
                    </a:lnTo>
                    <a:lnTo>
                      <a:pt x="10189500" y="47773"/>
                    </a:lnTo>
                    <a:close/>
                    <a:moveTo>
                      <a:pt x="9567792" y="47993"/>
                    </a:moveTo>
                    <a:lnTo>
                      <a:pt x="9698122" y="158509"/>
                    </a:lnTo>
                    <a:lnTo>
                      <a:pt x="9567792" y="274529"/>
                    </a:lnTo>
                    <a:lnTo>
                      <a:pt x="9445828" y="158069"/>
                    </a:lnTo>
                    <a:lnTo>
                      <a:pt x="9567792" y="47993"/>
                    </a:lnTo>
                    <a:close/>
                    <a:moveTo>
                      <a:pt x="8983069" y="42269"/>
                    </a:moveTo>
                    <a:lnTo>
                      <a:pt x="9115821" y="151024"/>
                    </a:lnTo>
                    <a:lnTo>
                      <a:pt x="8982849" y="274309"/>
                    </a:lnTo>
                    <a:lnTo>
                      <a:pt x="8853400" y="153886"/>
                    </a:lnTo>
                    <a:lnTo>
                      <a:pt x="8983069" y="42269"/>
                    </a:lnTo>
                    <a:close/>
                    <a:moveTo>
                      <a:pt x="8386678" y="42489"/>
                    </a:moveTo>
                    <a:lnTo>
                      <a:pt x="8509743" y="154106"/>
                    </a:lnTo>
                    <a:lnTo>
                      <a:pt x="8374350" y="274749"/>
                    </a:lnTo>
                    <a:lnTo>
                      <a:pt x="8242699" y="157629"/>
                    </a:lnTo>
                    <a:lnTo>
                      <a:pt x="8386678" y="42489"/>
                    </a:lnTo>
                    <a:close/>
                    <a:moveTo>
                      <a:pt x="7764970" y="42489"/>
                    </a:moveTo>
                    <a:lnTo>
                      <a:pt x="7896180" y="156968"/>
                    </a:lnTo>
                    <a:lnTo>
                      <a:pt x="7772676" y="274749"/>
                    </a:lnTo>
                    <a:lnTo>
                      <a:pt x="7626715" y="158729"/>
                    </a:lnTo>
                    <a:lnTo>
                      <a:pt x="7764970" y="42489"/>
                    </a:lnTo>
                    <a:close/>
                    <a:moveTo>
                      <a:pt x="7151407" y="47773"/>
                    </a:moveTo>
                    <a:lnTo>
                      <a:pt x="7274692" y="156748"/>
                    </a:lnTo>
                    <a:lnTo>
                      <a:pt x="7151407" y="274309"/>
                    </a:lnTo>
                    <a:lnTo>
                      <a:pt x="7018876" y="156088"/>
                    </a:lnTo>
                    <a:lnTo>
                      <a:pt x="7151407" y="47773"/>
                    </a:lnTo>
                    <a:close/>
                    <a:moveTo>
                      <a:pt x="6529699" y="47993"/>
                    </a:moveTo>
                    <a:lnTo>
                      <a:pt x="6660029" y="158509"/>
                    </a:lnTo>
                    <a:lnTo>
                      <a:pt x="6529699" y="274529"/>
                    </a:lnTo>
                    <a:lnTo>
                      <a:pt x="6407735" y="158069"/>
                    </a:lnTo>
                    <a:lnTo>
                      <a:pt x="6529699" y="47993"/>
                    </a:lnTo>
                    <a:close/>
                    <a:moveTo>
                      <a:pt x="5945196" y="42269"/>
                    </a:moveTo>
                    <a:lnTo>
                      <a:pt x="6077948" y="151024"/>
                    </a:lnTo>
                    <a:lnTo>
                      <a:pt x="5944976" y="274309"/>
                    </a:lnTo>
                    <a:lnTo>
                      <a:pt x="5815527" y="153886"/>
                    </a:lnTo>
                    <a:lnTo>
                      <a:pt x="5945196" y="42269"/>
                    </a:lnTo>
                    <a:close/>
                    <a:moveTo>
                      <a:pt x="5348806" y="42489"/>
                    </a:moveTo>
                    <a:lnTo>
                      <a:pt x="5471870" y="154106"/>
                    </a:lnTo>
                    <a:lnTo>
                      <a:pt x="5336477" y="274749"/>
                    </a:lnTo>
                    <a:lnTo>
                      <a:pt x="5204826" y="157629"/>
                    </a:lnTo>
                    <a:lnTo>
                      <a:pt x="5348806" y="42489"/>
                    </a:lnTo>
                    <a:close/>
                    <a:moveTo>
                      <a:pt x="4727097" y="42489"/>
                    </a:moveTo>
                    <a:lnTo>
                      <a:pt x="4858308" y="156968"/>
                    </a:lnTo>
                    <a:lnTo>
                      <a:pt x="4734802" y="274749"/>
                    </a:lnTo>
                    <a:lnTo>
                      <a:pt x="4588842" y="158729"/>
                    </a:lnTo>
                    <a:lnTo>
                      <a:pt x="4727097" y="42489"/>
                    </a:lnTo>
                    <a:close/>
                    <a:moveTo>
                      <a:pt x="4113534" y="47773"/>
                    </a:moveTo>
                    <a:lnTo>
                      <a:pt x="4236819" y="156748"/>
                    </a:lnTo>
                    <a:lnTo>
                      <a:pt x="4113534" y="274309"/>
                    </a:lnTo>
                    <a:lnTo>
                      <a:pt x="3981003" y="156088"/>
                    </a:lnTo>
                    <a:lnTo>
                      <a:pt x="4113534" y="47773"/>
                    </a:lnTo>
                    <a:close/>
                    <a:moveTo>
                      <a:pt x="3491826" y="47993"/>
                    </a:moveTo>
                    <a:lnTo>
                      <a:pt x="3622156" y="158509"/>
                    </a:lnTo>
                    <a:lnTo>
                      <a:pt x="3491826" y="274529"/>
                    </a:lnTo>
                    <a:lnTo>
                      <a:pt x="3369862" y="158069"/>
                    </a:lnTo>
                    <a:lnTo>
                      <a:pt x="3491826" y="47993"/>
                    </a:lnTo>
                    <a:close/>
                    <a:moveTo>
                      <a:pt x="2907103" y="42269"/>
                    </a:moveTo>
                    <a:lnTo>
                      <a:pt x="3039855" y="151024"/>
                    </a:lnTo>
                    <a:lnTo>
                      <a:pt x="2906883" y="274309"/>
                    </a:lnTo>
                    <a:lnTo>
                      <a:pt x="2777434" y="153886"/>
                    </a:lnTo>
                    <a:lnTo>
                      <a:pt x="2907103" y="42269"/>
                    </a:lnTo>
                    <a:close/>
                    <a:moveTo>
                      <a:pt x="2310712" y="42489"/>
                    </a:moveTo>
                    <a:lnTo>
                      <a:pt x="2433777" y="154106"/>
                    </a:lnTo>
                    <a:lnTo>
                      <a:pt x="2298384" y="274749"/>
                    </a:lnTo>
                    <a:lnTo>
                      <a:pt x="2166733" y="157629"/>
                    </a:lnTo>
                    <a:lnTo>
                      <a:pt x="2310712" y="42489"/>
                    </a:lnTo>
                    <a:close/>
                    <a:moveTo>
                      <a:pt x="1689004" y="42489"/>
                    </a:moveTo>
                    <a:lnTo>
                      <a:pt x="1820214" y="156968"/>
                    </a:lnTo>
                    <a:lnTo>
                      <a:pt x="1696709" y="274749"/>
                    </a:lnTo>
                    <a:lnTo>
                      <a:pt x="1550749" y="158729"/>
                    </a:lnTo>
                    <a:lnTo>
                      <a:pt x="1689004" y="42489"/>
                    </a:lnTo>
                    <a:close/>
                    <a:moveTo>
                      <a:pt x="1075441" y="47773"/>
                    </a:moveTo>
                    <a:lnTo>
                      <a:pt x="1198726" y="156748"/>
                    </a:lnTo>
                    <a:lnTo>
                      <a:pt x="1075441" y="274309"/>
                    </a:lnTo>
                    <a:lnTo>
                      <a:pt x="942910" y="156088"/>
                    </a:lnTo>
                    <a:lnTo>
                      <a:pt x="1075441" y="47773"/>
                    </a:lnTo>
                    <a:close/>
                    <a:moveTo>
                      <a:pt x="453733" y="47993"/>
                    </a:moveTo>
                    <a:lnTo>
                      <a:pt x="584062" y="158509"/>
                    </a:lnTo>
                    <a:lnTo>
                      <a:pt x="453733" y="274529"/>
                    </a:lnTo>
                    <a:lnTo>
                      <a:pt x="331769" y="158069"/>
                    </a:lnTo>
                    <a:lnTo>
                      <a:pt x="453733" y="4799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8" name="任意多边形: 形状 8347">
                <a:extLst>
                  <a:ext uri="{FF2B5EF4-FFF2-40B4-BE49-F238E27FC236}">
                    <a16:creationId xmlns:a16="http://schemas.microsoft.com/office/drawing/2014/main" xmlns="" id="{F10E89A6-FA1F-427E-A81B-AFFD59F869B7}"/>
                  </a:ext>
                </a:extLst>
              </p:cNvPr>
              <p:cNvSpPr/>
              <p:nvPr/>
            </p:nvSpPr>
            <p:spPr>
              <a:xfrm>
                <a:off x="0" y="6276806"/>
                <a:ext cx="12192000" cy="281794"/>
              </a:xfrm>
              <a:custGeom>
                <a:avLst/>
                <a:gdLst>
                  <a:gd name="connsiteX0" fmla="*/ 2862 w 12191999"/>
                  <a:gd name="connsiteY0" fmla="*/ 157188 h 281794"/>
                  <a:gd name="connsiteX1" fmla="*/ 11008 w 12191999"/>
                  <a:gd name="connsiteY1" fmla="*/ 156088 h 281794"/>
                  <a:gd name="connsiteX2" fmla="*/ 163573 w 12191999"/>
                  <a:gd name="connsiteY2" fmla="*/ 9907 h 281794"/>
                  <a:gd name="connsiteX3" fmla="*/ 448669 w 12191999"/>
                  <a:gd name="connsiteY3" fmla="*/ 282235 h 281794"/>
                  <a:gd name="connsiteX4" fmla="*/ 453733 w 12191999"/>
                  <a:gd name="connsiteY4" fmla="*/ 283776 h 281794"/>
                  <a:gd name="connsiteX5" fmla="*/ 458796 w 12191999"/>
                  <a:gd name="connsiteY5" fmla="*/ 282235 h 281794"/>
                  <a:gd name="connsiteX6" fmla="*/ 764807 w 12191999"/>
                  <a:gd name="connsiteY6" fmla="*/ 9467 h 281794"/>
                  <a:gd name="connsiteX7" fmla="*/ 1070818 w 12191999"/>
                  <a:gd name="connsiteY7" fmla="*/ 282235 h 281794"/>
                  <a:gd name="connsiteX8" fmla="*/ 1075881 w 12191999"/>
                  <a:gd name="connsiteY8" fmla="*/ 283776 h 281794"/>
                  <a:gd name="connsiteX9" fmla="*/ 1080725 w 12191999"/>
                  <a:gd name="connsiteY9" fmla="*/ 282235 h 281794"/>
                  <a:gd name="connsiteX10" fmla="*/ 1366041 w 12191999"/>
                  <a:gd name="connsiteY10" fmla="*/ 9687 h 281794"/>
                  <a:gd name="connsiteX11" fmla="*/ 1534457 w 12191999"/>
                  <a:gd name="connsiteY11" fmla="*/ 156968 h 281794"/>
                  <a:gd name="connsiteX12" fmla="*/ 1692306 w 12191999"/>
                  <a:gd name="connsiteY12" fmla="*/ 282455 h 281794"/>
                  <a:gd name="connsiteX13" fmla="*/ 1697370 w 12191999"/>
                  <a:gd name="connsiteY13" fmla="*/ 283776 h 281794"/>
                  <a:gd name="connsiteX14" fmla="*/ 1702213 w 12191999"/>
                  <a:gd name="connsiteY14" fmla="*/ 282235 h 281794"/>
                  <a:gd name="connsiteX15" fmla="*/ 1987529 w 12191999"/>
                  <a:gd name="connsiteY15" fmla="*/ 9687 h 281794"/>
                  <a:gd name="connsiteX16" fmla="*/ 2293320 w 12191999"/>
                  <a:gd name="connsiteY16" fmla="*/ 282235 h 281794"/>
                  <a:gd name="connsiteX17" fmla="*/ 2298384 w 12191999"/>
                  <a:gd name="connsiteY17" fmla="*/ 283776 h 281794"/>
                  <a:gd name="connsiteX18" fmla="*/ 2303227 w 12191999"/>
                  <a:gd name="connsiteY18" fmla="*/ 282235 h 281794"/>
                  <a:gd name="connsiteX19" fmla="*/ 2609238 w 12191999"/>
                  <a:gd name="connsiteY19" fmla="*/ 9687 h 281794"/>
                  <a:gd name="connsiteX20" fmla="*/ 2902039 w 12191999"/>
                  <a:gd name="connsiteY20" fmla="*/ 282235 h 281794"/>
                  <a:gd name="connsiteX21" fmla="*/ 2907103 w 12191999"/>
                  <a:gd name="connsiteY21" fmla="*/ 283776 h 281794"/>
                  <a:gd name="connsiteX22" fmla="*/ 2912167 w 12191999"/>
                  <a:gd name="connsiteY22" fmla="*/ 282235 h 281794"/>
                  <a:gd name="connsiteX23" fmla="*/ 3046679 w 12191999"/>
                  <a:gd name="connsiteY23" fmla="*/ 157409 h 281794"/>
                  <a:gd name="connsiteX24" fmla="*/ 3049101 w 12191999"/>
                  <a:gd name="connsiteY24" fmla="*/ 156088 h 281794"/>
                  <a:gd name="connsiteX25" fmla="*/ 3201666 w 12191999"/>
                  <a:gd name="connsiteY25" fmla="*/ 9907 h 281794"/>
                  <a:gd name="connsiteX26" fmla="*/ 3486763 w 12191999"/>
                  <a:gd name="connsiteY26" fmla="*/ 282235 h 281794"/>
                  <a:gd name="connsiteX27" fmla="*/ 3491826 w 12191999"/>
                  <a:gd name="connsiteY27" fmla="*/ 283776 h 281794"/>
                  <a:gd name="connsiteX28" fmla="*/ 3496889 w 12191999"/>
                  <a:gd name="connsiteY28" fmla="*/ 282235 h 281794"/>
                  <a:gd name="connsiteX29" fmla="*/ 3802900 w 12191999"/>
                  <a:gd name="connsiteY29" fmla="*/ 9467 h 281794"/>
                  <a:gd name="connsiteX30" fmla="*/ 4108911 w 12191999"/>
                  <a:gd name="connsiteY30" fmla="*/ 282235 h 281794"/>
                  <a:gd name="connsiteX31" fmla="*/ 4113974 w 12191999"/>
                  <a:gd name="connsiteY31" fmla="*/ 283776 h 281794"/>
                  <a:gd name="connsiteX32" fmla="*/ 4118818 w 12191999"/>
                  <a:gd name="connsiteY32" fmla="*/ 282235 h 281794"/>
                  <a:gd name="connsiteX33" fmla="*/ 4404135 w 12191999"/>
                  <a:gd name="connsiteY33" fmla="*/ 9687 h 281794"/>
                  <a:gd name="connsiteX34" fmla="*/ 4572551 w 12191999"/>
                  <a:gd name="connsiteY34" fmla="*/ 156968 h 281794"/>
                  <a:gd name="connsiteX35" fmla="*/ 4730399 w 12191999"/>
                  <a:gd name="connsiteY35" fmla="*/ 282455 h 281794"/>
                  <a:gd name="connsiteX36" fmla="*/ 4735463 w 12191999"/>
                  <a:gd name="connsiteY36" fmla="*/ 283776 h 281794"/>
                  <a:gd name="connsiteX37" fmla="*/ 4740306 w 12191999"/>
                  <a:gd name="connsiteY37" fmla="*/ 282235 h 281794"/>
                  <a:gd name="connsiteX38" fmla="*/ 5025623 w 12191999"/>
                  <a:gd name="connsiteY38" fmla="*/ 9907 h 281794"/>
                  <a:gd name="connsiteX39" fmla="*/ 5331413 w 12191999"/>
                  <a:gd name="connsiteY39" fmla="*/ 282235 h 281794"/>
                  <a:gd name="connsiteX40" fmla="*/ 5336477 w 12191999"/>
                  <a:gd name="connsiteY40" fmla="*/ 283776 h 281794"/>
                  <a:gd name="connsiteX41" fmla="*/ 5341320 w 12191999"/>
                  <a:gd name="connsiteY41" fmla="*/ 282235 h 281794"/>
                  <a:gd name="connsiteX42" fmla="*/ 5647331 w 12191999"/>
                  <a:gd name="connsiteY42" fmla="*/ 9687 h 281794"/>
                  <a:gd name="connsiteX43" fmla="*/ 5940133 w 12191999"/>
                  <a:gd name="connsiteY43" fmla="*/ 282235 h 281794"/>
                  <a:gd name="connsiteX44" fmla="*/ 5945196 w 12191999"/>
                  <a:gd name="connsiteY44" fmla="*/ 283776 h 281794"/>
                  <a:gd name="connsiteX45" fmla="*/ 5950260 w 12191999"/>
                  <a:gd name="connsiteY45" fmla="*/ 282235 h 281794"/>
                  <a:gd name="connsiteX46" fmla="*/ 6084993 w 12191999"/>
                  <a:gd name="connsiteY46" fmla="*/ 157188 h 281794"/>
                  <a:gd name="connsiteX47" fmla="*/ 6086974 w 12191999"/>
                  <a:gd name="connsiteY47" fmla="*/ 156088 h 281794"/>
                  <a:gd name="connsiteX48" fmla="*/ 6111851 w 12191999"/>
                  <a:gd name="connsiteY48" fmla="*/ 132311 h 281794"/>
                  <a:gd name="connsiteX49" fmla="*/ 6116254 w 12191999"/>
                  <a:gd name="connsiteY49" fmla="*/ 128128 h 281794"/>
                  <a:gd name="connsiteX50" fmla="*/ 6116694 w 12191999"/>
                  <a:gd name="connsiteY50" fmla="*/ 127468 h 281794"/>
                  <a:gd name="connsiteX51" fmla="*/ 6239539 w 12191999"/>
                  <a:gd name="connsiteY51" fmla="*/ 9907 h 281794"/>
                  <a:gd name="connsiteX52" fmla="*/ 6524635 w 12191999"/>
                  <a:gd name="connsiteY52" fmla="*/ 282235 h 281794"/>
                  <a:gd name="connsiteX53" fmla="*/ 6529699 w 12191999"/>
                  <a:gd name="connsiteY53" fmla="*/ 283776 h 281794"/>
                  <a:gd name="connsiteX54" fmla="*/ 6534763 w 12191999"/>
                  <a:gd name="connsiteY54" fmla="*/ 282235 h 281794"/>
                  <a:gd name="connsiteX55" fmla="*/ 6840773 w 12191999"/>
                  <a:gd name="connsiteY55" fmla="*/ 9467 h 281794"/>
                  <a:gd name="connsiteX56" fmla="*/ 7146784 w 12191999"/>
                  <a:gd name="connsiteY56" fmla="*/ 282235 h 281794"/>
                  <a:gd name="connsiteX57" fmla="*/ 7151848 w 12191999"/>
                  <a:gd name="connsiteY57" fmla="*/ 283776 h 281794"/>
                  <a:gd name="connsiteX58" fmla="*/ 7156691 w 12191999"/>
                  <a:gd name="connsiteY58" fmla="*/ 282235 h 281794"/>
                  <a:gd name="connsiteX59" fmla="*/ 7442007 w 12191999"/>
                  <a:gd name="connsiteY59" fmla="*/ 9687 h 281794"/>
                  <a:gd name="connsiteX60" fmla="*/ 7610423 w 12191999"/>
                  <a:gd name="connsiteY60" fmla="*/ 156968 h 281794"/>
                  <a:gd name="connsiteX61" fmla="*/ 7768273 w 12191999"/>
                  <a:gd name="connsiteY61" fmla="*/ 282455 h 281794"/>
                  <a:gd name="connsiteX62" fmla="*/ 7773336 w 12191999"/>
                  <a:gd name="connsiteY62" fmla="*/ 283776 h 281794"/>
                  <a:gd name="connsiteX63" fmla="*/ 7778179 w 12191999"/>
                  <a:gd name="connsiteY63" fmla="*/ 282235 h 281794"/>
                  <a:gd name="connsiteX64" fmla="*/ 8063496 w 12191999"/>
                  <a:gd name="connsiteY64" fmla="*/ 9907 h 281794"/>
                  <a:gd name="connsiteX65" fmla="*/ 8369287 w 12191999"/>
                  <a:gd name="connsiteY65" fmla="*/ 282235 h 281794"/>
                  <a:gd name="connsiteX66" fmla="*/ 8374350 w 12191999"/>
                  <a:gd name="connsiteY66" fmla="*/ 283776 h 281794"/>
                  <a:gd name="connsiteX67" fmla="*/ 8379194 w 12191999"/>
                  <a:gd name="connsiteY67" fmla="*/ 282235 h 281794"/>
                  <a:gd name="connsiteX68" fmla="*/ 8685204 w 12191999"/>
                  <a:gd name="connsiteY68" fmla="*/ 9687 h 281794"/>
                  <a:gd name="connsiteX69" fmla="*/ 8978006 w 12191999"/>
                  <a:gd name="connsiteY69" fmla="*/ 282235 h 281794"/>
                  <a:gd name="connsiteX70" fmla="*/ 8983069 w 12191999"/>
                  <a:gd name="connsiteY70" fmla="*/ 283776 h 281794"/>
                  <a:gd name="connsiteX71" fmla="*/ 8988133 w 12191999"/>
                  <a:gd name="connsiteY71" fmla="*/ 282235 h 281794"/>
                  <a:gd name="connsiteX72" fmla="*/ 9122645 w 12191999"/>
                  <a:gd name="connsiteY72" fmla="*/ 157409 h 281794"/>
                  <a:gd name="connsiteX73" fmla="*/ 9125067 w 12191999"/>
                  <a:gd name="connsiteY73" fmla="*/ 156088 h 281794"/>
                  <a:gd name="connsiteX74" fmla="*/ 9277632 w 12191999"/>
                  <a:gd name="connsiteY74" fmla="*/ 9907 h 281794"/>
                  <a:gd name="connsiteX75" fmla="*/ 9562729 w 12191999"/>
                  <a:gd name="connsiteY75" fmla="*/ 282235 h 281794"/>
                  <a:gd name="connsiteX76" fmla="*/ 9567792 w 12191999"/>
                  <a:gd name="connsiteY76" fmla="*/ 283776 h 281794"/>
                  <a:gd name="connsiteX77" fmla="*/ 9572855 w 12191999"/>
                  <a:gd name="connsiteY77" fmla="*/ 282235 h 281794"/>
                  <a:gd name="connsiteX78" fmla="*/ 9878866 w 12191999"/>
                  <a:gd name="connsiteY78" fmla="*/ 9467 h 281794"/>
                  <a:gd name="connsiteX79" fmla="*/ 10184877 w 12191999"/>
                  <a:gd name="connsiteY79" fmla="*/ 282235 h 281794"/>
                  <a:gd name="connsiteX80" fmla="*/ 10189941 w 12191999"/>
                  <a:gd name="connsiteY80" fmla="*/ 283776 h 281794"/>
                  <a:gd name="connsiteX81" fmla="*/ 10194784 w 12191999"/>
                  <a:gd name="connsiteY81" fmla="*/ 282235 h 281794"/>
                  <a:gd name="connsiteX82" fmla="*/ 10480100 w 12191999"/>
                  <a:gd name="connsiteY82" fmla="*/ 9687 h 281794"/>
                  <a:gd name="connsiteX83" fmla="*/ 10648516 w 12191999"/>
                  <a:gd name="connsiteY83" fmla="*/ 156968 h 281794"/>
                  <a:gd name="connsiteX84" fmla="*/ 10806366 w 12191999"/>
                  <a:gd name="connsiteY84" fmla="*/ 282455 h 281794"/>
                  <a:gd name="connsiteX85" fmla="*/ 10811429 w 12191999"/>
                  <a:gd name="connsiteY85" fmla="*/ 283776 h 281794"/>
                  <a:gd name="connsiteX86" fmla="*/ 10816272 w 12191999"/>
                  <a:gd name="connsiteY86" fmla="*/ 282235 h 281794"/>
                  <a:gd name="connsiteX87" fmla="*/ 11101589 w 12191999"/>
                  <a:gd name="connsiteY87" fmla="*/ 9907 h 281794"/>
                  <a:gd name="connsiteX88" fmla="*/ 11407380 w 12191999"/>
                  <a:gd name="connsiteY88" fmla="*/ 282235 h 281794"/>
                  <a:gd name="connsiteX89" fmla="*/ 11412443 w 12191999"/>
                  <a:gd name="connsiteY89" fmla="*/ 283776 h 281794"/>
                  <a:gd name="connsiteX90" fmla="*/ 11417286 w 12191999"/>
                  <a:gd name="connsiteY90" fmla="*/ 282235 h 281794"/>
                  <a:gd name="connsiteX91" fmla="*/ 11723297 w 12191999"/>
                  <a:gd name="connsiteY91" fmla="*/ 9687 h 281794"/>
                  <a:gd name="connsiteX92" fmla="*/ 12016099 w 12191999"/>
                  <a:gd name="connsiteY92" fmla="*/ 282235 h 281794"/>
                  <a:gd name="connsiteX93" fmla="*/ 12021162 w 12191999"/>
                  <a:gd name="connsiteY93" fmla="*/ 283776 h 281794"/>
                  <a:gd name="connsiteX94" fmla="*/ 12026226 w 12191999"/>
                  <a:gd name="connsiteY94" fmla="*/ 282235 h 281794"/>
                  <a:gd name="connsiteX95" fmla="*/ 12192220 w 12191999"/>
                  <a:gd name="connsiteY95" fmla="*/ 128128 h 281794"/>
                  <a:gd name="connsiteX96" fmla="*/ 12190239 w 12191999"/>
                  <a:gd name="connsiteY96" fmla="*/ 123505 h 281794"/>
                  <a:gd name="connsiteX97" fmla="*/ 12182093 w 12191999"/>
                  <a:gd name="connsiteY97" fmla="*/ 124606 h 281794"/>
                  <a:gd name="connsiteX98" fmla="*/ 12021162 w 12191999"/>
                  <a:gd name="connsiteY98" fmla="*/ 274089 h 281794"/>
                  <a:gd name="connsiteX99" fmla="*/ 11728360 w 12191999"/>
                  <a:gd name="connsiteY99" fmla="*/ 1761 h 281794"/>
                  <a:gd name="connsiteX100" fmla="*/ 11723518 w 12191999"/>
                  <a:gd name="connsiteY100" fmla="*/ 220 h 281794"/>
                  <a:gd name="connsiteX101" fmla="*/ 11718454 w 12191999"/>
                  <a:gd name="connsiteY101" fmla="*/ 1761 h 281794"/>
                  <a:gd name="connsiteX102" fmla="*/ 11412443 w 12191999"/>
                  <a:gd name="connsiteY102" fmla="*/ 274529 h 281794"/>
                  <a:gd name="connsiteX103" fmla="*/ 11106432 w 12191999"/>
                  <a:gd name="connsiteY103" fmla="*/ 1761 h 281794"/>
                  <a:gd name="connsiteX104" fmla="*/ 11101369 w 12191999"/>
                  <a:gd name="connsiteY104" fmla="*/ 220 h 281794"/>
                  <a:gd name="connsiteX105" fmla="*/ 11096525 w 12191999"/>
                  <a:gd name="connsiteY105" fmla="*/ 1761 h 281794"/>
                  <a:gd name="connsiteX106" fmla="*/ 10810989 w 12191999"/>
                  <a:gd name="connsiteY106" fmla="*/ 274529 h 281794"/>
                  <a:gd name="connsiteX107" fmla="*/ 10658423 w 12191999"/>
                  <a:gd name="connsiteY107" fmla="*/ 153226 h 281794"/>
                  <a:gd name="connsiteX108" fmla="*/ 10485164 w 12191999"/>
                  <a:gd name="connsiteY108" fmla="*/ 1761 h 281794"/>
                  <a:gd name="connsiteX109" fmla="*/ 10480100 w 12191999"/>
                  <a:gd name="connsiteY109" fmla="*/ 220 h 281794"/>
                  <a:gd name="connsiteX110" fmla="*/ 10475258 w 12191999"/>
                  <a:gd name="connsiteY110" fmla="*/ 1761 h 281794"/>
                  <a:gd name="connsiteX111" fmla="*/ 10189941 w 12191999"/>
                  <a:gd name="connsiteY111" fmla="*/ 274089 h 281794"/>
                  <a:gd name="connsiteX112" fmla="*/ 9883710 w 12191999"/>
                  <a:gd name="connsiteY112" fmla="*/ 1541 h 281794"/>
                  <a:gd name="connsiteX113" fmla="*/ 9878647 w 12191999"/>
                  <a:gd name="connsiteY113" fmla="*/ 0 h 281794"/>
                  <a:gd name="connsiteX114" fmla="*/ 9873803 w 12191999"/>
                  <a:gd name="connsiteY114" fmla="*/ 1541 h 281794"/>
                  <a:gd name="connsiteX115" fmla="*/ 9567792 w 12191999"/>
                  <a:gd name="connsiteY115" fmla="*/ 274089 h 281794"/>
                  <a:gd name="connsiteX116" fmla="*/ 9282475 w 12191999"/>
                  <a:gd name="connsiteY116" fmla="*/ 1761 h 281794"/>
                  <a:gd name="connsiteX117" fmla="*/ 9277412 w 12191999"/>
                  <a:gd name="connsiteY117" fmla="*/ 220 h 281794"/>
                  <a:gd name="connsiteX118" fmla="*/ 9272348 w 12191999"/>
                  <a:gd name="connsiteY118" fmla="*/ 1761 h 281794"/>
                  <a:gd name="connsiteX119" fmla="*/ 9144441 w 12191999"/>
                  <a:gd name="connsiteY119" fmla="*/ 124386 h 281794"/>
                  <a:gd name="connsiteX120" fmla="*/ 9144000 w 12191999"/>
                  <a:gd name="connsiteY120" fmla="*/ 124826 h 281794"/>
                  <a:gd name="connsiteX121" fmla="*/ 8983069 w 12191999"/>
                  <a:gd name="connsiteY121" fmla="*/ 274309 h 281794"/>
                  <a:gd name="connsiteX122" fmla="*/ 8690267 w 12191999"/>
                  <a:gd name="connsiteY122" fmla="*/ 1981 h 281794"/>
                  <a:gd name="connsiteX123" fmla="*/ 8685424 w 12191999"/>
                  <a:gd name="connsiteY123" fmla="*/ 440 h 281794"/>
                  <a:gd name="connsiteX124" fmla="*/ 8680360 w 12191999"/>
                  <a:gd name="connsiteY124" fmla="*/ 1981 h 281794"/>
                  <a:gd name="connsiteX125" fmla="*/ 8374350 w 12191999"/>
                  <a:gd name="connsiteY125" fmla="*/ 274749 h 281794"/>
                  <a:gd name="connsiteX126" fmla="*/ 8068339 w 12191999"/>
                  <a:gd name="connsiteY126" fmla="*/ 1981 h 281794"/>
                  <a:gd name="connsiteX127" fmla="*/ 8063276 w 12191999"/>
                  <a:gd name="connsiteY127" fmla="*/ 440 h 281794"/>
                  <a:gd name="connsiteX128" fmla="*/ 8058432 w 12191999"/>
                  <a:gd name="connsiteY128" fmla="*/ 1981 h 281794"/>
                  <a:gd name="connsiteX129" fmla="*/ 7772895 w 12191999"/>
                  <a:gd name="connsiteY129" fmla="*/ 274749 h 281794"/>
                  <a:gd name="connsiteX130" fmla="*/ 7620330 w 12191999"/>
                  <a:gd name="connsiteY130" fmla="*/ 153446 h 281794"/>
                  <a:gd name="connsiteX131" fmla="*/ 7447071 w 12191999"/>
                  <a:gd name="connsiteY131" fmla="*/ 1981 h 281794"/>
                  <a:gd name="connsiteX132" fmla="*/ 7442007 w 12191999"/>
                  <a:gd name="connsiteY132" fmla="*/ 440 h 281794"/>
                  <a:gd name="connsiteX133" fmla="*/ 7437164 w 12191999"/>
                  <a:gd name="connsiteY133" fmla="*/ 1981 h 281794"/>
                  <a:gd name="connsiteX134" fmla="*/ 7151848 w 12191999"/>
                  <a:gd name="connsiteY134" fmla="*/ 274309 h 281794"/>
                  <a:gd name="connsiteX135" fmla="*/ 6845617 w 12191999"/>
                  <a:gd name="connsiteY135" fmla="*/ 1541 h 281794"/>
                  <a:gd name="connsiteX136" fmla="*/ 6840553 w 12191999"/>
                  <a:gd name="connsiteY136" fmla="*/ 0 h 281794"/>
                  <a:gd name="connsiteX137" fmla="*/ 6835710 w 12191999"/>
                  <a:gd name="connsiteY137" fmla="*/ 1541 h 281794"/>
                  <a:gd name="connsiteX138" fmla="*/ 6529699 w 12191999"/>
                  <a:gd name="connsiteY138" fmla="*/ 274089 h 281794"/>
                  <a:gd name="connsiteX139" fmla="*/ 6244382 w 12191999"/>
                  <a:gd name="connsiteY139" fmla="*/ 1761 h 281794"/>
                  <a:gd name="connsiteX140" fmla="*/ 6239319 w 12191999"/>
                  <a:gd name="connsiteY140" fmla="*/ 220 h 281794"/>
                  <a:gd name="connsiteX141" fmla="*/ 6234256 w 12191999"/>
                  <a:gd name="connsiteY141" fmla="*/ 1761 h 281794"/>
                  <a:gd name="connsiteX142" fmla="*/ 6101724 w 12191999"/>
                  <a:gd name="connsiteY142" fmla="*/ 128789 h 281794"/>
                  <a:gd name="connsiteX143" fmla="*/ 5944976 w 12191999"/>
                  <a:gd name="connsiteY143" fmla="*/ 274089 h 281794"/>
                  <a:gd name="connsiteX144" fmla="*/ 5652174 w 12191999"/>
                  <a:gd name="connsiteY144" fmla="*/ 1761 h 281794"/>
                  <a:gd name="connsiteX145" fmla="*/ 5647331 w 12191999"/>
                  <a:gd name="connsiteY145" fmla="*/ 220 h 281794"/>
                  <a:gd name="connsiteX146" fmla="*/ 5642267 w 12191999"/>
                  <a:gd name="connsiteY146" fmla="*/ 1761 h 281794"/>
                  <a:gd name="connsiteX147" fmla="*/ 5336257 w 12191999"/>
                  <a:gd name="connsiteY147" fmla="*/ 274529 h 281794"/>
                  <a:gd name="connsiteX148" fmla="*/ 5030466 w 12191999"/>
                  <a:gd name="connsiteY148" fmla="*/ 1541 h 281794"/>
                  <a:gd name="connsiteX149" fmla="*/ 5025403 w 12191999"/>
                  <a:gd name="connsiteY149" fmla="*/ 0 h 281794"/>
                  <a:gd name="connsiteX150" fmla="*/ 5020559 w 12191999"/>
                  <a:gd name="connsiteY150" fmla="*/ 1541 h 281794"/>
                  <a:gd name="connsiteX151" fmla="*/ 4735023 w 12191999"/>
                  <a:gd name="connsiteY151" fmla="*/ 274309 h 281794"/>
                  <a:gd name="connsiteX152" fmla="*/ 4582457 w 12191999"/>
                  <a:gd name="connsiteY152" fmla="*/ 153005 h 281794"/>
                  <a:gd name="connsiteX153" fmla="*/ 4409198 w 12191999"/>
                  <a:gd name="connsiteY153" fmla="*/ 1541 h 281794"/>
                  <a:gd name="connsiteX154" fmla="*/ 4404135 w 12191999"/>
                  <a:gd name="connsiteY154" fmla="*/ 0 h 281794"/>
                  <a:gd name="connsiteX155" fmla="*/ 4399291 w 12191999"/>
                  <a:gd name="connsiteY155" fmla="*/ 1541 h 281794"/>
                  <a:gd name="connsiteX156" fmla="*/ 4113974 w 12191999"/>
                  <a:gd name="connsiteY156" fmla="*/ 273869 h 281794"/>
                  <a:gd name="connsiteX157" fmla="*/ 3807744 w 12191999"/>
                  <a:gd name="connsiteY157" fmla="*/ 1541 h 281794"/>
                  <a:gd name="connsiteX158" fmla="*/ 3802680 w 12191999"/>
                  <a:gd name="connsiteY158" fmla="*/ 0 h 281794"/>
                  <a:gd name="connsiteX159" fmla="*/ 3797837 w 12191999"/>
                  <a:gd name="connsiteY159" fmla="*/ 1541 h 281794"/>
                  <a:gd name="connsiteX160" fmla="*/ 3492046 w 12191999"/>
                  <a:gd name="connsiteY160" fmla="*/ 274089 h 281794"/>
                  <a:gd name="connsiteX161" fmla="*/ 3206509 w 12191999"/>
                  <a:gd name="connsiteY161" fmla="*/ 1761 h 281794"/>
                  <a:gd name="connsiteX162" fmla="*/ 3201446 w 12191999"/>
                  <a:gd name="connsiteY162" fmla="*/ 220 h 281794"/>
                  <a:gd name="connsiteX163" fmla="*/ 3196382 w 12191999"/>
                  <a:gd name="connsiteY163" fmla="*/ 1761 h 281794"/>
                  <a:gd name="connsiteX164" fmla="*/ 3068474 w 12191999"/>
                  <a:gd name="connsiteY164" fmla="*/ 124386 h 281794"/>
                  <a:gd name="connsiteX165" fmla="*/ 3068034 w 12191999"/>
                  <a:gd name="connsiteY165" fmla="*/ 124826 h 281794"/>
                  <a:gd name="connsiteX166" fmla="*/ 2907103 w 12191999"/>
                  <a:gd name="connsiteY166" fmla="*/ 274309 h 281794"/>
                  <a:gd name="connsiteX167" fmla="*/ 2614301 w 12191999"/>
                  <a:gd name="connsiteY167" fmla="*/ 1981 h 281794"/>
                  <a:gd name="connsiteX168" fmla="*/ 2609458 w 12191999"/>
                  <a:gd name="connsiteY168" fmla="*/ 440 h 281794"/>
                  <a:gd name="connsiteX169" fmla="*/ 2604394 w 12191999"/>
                  <a:gd name="connsiteY169" fmla="*/ 1981 h 281794"/>
                  <a:gd name="connsiteX170" fmla="*/ 2298384 w 12191999"/>
                  <a:gd name="connsiteY170" fmla="*/ 274749 h 281794"/>
                  <a:gd name="connsiteX171" fmla="*/ 1992373 w 12191999"/>
                  <a:gd name="connsiteY171" fmla="*/ 1541 h 281794"/>
                  <a:gd name="connsiteX172" fmla="*/ 1987309 w 12191999"/>
                  <a:gd name="connsiteY172" fmla="*/ 0 h 281794"/>
                  <a:gd name="connsiteX173" fmla="*/ 1982466 w 12191999"/>
                  <a:gd name="connsiteY173" fmla="*/ 1541 h 281794"/>
                  <a:gd name="connsiteX174" fmla="*/ 1696709 w 12191999"/>
                  <a:gd name="connsiteY174" fmla="*/ 274309 h 281794"/>
                  <a:gd name="connsiteX175" fmla="*/ 1544144 w 12191999"/>
                  <a:gd name="connsiteY175" fmla="*/ 153005 h 281794"/>
                  <a:gd name="connsiteX176" fmla="*/ 1370885 w 12191999"/>
                  <a:gd name="connsiteY176" fmla="*/ 1541 h 281794"/>
                  <a:gd name="connsiteX177" fmla="*/ 1365821 w 12191999"/>
                  <a:gd name="connsiteY177" fmla="*/ 0 h 281794"/>
                  <a:gd name="connsiteX178" fmla="*/ 1360978 w 12191999"/>
                  <a:gd name="connsiteY178" fmla="*/ 1541 h 281794"/>
                  <a:gd name="connsiteX179" fmla="*/ 1075441 w 12191999"/>
                  <a:gd name="connsiteY179" fmla="*/ 274089 h 281794"/>
                  <a:gd name="connsiteX180" fmla="*/ 769650 w 12191999"/>
                  <a:gd name="connsiteY180" fmla="*/ 1541 h 281794"/>
                  <a:gd name="connsiteX181" fmla="*/ 764587 w 12191999"/>
                  <a:gd name="connsiteY181" fmla="*/ 0 h 281794"/>
                  <a:gd name="connsiteX182" fmla="*/ 759743 w 12191999"/>
                  <a:gd name="connsiteY182" fmla="*/ 1541 h 281794"/>
                  <a:gd name="connsiteX183" fmla="*/ 453953 w 12191999"/>
                  <a:gd name="connsiteY183" fmla="*/ 274089 h 281794"/>
                  <a:gd name="connsiteX184" fmla="*/ 168416 w 12191999"/>
                  <a:gd name="connsiteY184" fmla="*/ 1761 h 281794"/>
                  <a:gd name="connsiteX185" fmla="*/ 163353 w 12191999"/>
                  <a:gd name="connsiteY185" fmla="*/ 220 h 281794"/>
                  <a:gd name="connsiteX186" fmla="*/ 158289 w 12191999"/>
                  <a:gd name="connsiteY186" fmla="*/ 1761 h 281794"/>
                  <a:gd name="connsiteX187" fmla="*/ 881 w 12191999"/>
                  <a:gd name="connsiteY187" fmla="*/ 152565 h 281794"/>
                  <a:gd name="connsiteX188" fmla="*/ 0 w 12191999"/>
                  <a:gd name="connsiteY188" fmla="*/ 154326 h 281794"/>
                  <a:gd name="connsiteX189" fmla="*/ 2862 w 12191999"/>
                  <a:gd name="connsiteY189" fmla="*/ 157188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</a:cxnLst>
                <a:rect l="l" t="t" r="r" b="b"/>
                <a:pathLst>
                  <a:path w="12191999" h="281794">
                    <a:moveTo>
                      <a:pt x="2862" y="157188"/>
                    </a:move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163573" y="9907"/>
                    </a:lnTo>
                    <a:lnTo>
                      <a:pt x="448669" y="282235"/>
                    </a:lnTo>
                    <a:cubicBezTo>
                      <a:pt x="449770" y="283335"/>
                      <a:pt x="451531" y="283776"/>
                      <a:pt x="453733" y="283776"/>
                    </a:cubicBezTo>
                    <a:cubicBezTo>
                      <a:pt x="455714" y="283776"/>
                      <a:pt x="457695" y="283115"/>
                      <a:pt x="458796" y="282235"/>
                    </a:cubicBezTo>
                    <a:lnTo>
                      <a:pt x="764807" y="9467"/>
                    </a:lnTo>
                    <a:lnTo>
                      <a:pt x="1070818" y="282235"/>
                    </a:lnTo>
                    <a:cubicBezTo>
                      <a:pt x="1071919" y="283115"/>
                      <a:pt x="1073900" y="283776"/>
                      <a:pt x="1075881" y="283776"/>
                    </a:cubicBezTo>
                    <a:cubicBezTo>
                      <a:pt x="1077863" y="283776"/>
                      <a:pt x="1079844" y="283115"/>
                      <a:pt x="1080725" y="282235"/>
                    </a:cubicBezTo>
                    <a:lnTo>
                      <a:pt x="1366041" y="9687"/>
                    </a:lnTo>
                    <a:lnTo>
                      <a:pt x="1534457" y="156968"/>
                    </a:lnTo>
                    <a:lnTo>
                      <a:pt x="1692306" y="282455"/>
                    </a:lnTo>
                    <a:cubicBezTo>
                      <a:pt x="1693407" y="283335"/>
                      <a:pt x="1695388" y="283996"/>
                      <a:pt x="1697370" y="283776"/>
                    </a:cubicBezTo>
                    <a:cubicBezTo>
                      <a:pt x="1699351" y="283776"/>
                      <a:pt x="1701112" y="283115"/>
                      <a:pt x="1702213" y="282235"/>
                    </a:cubicBezTo>
                    <a:lnTo>
                      <a:pt x="1987529" y="9687"/>
                    </a:lnTo>
                    <a:lnTo>
                      <a:pt x="2293320" y="282235"/>
                    </a:lnTo>
                    <a:cubicBezTo>
                      <a:pt x="2294421" y="283115"/>
                      <a:pt x="2296182" y="283776"/>
                      <a:pt x="2298384" y="283776"/>
                    </a:cubicBezTo>
                    <a:cubicBezTo>
                      <a:pt x="2300365" y="283776"/>
                      <a:pt x="2302346" y="283115"/>
                      <a:pt x="2303227" y="282235"/>
                    </a:cubicBezTo>
                    <a:lnTo>
                      <a:pt x="2609238" y="9687"/>
                    </a:lnTo>
                    <a:lnTo>
                      <a:pt x="2902039" y="282235"/>
                    </a:lnTo>
                    <a:cubicBezTo>
                      <a:pt x="2903140" y="283335"/>
                      <a:pt x="2904902" y="283776"/>
                      <a:pt x="2907103" y="283776"/>
                    </a:cubicBezTo>
                    <a:cubicBezTo>
                      <a:pt x="2909084" y="283776"/>
                      <a:pt x="2911066" y="283115"/>
                      <a:pt x="2912167" y="282235"/>
                    </a:cubicBezTo>
                    <a:lnTo>
                      <a:pt x="3046679" y="157409"/>
                    </a:lnTo>
                    <a:cubicBezTo>
                      <a:pt x="3047560" y="157188"/>
                      <a:pt x="3048440" y="156748"/>
                      <a:pt x="3049101" y="156088"/>
                    </a:cubicBezTo>
                    <a:lnTo>
                      <a:pt x="3201666" y="9907"/>
                    </a:lnTo>
                    <a:lnTo>
                      <a:pt x="3486763" y="282235"/>
                    </a:lnTo>
                    <a:cubicBezTo>
                      <a:pt x="3487863" y="283335"/>
                      <a:pt x="3489624" y="283776"/>
                      <a:pt x="3491826" y="283776"/>
                    </a:cubicBezTo>
                    <a:cubicBezTo>
                      <a:pt x="3493807" y="283776"/>
                      <a:pt x="3495789" y="283115"/>
                      <a:pt x="3496889" y="282235"/>
                    </a:cubicBezTo>
                    <a:lnTo>
                      <a:pt x="3802900" y="9467"/>
                    </a:lnTo>
                    <a:lnTo>
                      <a:pt x="4108911" y="282235"/>
                    </a:lnTo>
                    <a:cubicBezTo>
                      <a:pt x="4110012" y="283115"/>
                      <a:pt x="4111993" y="283776"/>
                      <a:pt x="4113974" y="283776"/>
                    </a:cubicBezTo>
                    <a:cubicBezTo>
                      <a:pt x="4115956" y="283776"/>
                      <a:pt x="4117937" y="283115"/>
                      <a:pt x="4118818" y="282235"/>
                    </a:cubicBezTo>
                    <a:lnTo>
                      <a:pt x="4404135" y="9687"/>
                    </a:lnTo>
                    <a:lnTo>
                      <a:pt x="4572551" y="156968"/>
                    </a:lnTo>
                    <a:lnTo>
                      <a:pt x="4730399" y="282455"/>
                    </a:lnTo>
                    <a:cubicBezTo>
                      <a:pt x="4731500" y="283335"/>
                      <a:pt x="4733482" y="283996"/>
                      <a:pt x="4735463" y="283776"/>
                    </a:cubicBezTo>
                    <a:cubicBezTo>
                      <a:pt x="4737444" y="283776"/>
                      <a:pt x="4739205" y="283115"/>
                      <a:pt x="4740306" y="282235"/>
                    </a:cubicBezTo>
                    <a:lnTo>
                      <a:pt x="5025623" y="9907"/>
                    </a:lnTo>
                    <a:lnTo>
                      <a:pt x="5331413" y="282235"/>
                    </a:lnTo>
                    <a:cubicBezTo>
                      <a:pt x="5332514" y="283115"/>
                      <a:pt x="5334275" y="283776"/>
                      <a:pt x="5336477" y="283776"/>
                    </a:cubicBezTo>
                    <a:cubicBezTo>
                      <a:pt x="5338458" y="283776"/>
                      <a:pt x="5340440" y="283115"/>
                      <a:pt x="5341320" y="282235"/>
                    </a:cubicBezTo>
                    <a:lnTo>
                      <a:pt x="5647331" y="9687"/>
                    </a:lnTo>
                    <a:lnTo>
                      <a:pt x="5940133" y="282235"/>
                    </a:lnTo>
                    <a:cubicBezTo>
                      <a:pt x="5941234" y="283335"/>
                      <a:pt x="5942995" y="283776"/>
                      <a:pt x="5945196" y="283776"/>
                    </a:cubicBezTo>
                    <a:cubicBezTo>
                      <a:pt x="5947177" y="283776"/>
                      <a:pt x="5949159" y="283115"/>
                      <a:pt x="5950260" y="282235"/>
                    </a:cubicBezTo>
                    <a:lnTo>
                      <a:pt x="6084993" y="157188"/>
                    </a:lnTo>
                    <a:cubicBezTo>
                      <a:pt x="6085873" y="156968"/>
                      <a:pt x="6086534" y="156528"/>
                      <a:pt x="6086974" y="156088"/>
                    </a:cubicBezTo>
                    <a:lnTo>
                      <a:pt x="6111851" y="132311"/>
                    </a:lnTo>
                    <a:lnTo>
                      <a:pt x="6116254" y="128128"/>
                    </a:lnTo>
                    <a:cubicBezTo>
                      <a:pt x="6116474" y="127908"/>
                      <a:pt x="6116694" y="127688"/>
                      <a:pt x="6116694" y="127468"/>
                    </a:cubicBezTo>
                    <a:lnTo>
                      <a:pt x="6239539" y="9907"/>
                    </a:lnTo>
                    <a:lnTo>
                      <a:pt x="6524635" y="282235"/>
                    </a:lnTo>
                    <a:cubicBezTo>
                      <a:pt x="6525736" y="283335"/>
                      <a:pt x="6527498" y="283776"/>
                      <a:pt x="6529699" y="283776"/>
                    </a:cubicBezTo>
                    <a:cubicBezTo>
                      <a:pt x="6531680" y="283776"/>
                      <a:pt x="6533662" y="283115"/>
                      <a:pt x="6534763" y="282235"/>
                    </a:cubicBezTo>
                    <a:lnTo>
                      <a:pt x="6840773" y="9467"/>
                    </a:lnTo>
                    <a:lnTo>
                      <a:pt x="7146784" y="282235"/>
                    </a:lnTo>
                    <a:cubicBezTo>
                      <a:pt x="7147885" y="283115"/>
                      <a:pt x="7149866" y="283776"/>
                      <a:pt x="7151848" y="283776"/>
                    </a:cubicBezTo>
                    <a:cubicBezTo>
                      <a:pt x="7153829" y="283776"/>
                      <a:pt x="7155810" y="283115"/>
                      <a:pt x="7156691" y="282235"/>
                    </a:cubicBezTo>
                    <a:lnTo>
                      <a:pt x="7442007" y="9687"/>
                    </a:lnTo>
                    <a:lnTo>
                      <a:pt x="7610423" y="156968"/>
                    </a:lnTo>
                    <a:lnTo>
                      <a:pt x="7768273" y="282455"/>
                    </a:lnTo>
                    <a:cubicBezTo>
                      <a:pt x="7769373" y="283335"/>
                      <a:pt x="7771355" y="283996"/>
                      <a:pt x="7773336" y="283776"/>
                    </a:cubicBezTo>
                    <a:cubicBezTo>
                      <a:pt x="7775317" y="283776"/>
                      <a:pt x="7777079" y="283115"/>
                      <a:pt x="7778179" y="282235"/>
                    </a:cubicBezTo>
                    <a:lnTo>
                      <a:pt x="8063496" y="9907"/>
                    </a:lnTo>
                    <a:lnTo>
                      <a:pt x="8369287" y="282235"/>
                    </a:lnTo>
                    <a:cubicBezTo>
                      <a:pt x="8370387" y="283115"/>
                      <a:pt x="8372148" y="283776"/>
                      <a:pt x="8374350" y="283776"/>
                    </a:cubicBezTo>
                    <a:cubicBezTo>
                      <a:pt x="8376331" y="283776"/>
                      <a:pt x="8378313" y="283115"/>
                      <a:pt x="8379194" y="282235"/>
                    </a:cubicBezTo>
                    <a:lnTo>
                      <a:pt x="8685204" y="9687"/>
                    </a:lnTo>
                    <a:lnTo>
                      <a:pt x="8978006" y="282235"/>
                    </a:lnTo>
                    <a:cubicBezTo>
                      <a:pt x="8979107" y="283335"/>
                      <a:pt x="8981088" y="283776"/>
                      <a:pt x="8983069" y="283776"/>
                    </a:cubicBezTo>
                    <a:cubicBezTo>
                      <a:pt x="8985051" y="283776"/>
                      <a:pt x="8987032" y="283115"/>
                      <a:pt x="8988133" y="282235"/>
                    </a:cubicBezTo>
                    <a:lnTo>
                      <a:pt x="9122645" y="157409"/>
                    </a:lnTo>
                    <a:cubicBezTo>
                      <a:pt x="9123526" y="157188"/>
                      <a:pt x="9124407" y="156748"/>
                      <a:pt x="9125067" y="156088"/>
                    </a:cubicBezTo>
                    <a:lnTo>
                      <a:pt x="9277632" y="9907"/>
                    </a:lnTo>
                    <a:lnTo>
                      <a:pt x="9562729" y="282235"/>
                    </a:lnTo>
                    <a:cubicBezTo>
                      <a:pt x="9563830" y="283335"/>
                      <a:pt x="9565590" y="283776"/>
                      <a:pt x="9567792" y="283776"/>
                    </a:cubicBezTo>
                    <a:cubicBezTo>
                      <a:pt x="9569773" y="283776"/>
                      <a:pt x="9571754" y="283115"/>
                      <a:pt x="9572855" y="282235"/>
                    </a:cubicBezTo>
                    <a:lnTo>
                      <a:pt x="9878866" y="9467"/>
                    </a:lnTo>
                    <a:lnTo>
                      <a:pt x="10184877" y="282235"/>
                    </a:lnTo>
                    <a:cubicBezTo>
                      <a:pt x="10185977" y="283115"/>
                      <a:pt x="10187960" y="283776"/>
                      <a:pt x="10189941" y="283776"/>
                    </a:cubicBezTo>
                    <a:cubicBezTo>
                      <a:pt x="10191922" y="283776"/>
                      <a:pt x="10193903" y="283115"/>
                      <a:pt x="10194784" y="282235"/>
                    </a:cubicBezTo>
                    <a:lnTo>
                      <a:pt x="10480100" y="9687"/>
                    </a:lnTo>
                    <a:lnTo>
                      <a:pt x="10648516" y="156968"/>
                    </a:lnTo>
                    <a:lnTo>
                      <a:pt x="10806366" y="282455"/>
                    </a:lnTo>
                    <a:cubicBezTo>
                      <a:pt x="10807466" y="283335"/>
                      <a:pt x="10809447" y="283996"/>
                      <a:pt x="10811429" y="283776"/>
                    </a:cubicBezTo>
                    <a:cubicBezTo>
                      <a:pt x="10813410" y="283776"/>
                      <a:pt x="10815172" y="283115"/>
                      <a:pt x="10816272" y="282235"/>
                    </a:cubicBezTo>
                    <a:lnTo>
                      <a:pt x="11101589" y="9907"/>
                    </a:lnTo>
                    <a:lnTo>
                      <a:pt x="11407380" y="282235"/>
                    </a:lnTo>
                    <a:cubicBezTo>
                      <a:pt x="11408480" y="283115"/>
                      <a:pt x="11410241" y="283776"/>
                      <a:pt x="11412443" y="283776"/>
                    </a:cubicBezTo>
                    <a:cubicBezTo>
                      <a:pt x="11414424" y="283776"/>
                      <a:pt x="11416406" y="283115"/>
                      <a:pt x="11417286" y="282235"/>
                    </a:cubicBezTo>
                    <a:lnTo>
                      <a:pt x="11723297" y="9687"/>
                    </a:lnTo>
                    <a:lnTo>
                      <a:pt x="12016099" y="282235"/>
                    </a:lnTo>
                    <a:cubicBezTo>
                      <a:pt x="12017200" y="283335"/>
                      <a:pt x="12018961" y="283776"/>
                      <a:pt x="12021162" y="283776"/>
                    </a:cubicBezTo>
                    <a:cubicBezTo>
                      <a:pt x="12023364" y="283776"/>
                      <a:pt x="12025125" y="283115"/>
                      <a:pt x="12026226" y="282235"/>
                    </a:cubicBezTo>
                    <a:lnTo>
                      <a:pt x="12192220" y="128128"/>
                    </a:lnTo>
                    <a:cubicBezTo>
                      <a:pt x="12193981" y="126587"/>
                      <a:pt x="12193101" y="124386"/>
                      <a:pt x="12190239" y="123505"/>
                    </a:cubicBezTo>
                    <a:cubicBezTo>
                      <a:pt x="12187377" y="122625"/>
                      <a:pt x="12183854" y="123065"/>
                      <a:pt x="12182093" y="124606"/>
                    </a:cubicBezTo>
                    <a:lnTo>
                      <a:pt x="12021162" y="274089"/>
                    </a:lnTo>
                    <a:lnTo>
                      <a:pt x="11728360" y="1761"/>
                    </a:lnTo>
                    <a:cubicBezTo>
                      <a:pt x="11727260" y="881"/>
                      <a:pt x="11725499" y="220"/>
                      <a:pt x="11723518" y="220"/>
                    </a:cubicBezTo>
                    <a:cubicBezTo>
                      <a:pt x="11721535" y="220"/>
                      <a:pt x="11719554" y="881"/>
                      <a:pt x="11718454" y="1761"/>
                    </a:cubicBezTo>
                    <a:lnTo>
                      <a:pt x="11412443" y="274529"/>
                    </a:lnTo>
                    <a:lnTo>
                      <a:pt x="11106432" y="1761"/>
                    </a:lnTo>
                    <a:cubicBezTo>
                      <a:pt x="11105331" y="881"/>
                      <a:pt x="11103350" y="220"/>
                      <a:pt x="11101369" y="220"/>
                    </a:cubicBezTo>
                    <a:cubicBezTo>
                      <a:pt x="11099388" y="220"/>
                      <a:pt x="11097405" y="881"/>
                      <a:pt x="11096525" y="1761"/>
                    </a:cubicBezTo>
                    <a:lnTo>
                      <a:pt x="10810989" y="274529"/>
                    </a:lnTo>
                    <a:lnTo>
                      <a:pt x="10658423" y="153226"/>
                    </a:lnTo>
                    <a:lnTo>
                      <a:pt x="10485164" y="1761"/>
                    </a:lnTo>
                    <a:cubicBezTo>
                      <a:pt x="10484064" y="881"/>
                      <a:pt x="10482081" y="220"/>
                      <a:pt x="10480100" y="220"/>
                    </a:cubicBezTo>
                    <a:cubicBezTo>
                      <a:pt x="10478119" y="220"/>
                      <a:pt x="10476138" y="881"/>
                      <a:pt x="10475258" y="1761"/>
                    </a:cubicBezTo>
                    <a:lnTo>
                      <a:pt x="10189941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21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424" y="440"/>
                    </a:cubicBezTo>
                    <a:cubicBezTo>
                      <a:pt x="8683443" y="440"/>
                      <a:pt x="8681461" y="1101"/>
                      <a:pt x="8680360" y="1981"/>
                    </a:cubicBezTo>
                    <a:lnTo>
                      <a:pt x="8374350" y="274749"/>
                    </a:lnTo>
                    <a:lnTo>
                      <a:pt x="8068339" y="1981"/>
                    </a:lnTo>
                    <a:cubicBezTo>
                      <a:pt x="8067238" y="1101"/>
                      <a:pt x="8065257" y="440"/>
                      <a:pt x="8063276" y="440"/>
                    </a:cubicBezTo>
                    <a:cubicBezTo>
                      <a:pt x="8061294" y="440"/>
                      <a:pt x="8059313" y="1101"/>
                      <a:pt x="8058432" y="1981"/>
                    </a:cubicBezTo>
                    <a:lnTo>
                      <a:pt x="7772895" y="274749"/>
                    </a:lnTo>
                    <a:lnTo>
                      <a:pt x="7620330" y="153446"/>
                    </a:lnTo>
                    <a:lnTo>
                      <a:pt x="7447071" y="1981"/>
                    </a:lnTo>
                    <a:cubicBezTo>
                      <a:pt x="7445970" y="1101"/>
                      <a:pt x="7443989" y="440"/>
                      <a:pt x="7442007" y="440"/>
                    </a:cubicBezTo>
                    <a:cubicBezTo>
                      <a:pt x="7440026" y="440"/>
                      <a:pt x="7438045" y="1101"/>
                      <a:pt x="7437164" y="1981"/>
                    </a:cubicBezTo>
                    <a:lnTo>
                      <a:pt x="7151848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089"/>
                    </a:lnTo>
                    <a:lnTo>
                      <a:pt x="5652174" y="1761"/>
                    </a:lnTo>
                    <a:cubicBezTo>
                      <a:pt x="5651073" y="881"/>
                      <a:pt x="5649313" y="220"/>
                      <a:pt x="5647331" y="220"/>
                    </a:cubicBezTo>
                    <a:cubicBezTo>
                      <a:pt x="5645350" y="220"/>
                      <a:pt x="5643368" y="881"/>
                      <a:pt x="5642267" y="1761"/>
                    </a:cubicBezTo>
                    <a:lnTo>
                      <a:pt x="5336257" y="274529"/>
                    </a:ln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559" y="1541"/>
                    </a:cubicBezTo>
                    <a:lnTo>
                      <a:pt x="4735023" y="274309"/>
                    </a:lnTo>
                    <a:lnTo>
                      <a:pt x="4582457" y="153005"/>
                    </a:lnTo>
                    <a:lnTo>
                      <a:pt x="4409198" y="1541"/>
                    </a:lnTo>
                    <a:cubicBezTo>
                      <a:pt x="4408097" y="660"/>
                      <a:pt x="4406116" y="0"/>
                      <a:pt x="4404135" y="0"/>
                    </a:cubicBezTo>
                    <a:cubicBezTo>
                      <a:pt x="4402153" y="0"/>
                      <a:pt x="4400172" y="660"/>
                      <a:pt x="4399291" y="1541"/>
                    </a:cubicBezTo>
                    <a:lnTo>
                      <a:pt x="411397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244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458" y="440"/>
                    </a:cubicBezTo>
                    <a:cubicBezTo>
                      <a:pt x="2607477" y="440"/>
                      <a:pt x="2605495" y="1101"/>
                      <a:pt x="2604394" y="1981"/>
                    </a:cubicBezTo>
                    <a:lnTo>
                      <a:pt x="2298384" y="274749"/>
                    </a:ln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466" y="1541"/>
                    </a:cubicBezTo>
                    <a:lnTo>
                      <a:pt x="1696709" y="274309"/>
                    </a:lnTo>
                    <a:lnTo>
                      <a:pt x="1544144" y="153005"/>
                    </a:ln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9" name="任意多边形: 形状 8348">
                <a:extLst>
                  <a:ext uri="{FF2B5EF4-FFF2-40B4-BE49-F238E27FC236}">
                    <a16:creationId xmlns:a16="http://schemas.microsoft.com/office/drawing/2014/main" xmlns="" id="{637D7EAE-D19F-4495-BB68-3ECDB6320C5A}"/>
                  </a:ext>
                </a:extLst>
              </p:cNvPr>
              <p:cNvSpPr/>
              <p:nvPr/>
            </p:nvSpPr>
            <p:spPr>
              <a:xfrm>
                <a:off x="2565648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0" name="任意多边形: 形状 8349">
                <a:extLst>
                  <a:ext uri="{FF2B5EF4-FFF2-40B4-BE49-F238E27FC236}">
                    <a16:creationId xmlns:a16="http://schemas.microsoft.com/office/drawing/2014/main" xmlns="" id="{D1D31A3D-5646-4EB2-86E9-99032D5387C6}"/>
                  </a:ext>
                </a:extLst>
              </p:cNvPr>
              <p:cNvSpPr/>
              <p:nvPr/>
            </p:nvSpPr>
            <p:spPr>
              <a:xfrm>
                <a:off x="2858009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1" name="任意多边形: 形状 8350">
                <a:extLst>
                  <a:ext uri="{FF2B5EF4-FFF2-40B4-BE49-F238E27FC236}">
                    <a16:creationId xmlns:a16="http://schemas.microsoft.com/office/drawing/2014/main" xmlns="" id="{A9B46E2C-5316-48FE-9D3C-2A0FC38B9DC5}"/>
                  </a:ext>
                </a:extLst>
              </p:cNvPr>
              <p:cNvSpPr/>
              <p:nvPr/>
            </p:nvSpPr>
            <p:spPr>
              <a:xfrm>
                <a:off x="225061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2" name="任意多边形: 形状 8351">
                <a:extLst>
                  <a:ext uri="{FF2B5EF4-FFF2-40B4-BE49-F238E27FC236}">
                    <a16:creationId xmlns:a16="http://schemas.microsoft.com/office/drawing/2014/main" xmlns="" id="{972BA073-E4C9-414C-9FD9-9C89C8CB14B5}"/>
                  </a:ext>
                </a:extLst>
              </p:cNvPr>
              <p:cNvSpPr/>
              <p:nvPr/>
            </p:nvSpPr>
            <p:spPr>
              <a:xfrm>
                <a:off x="1952085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3" name="任意多边形: 形状 8352">
                <a:extLst>
                  <a:ext uri="{FF2B5EF4-FFF2-40B4-BE49-F238E27FC236}">
                    <a16:creationId xmlns:a16="http://schemas.microsoft.com/office/drawing/2014/main" xmlns="" id="{C9DA34B2-C2BC-46B9-AEF9-6E1B3D5D16FD}"/>
                  </a:ext>
                </a:extLst>
              </p:cNvPr>
              <p:cNvSpPr/>
              <p:nvPr/>
            </p:nvSpPr>
            <p:spPr>
              <a:xfrm>
                <a:off x="1651578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4" name="任意多边形: 形状 8353">
                <a:extLst>
                  <a:ext uri="{FF2B5EF4-FFF2-40B4-BE49-F238E27FC236}">
                    <a16:creationId xmlns:a16="http://schemas.microsoft.com/office/drawing/2014/main" xmlns="" id="{6072ABB8-49A7-4C90-86A8-CB386CE6B7B4}"/>
                  </a:ext>
                </a:extLst>
              </p:cNvPr>
              <p:cNvSpPr/>
              <p:nvPr/>
            </p:nvSpPr>
            <p:spPr>
              <a:xfrm>
                <a:off x="1032071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5" name="任意多边形: 形状 8354">
                <a:extLst>
                  <a:ext uri="{FF2B5EF4-FFF2-40B4-BE49-F238E27FC236}">
                    <a16:creationId xmlns:a16="http://schemas.microsoft.com/office/drawing/2014/main" xmlns="" id="{C08D0EB3-966B-49FB-B3A7-1F555F7C8573}"/>
                  </a:ext>
                </a:extLst>
              </p:cNvPr>
              <p:cNvSpPr/>
              <p:nvPr/>
            </p:nvSpPr>
            <p:spPr>
              <a:xfrm>
                <a:off x="132443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6" name="任意多边形: 形状 8355">
                <a:extLst>
                  <a:ext uri="{FF2B5EF4-FFF2-40B4-BE49-F238E27FC236}">
                    <a16:creationId xmlns:a16="http://schemas.microsoft.com/office/drawing/2014/main" xmlns="" id="{E6884E64-E0B0-4564-B4A3-30270F967BC3}"/>
                  </a:ext>
                </a:extLst>
              </p:cNvPr>
              <p:cNvSpPr/>
              <p:nvPr/>
            </p:nvSpPr>
            <p:spPr>
              <a:xfrm>
                <a:off x="71703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7" name="任意多边形: 形状 8356">
                <a:extLst>
                  <a:ext uri="{FF2B5EF4-FFF2-40B4-BE49-F238E27FC236}">
                    <a16:creationId xmlns:a16="http://schemas.microsoft.com/office/drawing/2014/main" xmlns="" id="{958B1B77-25B5-477F-BC06-4E69DA1B3E8B}"/>
                  </a:ext>
                </a:extLst>
              </p:cNvPr>
              <p:cNvSpPr/>
              <p:nvPr/>
            </p:nvSpPr>
            <p:spPr>
              <a:xfrm>
                <a:off x="418508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8" name="任意多边形: 形状 8357">
                <a:extLst>
                  <a:ext uri="{FF2B5EF4-FFF2-40B4-BE49-F238E27FC236}">
                    <a16:creationId xmlns:a16="http://schemas.microsoft.com/office/drawing/2014/main" xmlns="" id="{601B6C84-28BC-49E0-A539-6F467EE38558}"/>
                  </a:ext>
                </a:extLst>
              </p:cNvPr>
              <p:cNvSpPr/>
              <p:nvPr/>
            </p:nvSpPr>
            <p:spPr>
              <a:xfrm>
                <a:off x="117781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9" name="任意多边形: 形状 8358">
                <a:extLst>
                  <a:ext uri="{FF2B5EF4-FFF2-40B4-BE49-F238E27FC236}">
                    <a16:creationId xmlns:a16="http://schemas.microsoft.com/office/drawing/2014/main" xmlns="" id="{525834B8-1A2D-4E1B-B014-928BC389373E}"/>
                  </a:ext>
                </a:extLst>
              </p:cNvPr>
              <p:cNvSpPr/>
              <p:nvPr/>
            </p:nvSpPr>
            <p:spPr>
              <a:xfrm>
                <a:off x="5603741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0" name="任意多边形: 形状 8359">
                <a:extLst>
                  <a:ext uri="{FF2B5EF4-FFF2-40B4-BE49-F238E27FC236}">
                    <a16:creationId xmlns:a16="http://schemas.microsoft.com/office/drawing/2014/main" xmlns="" id="{5646658C-D3F0-4C15-8013-33DBF247972C}"/>
                  </a:ext>
                </a:extLst>
              </p:cNvPr>
              <p:cNvSpPr/>
              <p:nvPr/>
            </p:nvSpPr>
            <p:spPr>
              <a:xfrm>
                <a:off x="5896102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1" name="任意多边形: 形状 8360">
                <a:extLst>
                  <a:ext uri="{FF2B5EF4-FFF2-40B4-BE49-F238E27FC236}">
                    <a16:creationId xmlns:a16="http://schemas.microsoft.com/office/drawing/2014/main" xmlns="" id="{F070FAA8-9A2C-4723-A3F5-9DC35E5D385E}"/>
                  </a:ext>
                </a:extLst>
              </p:cNvPr>
              <p:cNvSpPr/>
              <p:nvPr/>
            </p:nvSpPr>
            <p:spPr>
              <a:xfrm>
                <a:off x="528870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2" name="任意多边形: 形状 8361">
                <a:extLst>
                  <a:ext uri="{FF2B5EF4-FFF2-40B4-BE49-F238E27FC236}">
                    <a16:creationId xmlns:a16="http://schemas.microsoft.com/office/drawing/2014/main" xmlns="" id="{AF5551AA-35D0-4276-8EAB-CAB90D1417D4}"/>
                  </a:ext>
                </a:extLst>
              </p:cNvPr>
              <p:cNvSpPr/>
              <p:nvPr/>
            </p:nvSpPr>
            <p:spPr>
              <a:xfrm>
                <a:off x="4990178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3" name="任意多边形: 形状 8362">
                <a:extLst>
                  <a:ext uri="{FF2B5EF4-FFF2-40B4-BE49-F238E27FC236}">
                    <a16:creationId xmlns:a16="http://schemas.microsoft.com/office/drawing/2014/main" xmlns="" id="{EFF77592-62D9-422F-9FC2-CC84B132CCEE}"/>
                  </a:ext>
                </a:extLst>
              </p:cNvPr>
              <p:cNvSpPr/>
              <p:nvPr/>
            </p:nvSpPr>
            <p:spPr>
              <a:xfrm>
                <a:off x="4689671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4" name="任意多边形: 形状 8363">
                <a:extLst>
                  <a:ext uri="{FF2B5EF4-FFF2-40B4-BE49-F238E27FC236}">
                    <a16:creationId xmlns:a16="http://schemas.microsoft.com/office/drawing/2014/main" xmlns="" id="{F3E6FDFA-10FB-409F-B4DD-07D7DDEA2BD7}"/>
                  </a:ext>
                </a:extLst>
              </p:cNvPr>
              <p:cNvSpPr/>
              <p:nvPr/>
            </p:nvSpPr>
            <p:spPr>
              <a:xfrm>
                <a:off x="4070164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5" name="任意多边形: 形状 8364">
                <a:extLst>
                  <a:ext uri="{FF2B5EF4-FFF2-40B4-BE49-F238E27FC236}">
                    <a16:creationId xmlns:a16="http://schemas.microsoft.com/office/drawing/2014/main" xmlns="" id="{3B2B35FA-C10C-4FE6-96C7-2766C6D92089}"/>
                  </a:ext>
                </a:extLst>
              </p:cNvPr>
              <p:cNvSpPr/>
              <p:nvPr/>
            </p:nvSpPr>
            <p:spPr>
              <a:xfrm>
                <a:off x="4362526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6" name="任意多边形: 形状 8365">
                <a:extLst>
                  <a:ext uri="{FF2B5EF4-FFF2-40B4-BE49-F238E27FC236}">
                    <a16:creationId xmlns:a16="http://schemas.microsoft.com/office/drawing/2014/main" xmlns="" id="{D57F1F0F-4911-4D56-80A2-6AE79D5DA5B0}"/>
                  </a:ext>
                </a:extLst>
              </p:cNvPr>
              <p:cNvSpPr/>
              <p:nvPr/>
            </p:nvSpPr>
            <p:spPr>
              <a:xfrm>
                <a:off x="375512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7" name="任意多边形: 形状 8366">
                <a:extLst>
                  <a:ext uri="{FF2B5EF4-FFF2-40B4-BE49-F238E27FC236}">
                    <a16:creationId xmlns:a16="http://schemas.microsoft.com/office/drawing/2014/main" xmlns="" id="{06F27983-D3B9-4B0A-90BB-A8CE7026B3A9}"/>
                  </a:ext>
                </a:extLst>
              </p:cNvPr>
              <p:cNvSpPr/>
              <p:nvPr/>
            </p:nvSpPr>
            <p:spPr>
              <a:xfrm>
                <a:off x="3456601" y="6333165"/>
                <a:ext cx="74852" cy="68247"/>
              </a:xfrm>
              <a:custGeom>
                <a:avLst/>
                <a:gdLst>
                  <a:gd name="connsiteX0" fmla="*/ 75952 w 74851"/>
                  <a:gd name="connsiteY0" fmla="*/ 35444 h 68247"/>
                  <a:gd name="connsiteX1" fmla="*/ 40068 w 74851"/>
                  <a:gd name="connsiteY1" fmla="*/ 0 h 68247"/>
                  <a:gd name="connsiteX2" fmla="*/ 0 w 74851"/>
                  <a:gd name="connsiteY2" fmla="*/ 35444 h 68247"/>
                  <a:gd name="connsiteX3" fmla="*/ 4006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5952" y="35444"/>
                    </a:moveTo>
                    <a:lnTo>
                      <a:pt x="40068" y="0"/>
                    </a:lnTo>
                    <a:lnTo>
                      <a:pt x="0" y="35444"/>
                    </a:lnTo>
                    <a:lnTo>
                      <a:pt x="4006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8" name="任意多边形: 形状 8367">
                <a:extLst>
                  <a:ext uri="{FF2B5EF4-FFF2-40B4-BE49-F238E27FC236}">
                    <a16:creationId xmlns:a16="http://schemas.microsoft.com/office/drawing/2014/main" xmlns="" id="{D63B8EC4-A956-4F48-8B38-40E5152BD8ED}"/>
                  </a:ext>
                </a:extLst>
              </p:cNvPr>
              <p:cNvSpPr/>
              <p:nvPr/>
            </p:nvSpPr>
            <p:spPr>
              <a:xfrm>
                <a:off x="315587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9" name="任意多边形: 形状 8368">
                <a:extLst>
                  <a:ext uri="{FF2B5EF4-FFF2-40B4-BE49-F238E27FC236}">
                    <a16:creationId xmlns:a16="http://schemas.microsoft.com/office/drawing/2014/main" xmlns="" id="{8D37CB7D-FFBF-46AD-817B-7DEBFBD7E5DE}"/>
                  </a:ext>
                </a:extLst>
              </p:cNvPr>
              <p:cNvSpPr/>
              <p:nvPr/>
            </p:nvSpPr>
            <p:spPr>
              <a:xfrm>
                <a:off x="8641614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2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2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0" name="任意多边形: 形状 8369">
                <a:extLst>
                  <a:ext uri="{FF2B5EF4-FFF2-40B4-BE49-F238E27FC236}">
                    <a16:creationId xmlns:a16="http://schemas.microsoft.com/office/drawing/2014/main" xmlns="" id="{7F96B5EB-75E8-486A-9B76-0F7C9F91D647}"/>
                  </a:ext>
                </a:extLst>
              </p:cNvPr>
              <p:cNvSpPr/>
              <p:nvPr/>
            </p:nvSpPr>
            <p:spPr>
              <a:xfrm>
                <a:off x="8933976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1" name="任意多边形: 形状 8370">
                <a:extLst>
                  <a:ext uri="{FF2B5EF4-FFF2-40B4-BE49-F238E27FC236}">
                    <a16:creationId xmlns:a16="http://schemas.microsoft.com/office/drawing/2014/main" xmlns="" id="{7876D824-B3AA-49CB-95DF-69A654091D48}"/>
                  </a:ext>
                </a:extLst>
              </p:cNvPr>
              <p:cNvSpPr/>
              <p:nvPr/>
            </p:nvSpPr>
            <p:spPr>
              <a:xfrm>
                <a:off x="832657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2" name="任意多边形: 形状 8371">
                <a:extLst>
                  <a:ext uri="{FF2B5EF4-FFF2-40B4-BE49-F238E27FC236}">
                    <a16:creationId xmlns:a16="http://schemas.microsoft.com/office/drawing/2014/main" xmlns="" id="{F0583845-0931-4918-B56B-F26C81351A72}"/>
                  </a:ext>
                </a:extLst>
              </p:cNvPr>
              <p:cNvSpPr/>
              <p:nvPr/>
            </p:nvSpPr>
            <p:spPr>
              <a:xfrm>
                <a:off x="8028051" y="6435095"/>
                <a:ext cx="74852" cy="68247"/>
              </a:xfrm>
              <a:custGeom>
                <a:avLst/>
                <a:gdLst>
                  <a:gd name="connsiteX0" fmla="*/ 40068 w 74851"/>
                  <a:gd name="connsiteY0" fmla="*/ 69128 h 68247"/>
                  <a:gd name="connsiteX1" fmla="*/ 75952 w 74851"/>
                  <a:gd name="connsiteY1" fmla="*/ 33683 h 68247"/>
                  <a:gd name="connsiteX2" fmla="*/ 40068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69128"/>
                    </a:moveTo>
                    <a:lnTo>
                      <a:pt x="75952" y="33683"/>
                    </a:lnTo>
                    <a:lnTo>
                      <a:pt x="40068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3" name="任意多边形: 形状 8372">
                <a:extLst>
                  <a:ext uri="{FF2B5EF4-FFF2-40B4-BE49-F238E27FC236}">
                    <a16:creationId xmlns:a16="http://schemas.microsoft.com/office/drawing/2014/main" xmlns="" id="{77C98F5E-C820-43B6-8062-B365F3FBAC57}"/>
                  </a:ext>
                </a:extLst>
              </p:cNvPr>
              <p:cNvSpPr/>
              <p:nvPr/>
            </p:nvSpPr>
            <p:spPr>
              <a:xfrm>
                <a:off x="7727324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4" name="任意多边形: 形状 8373">
                <a:extLst>
                  <a:ext uri="{FF2B5EF4-FFF2-40B4-BE49-F238E27FC236}">
                    <a16:creationId xmlns:a16="http://schemas.microsoft.com/office/drawing/2014/main" xmlns="" id="{FF4BBBA1-9560-42CC-95D9-45848840F096}"/>
                  </a:ext>
                </a:extLst>
              </p:cNvPr>
              <p:cNvSpPr/>
              <p:nvPr/>
            </p:nvSpPr>
            <p:spPr>
              <a:xfrm>
                <a:off x="7108037" y="6333165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5444 h 68247"/>
                  <a:gd name="connsiteX2" fmla="*/ 40068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5444"/>
                    </a:lnTo>
                    <a:lnTo>
                      <a:pt x="40068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5" name="任意多边形: 形状 8374">
                <a:extLst>
                  <a:ext uri="{FF2B5EF4-FFF2-40B4-BE49-F238E27FC236}">
                    <a16:creationId xmlns:a16="http://schemas.microsoft.com/office/drawing/2014/main" xmlns="" id="{BB97493E-DD5F-4B03-A9E9-81F36C39E5D8}"/>
                  </a:ext>
                </a:extLst>
              </p:cNvPr>
              <p:cNvSpPr/>
              <p:nvPr/>
            </p:nvSpPr>
            <p:spPr>
              <a:xfrm>
                <a:off x="7400399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6" name="任意多边形: 形状 8375">
                <a:extLst>
                  <a:ext uri="{FF2B5EF4-FFF2-40B4-BE49-F238E27FC236}">
                    <a16:creationId xmlns:a16="http://schemas.microsoft.com/office/drawing/2014/main" xmlns="" id="{23C4434D-02C5-4082-9AC4-91DD6879E667}"/>
                  </a:ext>
                </a:extLst>
              </p:cNvPr>
              <p:cNvSpPr/>
              <p:nvPr/>
            </p:nvSpPr>
            <p:spPr>
              <a:xfrm>
                <a:off x="679300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7" name="任意多边形: 形状 8376">
                <a:extLst>
                  <a:ext uri="{FF2B5EF4-FFF2-40B4-BE49-F238E27FC236}">
                    <a16:creationId xmlns:a16="http://schemas.microsoft.com/office/drawing/2014/main" xmlns="" id="{E6D9865D-728F-4236-B5EB-64C2A4907521}"/>
                  </a:ext>
                </a:extLst>
              </p:cNvPr>
              <p:cNvSpPr/>
              <p:nvPr/>
            </p:nvSpPr>
            <p:spPr>
              <a:xfrm>
                <a:off x="6494254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8" name="任意多边形: 形状 8377">
                <a:extLst>
                  <a:ext uri="{FF2B5EF4-FFF2-40B4-BE49-F238E27FC236}">
                    <a16:creationId xmlns:a16="http://schemas.microsoft.com/office/drawing/2014/main" xmlns="" id="{19914816-726E-474D-B30A-BE2027CF45FA}"/>
                  </a:ext>
                </a:extLst>
              </p:cNvPr>
              <p:cNvSpPr/>
              <p:nvPr/>
            </p:nvSpPr>
            <p:spPr>
              <a:xfrm>
                <a:off x="6193747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9" name="任意多边形: 形状 8378">
                <a:extLst>
                  <a:ext uri="{FF2B5EF4-FFF2-40B4-BE49-F238E27FC236}">
                    <a16:creationId xmlns:a16="http://schemas.microsoft.com/office/drawing/2014/main" xmlns="" id="{A69D895F-0057-4CCE-8B01-0EDF649FF1DA}"/>
                  </a:ext>
                </a:extLst>
              </p:cNvPr>
              <p:cNvSpPr/>
              <p:nvPr/>
            </p:nvSpPr>
            <p:spPr>
              <a:xfrm>
                <a:off x="0" y="6353419"/>
                <a:ext cx="12192000" cy="281794"/>
              </a:xfrm>
              <a:custGeom>
                <a:avLst/>
                <a:gdLst>
                  <a:gd name="connsiteX0" fmla="*/ 12190019 w 12191999"/>
                  <a:gd name="connsiteY0" fmla="*/ 123505 h 281794"/>
                  <a:gd name="connsiteX1" fmla="*/ 12181873 w 12191999"/>
                  <a:gd name="connsiteY1" fmla="*/ 124606 h 281794"/>
                  <a:gd name="connsiteX2" fmla="*/ 12181873 w 12191999"/>
                  <a:gd name="connsiteY2" fmla="*/ 124606 h 281794"/>
                  <a:gd name="connsiteX3" fmla="*/ 12020942 w 12191999"/>
                  <a:gd name="connsiteY3" fmla="*/ 274089 h 281794"/>
                  <a:gd name="connsiteX4" fmla="*/ 11728140 w 12191999"/>
                  <a:gd name="connsiteY4" fmla="*/ 1761 h 281794"/>
                  <a:gd name="connsiteX5" fmla="*/ 11723077 w 12191999"/>
                  <a:gd name="connsiteY5" fmla="*/ 220 h 281794"/>
                  <a:gd name="connsiteX6" fmla="*/ 11718014 w 12191999"/>
                  <a:gd name="connsiteY6" fmla="*/ 1761 h 281794"/>
                  <a:gd name="connsiteX7" fmla="*/ 11579538 w 12191999"/>
                  <a:gd name="connsiteY7" fmla="*/ 125046 h 281794"/>
                  <a:gd name="connsiteX8" fmla="*/ 11579318 w 12191999"/>
                  <a:gd name="connsiteY8" fmla="*/ 125046 h 281794"/>
                  <a:gd name="connsiteX9" fmla="*/ 11576896 w 12191999"/>
                  <a:gd name="connsiteY9" fmla="*/ 127248 h 281794"/>
                  <a:gd name="connsiteX10" fmla="*/ 11412003 w 12191999"/>
                  <a:gd name="connsiteY10" fmla="*/ 274309 h 281794"/>
                  <a:gd name="connsiteX11" fmla="*/ 11243367 w 12191999"/>
                  <a:gd name="connsiteY11" fmla="*/ 124166 h 281794"/>
                  <a:gd name="connsiteX12" fmla="*/ 11243367 w 12191999"/>
                  <a:gd name="connsiteY12" fmla="*/ 124166 h 281794"/>
                  <a:gd name="connsiteX13" fmla="*/ 11105992 w 12191999"/>
                  <a:gd name="connsiteY13" fmla="*/ 1761 h 281794"/>
                  <a:gd name="connsiteX14" fmla="*/ 11100928 w 12191999"/>
                  <a:gd name="connsiteY14" fmla="*/ 220 h 281794"/>
                  <a:gd name="connsiteX15" fmla="*/ 11095865 w 12191999"/>
                  <a:gd name="connsiteY15" fmla="*/ 1761 h 281794"/>
                  <a:gd name="connsiteX16" fmla="*/ 10810328 w 12191999"/>
                  <a:gd name="connsiteY16" fmla="*/ 274529 h 281794"/>
                  <a:gd name="connsiteX17" fmla="*/ 10655562 w 12191999"/>
                  <a:gd name="connsiteY17" fmla="*/ 151464 h 281794"/>
                  <a:gd name="connsiteX18" fmla="*/ 10655562 w 12191999"/>
                  <a:gd name="connsiteY18" fmla="*/ 151464 h 281794"/>
                  <a:gd name="connsiteX19" fmla="*/ 10484503 w 12191999"/>
                  <a:gd name="connsiteY19" fmla="*/ 1761 h 281794"/>
                  <a:gd name="connsiteX20" fmla="*/ 10479440 w 12191999"/>
                  <a:gd name="connsiteY20" fmla="*/ 220 h 281794"/>
                  <a:gd name="connsiteX21" fmla="*/ 10474597 w 12191999"/>
                  <a:gd name="connsiteY21" fmla="*/ 1761 h 281794"/>
                  <a:gd name="connsiteX22" fmla="*/ 10189280 w 12191999"/>
                  <a:gd name="connsiteY22" fmla="*/ 274089 h 281794"/>
                  <a:gd name="connsiteX23" fmla="*/ 9883710 w 12191999"/>
                  <a:gd name="connsiteY23" fmla="*/ 1541 h 281794"/>
                  <a:gd name="connsiteX24" fmla="*/ 9878647 w 12191999"/>
                  <a:gd name="connsiteY24" fmla="*/ 0 h 281794"/>
                  <a:gd name="connsiteX25" fmla="*/ 9873803 w 12191999"/>
                  <a:gd name="connsiteY25" fmla="*/ 1541 h 281794"/>
                  <a:gd name="connsiteX26" fmla="*/ 9567792 w 12191999"/>
                  <a:gd name="connsiteY26" fmla="*/ 274089 h 281794"/>
                  <a:gd name="connsiteX27" fmla="*/ 9282475 w 12191999"/>
                  <a:gd name="connsiteY27" fmla="*/ 1761 h 281794"/>
                  <a:gd name="connsiteX28" fmla="*/ 9277412 w 12191999"/>
                  <a:gd name="connsiteY28" fmla="*/ 220 h 281794"/>
                  <a:gd name="connsiteX29" fmla="*/ 9272348 w 12191999"/>
                  <a:gd name="connsiteY29" fmla="*/ 1761 h 281794"/>
                  <a:gd name="connsiteX30" fmla="*/ 9144441 w 12191999"/>
                  <a:gd name="connsiteY30" fmla="*/ 124386 h 281794"/>
                  <a:gd name="connsiteX31" fmla="*/ 9144000 w 12191999"/>
                  <a:gd name="connsiteY31" fmla="*/ 124826 h 281794"/>
                  <a:gd name="connsiteX32" fmla="*/ 9144000 w 12191999"/>
                  <a:gd name="connsiteY32" fmla="*/ 124826 h 281794"/>
                  <a:gd name="connsiteX33" fmla="*/ 8983069 w 12191999"/>
                  <a:gd name="connsiteY33" fmla="*/ 274309 h 281794"/>
                  <a:gd name="connsiteX34" fmla="*/ 8690267 w 12191999"/>
                  <a:gd name="connsiteY34" fmla="*/ 1981 h 281794"/>
                  <a:gd name="connsiteX35" fmla="*/ 8685204 w 12191999"/>
                  <a:gd name="connsiteY35" fmla="*/ 440 h 281794"/>
                  <a:gd name="connsiteX36" fmla="*/ 8680141 w 12191999"/>
                  <a:gd name="connsiteY36" fmla="*/ 1981 h 281794"/>
                  <a:gd name="connsiteX37" fmla="*/ 8541665 w 12191999"/>
                  <a:gd name="connsiteY37" fmla="*/ 125266 h 281794"/>
                  <a:gd name="connsiteX38" fmla="*/ 8541445 w 12191999"/>
                  <a:gd name="connsiteY38" fmla="*/ 125266 h 281794"/>
                  <a:gd name="connsiteX39" fmla="*/ 8539023 w 12191999"/>
                  <a:gd name="connsiteY39" fmla="*/ 127468 h 281794"/>
                  <a:gd name="connsiteX40" fmla="*/ 8374130 w 12191999"/>
                  <a:gd name="connsiteY40" fmla="*/ 274529 h 281794"/>
                  <a:gd name="connsiteX41" fmla="*/ 8205494 w 12191999"/>
                  <a:gd name="connsiteY41" fmla="*/ 124386 h 281794"/>
                  <a:gd name="connsiteX42" fmla="*/ 8205494 w 12191999"/>
                  <a:gd name="connsiteY42" fmla="*/ 124386 h 281794"/>
                  <a:gd name="connsiteX43" fmla="*/ 8068119 w 12191999"/>
                  <a:gd name="connsiteY43" fmla="*/ 1981 h 281794"/>
                  <a:gd name="connsiteX44" fmla="*/ 8063056 w 12191999"/>
                  <a:gd name="connsiteY44" fmla="*/ 440 h 281794"/>
                  <a:gd name="connsiteX45" fmla="*/ 8057992 w 12191999"/>
                  <a:gd name="connsiteY45" fmla="*/ 1981 h 281794"/>
                  <a:gd name="connsiteX46" fmla="*/ 7772455 w 12191999"/>
                  <a:gd name="connsiteY46" fmla="*/ 274749 h 281794"/>
                  <a:gd name="connsiteX47" fmla="*/ 7617689 w 12191999"/>
                  <a:gd name="connsiteY47" fmla="*/ 151685 h 281794"/>
                  <a:gd name="connsiteX48" fmla="*/ 7617689 w 12191999"/>
                  <a:gd name="connsiteY48" fmla="*/ 151685 h 281794"/>
                  <a:gd name="connsiteX49" fmla="*/ 7446631 w 12191999"/>
                  <a:gd name="connsiteY49" fmla="*/ 1981 h 281794"/>
                  <a:gd name="connsiteX50" fmla="*/ 7441567 w 12191999"/>
                  <a:gd name="connsiteY50" fmla="*/ 440 h 281794"/>
                  <a:gd name="connsiteX51" fmla="*/ 7436724 w 12191999"/>
                  <a:gd name="connsiteY51" fmla="*/ 1981 h 281794"/>
                  <a:gd name="connsiteX52" fmla="*/ 7151407 w 12191999"/>
                  <a:gd name="connsiteY52" fmla="*/ 274309 h 281794"/>
                  <a:gd name="connsiteX53" fmla="*/ 6845617 w 12191999"/>
                  <a:gd name="connsiteY53" fmla="*/ 1541 h 281794"/>
                  <a:gd name="connsiteX54" fmla="*/ 6840553 w 12191999"/>
                  <a:gd name="connsiteY54" fmla="*/ 0 h 281794"/>
                  <a:gd name="connsiteX55" fmla="*/ 6835710 w 12191999"/>
                  <a:gd name="connsiteY55" fmla="*/ 1541 h 281794"/>
                  <a:gd name="connsiteX56" fmla="*/ 6529699 w 12191999"/>
                  <a:gd name="connsiteY56" fmla="*/ 274089 h 281794"/>
                  <a:gd name="connsiteX57" fmla="*/ 6244382 w 12191999"/>
                  <a:gd name="connsiteY57" fmla="*/ 1761 h 281794"/>
                  <a:gd name="connsiteX58" fmla="*/ 6239319 w 12191999"/>
                  <a:gd name="connsiteY58" fmla="*/ 220 h 281794"/>
                  <a:gd name="connsiteX59" fmla="*/ 6234256 w 12191999"/>
                  <a:gd name="connsiteY59" fmla="*/ 1761 h 281794"/>
                  <a:gd name="connsiteX60" fmla="*/ 6101724 w 12191999"/>
                  <a:gd name="connsiteY60" fmla="*/ 128789 h 281794"/>
                  <a:gd name="connsiteX61" fmla="*/ 5944976 w 12191999"/>
                  <a:gd name="connsiteY61" fmla="*/ 274309 h 281794"/>
                  <a:gd name="connsiteX62" fmla="*/ 5652174 w 12191999"/>
                  <a:gd name="connsiteY62" fmla="*/ 1981 h 281794"/>
                  <a:gd name="connsiteX63" fmla="*/ 5647111 w 12191999"/>
                  <a:gd name="connsiteY63" fmla="*/ 440 h 281794"/>
                  <a:gd name="connsiteX64" fmla="*/ 5642048 w 12191999"/>
                  <a:gd name="connsiteY64" fmla="*/ 1981 h 281794"/>
                  <a:gd name="connsiteX65" fmla="*/ 5503572 w 12191999"/>
                  <a:gd name="connsiteY65" fmla="*/ 125266 h 281794"/>
                  <a:gd name="connsiteX66" fmla="*/ 5503352 w 12191999"/>
                  <a:gd name="connsiteY66" fmla="*/ 125266 h 281794"/>
                  <a:gd name="connsiteX67" fmla="*/ 5500930 w 12191999"/>
                  <a:gd name="connsiteY67" fmla="*/ 127468 h 281794"/>
                  <a:gd name="connsiteX68" fmla="*/ 5336037 w 12191999"/>
                  <a:gd name="connsiteY68" fmla="*/ 274529 h 281794"/>
                  <a:gd name="connsiteX69" fmla="*/ 5167400 w 12191999"/>
                  <a:gd name="connsiteY69" fmla="*/ 124386 h 281794"/>
                  <a:gd name="connsiteX70" fmla="*/ 5167400 w 12191999"/>
                  <a:gd name="connsiteY70" fmla="*/ 124386 h 281794"/>
                  <a:gd name="connsiteX71" fmla="*/ 5030466 w 12191999"/>
                  <a:gd name="connsiteY71" fmla="*/ 1541 h 281794"/>
                  <a:gd name="connsiteX72" fmla="*/ 5025403 w 12191999"/>
                  <a:gd name="connsiteY72" fmla="*/ 0 h 281794"/>
                  <a:gd name="connsiteX73" fmla="*/ 5020339 w 12191999"/>
                  <a:gd name="connsiteY73" fmla="*/ 1541 h 281794"/>
                  <a:gd name="connsiteX74" fmla="*/ 4734802 w 12191999"/>
                  <a:gd name="connsiteY74" fmla="*/ 274309 h 281794"/>
                  <a:gd name="connsiteX75" fmla="*/ 4580036 w 12191999"/>
                  <a:gd name="connsiteY75" fmla="*/ 151244 h 281794"/>
                  <a:gd name="connsiteX76" fmla="*/ 4580036 w 12191999"/>
                  <a:gd name="connsiteY76" fmla="*/ 151244 h 281794"/>
                  <a:gd name="connsiteX77" fmla="*/ 4408978 w 12191999"/>
                  <a:gd name="connsiteY77" fmla="*/ 1541 h 281794"/>
                  <a:gd name="connsiteX78" fmla="*/ 4403914 w 12191999"/>
                  <a:gd name="connsiteY78" fmla="*/ 0 h 281794"/>
                  <a:gd name="connsiteX79" fmla="*/ 4399071 w 12191999"/>
                  <a:gd name="connsiteY79" fmla="*/ 1541 h 281794"/>
                  <a:gd name="connsiteX80" fmla="*/ 4113754 w 12191999"/>
                  <a:gd name="connsiteY80" fmla="*/ 273869 h 281794"/>
                  <a:gd name="connsiteX81" fmla="*/ 3807744 w 12191999"/>
                  <a:gd name="connsiteY81" fmla="*/ 1541 h 281794"/>
                  <a:gd name="connsiteX82" fmla="*/ 3802680 w 12191999"/>
                  <a:gd name="connsiteY82" fmla="*/ 0 h 281794"/>
                  <a:gd name="connsiteX83" fmla="*/ 3797837 w 12191999"/>
                  <a:gd name="connsiteY83" fmla="*/ 1541 h 281794"/>
                  <a:gd name="connsiteX84" fmla="*/ 3492046 w 12191999"/>
                  <a:gd name="connsiteY84" fmla="*/ 274089 h 281794"/>
                  <a:gd name="connsiteX85" fmla="*/ 3206509 w 12191999"/>
                  <a:gd name="connsiteY85" fmla="*/ 1761 h 281794"/>
                  <a:gd name="connsiteX86" fmla="*/ 3201446 w 12191999"/>
                  <a:gd name="connsiteY86" fmla="*/ 220 h 281794"/>
                  <a:gd name="connsiteX87" fmla="*/ 3196382 w 12191999"/>
                  <a:gd name="connsiteY87" fmla="*/ 1761 h 281794"/>
                  <a:gd name="connsiteX88" fmla="*/ 3068474 w 12191999"/>
                  <a:gd name="connsiteY88" fmla="*/ 124386 h 281794"/>
                  <a:gd name="connsiteX89" fmla="*/ 3068034 w 12191999"/>
                  <a:gd name="connsiteY89" fmla="*/ 124826 h 281794"/>
                  <a:gd name="connsiteX90" fmla="*/ 3068034 w 12191999"/>
                  <a:gd name="connsiteY90" fmla="*/ 124826 h 281794"/>
                  <a:gd name="connsiteX91" fmla="*/ 2907103 w 12191999"/>
                  <a:gd name="connsiteY91" fmla="*/ 274309 h 281794"/>
                  <a:gd name="connsiteX92" fmla="*/ 2614301 w 12191999"/>
                  <a:gd name="connsiteY92" fmla="*/ 1981 h 281794"/>
                  <a:gd name="connsiteX93" fmla="*/ 2609238 w 12191999"/>
                  <a:gd name="connsiteY93" fmla="*/ 440 h 281794"/>
                  <a:gd name="connsiteX94" fmla="*/ 2604174 w 12191999"/>
                  <a:gd name="connsiteY94" fmla="*/ 1981 h 281794"/>
                  <a:gd name="connsiteX95" fmla="*/ 2465699 w 12191999"/>
                  <a:gd name="connsiteY95" fmla="*/ 125266 h 281794"/>
                  <a:gd name="connsiteX96" fmla="*/ 2465479 w 12191999"/>
                  <a:gd name="connsiteY96" fmla="*/ 125266 h 281794"/>
                  <a:gd name="connsiteX97" fmla="*/ 2463057 w 12191999"/>
                  <a:gd name="connsiteY97" fmla="*/ 127468 h 281794"/>
                  <a:gd name="connsiteX98" fmla="*/ 2298164 w 12191999"/>
                  <a:gd name="connsiteY98" fmla="*/ 274529 h 281794"/>
                  <a:gd name="connsiteX99" fmla="*/ 2129748 w 12191999"/>
                  <a:gd name="connsiteY99" fmla="*/ 124166 h 281794"/>
                  <a:gd name="connsiteX100" fmla="*/ 2129748 w 12191999"/>
                  <a:gd name="connsiteY100" fmla="*/ 124166 h 281794"/>
                  <a:gd name="connsiteX101" fmla="*/ 1992373 w 12191999"/>
                  <a:gd name="connsiteY101" fmla="*/ 1541 h 281794"/>
                  <a:gd name="connsiteX102" fmla="*/ 1987309 w 12191999"/>
                  <a:gd name="connsiteY102" fmla="*/ 0 h 281794"/>
                  <a:gd name="connsiteX103" fmla="*/ 1982246 w 12191999"/>
                  <a:gd name="connsiteY103" fmla="*/ 1541 h 281794"/>
                  <a:gd name="connsiteX104" fmla="*/ 1696709 w 12191999"/>
                  <a:gd name="connsiteY104" fmla="*/ 274309 h 281794"/>
                  <a:gd name="connsiteX105" fmla="*/ 1541942 w 12191999"/>
                  <a:gd name="connsiteY105" fmla="*/ 151244 h 281794"/>
                  <a:gd name="connsiteX106" fmla="*/ 1541942 w 12191999"/>
                  <a:gd name="connsiteY106" fmla="*/ 151244 h 281794"/>
                  <a:gd name="connsiteX107" fmla="*/ 1370885 w 12191999"/>
                  <a:gd name="connsiteY107" fmla="*/ 1541 h 281794"/>
                  <a:gd name="connsiteX108" fmla="*/ 1365821 w 12191999"/>
                  <a:gd name="connsiteY108" fmla="*/ 0 h 281794"/>
                  <a:gd name="connsiteX109" fmla="*/ 1360978 w 12191999"/>
                  <a:gd name="connsiteY109" fmla="*/ 1541 h 281794"/>
                  <a:gd name="connsiteX110" fmla="*/ 1075441 w 12191999"/>
                  <a:gd name="connsiteY110" fmla="*/ 274089 h 281794"/>
                  <a:gd name="connsiteX111" fmla="*/ 769650 w 12191999"/>
                  <a:gd name="connsiteY111" fmla="*/ 1541 h 281794"/>
                  <a:gd name="connsiteX112" fmla="*/ 764587 w 12191999"/>
                  <a:gd name="connsiteY112" fmla="*/ 0 h 281794"/>
                  <a:gd name="connsiteX113" fmla="*/ 759743 w 12191999"/>
                  <a:gd name="connsiteY113" fmla="*/ 1541 h 281794"/>
                  <a:gd name="connsiteX114" fmla="*/ 453953 w 12191999"/>
                  <a:gd name="connsiteY114" fmla="*/ 274089 h 281794"/>
                  <a:gd name="connsiteX115" fmla="*/ 168416 w 12191999"/>
                  <a:gd name="connsiteY115" fmla="*/ 1761 h 281794"/>
                  <a:gd name="connsiteX116" fmla="*/ 163353 w 12191999"/>
                  <a:gd name="connsiteY116" fmla="*/ 220 h 281794"/>
                  <a:gd name="connsiteX117" fmla="*/ 158289 w 12191999"/>
                  <a:gd name="connsiteY117" fmla="*/ 1761 h 281794"/>
                  <a:gd name="connsiteX118" fmla="*/ 881 w 12191999"/>
                  <a:gd name="connsiteY118" fmla="*/ 152565 h 281794"/>
                  <a:gd name="connsiteX119" fmla="*/ 0 w 12191999"/>
                  <a:gd name="connsiteY119" fmla="*/ 154326 h 281794"/>
                  <a:gd name="connsiteX120" fmla="*/ 2862 w 12191999"/>
                  <a:gd name="connsiteY120" fmla="*/ 157188 h 281794"/>
                  <a:gd name="connsiteX121" fmla="*/ 11008 w 12191999"/>
                  <a:gd name="connsiteY121" fmla="*/ 156088 h 281794"/>
                  <a:gd name="connsiteX122" fmla="*/ 28179 w 12191999"/>
                  <a:gd name="connsiteY122" fmla="*/ 139576 h 281794"/>
                  <a:gd name="connsiteX123" fmla="*/ 150584 w 12191999"/>
                  <a:gd name="connsiteY123" fmla="*/ 249652 h 281794"/>
                  <a:gd name="connsiteX124" fmla="*/ 155427 w 12191999"/>
                  <a:gd name="connsiteY124" fmla="*/ 251193 h 281794"/>
                  <a:gd name="connsiteX125" fmla="*/ 160491 w 12191999"/>
                  <a:gd name="connsiteY125" fmla="*/ 249652 h 281794"/>
                  <a:gd name="connsiteX126" fmla="*/ 295003 w 12191999"/>
                  <a:gd name="connsiteY126" fmla="*/ 135173 h 281794"/>
                  <a:gd name="connsiteX127" fmla="*/ 448889 w 12191999"/>
                  <a:gd name="connsiteY127" fmla="*/ 282014 h 281794"/>
                  <a:gd name="connsiteX128" fmla="*/ 453733 w 12191999"/>
                  <a:gd name="connsiteY128" fmla="*/ 283555 h 281794"/>
                  <a:gd name="connsiteX129" fmla="*/ 458796 w 12191999"/>
                  <a:gd name="connsiteY129" fmla="*/ 282014 h 281794"/>
                  <a:gd name="connsiteX130" fmla="*/ 626552 w 12191999"/>
                  <a:gd name="connsiteY130" fmla="*/ 132531 h 281794"/>
                  <a:gd name="connsiteX131" fmla="*/ 772732 w 12191999"/>
                  <a:gd name="connsiteY131" fmla="*/ 249432 h 281794"/>
                  <a:gd name="connsiteX132" fmla="*/ 777576 w 12191999"/>
                  <a:gd name="connsiteY132" fmla="*/ 250753 h 281794"/>
                  <a:gd name="connsiteX133" fmla="*/ 782419 w 12191999"/>
                  <a:gd name="connsiteY133" fmla="*/ 249212 h 281794"/>
                  <a:gd name="connsiteX134" fmla="*/ 907245 w 12191999"/>
                  <a:gd name="connsiteY134" fmla="*/ 136054 h 281794"/>
                  <a:gd name="connsiteX135" fmla="*/ 1070818 w 12191999"/>
                  <a:gd name="connsiteY135" fmla="*/ 281794 h 281794"/>
                  <a:gd name="connsiteX136" fmla="*/ 1075881 w 12191999"/>
                  <a:gd name="connsiteY136" fmla="*/ 283335 h 281794"/>
                  <a:gd name="connsiteX137" fmla="*/ 1080725 w 12191999"/>
                  <a:gd name="connsiteY137" fmla="*/ 281794 h 281794"/>
                  <a:gd name="connsiteX138" fmla="*/ 1235271 w 12191999"/>
                  <a:gd name="connsiteY138" fmla="*/ 134293 h 281794"/>
                  <a:gd name="connsiteX139" fmla="*/ 1378590 w 12191999"/>
                  <a:gd name="connsiteY139" fmla="*/ 249432 h 281794"/>
                  <a:gd name="connsiteX140" fmla="*/ 1383433 w 12191999"/>
                  <a:gd name="connsiteY140" fmla="*/ 250753 h 281794"/>
                  <a:gd name="connsiteX141" fmla="*/ 1388276 w 12191999"/>
                  <a:gd name="connsiteY141" fmla="*/ 249212 h 281794"/>
                  <a:gd name="connsiteX142" fmla="*/ 1513763 w 12191999"/>
                  <a:gd name="connsiteY142" fmla="*/ 138475 h 281794"/>
                  <a:gd name="connsiteX143" fmla="*/ 1532476 w 12191999"/>
                  <a:gd name="connsiteY143" fmla="*/ 154987 h 281794"/>
                  <a:gd name="connsiteX144" fmla="*/ 1533136 w 12191999"/>
                  <a:gd name="connsiteY144" fmla="*/ 155427 h 281794"/>
                  <a:gd name="connsiteX145" fmla="*/ 1692306 w 12191999"/>
                  <a:gd name="connsiteY145" fmla="*/ 282014 h 281794"/>
                  <a:gd name="connsiteX146" fmla="*/ 1697370 w 12191999"/>
                  <a:gd name="connsiteY146" fmla="*/ 283335 h 281794"/>
                  <a:gd name="connsiteX147" fmla="*/ 1702213 w 12191999"/>
                  <a:gd name="connsiteY147" fmla="*/ 281794 h 281794"/>
                  <a:gd name="connsiteX148" fmla="*/ 1858741 w 12191999"/>
                  <a:gd name="connsiteY148" fmla="*/ 132311 h 281794"/>
                  <a:gd name="connsiteX149" fmla="*/ 1982466 w 12191999"/>
                  <a:gd name="connsiteY149" fmla="*/ 243708 h 281794"/>
                  <a:gd name="connsiteX150" fmla="*/ 1987309 w 12191999"/>
                  <a:gd name="connsiteY150" fmla="*/ 245249 h 281794"/>
                  <a:gd name="connsiteX151" fmla="*/ 1992373 w 12191999"/>
                  <a:gd name="connsiteY151" fmla="*/ 243708 h 281794"/>
                  <a:gd name="connsiteX152" fmla="*/ 2124904 w 12191999"/>
                  <a:gd name="connsiteY152" fmla="*/ 131431 h 281794"/>
                  <a:gd name="connsiteX153" fmla="*/ 2293540 w 12191999"/>
                  <a:gd name="connsiteY153" fmla="*/ 281794 h 281794"/>
                  <a:gd name="connsiteX154" fmla="*/ 2298604 w 12191999"/>
                  <a:gd name="connsiteY154" fmla="*/ 283335 h 281794"/>
                  <a:gd name="connsiteX155" fmla="*/ 2303447 w 12191999"/>
                  <a:gd name="connsiteY155" fmla="*/ 281794 h 281794"/>
                  <a:gd name="connsiteX156" fmla="*/ 2469882 w 12191999"/>
                  <a:gd name="connsiteY156" fmla="*/ 133632 h 281794"/>
                  <a:gd name="connsiteX157" fmla="*/ 2604835 w 12191999"/>
                  <a:gd name="connsiteY157" fmla="*/ 243928 h 281794"/>
                  <a:gd name="connsiteX158" fmla="*/ 2609678 w 12191999"/>
                  <a:gd name="connsiteY158" fmla="*/ 245249 h 281794"/>
                  <a:gd name="connsiteX159" fmla="*/ 2614521 w 12191999"/>
                  <a:gd name="connsiteY159" fmla="*/ 243708 h 281794"/>
                  <a:gd name="connsiteX160" fmla="*/ 2741109 w 12191999"/>
                  <a:gd name="connsiteY160" fmla="*/ 131651 h 281794"/>
                  <a:gd name="connsiteX161" fmla="*/ 2902260 w 12191999"/>
                  <a:gd name="connsiteY161" fmla="*/ 281574 h 281794"/>
                  <a:gd name="connsiteX162" fmla="*/ 2907323 w 12191999"/>
                  <a:gd name="connsiteY162" fmla="*/ 283115 h 281794"/>
                  <a:gd name="connsiteX163" fmla="*/ 2912387 w 12191999"/>
                  <a:gd name="connsiteY163" fmla="*/ 281574 h 281794"/>
                  <a:gd name="connsiteX164" fmla="*/ 3046899 w 12191999"/>
                  <a:gd name="connsiteY164" fmla="*/ 156528 h 281794"/>
                  <a:gd name="connsiteX165" fmla="*/ 3049321 w 12191999"/>
                  <a:gd name="connsiteY165" fmla="*/ 155207 h 281794"/>
                  <a:gd name="connsiteX166" fmla="*/ 3066493 w 12191999"/>
                  <a:gd name="connsiteY166" fmla="*/ 138696 h 281794"/>
                  <a:gd name="connsiteX167" fmla="*/ 3188897 w 12191999"/>
                  <a:gd name="connsiteY167" fmla="*/ 248772 h 281794"/>
                  <a:gd name="connsiteX168" fmla="*/ 3193740 w 12191999"/>
                  <a:gd name="connsiteY168" fmla="*/ 250313 h 281794"/>
                  <a:gd name="connsiteX169" fmla="*/ 3198804 w 12191999"/>
                  <a:gd name="connsiteY169" fmla="*/ 248772 h 281794"/>
                  <a:gd name="connsiteX170" fmla="*/ 3333317 w 12191999"/>
                  <a:gd name="connsiteY170" fmla="*/ 134293 h 281794"/>
                  <a:gd name="connsiteX171" fmla="*/ 3487203 w 12191999"/>
                  <a:gd name="connsiteY171" fmla="*/ 281134 h 281794"/>
                  <a:gd name="connsiteX172" fmla="*/ 3492046 w 12191999"/>
                  <a:gd name="connsiteY172" fmla="*/ 282675 h 281794"/>
                  <a:gd name="connsiteX173" fmla="*/ 3497110 w 12191999"/>
                  <a:gd name="connsiteY173" fmla="*/ 281134 h 281794"/>
                  <a:gd name="connsiteX174" fmla="*/ 3664865 w 12191999"/>
                  <a:gd name="connsiteY174" fmla="*/ 131651 h 281794"/>
                  <a:gd name="connsiteX175" fmla="*/ 3811046 w 12191999"/>
                  <a:gd name="connsiteY175" fmla="*/ 248551 h 281794"/>
                  <a:gd name="connsiteX176" fmla="*/ 3815889 w 12191999"/>
                  <a:gd name="connsiteY176" fmla="*/ 249872 h 281794"/>
                  <a:gd name="connsiteX177" fmla="*/ 3820733 w 12191999"/>
                  <a:gd name="connsiteY177" fmla="*/ 248331 h 281794"/>
                  <a:gd name="connsiteX178" fmla="*/ 3945558 w 12191999"/>
                  <a:gd name="connsiteY178" fmla="*/ 135173 h 281794"/>
                  <a:gd name="connsiteX179" fmla="*/ 4109131 w 12191999"/>
                  <a:gd name="connsiteY179" fmla="*/ 280914 h 281794"/>
                  <a:gd name="connsiteX180" fmla="*/ 4114195 w 12191999"/>
                  <a:gd name="connsiteY180" fmla="*/ 282455 h 281794"/>
                  <a:gd name="connsiteX181" fmla="*/ 4119038 w 12191999"/>
                  <a:gd name="connsiteY181" fmla="*/ 280914 h 281794"/>
                  <a:gd name="connsiteX182" fmla="*/ 4273585 w 12191999"/>
                  <a:gd name="connsiteY182" fmla="*/ 133412 h 281794"/>
                  <a:gd name="connsiteX183" fmla="*/ 4416903 w 12191999"/>
                  <a:gd name="connsiteY183" fmla="*/ 248551 h 281794"/>
                  <a:gd name="connsiteX184" fmla="*/ 4421747 w 12191999"/>
                  <a:gd name="connsiteY184" fmla="*/ 249872 h 281794"/>
                  <a:gd name="connsiteX185" fmla="*/ 4426590 w 12191999"/>
                  <a:gd name="connsiteY185" fmla="*/ 248331 h 281794"/>
                  <a:gd name="connsiteX186" fmla="*/ 4552076 w 12191999"/>
                  <a:gd name="connsiteY186" fmla="*/ 137595 h 281794"/>
                  <a:gd name="connsiteX187" fmla="*/ 4570789 w 12191999"/>
                  <a:gd name="connsiteY187" fmla="*/ 154106 h 281794"/>
                  <a:gd name="connsiteX188" fmla="*/ 4571450 w 12191999"/>
                  <a:gd name="connsiteY188" fmla="*/ 154547 h 281794"/>
                  <a:gd name="connsiteX189" fmla="*/ 4730620 w 12191999"/>
                  <a:gd name="connsiteY189" fmla="*/ 281134 h 281794"/>
                  <a:gd name="connsiteX190" fmla="*/ 4735683 w 12191999"/>
                  <a:gd name="connsiteY190" fmla="*/ 282455 h 281794"/>
                  <a:gd name="connsiteX191" fmla="*/ 4740526 w 12191999"/>
                  <a:gd name="connsiteY191" fmla="*/ 280914 h 281794"/>
                  <a:gd name="connsiteX192" fmla="*/ 4897054 w 12191999"/>
                  <a:gd name="connsiteY192" fmla="*/ 131431 h 281794"/>
                  <a:gd name="connsiteX193" fmla="*/ 5020780 w 12191999"/>
                  <a:gd name="connsiteY193" fmla="*/ 242827 h 281794"/>
                  <a:gd name="connsiteX194" fmla="*/ 5025623 w 12191999"/>
                  <a:gd name="connsiteY194" fmla="*/ 244368 h 281794"/>
                  <a:gd name="connsiteX195" fmla="*/ 5030686 w 12191999"/>
                  <a:gd name="connsiteY195" fmla="*/ 242827 h 281794"/>
                  <a:gd name="connsiteX196" fmla="*/ 5163218 w 12191999"/>
                  <a:gd name="connsiteY196" fmla="*/ 130550 h 281794"/>
                  <a:gd name="connsiteX197" fmla="*/ 5331854 w 12191999"/>
                  <a:gd name="connsiteY197" fmla="*/ 280914 h 281794"/>
                  <a:gd name="connsiteX198" fmla="*/ 5336917 w 12191999"/>
                  <a:gd name="connsiteY198" fmla="*/ 282455 h 281794"/>
                  <a:gd name="connsiteX199" fmla="*/ 5341760 w 12191999"/>
                  <a:gd name="connsiteY199" fmla="*/ 280914 h 281794"/>
                  <a:gd name="connsiteX200" fmla="*/ 5508195 w 12191999"/>
                  <a:gd name="connsiteY200" fmla="*/ 132752 h 281794"/>
                  <a:gd name="connsiteX201" fmla="*/ 5643148 w 12191999"/>
                  <a:gd name="connsiteY201" fmla="*/ 243048 h 281794"/>
                  <a:gd name="connsiteX202" fmla="*/ 5647992 w 12191999"/>
                  <a:gd name="connsiteY202" fmla="*/ 244368 h 281794"/>
                  <a:gd name="connsiteX203" fmla="*/ 5652835 w 12191999"/>
                  <a:gd name="connsiteY203" fmla="*/ 242827 h 281794"/>
                  <a:gd name="connsiteX204" fmla="*/ 5779422 w 12191999"/>
                  <a:gd name="connsiteY204" fmla="*/ 130770 h 281794"/>
                  <a:gd name="connsiteX205" fmla="*/ 5940573 w 12191999"/>
                  <a:gd name="connsiteY205" fmla="*/ 280694 h 281794"/>
                  <a:gd name="connsiteX206" fmla="*/ 5945637 w 12191999"/>
                  <a:gd name="connsiteY206" fmla="*/ 282235 h 281794"/>
                  <a:gd name="connsiteX207" fmla="*/ 5950700 w 12191999"/>
                  <a:gd name="connsiteY207" fmla="*/ 280694 h 281794"/>
                  <a:gd name="connsiteX208" fmla="*/ 6085433 w 12191999"/>
                  <a:gd name="connsiteY208" fmla="*/ 155647 h 281794"/>
                  <a:gd name="connsiteX209" fmla="*/ 6087415 w 12191999"/>
                  <a:gd name="connsiteY209" fmla="*/ 154547 h 281794"/>
                  <a:gd name="connsiteX210" fmla="*/ 6104586 w 12191999"/>
                  <a:gd name="connsiteY210" fmla="*/ 138035 h 281794"/>
                  <a:gd name="connsiteX211" fmla="*/ 6226990 w 12191999"/>
                  <a:gd name="connsiteY211" fmla="*/ 248111 h 281794"/>
                  <a:gd name="connsiteX212" fmla="*/ 6231834 w 12191999"/>
                  <a:gd name="connsiteY212" fmla="*/ 249652 h 281794"/>
                  <a:gd name="connsiteX213" fmla="*/ 6236897 w 12191999"/>
                  <a:gd name="connsiteY213" fmla="*/ 248111 h 281794"/>
                  <a:gd name="connsiteX214" fmla="*/ 6371410 w 12191999"/>
                  <a:gd name="connsiteY214" fmla="*/ 133632 h 281794"/>
                  <a:gd name="connsiteX215" fmla="*/ 6525296 w 12191999"/>
                  <a:gd name="connsiteY215" fmla="*/ 280473 h 281794"/>
                  <a:gd name="connsiteX216" fmla="*/ 6530139 w 12191999"/>
                  <a:gd name="connsiteY216" fmla="*/ 282014 h 281794"/>
                  <a:gd name="connsiteX217" fmla="*/ 6535203 w 12191999"/>
                  <a:gd name="connsiteY217" fmla="*/ 280473 h 281794"/>
                  <a:gd name="connsiteX218" fmla="*/ 6702958 w 12191999"/>
                  <a:gd name="connsiteY218" fmla="*/ 130990 h 281794"/>
                  <a:gd name="connsiteX219" fmla="*/ 6849139 w 12191999"/>
                  <a:gd name="connsiteY219" fmla="*/ 247891 h 281794"/>
                  <a:gd name="connsiteX220" fmla="*/ 6853983 w 12191999"/>
                  <a:gd name="connsiteY220" fmla="*/ 249212 h 281794"/>
                  <a:gd name="connsiteX221" fmla="*/ 6858826 w 12191999"/>
                  <a:gd name="connsiteY221" fmla="*/ 247671 h 281794"/>
                  <a:gd name="connsiteX222" fmla="*/ 6983652 w 12191999"/>
                  <a:gd name="connsiteY222" fmla="*/ 134513 h 281794"/>
                  <a:gd name="connsiteX223" fmla="*/ 7147225 w 12191999"/>
                  <a:gd name="connsiteY223" fmla="*/ 280253 h 281794"/>
                  <a:gd name="connsiteX224" fmla="*/ 7152288 w 12191999"/>
                  <a:gd name="connsiteY224" fmla="*/ 281794 h 281794"/>
                  <a:gd name="connsiteX225" fmla="*/ 7157131 w 12191999"/>
                  <a:gd name="connsiteY225" fmla="*/ 280253 h 281794"/>
                  <a:gd name="connsiteX226" fmla="*/ 7311678 w 12191999"/>
                  <a:gd name="connsiteY226" fmla="*/ 132752 h 281794"/>
                  <a:gd name="connsiteX227" fmla="*/ 7454997 w 12191999"/>
                  <a:gd name="connsiteY227" fmla="*/ 247891 h 281794"/>
                  <a:gd name="connsiteX228" fmla="*/ 7459840 w 12191999"/>
                  <a:gd name="connsiteY228" fmla="*/ 249212 h 281794"/>
                  <a:gd name="connsiteX229" fmla="*/ 7464683 w 12191999"/>
                  <a:gd name="connsiteY229" fmla="*/ 247671 h 281794"/>
                  <a:gd name="connsiteX230" fmla="*/ 7590170 w 12191999"/>
                  <a:gd name="connsiteY230" fmla="*/ 136934 h 281794"/>
                  <a:gd name="connsiteX231" fmla="*/ 7608882 w 12191999"/>
                  <a:gd name="connsiteY231" fmla="*/ 153446 h 281794"/>
                  <a:gd name="connsiteX232" fmla="*/ 7609543 w 12191999"/>
                  <a:gd name="connsiteY232" fmla="*/ 153886 h 281794"/>
                  <a:gd name="connsiteX233" fmla="*/ 7768713 w 12191999"/>
                  <a:gd name="connsiteY233" fmla="*/ 280473 h 281794"/>
                  <a:gd name="connsiteX234" fmla="*/ 7773776 w 12191999"/>
                  <a:gd name="connsiteY234" fmla="*/ 281794 h 281794"/>
                  <a:gd name="connsiteX235" fmla="*/ 7778620 w 12191999"/>
                  <a:gd name="connsiteY235" fmla="*/ 280253 h 281794"/>
                  <a:gd name="connsiteX236" fmla="*/ 7935147 w 12191999"/>
                  <a:gd name="connsiteY236" fmla="*/ 130770 h 281794"/>
                  <a:gd name="connsiteX237" fmla="*/ 8058873 w 12191999"/>
                  <a:gd name="connsiteY237" fmla="*/ 242167 h 281794"/>
                  <a:gd name="connsiteX238" fmla="*/ 8063716 w 12191999"/>
                  <a:gd name="connsiteY238" fmla="*/ 243708 h 281794"/>
                  <a:gd name="connsiteX239" fmla="*/ 8068780 w 12191999"/>
                  <a:gd name="connsiteY239" fmla="*/ 242167 h 281794"/>
                  <a:gd name="connsiteX240" fmla="*/ 8201311 w 12191999"/>
                  <a:gd name="connsiteY240" fmla="*/ 129890 h 281794"/>
                  <a:gd name="connsiteX241" fmla="*/ 8369947 w 12191999"/>
                  <a:gd name="connsiteY241" fmla="*/ 280253 h 281794"/>
                  <a:gd name="connsiteX242" fmla="*/ 8375010 w 12191999"/>
                  <a:gd name="connsiteY242" fmla="*/ 281794 h 281794"/>
                  <a:gd name="connsiteX243" fmla="*/ 8379854 w 12191999"/>
                  <a:gd name="connsiteY243" fmla="*/ 280253 h 281794"/>
                  <a:gd name="connsiteX244" fmla="*/ 8546288 w 12191999"/>
                  <a:gd name="connsiteY244" fmla="*/ 132091 h 281794"/>
                  <a:gd name="connsiteX245" fmla="*/ 8681241 w 12191999"/>
                  <a:gd name="connsiteY245" fmla="*/ 242387 h 281794"/>
                  <a:gd name="connsiteX246" fmla="*/ 8686085 w 12191999"/>
                  <a:gd name="connsiteY246" fmla="*/ 243708 h 281794"/>
                  <a:gd name="connsiteX247" fmla="*/ 8690928 w 12191999"/>
                  <a:gd name="connsiteY247" fmla="*/ 242167 h 281794"/>
                  <a:gd name="connsiteX248" fmla="*/ 8817515 w 12191999"/>
                  <a:gd name="connsiteY248" fmla="*/ 130110 h 281794"/>
                  <a:gd name="connsiteX249" fmla="*/ 8978666 w 12191999"/>
                  <a:gd name="connsiteY249" fmla="*/ 280033 h 281794"/>
                  <a:gd name="connsiteX250" fmla="*/ 8983729 w 12191999"/>
                  <a:gd name="connsiteY250" fmla="*/ 281574 h 281794"/>
                  <a:gd name="connsiteX251" fmla="*/ 8988793 w 12191999"/>
                  <a:gd name="connsiteY251" fmla="*/ 280033 h 281794"/>
                  <a:gd name="connsiteX252" fmla="*/ 9123306 w 12191999"/>
                  <a:gd name="connsiteY252" fmla="*/ 154987 h 281794"/>
                  <a:gd name="connsiteX253" fmla="*/ 9125728 w 12191999"/>
                  <a:gd name="connsiteY253" fmla="*/ 153666 h 281794"/>
                  <a:gd name="connsiteX254" fmla="*/ 9142899 w 12191999"/>
                  <a:gd name="connsiteY254" fmla="*/ 137155 h 281794"/>
                  <a:gd name="connsiteX255" fmla="*/ 9265304 w 12191999"/>
                  <a:gd name="connsiteY255" fmla="*/ 247230 h 281794"/>
                  <a:gd name="connsiteX256" fmla="*/ 9270146 w 12191999"/>
                  <a:gd name="connsiteY256" fmla="*/ 248772 h 281794"/>
                  <a:gd name="connsiteX257" fmla="*/ 9275211 w 12191999"/>
                  <a:gd name="connsiteY257" fmla="*/ 247230 h 281794"/>
                  <a:gd name="connsiteX258" fmla="*/ 9409724 w 12191999"/>
                  <a:gd name="connsiteY258" fmla="*/ 132752 h 281794"/>
                  <a:gd name="connsiteX259" fmla="*/ 9563609 w 12191999"/>
                  <a:gd name="connsiteY259" fmla="*/ 279593 h 281794"/>
                  <a:gd name="connsiteX260" fmla="*/ 9568452 w 12191999"/>
                  <a:gd name="connsiteY260" fmla="*/ 281134 h 281794"/>
                  <a:gd name="connsiteX261" fmla="*/ 9573516 w 12191999"/>
                  <a:gd name="connsiteY261" fmla="*/ 279593 h 281794"/>
                  <a:gd name="connsiteX262" fmla="*/ 9741271 w 12191999"/>
                  <a:gd name="connsiteY262" fmla="*/ 130110 h 281794"/>
                  <a:gd name="connsiteX263" fmla="*/ 9887453 w 12191999"/>
                  <a:gd name="connsiteY263" fmla="*/ 247010 h 281794"/>
                  <a:gd name="connsiteX264" fmla="*/ 9892295 w 12191999"/>
                  <a:gd name="connsiteY264" fmla="*/ 248331 h 281794"/>
                  <a:gd name="connsiteX265" fmla="*/ 9897139 w 12191999"/>
                  <a:gd name="connsiteY265" fmla="*/ 246790 h 281794"/>
                  <a:gd name="connsiteX266" fmla="*/ 10021964 w 12191999"/>
                  <a:gd name="connsiteY266" fmla="*/ 133632 h 281794"/>
                  <a:gd name="connsiteX267" fmla="*/ 10185538 w 12191999"/>
                  <a:gd name="connsiteY267" fmla="*/ 279373 h 281794"/>
                  <a:gd name="connsiteX268" fmla="*/ 10190601 w 12191999"/>
                  <a:gd name="connsiteY268" fmla="*/ 280914 h 281794"/>
                  <a:gd name="connsiteX269" fmla="*/ 10195445 w 12191999"/>
                  <a:gd name="connsiteY269" fmla="*/ 279373 h 281794"/>
                  <a:gd name="connsiteX270" fmla="*/ 10349990 w 12191999"/>
                  <a:gd name="connsiteY270" fmla="*/ 131871 h 281794"/>
                  <a:gd name="connsiteX271" fmla="*/ 10493309 w 12191999"/>
                  <a:gd name="connsiteY271" fmla="*/ 247010 h 281794"/>
                  <a:gd name="connsiteX272" fmla="*/ 10498153 w 12191999"/>
                  <a:gd name="connsiteY272" fmla="*/ 248331 h 281794"/>
                  <a:gd name="connsiteX273" fmla="*/ 10502996 w 12191999"/>
                  <a:gd name="connsiteY273" fmla="*/ 246790 h 281794"/>
                  <a:gd name="connsiteX274" fmla="*/ 10628482 w 12191999"/>
                  <a:gd name="connsiteY274" fmla="*/ 136054 h 281794"/>
                  <a:gd name="connsiteX275" fmla="*/ 10647195 w 12191999"/>
                  <a:gd name="connsiteY275" fmla="*/ 152565 h 281794"/>
                  <a:gd name="connsiteX276" fmla="*/ 10647856 w 12191999"/>
                  <a:gd name="connsiteY276" fmla="*/ 153005 h 281794"/>
                  <a:gd name="connsiteX277" fmla="*/ 10807026 w 12191999"/>
                  <a:gd name="connsiteY277" fmla="*/ 279593 h 281794"/>
                  <a:gd name="connsiteX278" fmla="*/ 10812090 w 12191999"/>
                  <a:gd name="connsiteY278" fmla="*/ 280914 h 281794"/>
                  <a:gd name="connsiteX279" fmla="*/ 10816932 w 12191999"/>
                  <a:gd name="connsiteY279" fmla="*/ 279373 h 281794"/>
                  <a:gd name="connsiteX280" fmla="*/ 10973460 w 12191999"/>
                  <a:gd name="connsiteY280" fmla="*/ 129890 h 281794"/>
                  <a:gd name="connsiteX281" fmla="*/ 11097186 w 12191999"/>
                  <a:gd name="connsiteY281" fmla="*/ 241286 h 281794"/>
                  <a:gd name="connsiteX282" fmla="*/ 11102029 w 12191999"/>
                  <a:gd name="connsiteY282" fmla="*/ 242827 h 281794"/>
                  <a:gd name="connsiteX283" fmla="*/ 11107093 w 12191999"/>
                  <a:gd name="connsiteY283" fmla="*/ 241286 h 281794"/>
                  <a:gd name="connsiteX284" fmla="*/ 11239624 w 12191999"/>
                  <a:gd name="connsiteY284" fmla="*/ 129009 h 281794"/>
                  <a:gd name="connsiteX285" fmla="*/ 11408260 w 12191999"/>
                  <a:gd name="connsiteY285" fmla="*/ 279373 h 281794"/>
                  <a:gd name="connsiteX286" fmla="*/ 11413323 w 12191999"/>
                  <a:gd name="connsiteY286" fmla="*/ 280914 h 281794"/>
                  <a:gd name="connsiteX287" fmla="*/ 11418167 w 12191999"/>
                  <a:gd name="connsiteY287" fmla="*/ 279373 h 281794"/>
                  <a:gd name="connsiteX288" fmla="*/ 11584602 w 12191999"/>
                  <a:gd name="connsiteY288" fmla="*/ 131210 h 281794"/>
                  <a:gd name="connsiteX289" fmla="*/ 11719554 w 12191999"/>
                  <a:gd name="connsiteY289" fmla="*/ 241506 h 281794"/>
                  <a:gd name="connsiteX290" fmla="*/ 11724398 w 12191999"/>
                  <a:gd name="connsiteY290" fmla="*/ 242827 h 281794"/>
                  <a:gd name="connsiteX291" fmla="*/ 11729241 w 12191999"/>
                  <a:gd name="connsiteY291" fmla="*/ 241286 h 281794"/>
                  <a:gd name="connsiteX292" fmla="*/ 11855828 w 12191999"/>
                  <a:gd name="connsiteY292" fmla="*/ 129229 h 281794"/>
                  <a:gd name="connsiteX293" fmla="*/ 12016979 w 12191999"/>
                  <a:gd name="connsiteY293" fmla="*/ 279152 h 281794"/>
                  <a:gd name="connsiteX294" fmla="*/ 12022042 w 12191999"/>
                  <a:gd name="connsiteY294" fmla="*/ 280694 h 281794"/>
                  <a:gd name="connsiteX295" fmla="*/ 12027107 w 12191999"/>
                  <a:gd name="connsiteY295" fmla="*/ 279152 h 281794"/>
                  <a:gd name="connsiteX296" fmla="*/ 12193101 w 12191999"/>
                  <a:gd name="connsiteY296" fmla="*/ 125046 h 281794"/>
                  <a:gd name="connsiteX297" fmla="*/ 12190019 w 12191999"/>
                  <a:gd name="connsiteY297" fmla="*/ 123505 h 281794"/>
                  <a:gd name="connsiteX298" fmla="*/ 155647 w 12191999"/>
                  <a:gd name="connsiteY298" fmla="*/ 241727 h 281794"/>
                  <a:gd name="connsiteX299" fmla="*/ 35004 w 12191999"/>
                  <a:gd name="connsiteY299" fmla="*/ 133192 h 281794"/>
                  <a:gd name="connsiteX300" fmla="*/ 163573 w 12191999"/>
                  <a:gd name="connsiteY300" fmla="*/ 9907 h 281794"/>
                  <a:gd name="connsiteX301" fmla="*/ 288179 w 12191999"/>
                  <a:gd name="connsiteY301" fmla="*/ 128789 h 281794"/>
                  <a:gd name="connsiteX302" fmla="*/ 155647 w 12191999"/>
                  <a:gd name="connsiteY302" fmla="*/ 241727 h 281794"/>
                  <a:gd name="connsiteX303" fmla="*/ 777135 w 12191999"/>
                  <a:gd name="connsiteY303" fmla="*/ 241947 h 281794"/>
                  <a:gd name="connsiteX304" fmla="*/ 633156 w 12191999"/>
                  <a:gd name="connsiteY304" fmla="*/ 126807 h 281794"/>
                  <a:gd name="connsiteX305" fmla="*/ 764587 w 12191999"/>
                  <a:gd name="connsiteY305" fmla="*/ 9687 h 281794"/>
                  <a:gd name="connsiteX306" fmla="*/ 899980 w 12191999"/>
                  <a:gd name="connsiteY306" fmla="*/ 130330 h 281794"/>
                  <a:gd name="connsiteX307" fmla="*/ 777135 w 12191999"/>
                  <a:gd name="connsiteY307" fmla="*/ 241947 h 281794"/>
                  <a:gd name="connsiteX308" fmla="*/ 1382993 w 12191999"/>
                  <a:gd name="connsiteY308" fmla="*/ 241947 h 281794"/>
                  <a:gd name="connsiteX309" fmla="*/ 1241656 w 12191999"/>
                  <a:gd name="connsiteY309" fmla="*/ 128348 h 281794"/>
                  <a:gd name="connsiteX310" fmla="*/ 1366041 w 12191999"/>
                  <a:gd name="connsiteY310" fmla="*/ 9687 h 281794"/>
                  <a:gd name="connsiteX311" fmla="*/ 1506718 w 12191999"/>
                  <a:gd name="connsiteY311" fmla="*/ 132752 h 281794"/>
                  <a:gd name="connsiteX312" fmla="*/ 1382993 w 12191999"/>
                  <a:gd name="connsiteY312" fmla="*/ 241947 h 281794"/>
                  <a:gd name="connsiteX313" fmla="*/ 1987529 w 12191999"/>
                  <a:gd name="connsiteY313" fmla="*/ 236223 h 281794"/>
                  <a:gd name="connsiteX314" fmla="*/ 1865565 w 12191999"/>
                  <a:gd name="connsiteY314" fmla="*/ 126147 h 281794"/>
                  <a:gd name="connsiteX315" fmla="*/ 1987529 w 12191999"/>
                  <a:gd name="connsiteY315" fmla="*/ 9687 h 281794"/>
                  <a:gd name="connsiteX316" fmla="*/ 2117859 w 12191999"/>
                  <a:gd name="connsiteY316" fmla="*/ 125707 h 281794"/>
                  <a:gd name="connsiteX317" fmla="*/ 1987529 w 12191999"/>
                  <a:gd name="connsiteY317" fmla="*/ 236223 h 281794"/>
                  <a:gd name="connsiteX318" fmla="*/ 2734064 w 12191999"/>
                  <a:gd name="connsiteY318" fmla="*/ 125927 h 281794"/>
                  <a:gd name="connsiteX319" fmla="*/ 2609238 w 12191999"/>
                  <a:gd name="connsiteY319" fmla="*/ 236443 h 281794"/>
                  <a:gd name="connsiteX320" fmla="*/ 2476707 w 12191999"/>
                  <a:gd name="connsiteY320" fmla="*/ 127908 h 281794"/>
                  <a:gd name="connsiteX321" fmla="*/ 2609458 w 12191999"/>
                  <a:gd name="connsiteY321" fmla="*/ 9687 h 281794"/>
                  <a:gd name="connsiteX322" fmla="*/ 2734064 w 12191999"/>
                  <a:gd name="connsiteY322" fmla="*/ 125927 h 281794"/>
                  <a:gd name="connsiteX323" fmla="*/ 2734064 w 12191999"/>
                  <a:gd name="connsiteY323" fmla="*/ 125927 h 281794"/>
                  <a:gd name="connsiteX324" fmla="*/ 3193740 w 12191999"/>
                  <a:gd name="connsiteY324" fmla="*/ 241727 h 281794"/>
                  <a:gd name="connsiteX325" fmla="*/ 3073097 w 12191999"/>
                  <a:gd name="connsiteY325" fmla="*/ 133192 h 281794"/>
                  <a:gd name="connsiteX326" fmla="*/ 3201666 w 12191999"/>
                  <a:gd name="connsiteY326" fmla="*/ 9907 h 281794"/>
                  <a:gd name="connsiteX327" fmla="*/ 3326272 w 12191999"/>
                  <a:gd name="connsiteY327" fmla="*/ 128789 h 281794"/>
                  <a:gd name="connsiteX328" fmla="*/ 3193740 w 12191999"/>
                  <a:gd name="connsiteY328" fmla="*/ 241727 h 281794"/>
                  <a:gd name="connsiteX329" fmla="*/ 3815229 w 12191999"/>
                  <a:gd name="connsiteY329" fmla="*/ 241947 h 281794"/>
                  <a:gd name="connsiteX330" fmla="*/ 3671249 w 12191999"/>
                  <a:gd name="connsiteY330" fmla="*/ 126807 h 281794"/>
                  <a:gd name="connsiteX331" fmla="*/ 3802900 w 12191999"/>
                  <a:gd name="connsiteY331" fmla="*/ 9687 h 281794"/>
                  <a:gd name="connsiteX332" fmla="*/ 3938294 w 12191999"/>
                  <a:gd name="connsiteY332" fmla="*/ 130330 h 281794"/>
                  <a:gd name="connsiteX333" fmla="*/ 3815229 w 12191999"/>
                  <a:gd name="connsiteY333" fmla="*/ 241947 h 281794"/>
                  <a:gd name="connsiteX334" fmla="*/ 4421086 w 12191999"/>
                  <a:gd name="connsiteY334" fmla="*/ 241947 h 281794"/>
                  <a:gd name="connsiteX335" fmla="*/ 4279749 w 12191999"/>
                  <a:gd name="connsiteY335" fmla="*/ 128348 h 281794"/>
                  <a:gd name="connsiteX336" fmla="*/ 4404135 w 12191999"/>
                  <a:gd name="connsiteY336" fmla="*/ 9687 h 281794"/>
                  <a:gd name="connsiteX337" fmla="*/ 4544811 w 12191999"/>
                  <a:gd name="connsiteY337" fmla="*/ 132752 h 281794"/>
                  <a:gd name="connsiteX338" fmla="*/ 4421086 w 12191999"/>
                  <a:gd name="connsiteY338" fmla="*/ 241947 h 281794"/>
                  <a:gd name="connsiteX339" fmla="*/ 5025623 w 12191999"/>
                  <a:gd name="connsiteY339" fmla="*/ 236223 h 281794"/>
                  <a:gd name="connsiteX340" fmla="*/ 4903659 w 12191999"/>
                  <a:gd name="connsiteY340" fmla="*/ 126147 h 281794"/>
                  <a:gd name="connsiteX341" fmla="*/ 5025623 w 12191999"/>
                  <a:gd name="connsiteY341" fmla="*/ 9687 h 281794"/>
                  <a:gd name="connsiteX342" fmla="*/ 5155953 w 12191999"/>
                  <a:gd name="connsiteY342" fmla="*/ 125707 h 281794"/>
                  <a:gd name="connsiteX343" fmla="*/ 5025623 w 12191999"/>
                  <a:gd name="connsiteY343" fmla="*/ 236223 h 281794"/>
                  <a:gd name="connsiteX344" fmla="*/ 5772157 w 12191999"/>
                  <a:gd name="connsiteY344" fmla="*/ 125927 h 281794"/>
                  <a:gd name="connsiteX345" fmla="*/ 5647331 w 12191999"/>
                  <a:gd name="connsiteY345" fmla="*/ 236443 h 281794"/>
                  <a:gd name="connsiteX346" fmla="*/ 5514800 w 12191999"/>
                  <a:gd name="connsiteY346" fmla="*/ 127908 h 281794"/>
                  <a:gd name="connsiteX347" fmla="*/ 5647551 w 12191999"/>
                  <a:gd name="connsiteY347" fmla="*/ 9687 h 281794"/>
                  <a:gd name="connsiteX348" fmla="*/ 5772157 w 12191999"/>
                  <a:gd name="connsiteY348" fmla="*/ 125927 h 281794"/>
                  <a:gd name="connsiteX349" fmla="*/ 5772157 w 12191999"/>
                  <a:gd name="connsiteY349" fmla="*/ 125927 h 281794"/>
                  <a:gd name="connsiteX350" fmla="*/ 6231394 w 12191999"/>
                  <a:gd name="connsiteY350" fmla="*/ 241727 h 281794"/>
                  <a:gd name="connsiteX351" fmla="*/ 6110750 w 12191999"/>
                  <a:gd name="connsiteY351" fmla="*/ 133192 h 281794"/>
                  <a:gd name="connsiteX352" fmla="*/ 6111631 w 12191999"/>
                  <a:gd name="connsiteY352" fmla="*/ 132311 h 281794"/>
                  <a:gd name="connsiteX353" fmla="*/ 6116034 w 12191999"/>
                  <a:gd name="connsiteY353" fmla="*/ 128128 h 281794"/>
                  <a:gd name="connsiteX354" fmla="*/ 6116474 w 12191999"/>
                  <a:gd name="connsiteY354" fmla="*/ 127468 h 281794"/>
                  <a:gd name="connsiteX355" fmla="*/ 6239319 w 12191999"/>
                  <a:gd name="connsiteY355" fmla="*/ 9907 h 281794"/>
                  <a:gd name="connsiteX356" fmla="*/ 6363925 w 12191999"/>
                  <a:gd name="connsiteY356" fmla="*/ 128789 h 281794"/>
                  <a:gd name="connsiteX357" fmla="*/ 6231394 w 12191999"/>
                  <a:gd name="connsiteY357" fmla="*/ 241727 h 281794"/>
                  <a:gd name="connsiteX358" fmla="*/ 6852882 w 12191999"/>
                  <a:gd name="connsiteY358" fmla="*/ 241947 h 281794"/>
                  <a:gd name="connsiteX359" fmla="*/ 6708902 w 12191999"/>
                  <a:gd name="connsiteY359" fmla="*/ 126807 h 281794"/>
                  <a:gd name="connsiteX360" fmla="*/ 6840553 w 12191999"/>
                  <a:gd name="connsiteY360" fmla="*/ 9687 h 281794"/>
                  <a:gd name="connsiteX361" fmla="*/ 6975946 w 12191999"/>
                  <a:gd name="connsiteY361" fmla="*/ 130330 h 281794"/>
                  <a:gd name="connsiteX362" fmla="*/ 6852882 w 12191999"/>
                  <a:gd name="connsiteY362" fmla="*/ 241947 h 281794"/>
                  <a:gd name="connsiteX363" fmla="*/ 7458960 w 12191999"/>
                  <a:gd name="connsiteY363" fmla="*/ 241947 h 281794"/>
                  <a:gd name="connsiteX364" fmla="*/ 7317622 w 12191999"/>
                  <a:gd name="connsiteY364" fmla="*/ 128348 h 281794"/>
                  <a:gd name="connsiteX365" fmla="*/ 7442007 w 12191999"/>
                  <a:gd name="connsiteY365" fmla="*/ 9687 h 281794"/>
                  <a:gd name="connsiteX366" fmla="*/ 7582685 w 12191999"/>
                  <a:gd name="connsiteY366" fmla="*/ 132752 h 281794"/>
                  <a:gd name="connsiteX367" fmla="*/ 7458960 w 12191999"/>
                  <a:gd name="connsiteY367" fmla="*/ 241947 h 281794"/>
                  <a:gd name="connsiteX368" fmla="*/ 8063496 w 12191999"/>
                  <a:gd name="connsiteY368" fmla="*/ 236223 h 281794"/>
                  <a:gd name="connsiteX369" fmla="*/ 7941532 w 12191999"/>
                  <a:gd name="connsiteY369" fmla="*/ 126147 h 281794"/>
                  <a:gd name="connsiteX370" fmla="*/ 8063496 w 12191999"/>
                  <a:gd name="connsiteY370" fmla="*/ 9687 h 281794"/>
                  <a:gd name="connsiteX371" fmla="*/ 8193825 w 12191999"/>
                  <a:gd name="connsiteY371" fmla="*/ 125707 h 281794"/>
                  <a:gd name="connsiteX372" fmla="*/ 8063496 w 12191999"/>
                  <a:gd name="connsiteY372" fmla="*/ 236223 h 281794"/>
                  <a:gd name="connsiteX373" fmla="*/ 8810030 w 12191999"/>
                  <a:gd name="connsiteY373" fmla="*/ 125927 h 281794"/>
                  <a:gd name="connsiteX374" fmla="*/ 8684984 w 12191999"/>
                  <a:gd name="connsiteY374" fmla="*/ 236443 h 281794"/>
                  <a:gd name="connsiteX375" fmla="*/ 8552453 w 12191999"/>
                  <a:gd name="connsiteY375" fmla="*/ 127908 h 281794"/>
                  <a:gd name="connsiteX376" fmla="*/ 8685204 w 12191999"/>
                  <a:gd name="connsiteY376" fmla="*/ 9687 h 281794"/>
                  <a:gd name="connsiteX377" fmla="*/ 8810030 w 12191999"/>
                  <a:gd name="connsiteY377" fmla="*/ 125927 h 281794"/>
                  <a:gd name="connsiteX378" fmla="*/ 8810030 w 12191999"/>
                  <a:gd name="connsiteY378" fmla="*/ 125927 h 281794"/>
                  <a:gd name="connsiteX379" fmla="*/ 9269486 w 12191999"/>
                  <a:gd name="connsiteY379" fmla="*/ 241727 h 281794"/>
                  <a:gd name="connsiteX380" fmla="*/ 9148844 w 12191999"/>
                  <a:gd name="connsiteY380" fmla="*/ 133192 h 281794"/>
                  <a:gd name="connsiteX381" fmla="*/ 9277412 w 12191999"/>
                  <a:gd name="connsiteY381" fmla="*/ 9907 h 281794"/>
                  <a:gd name="connsiteX382" fmla="*/ 9402018 w 12191999"/>
                  <a:gd name="connsiteY382" fmla="*/ 128789 h 281794"/>
                  <a:gd name="connsiteX383" fmla="*/ 9269486 w 12191999"/>
                  <a:gd name="connsiteY383" fmla="*/ 241727 h 281794"/>
                  <a:gd name="connsiteX384" fmla="*/ 9890974 w 12191999"/>
                  <a:gd name="connsiteY384" fmla="*/ 241947 h 281794"/>
                  <a:gd name="connsiteX385" fmla="*/ 9746995 w 12191999"/>
                  <a:gd name="connsiteY385" fmla="*/ 126807 h 281794"/>
                  <a:gd name="connsiteX386" fmla="*/ 9878647 w 12191999"/>
                  <a:gd name="connsiteY386" fmla="*/ 9687 h 281794"/>
                  <a:gd name="connsiteX387" fmla="*/ 10014040 w 12191999"/>
                  <a:gd name="connsiteY387" fmla="*/ 130330 h 281794"/>
                  <a:gd name="connsiteX388" fmla="*/ 9890974 w 12191999"/>
                  <a:gd name="connsiteY388" fmla="*/ 241947 h 281794"/>
                  <a:gd name="connsiteX389" fmla="*/ 10497052 w 12191999"/>
                  <a:gd name="connsiteY389" fmla="*/ 241947 h 281794"/>
                  <a:gd name="connsiteX390" fmla="*/ 10355715 w 12191999"/>
                  <a:gd name="connsiteY390" fmla="*/ 128348 h 281794"/>
                  <a:gd name="connsiteX391" fmla="*/ 10480100 w 12191999"/>
                  <a:gd name="connsiteY391" fmla="*/ 9687 h 281794"/>
                  <a:gd name="connsiteX392" fmla="*/ 10620777 w 12191999"/>
                  <a:gd name="connsiteY392" fmla="*/ 132752 h 281794"/>
                  <a:gd name="connsiteX393" fmla="*/ 10497052 w 12191999"/>
                  <a:gd name="connsiteY393" fmla="*/ 241947 h 281794"/>
                  <a:gd name="connsiteX394" fmla="*/ 11101589 w 12191999"/>
                  <a:gd name="connsiteY394" fmla="*/ 236223 h 281794"/>
                  <a:gd name="connsiteX395" fmla="*/ 10979624 w 12191999"/>
                  <a:gd name="connsiteY395" fmla="*/ 126147 h 281794"/>
                  <a:gd name="connsiteX396" fmla="*/ 11101589 w 12191999"/>
                  <a:gd name="connsiteY396" fmla="*/ 9687 h 281794"/>
                  <a:gd name="connsiteX397" fmla="*/ 11231918 w 12191999"/>
                  <a:gd name="connsiteY397" fmla="*/ 125707 h 281794"/>
                  <a:gd name="connsiteX398" fmla="*/ 11101589 w 12191999"/>
                  <a:gd name="connsiteY398" fmla="*/ 236223 h 281794"/>
                  <a:gd name="connsiteX399" fmla="*/ 11848123 w 12191999"/>
                  <a:gd name="connsiteY399" fmla="*/ 125927 h 281794"/>
                  <a:gd name="connsiteX400" fmla="*/ 11723077 w 12191999"/>
                  <a:gd name="connsiteY400" fmla="*/ 236443 h 281794"/>
                  <a:gd name="connsiteX401" fmla="*/ 11590545 w 12191999"/>
                  <a:gd name="connsiteY401" fmla="*/ 127908 h 281794"/>
                  <a:gd name="connsiteX402" fmla="*/ 11723297 w 12191999"/>
                  <a:gd name="connsiteY402" fmla="*/ 9687 h 281794"/>
                  <a:gd name="connsiteX403" fmla="*/ 11848123 w 12191999"/>
                  <a:gd name="connsiteY403" fmla="*/ 125927 h 281794"/>
                  <a:gd name="connsiteX404" fmla="*/ 11848123 w 12191999"/>
                  <a:gd name="connsiteY404" fmla="*/ 125927 h 28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</a:cxnLst>
                <a:rect l="l" t="t" r="r" b="b"/>
                <a:pathLst>
                  <a:path w="12191999" h="281794">
                    <a:moveTo>
                      <a:pt x="12190019" y="123505"/>
                    </a:moveTo>
                    <a:cubicBezTo>
                      <a:pt x="12187156" y="122625"/>
                      <a:pt x="12183635" y="123065"/>
                      <a:pt x="12181873" y="124606"/>
                    </a:cubicBezTo>
                    <a:lnTo>
                      <a:pt x="12181873" y="124606"/>
                    </a:lnTo>
                    <a:lnTo>
                      <a:pt x="12020942" y="274089"/>
                    </a:lnTo>
                    <a:lnTo>
                      <a:pt x="11728140" y="1761"/>
                    </a:lnTo>
                    <a:cubicBezTo>
                      <a:pt x="11727039" y="881"/>
                      <a:pt x="11725278" y="220"/>
                      <a:pt x="11723077" y="220"/>
                    </a:cubicBezTo>
                    <a:cubicBezTo>
                      <a:pt x="11721096" y="220"/>
                      <a:pt x="11719115" y="881"/>
                      <a:pt x="11718014" y="1761"/>
                    </a:cubicBezTo>
                    <a:lnTo>
                      <a:pt x="11579538" y="125046"/>
                    </a:lnTo>
                    <a:cubicBezTo>
                      <a:pt x="11579538" y="125046"/>
                      <a:pt x="11579318" y="125046"/>
                      <a:pt x="11579318" y="125046"/>
                    </a:cubicBezTo>
                    <a:cubicBezTo>
                      <a:pt x="11577997" y="125487"/>
                      <a:pt x="11577117" y="126367"/>
                      <a:pt x="11576896" y="127248"/>
                    </a:cubicBezTo>
                    <a:lnTo>
                      <a:pt x="11412003" y="274309"/>
                    </a:lnTo>
                    <a:lnTo>
                      <a:pt x="11243367" y="124166"/>
                    </a:lnTo>
                    <a:cubicBezTo>
                      <a:pt x="11243367" y="124166"/>
                      <a:pt x="11243367" y="124166"/>
                      <a:pt x="11243367" y="124166"/>
                    </a:cubicBezTo>
                    <a:lnTo>
                      <a:pt x="11105992" y="1761"/>
                    </a:lnTo>
                    <a:cubicBezTo>
                      <a:pt x="11104891" y="881"/>
                      <a:pt x="11102909" y="220"/>
                      <a:pt x="11100928" y="220"/>
                    </a:cubicBezTo>
                    <a:cubicBezTo>
                      <a:pt x="11098947" y="220"/>
                      <a:pt x="11096966" y="881"/>
                      <a:pt x="11095865" y="1761"/>
                    </a:cubicBezTo>
                    <a:lnTo>
                      <a:pt x="10810328" y="274529"/>
                    </a:lnTo>
                    <a:lnTo>
                      <a:pt x="10655562" y="151464"/>
                    </a:lnTo>
                    <a:cubicBezTo>
                      <a:pt x="10655562" y="151464"/>
                      <a:pt x="10655562" y="151464"/>
                      <a:pt x="10655562" y="151464"/>
                    </a:cubicBezTo>
                    <a:lnTo>
                      <a:pt x="10484503" y="1761"/>
                    </a:lnTo>
                    <a:cubicBezTo>
                      <a:pt x="10483403" y="881"/>
                      <a:pt x="10481421" y="220"/>
                      <a:pt x="10479440" y="220"/>
                    </a:cubicBezTo>
                    <a:cubicBezTo>
                      <a:pt x="10477459" y="220"/>
                      <a:pt x="10475477" y="881"/>
                      <a:pt x="10474597" y="1761"/>
                    </a:cubicBezTo>
                    <a:lnTo>
                      <a:pt x="10189280" y="274089"/>
                    </a:lnTo>
                    <a:lnTo>
                      <a:pt x="9883710" y="1541"/>
                    </a:lnTo>
                    <a:cubicBezTo>
                      <a:pt x="9882609" y="660"/>
                      <a:pt x="9880848" y="0"/>
                      <a:pt x="9878647" y="0"/>
                    </a:cubicBezTo>
                    <a:cubicBezTo>
                      <a:pt x="9876664" y="0"/>
                      <a:pt x="9874683" y="660"/>
                      <a:pt x="9873803" y="1541"/>
                    </a:cubicBezTo>
                    <a:lnTo>
                      <a:pt x="9567792" y="274089"/>
                    </a:lnTo>
                    <a:lnTo>
                      <a:pt x="9282475" y="1761"/>
                    </a:lnTo>
                    <a:cubicBezTo>
                      <a:pt x="9281374" y="660"/>
                      <a:pt x="9279614" y="220"/>
                      <a:pt x="9277412" y="220"/>
                    </a:cubicBezTo>
                    <a:cubicBezTo>
                      <a:pt x="9275431" y="220"/>
                      <a:pt x="9273449" y="881"/>
                      <a:pt x="9272348" y="1761"/>
                    </a:cubicBezTo>
                    <a:lnTo>
                      <a:pt x="9144441" y="124386"/>
                    </a:lnTo>
                    <a:cubicBezTo>
                      <a:pt x="9144220" y="124606"/>
                      <a:pt x="9144000" y="124606"/>
                      <a:pt x="9144000" y="124826"/>
                    </a:cubicBezTo>
                    <a:lnTo>
                      <a:pt x="9144000" y="124826"/>
                    </a:lnTo>
                    <a:lnTo>
                      <a:pt x="8983069" y="274309"/>
                    </a:lnTo>
                    <a:lnTo>
                      <a:pt x="8690267" y="1981"/>
                    </a:lnTo>
                    <a:cubicBezTo>
                      <a:pt x="8689166" y="1101"/>
                      <a:pt x="8687406" y="440"/>
                      <a:pt x="8685204" y="440"/>
                    </a:cubicBezTo>
                    <a:cubicBezTo>
                      <a:pt x="8683222" y="440"/>
                      <a:pt x="8681241" y="1101"/>
                      <a:pt x="8680141" y="1981"/>
                    </a:cubicBezTo>
                    <a:lnTo>
                      <a:pt x="8541665" y="125266"/>
                    </a:lnTo>
                    <a:cubicBezTo>
                      <a:pt x="8541665" y="125266"/>
                      <a:pt x="8541445" y="125266"/>
                      <a:pt x="8541445" y="125266"/>
                    </a:cubicBezTo>
                    <a:cubicBezTo>
                      <a:pt x="8540124" y="125707"/>
                      <a:pt x="8539243" y="126587"/>
                      <a:pt x="8539023" y="127468"/>
                    </a:cubicBezTo>
                    <a:lnTo>
                      <a:pt x="8374130" y="274529"/>
                    </a:lnTo>
                    <a:lnTo>
                      <a:pt x="8205494" y="124386"/>
                    </a:lnTo>
                    <a:cubicBezTo>
                      <a:pt x="8205494" y="124386"/>
                      <a:pt x="8205494" y="124386"/>
                      <a:pt x="8205494" y="124386"/>
                    </a:cubicBezTo>
                    <a:lnTo>
                      <a:pt x="8068119" y="1981"/>
                    </a:lnTo>
                    <a:cubicBezTo>
                      <a:pt x="8067018" y="1101"/>
                      <a:pt x="8065037" y="440"/>
                      <a:pt x="8063056" y="440"/>
                    </a:cubicBezTo>
                    <a:cubicBezTo>
                      <a:pt x="8061074" y="440"/>
                      <a:pt x="8059093" y="1101"/>
                      <a:pt x="8057992" y="1981"/>
                    </a:cubicBezTo>
                    <a:lnTo>
                      <a:pt x="7772455" y="274749"/>
                    </a:lnTo>
                    <a:lnTo>
                      <a:pt x="7617689" y="151685"/>
                    </a:lnTo>
                    <a:cubicBezTo>
                      <a:pt x="7617689" y="151685"/>
                      <a:pt x="7617689" y="151685"/>
                      <a:pt x="7617689" y="151685"/>
                    </a:cubicBezTo>
                    <a:lnTo>
                      <a:pt x="7446631" y="1981"/>
                    </a:lnTo>
                    <a:cubicBezTo>
                      <a:pt x="7445530" y="1101"/>
                      <a:pt x="7443549" y="440"/>
                      <a:pt x="7441567" y="440"/>
                    </a:cubicBezTo>
                    <a:cubicBezTo>
                      <a:pt x="7439586" y="440"/>
                      <a:pt x="7437604" y="1101"/>
                      <a:pt x="7436724" y="1981"/>
                    </a:cubicBezTo>
                    <a:lnTo>
                      <a:pt x="7151407" y="274309"/>
                    </a:lnTo>
                    <a:lnTo>
                      <a:pt x="6845617" y="1541"/>
                    </a:lnTo>
                    <a:cubicBezTo>
                      <a:pt x="6844516" y="660"/>
                      <a:pt x="6842755" y="0"/>
                      <a:pt x="6840553" y="0"/>
                    </a:cubicBezTo>
                    <a:cubicBezTo>
                      <a:pt x="6838572" y="0"/>
                      <a:pt x="6836590" y="660"/>
                      <a:pt x="6835710" y="1541"/>
                    </a:cubicBezTo>
                    <a:lnTo>
                      <a:pt x="6529699" y="274089"/>
                    </a:lnTo>
                    <a:lnTo>
                      <a:pt x="6244382" y="1761"/>
                    </a:lnTo>
                    <a:cubicBezTo>
                      <a:pt x="6243282" y="660"/>
                      <a:pt x="6241521" y="220"/>
                      <a:pt x="6239319" y="220"/>
                    </a:cubicBezTo>
                    <a:cubicBezTo>
                      <a:pt x="6237338" y="220"/>
                      <a:pt x="6235356" y="881"/>
                      <a:pt x="6234256" y="1761"/>
                    </a:cubicBezTo>
                    <a:lnTo>
                      <a:pt x="6101724" y="128789"/>
                    </a:lnTo>
                    <a:lnTo>
                      <a:pt x="5944976" y="274309"/>
                    </a:lnTo>
                    <a:lnTo>
                      <a:pt x="5652174" y="1981"/>
                    </a:lnTo>
                    <a:cubicBezTo>
                      <a:pt x="5651073" y="1101"/>
                      <a:pt x="5649313" y="440"/>
                      <a:pt x="5647111" y="440"/>
                    </a:cubicBezTo>
                    <a:cubicBezTo>
                      <a:pt x="5645130" y="440"/>
                      <a:pt x="5643148" y="1101"/>
                      <a:pt x="5642048" y="1981"/>
                    </a:cubicBezTo>
                    <a:lnTo>
                      <a:pt x="5503572" y="125266"/>
                    </a:lnTo>
                    <a:cubicBezTo>
                      <a:pt x="5503572" y="125266"/>
                      <a:pt x="5503352" y="125266"/>
                      <a:pt x="5503352" y="125266"/>
                    </a:cubicBezTo>
                    <a:cubicBezTo>
                      <a:pt x="5502031" y="125707"/>
                      <a:pt x="5501151" y="126587"/>
                      <a:pt x="5500930" y="127468"/>
                    </a:cubicBezTo>
                    <a:lnTo>
                      <a:pt x="5336037" y="274529"/>
                    </a:lnTo>
                    <a:lnTo>
                      <a:pt x="5167400" y="124386"/>
                    </a:lnTo>
                    <a:cubicBezTo>
                      <a:pt x="5167400" y="124386"/>
                      <a:pt x="5167400" y="124386"/>
                      <a:pt x="5167400" y="124386"/>
                    </a:cubicBezTo>
                    <a:lnTo>
                      <a:pt x="5030466" y="1541"/>
                    </a:lnTo>
                    <a:cubicBezTo>
                      <a:pt x="5029365" y="660"/>
                      <a:pt x="5027384" y="0"/>
                      <a:pt x="5025403" y="0"/>
                    </a:cubicBezTo>
                    <a:cubicBezTo>
                      <a:pt x="5023421" y="0"/>
                      <a:pt x="5021440" y="660"/>
                      <a:pt x="5020339" y="1541"/>
                    </a:cubicBezTo>
                    <a:lnTo>
                      <a:pt x="4734802" y="274309"/>
                    </a:lnTo>
                    <a:lnTo>
                      <a:pt x="4580036" y="151244"/>
                    </a:lnTo>
                    <a:cubicBezTo>
                      <a:pt x="4580036" y="151244"/>
                      <a:pt x="4580036" y="151244"/>
                      <a:pt x="4580036" y="151244"/>
                    </a:cubicBezTo>
                    <a:lnTo>
                      <a:pt x="4408978" y="1541"/>
                    </a:lnTo>
                    <a:cubicBezTo>
                      <a:pt x="4407877" y="660"/>
                      <a:pt x="4405896" y="0"/>
                      <a:pt x="4403914" y="0"/>
                    </a:cubicBezTo>
                    <a:cubicBezTo>
                      <a:pt x="4401933" y="0"/>
                      <a:pt x="4399952" y="660"/>
                      <a:pt x="4399071" y="1541"/>
                    </a:cubicBezTo>
                    <a:lnTo>
                      <a:pt x="4113754" y="273869"/>
                    </a:lnTo>
                    <a:lnTo>
                      <a:pt x="3807744" y="1541"/>
                    </a:lnTo>
                    <a:cubicBezTo>
                      <a:pt x="3806643" y="660"/>
                      <a:pt x="3804882" y="0"/>
                      <a:pt x="3802680" y="0"/>
                    </a:cubicBezTo>
                    <a:cubicBezTo>
                      <a:pt x="3800699" y="0"/>
                      <a:pt x="3798717" y="660"/>
                      <a:pt x="3797837" y="1541"/>
                    </a:cubicBezTo>
                    <a:lnTo>
                      <a:pt x="3492046" y="274089"/>
                    </a:lnTo>
                    <a:lnTo>
                      <a:pt x="3206509" y="1761"/>
                    </a:lnTo>
                    <a:cubicBezTo>
                      <a:pt x="3205409" y="660"/>
                      <a:pt x="3203647" y="220"/>
                      <a:pt x="3201446" y="220"/>
                    </a:cubicBezTo>
                    <a:cubicBezTo>
                      <a:pt x="3199465" y="220"/>
                      <a:pt x="3197483" y="881"/>
                      <a:pt x="3196382" y="1761"/>
                    </a:cubicBezTo>
                    <a:lnTo>
                      <a:pt x="3068474" y="124386"/>
                    </a:lnTo>
                    <a:cubicBezTo>
                      <a:pt x="3068254" y="124606"/>
                      <a:pt x="3068034" y="124606"/>
                      <a:pt x="3068034" y="124826"/>
                    </a:cubicBezTo>
                    <a:lnTo>
                      <a:pt x="3068034" y="124826"/>
                    </a:lnTo>
                    <a:lnTo>
                      <a:pt x="2907103" y="274309"/>
                    </a:lnTo>
                    <a:lnTo>
                      <a:pt x="2614301" y="1981"/>
                    </a:lnTo>
                    <a:cubicBezTo>
                      <a:pt x="2613201" y="1101"/>
                      <a:pt x="2611439" y="440"/>
                      <a:pt x="2609238" y="440"/>
                    </a:cubicBezTo>
                    <a:cubicBezTo>
                      <a:pt x="2607257" y="440"/>
                      <a:pt x="2605275" y="1101"/>
                      <a:pt x="2604174" y="1981"/>
                    </a:cubicBezTo>
                    <a:lnTo>
                      <a:pt x="2465699" y="125266"/>
                    </a:lnTo>
                    <a:cubicBezTo>
                      <a:pt x="2465699" y="125266"/>
                      <a:pt x="2465479" y="125266"/>
                      <a:pt x="2465479" y="125266"/>
                    </a:cubicBezTo>
                    <a:cubicBezTo>
                      <a:pt x="2464158" y="125707"/>
                      <a:pt x="2463277" y="126587"/>
                      <a:pt x="2463057" y="127468"/>
                    </a:cubicBezTo>
                    <a:lnTo>
                      <a:pt x="2298164" y="274529"/>
                    </a:lnTo>
                    <a:lnTo>
                      <a:pt x="2129748" y="124166"/>
                    </a:lnTo>
                    <a:cubicBezTo>
                      <a:pt x="2129748" y="124166"/>
                      <a:pt x="2129748" y="124166"/>
                      <a:pt x="2129748" y="124166"/>
                    </a:cubicBezTo>
                    <a:lnTo>
                      <a:pt x="1992373" y="1541"/>
                    </a:lnTo>
                    <a:cubicBezTo>
                      <a:pt x="1991272" y="660"/>
                      <a:pt x="1989291" y="0"/>
                      <a:pt x="1987309" y="0"/>
                    </a:cubicBezTo>
                    <a:cubicBezTo>
                      <a:pt x="1985328" y="0"/>
                      <a:pt x="1983347" y="660"/>
                      <a:pt x="1982246" y="1541"/>
                    </a:cubicBezTo>
                    <a:lnTo>
                      <a:pt x="1696709" y="274309"/>
                    </a:lnTo>
                    <a:lnTo>
                      <a:pt x="1541942" y="151244"/>
                    </a:lnTo>
                    <a:cubicBezTo>
                      <a:pt x="1541942" y="151244"/>
                      <a:pt x="1541942" y="151244"/>
                      <a:pt x="1541942" y="151244"/>
                    </a:cubicBezTo>
                    <a:lnTo>
                      <a:pt x="1370885" y="1541"/>
                    </a:lnTo>
                    <a:cubicBezTo>
                      <a:pt x="1369784" y="660"/>
                      <a:pt x="1367802" y="0"/>
                      <a:pt x="1365821" y="0"/>
                    </a:cubicBezTo>
                    <a:cubicBezTo>
                      <a:pt x="1363840" y="0"/>
                      <a:pt x="1361858" y="660"/>
                      <a:pt x="1360978" y="1541"/>
                    </a:cubicBezTo>
                    <a:lnTo>
                      <a:pt x="1075441" y="274089"/>
                    </a:lnTo>
                    <a:lnTo>
                      <a:pt x="769650" y="1541"/>
                    </a:lnTo>
                    <a:cubicBezTo>
                      <a:pt x="768550" y="660"/>
                      <a:pt x="766788" y="0"/>
                      <a:pt x="764587" y="0"/>
                    </a:cubicBezTo>
                    <a:cubicBezTo>
                      <a:pt x="762605" y="0"/>
                      <a:pt x="760624" y="660"/>
                      <a:pt x="759743" y="1541"/>
                    </a:cubicBezTo>
                    <a:lnTo>
                      <a:pt x="453953" y="274089"/>
                    </a:lnTo>
                    <a:lnTo>
                      <a:pt x="168416" y="1761"/>
                    </a:lnTo>
                    <a:cubicBezTo>
                      <a:pt x="167315" y="660"/>
                      <a:pt x="165554" y="220"/>
                      <a:pt x="163353" y="220"/>
                    </a:cubicBezTo>
                    <a:cubicBezTo>
                      <a:pt x="161371" y="220"/>
                      <a:pt x="159390" y="881"/>
                      <a:pt x="158289" y="1761"/>
                    </a:cubicBezTo>
                    <a:lnTo>
                      <a:pt x="881" y="152565"/>
                    </a:lnTo>
                    <a:cubicBezTo>
                      <a:pt x="220" y="153005"/>
                      <a:pt x="0" y="153666"/>
                      <a:pt x="0" y="154326"/>
                    </a:cubicBezTo>
                    <a:cubicBezTo>
                      <a:pt x="0" y="155427"/>
                      <a:pt x="1101" y="156528"/>
                      <a:pt x="2862" y="157188"/>
                    </a:cubicBezTo>
                    <a:cubicBezTo>
                      <a:pt x="5724" y="158069"/>
                      <a:pt x="9246" y="157629"/>
                      <a:pt x="11008" y="156088"/>
                    </a:cubicBezTo>
                    <a:lnTo>
                      <a:pt x="28179" y="139576"/>
                    </a:lnTo>
                    <a:lnTo>
                      <a:pt x="150584" y="249652"/>
                    </a:lnTo>
                    <a:cubicBezTo>
                      <a:pt x="151685" y="250533"/>
                      <a:pt x="153446" y="251193"/>
                      <a:pt x="155427" y="251193"/>
                    </a:cubicBezTo>
                    <a:cubicBezTo>
                      <a:pt x="157408" y="251193"/>
                      <a:pt x="159390" y="250753"/>
                      <a:pt x="160491" y="249652"/>
                    </a:cubicBezTo>
                    <a:lnTo>
                      <a:pt x="295003" y="135173"/>
                    </a:lnTo>
                    <a:lnTo>
                      <a:pt x="448889" y="282014"/>
                    </a:lnTo>
                    <a:cubicBezTo>
                      <a:pt x="449990" y="283115"/>
                      <a:pt x="451751" y="283555"/>
                      <a:pt x="453733" y="283555"/>
                    </a:cubicBezTo>
                    <a:cubicBezTo>
                      <a:pt x="455714" y="283555"/>
                      <a:pt x="457695" y="282895"/>
                      <a:pt x="458796" y="282014"/>
                    </a:cubicBezTo>
                    <a:lnTo>
                      <a:pt x="626552" y="132531"/>
                    </a:lnTo>
                    <a:lnTo>
                      <a:pt x="772732" y="249432"/>
                    </a:lnTo>
                    <a:cubicBezTo>
                      <a:pt x="773833" y="250313"/>
                      <a:pt x="775815" y="250973"/>
                      <a:pt x="777576" y="250753"/>
                    </a:cubicBezTo>
                    <a:cubicBezTo>
                      <a:pt x="779557" y="250753"/>
                      <a:pt x="781318" y="250092"/>
                      <a:pt x="782419" y="249212"/>
                    </a:cubicBezTo>
                    <a:lnTo>
                      <a:pt x="907245" y="136054"/>
                    </a:lnTo>
                    <a:lnTo>
                      <a:pt x="1070818" y="281794"/>
                    </a:lnTo>
                    <a:cubicBezTo>
                      <a:pt x="1071919" y="282675"/>
                      <a:pt x="1073900" y="283335"/>
                      <a:pt x="1075881" y="283335"/>
                    </a:cubicBezTo>
                    <a:cubicBezTo>
                      <a:pt x="1077863" y="283335"/>
                      <a:pt x="1079844" y="282675"/>
                      <a:pt x="1080725" y="281794"/>
                    </a:cubicBezTo>
                    <a:lnTo>
                      <a:pt x="1235271" y="134293"/>
                    </a:lnTo>
                    <a:lnTo>
                      <a:pt x="1378590" y="249432"/>
                    </a:lnTo>
                    <a:cubicBezTo>
                      <a:pt x="1379691" y="250313"/>
                      <a:pt x="1381672" y="250973"/>
                      <a:pt x="1383433" y="250753"/>
                    </a:cubicBezTo>
                    <a:cubicBezTo>
                      <a:pt x="1385415" y="250753"/>
                      <a:pt x="1387176" y="250092"/>
                      <a:pt x="1388276" y="249212"/>
                    </a:cubicBezTo>
                    <a:lnTo>
                      <a:pt x="1513763" y="138475"/>
                    </a:lnTo>
                    <a:lnTo>
                      <a:pt x="1532476" y="154987"/>
                    </a:lnTo>
                    <a:cubicBezTo>
                      <a:pt x="1532696" y="155207"/>
                      <a:pt x="1532916" y="155207"/>
                      <a:pt x="1533136" y="155427"/>
                    </a:cubicBezTo>
                    <a:lnTo>
                      <a:pt x="1692306" y="282014"/>
                    </a:lnTo>
                    <a:cubicBezTo>
                      <a:pt x="1693407" y="282895"/>
                      <a:pt x="1695388" y="283555"/>
                      <a:pt x="1697370" y="283335"/>
                    </a:cubicBezTo>
                    <a:cubicBezTo>
                      <a:pt x="1699351" y="283335"/>
                      <a:pt x="1701112" y="282675"/>
                      <a:pt x="1702213" y="281794"/>
                    </a:cubicBezTo>
                    <a:lnTo>
                      <a:pt x="1858741" y="132311"/>
                    </a:lnTo>
                    <a:lnTo>
                      <a:pt x="1982466" y="243708"/>
                    </a:lnTo>
                    <a:cubicBezTo>
                      <a:pt x="1983567" y="244589"/>
                      <a:pt x="1985328" y="245249"/>
                      <a:pt x="1987309" y="245249"/>
                    </a:cubicBezTo>
                    <a:cubicBezTo>
                      <a:pt x="1989291" y="245249"/>
                      <a:pt x="1991272" y="244809"/>
                      <a:pt x="1992373" y="243708"/>
                    </a:cubicBezTo>
                    <a:lnTo>
                      <a:pt x="2124904" y="131431"/>
                    </a:lnTo>
                    <a:lnTo>
                      <a:pt x="2293540" y="281794"/>
                    </a:lnTo>
                    <a:cubicBezTo>
                      <a:pt x="2294641" y="282675"/>
                      <a:pt x="2296402" y="283335"/>
                      <a:pt x="2298604" y="283335"/>
                    </a:cubicBezTo>
                    <a:cubicBezTo>
                      <a:pt x="2300585" y="283335"/>
                      <a:pt x="2302567" y="282675"/>
                      <a:pt x="2303447" y="281794"/>
                    </a:cubicBezTo>
                    <a:lnTo>
                      <a:pt x="2469882" y="133632"/>
                    </a:lnTo>
                    <a:lnTo>
                      <a:pt x="2604835" y="243928"/>
                    </a:lnTo>
                    <a:cubicBezTo>
                      <a:pt x="2605935" y="244809"/>
                      <a:pt x="2607697" y="245469"/>
                      <a:pt x="2609678" y="245249"/>
                    </a:cubicBezTo>
                    <a:cubicBezTo>
                      <a:pt x="2611660" y="245029"/>
                      <a:pt x="2613421" y="244589"/>
                      <a:pt x="2614521" y="243708"/>
                    </a:cubicBezTo>
                    <a:lnTo>
                      <a:pt x="2741109" y="131651"/>
                    </a:lnTo>
                    <a:lnTo>
                      <a:pt x="2902260" y="281574"/>
                    </a:lnTo>
                    <a:cubicBezTo>
                      <a:pt x="2903361" y="282675"/>
                      <a:pt x="2905122" y="283115"/>
                      <a:pt x="2907323" y="283115"/>
                    </a:cubicBezTo>
                    <a:cubicBezTo>
                      <a:pt x="2909305" y="283115"/>
                      <a:pt x="2911286" y="282455"/>
                      <a:pt x="2912387" y="281574"/>
                    </a:cubicBezTo>
                    <a:lnTo>
                      <a:pt x="3046899" y="156528"/>
                    </a:lnTo>
                    <a:cubicBezTo>
                      <a:pt x="3047780" y="156308"/>
                      <a:pt x="3048661" y="155867"/>
                      <a:pt x="3049321" y="155207"/>
                    </a:cubicBezTo>
                    <a:lnTo>
                      <a:pt x="3066493" y="138696"/>
                    </a:lnTo>
                    <a:lnTo>
                      <a:pt x="3188897" y="248772"/>
                    </a:lnTo>
                    <a:cubicBezTo>
                      <a:pt x="3189998" y="249652"/>
                      <a:pt x="3191759" y="250313"/>
                      <a:pt x="3193740" y="250313"/>
                    </a:cubicBezTo>
                    <a:cubicBezTo>
                      <a:pt x="3195722" y="250313"/>
                      <a:pt x="3197703" y="249872"/>
                      <a:pt x="3198804" y="248772"/>
                    </a:cubicBezTo>
                    <a:lnTo>
                      <a:pt x="3333317" y="134293"/>
                    </a:lnTo>
                    <a:lnTo>
                      <a:pt x="3487203" y="281134"/>
                    </a:lnTo>
                    <a:cubicBezTo>
                      <a:pt x="3488303" y="282235"/>
                      <a:pt x="3490065" y="282675"/>
                      <a:pt x="3492046" y="282675"/>
                    </a:cubicBezTo>
                    <a:cubicBezTo>
                      <a:pt x="3494027" y="282675"/>
                      <a:pt x="3496009" y="282014"/>
                      <a:pt x="3497110" y="281134"/>
                    </a:cubicBezTo>
                    <a:lnTo>
                      <a:pt x="3664865" y="131651"/>
                    </a:lnTo>
                    <a:lnTo>
                      <a:pt x="3811046" y="248551"/>
                    </a:lnTo>
                    <a:cubicBezTo>
                      <a:pt x="3812147" y="249432"/>
                      <a:pt x="3814128" y="250092"/>
                      <a:pt x="3815889" y="249872"/>
                    </a:cubicBezTo>
                    <a:cubicBezTo>
                      <a:pt x="3817870" y="249872"/>
                      <a:pt x="3819632" y="249212"/>
                      <a:pt x="3820733" y="248331"/>
                    </a:cubicBezTo>
                    <a:lnTo>
                      <a:pt x="3945558" y="135173"/>
                    </a:lnTo>
                    <a:lnTo>
                      <a:pt x="4109131" y="280914"/>
                    </a:lnTo>
                    <a:cubicBezTo>
                      <a:pt x="4110232" y="281794"/>
                      <a:pt x="4112213" y="282455"/>
                      <a:pt x="4114195" y="282455"/>
                    </a:cubicBezTo>
                    <a:cubicBezTo>
                      <a:pt x="4116176" y="282455"/>
                      <a:pt x="4118157" y="281794"/>
                      <a:pt x="4119038" y="280914"/>
                    </a:cubicBezTo>
                    <a:lnTo>
                      <a:pt x="4273585" y="133412"/>
                    </a:lnTo>
                    <a:lnTo>
                      <a:pt x="4416903" y="248551"/>
                    </a:lnTo>
                    <a:cubicBezTo>
                      <a:pt x="4418004" y="249432"/>
                      <a:pt x="4419985" y="250092"/>
                      <a:pt x="4421747" y="249872"/>
                    </a:cubicBezTo>
                    <a:cubicBezTo>
                      <a:pt x="4423728" y="249872"/>
                      <a:pt x="4425489" y="249212"/>
                      <a:pt x="4426590" y="248331"/>
                    </a:cubicBezTo>
                    <a:lnTo>
                      <a:pt x="4552076" y="137595"/>
                    </a:lnTo>
                    <a:lnTo>
                      <a:pt x="4570789" y="154106"/>
                    </a:lnTo>
                    <a:cubicBezTo>
                      <a:pt x="4571010" y="154326"/>
                      <a:pt x="4571230" y="154326"/>
                      <a:pt x="4571450" y="154547"/>
                    </a:cubicBezTo>
                    <a:lnTo>
                      <a:pt x="4730620" y="281134"/>
                    </a:lnTo>
                    <a:cubicBezTo>
                      <a:pt x="4731720" y="282014"/>
                      <a:pt x="4733702" y="282675"/>
                      <a:pt x="4735683" y="282455"/>
                    </a:cubicBezTo>
                    <a:cubicBezTo>
                      <a:pt x="4737664" y="282455"/>
                      <a:pt x="4739426" y="281794"/>
                      <a:pt x="4740526" y="280914"/>
                    </a:cubicBezTo>
                    <a:lnTo>
                      <a:pt x="4897054" y="131431"/>
                    </a:lnTo>
                    <a:lnTo>
                      <a:pt x="5020780" y="242827"/>
                    </a:lnTo>
                    <a:cubicBezTo>
                      <a:pt x="5021880" y="243708"/>
                      <a:pt x="5023641" y="244368"/>
                      <a:pt x="5025623" y="244368"/>
                    </a:cubicBezTo>
                    <a:cubicBezTo>
                      <a:pt x="5027604" y="244368"/>
                      <a:pt x="5029586" y="243928"/>
                      <a:pt x="5030686" y="242827"/>
                    </a:cubicBezTo>
                    <a:lnTo>
                      <a:pt x="5163218" y="130550"/>
                    </a:lnTo>
                    <a:lnTo>
                      <a:pt x="5331854" y="280914"/>
                    </a:lnTo>
                    <a:cubicBezTo>
                      <a:pt x="5332954" y="281794"/>
                      <a:pt x="5334716" y="282455"/>
                      <a:pt x="5336917" y="282455"/>
                    </a:cubicBezTo>
                    <a:cubicBezTo>
                      <a:pt x="5338899" y="282455"/>
                      <a:pt x="5340880" y="281794"/>
                      <a:pt x="5341760" y="280914"/>
                    </a:cubicBezTo>
                    <a:lnTo>
                      <a:pt x="5508195" y="132752"/>
                    </a:lnTo>
                    <a:lnTo>
                      <a:pt x="5643148" y="243048"/>
                    </a:lnTo>
                    <a:cubicBezTo>
                      <a:pt x="5644249" y="243928"/>
                      <a:pt x="5646010" y="244589"/>
                      <a:pt x="5647992" y="244368"/>
                    </a:cubicBezTo>
                    <a:cubicBezTo>
                      <a:pt x="5649973" y="244368"/>
                      <a:pt x="5651734" y="243708"/>
                      <a:pt x="5652835" y="242827"/>
                    </a:cubicBezTo>
                    <a:lnTo>
                      <a:pt x="5779422" y="130770"/>
                    </a:lnTo>
                    <a:lnTo>
                      <a:pt x="5940573" y="280694"/>
                    </a:lnTo>
                    <a:cubicBezTo>
                      <a:pt x="5941674" y="281794"/>
                      <a:pt x="5943435" y="282235"/>
                      <a:pt x="5945637" y="282235"/>
                    </a:cubicBezTo>
                    <a:cubicBezTo>
                      <a:pt x="5947618" y="282235"/>
                      <a:pt x="5949599" y="281574"/>
                      <a:pt x="5950700" y="280694"/>
                    </a:cubicBezTo>
                    <a:lnTo>
                      <a:pt x="6085433" y="155647"/>
                    </a:lnTo>
                    <a:cubicBezTo>
                      <a:pt x="6086314" y="155427"/>
                      <a:pt x="6086974" y="154987"/>
                      <a:pt x="6087415" y="154547"/>
                    </a:cubicBezTo>
                    <a:lnTo>
                      <a:pt x="6104586" y="138035"/>
                    </a:lnTo>
                    <a:lnTo>
                      <a:pt x="6226990" y="248111"/>
                    </a:lnTo>
                    <a:cubicBezTo>
                      <a:pt x="6228091" y="248992"/>
                      <a:pt x="6229853" y="249652"/>
                      <a:pt x="6231834" y="249652"/>
                    </a:cubicBezTo>
                    <a:cubicBezTo>
                      <a:pt x="6233815" y="249652"/>
                      <a:pt x="6235797" y="249212"/>
                      <a:pt x="6236897" y="248111"/>
                    </a:cubicBezTo>
                    <a:lnTo>
                      <a:pt x="6371410" y="133632"/>
                    </a:lnTo>
                    <a:lnTo>
                      <a:pt x="6525296" y="280473"/>
                    </a:lnTo>
                    <a:cubicBezTo>
                      <a:pt x="6526397" y="281574"/>
                      <a:pt x="6528158" y="282014"/>
                      <a:pt x="6530139" y="282014"/>
                    </a:cubicBezTo>
                    <a:cubicBezTo>
                      <a:pt x="6532121" y="282014"/>
                      <a:pt x="6534102" y="281354"/>
                      <a:pt x="6535203" y="280473"/>
                    </a:cubicBezTo>
                    <a:lnTo>
                      <a:pt x="6702958" y="130990"/>
                    </a:lnTo>
                    <a:lnTo>
                      <a:pt x="6849139" y="247891"/>
                    </a:lnTo>
                    <a:cubicBezTo>
                      <a:pt x="6850240" y="248772"/>
                      <a:pt x="6852221" y="249432"/>
                      <a:pt x="6853983" y="249212"/>
                    </a:cubicBezTo>
                    <a:cubicBezTo>
                      <a:pt x="6855964" y="249212"/>
                      <a:pt x="6857725" y="248551"/>
                      <a:pt x="6858826" y="247671"/>
                    </a:cubicBezTo>
                    <a:lnTo>
                      <a:pt x="6983652" y="134513"/>
                    </a:lnTo>
                    <a:lnTo>
                      <a:pt x="7147225" y="280253"/>
                    </a:lnTo>
                    <a:cubicBezTo>
                      <a:pt x="7148325" y="281134"/>
                      <a:pt x="7150306" y="281794"/>
                      <a:pt x="7152288" y="281794"/>
                    </a:cubicBezTo>
                    <a:cubicBezTo>
                      <a:pt x="7154269" y="281794"/>
                      <a:pt x="7156251" y="281134"/>
                      <a:pt x="7157131" y="280253"/>
                    </a:cubicBezTo>
                    <a:lnTo>
                      <a:pt x="7311678" y="132752"/>
                    </a:lnTo>
                    <a:lnTo>
                      <a:pt x="7454997" y="247891"/>
                    </a:lnTo>
                    <a:cubicBezTo>
                      <a:pt x="7456097" y="248772"/>
                      <a:pt x="7458079" y="249432"/>
                      <a:pt x="7459840" y="249212"/>
                    </a:cubicBezTo>
                    <a:cubicBezTo>
                      <a:pt x="7461821" y="249212"/>
                      <a:pt x="7463582" y="248551"/>
                      <a:pt x="7464683" y="247671"/>
                    </a:cubicBezTo>
                    <a:lnTo>
                      <a:pt x="7590170" y="136934"/>
                    </a:lnTo>
                    <a:lnTo>
                      <a:pt x="7608882" y="153446"/>
                    </a:lnTo>
                    <a:cubicBezTo>
                      <a:pt x="7609103" y="153666"/>
                      <a:pt x="7609323" y="153666"/>
                      <a:pt x="7609543" y="153886"/>
                    </a:cubicBezTo>
                    <a:lnTo>
                      <a:pt x="7768713" y="280473"/>
                    </a:lnTo>
                    <a:cubicBezTo>
                      <a:pt x="7769814" y="281354"/>
                      <a:pt x="7771795" y="282014"/>
                      <a:pt x="7773776" y="281794"/>
                    </a:cubicBezTo>
                    <a:cubicBezTo>
                      <a:pt x="7775758" y="281794"/>
                      <a:pt x="7777519" y="281134"/>
                      <a:pt x="7778620" y="280253"/>
                    </a:cubicBezTo>
                    <a:lnTo>
                      <a:pt x="7935147" y="130770"/>
                    </a:lnTo>
                    <a:lnTo>
                      <a:pt x="8058873" y="242167"/>
                    </a:lnTo>
                    <a:cubicBezTo>
                      <a:pt x="8059974" y="243048"/>
                      <a:pt x="8061734" y="243708"/>
                      <a:pt x="8063716" y="243708"/>
                    </a:cubicBezTo>
                    <a:cubicBezTo>
                      <a:pt x="8065697" y="243708"/>
                      <a:pt x="8067679" y="243268"/>
                      <a:pt x="8068780" y="242167"/>
                    </a:cubicBezTo>
                    <a:lnTo>
                      <a:pt x="8201311" y="129890"/>
                    </a:lnTo>
                    <a:lnTo>
                      <a:pt x="8369947" y="280253"/>
                    </a:lnTo>
                    <a:cubicBezTo>
                      <a:pt x="8371047" y="281134"/>
                      <a:pt x="8372809" y="281794"/>
                      <a:pt x="8375010" y="281794"/>
                    </a:cubicBezTo>
                    <a:cubicBezTo>
                      <a:pt x="8376992" y="281794"/>
                      <a:pt x="8378973" y="281134"/>
                      <a:pt x="8379854" y="280253"/>
                    </a:cubicBezTo>
                    <a:lnTo>
                      <a:pt x="8546288" y="132091"/>
                    </a:lnTo>
                    <a:lnTo>
                      <a:pt x="8681241" y="242387"/>
                    </a:lnTo>
                    <a:cubicBezTo>
                      <a:pt x="8682342" y="243268"/>
                      <a:pt x="8684103" y="243928"/>
                      <a:pt x="8686085" y="243708"/>
                    </a:cubicBezTo>
                    <a:cubicBezTo>
                      <a:pt x="8688066" y="243708"/>
                      <a:pt x="8689827" y="243048"/>
                      <a:pt x="8690928" y="242167"/>
                    </a:cubicBezTo>
                    <a:lnTo>
                      <a:pt x="8817515" y="130110"/>
                    </a:lnTo>
                    <a:lnTo>
                      <a:pt x="8978666" y="280033"/>
                    </a:lnTo>
                    <a:cubicBezTo>
                      <a:pt x="8979767" y="281134"/>
                      <a:pt x="8981528" y="281574"/>
                      <a:pt x="8983729" y="281574"/>
                    </a:cubicBezTo>
                    <a:cubicBezTo>
                      <a:pt x="8985711" y="281574"/>
                      <a:pt x="8987692" y="280914"/>
                      <a:pt x="8988793" y="280033"/>
                    </a:cubicBezTo>
                    <a:lnTo>
                      <a:pt x="9123306" y="154987"/>
                    </a:lnTo>
                    <a:cubicBezTo>
                      <a:pt x="9124186" y="154767"/>
                      <a:pt x="9125067" y="154326"/>
                      <a:pt x="9125728" y="153666"/>
                    </a:cubicBezTo>
                    <a:lnTo>
                      <a:pt x="9142899" y="137155"/>
                    </a:lnTo>
                    <a:lnTo>
                      <a:pt x="9265304" y="247230"/>
                    </a:lnTo>
                    <a:cubicBezTo>
                      <a:pt x="9266405" y="248111"/>
                      <a:pt x="9268165" y="248772"/>
                      <a:pt x="9270146" y="248772"/>
                    </a:cubicBezTo>
                    <a:cubicBezTo>
                      <a:pt x="9272129" y="248772"/>
                      <a:pt x="9274110" y="248331"/>
                      <a:pt x="9275211" y="247230"/>
                    </a:cubicBezTo>
                    <a:lnTo>
                      <a:pt x="9409724" y="132752"/>
                    </a:lnTo>
                    <a:lnTo>
                      <a:pt x="9563609" y="279593"/>
                    </a:lnTo>
                    <a:cubicBezTo>
                      <a:pt x="9564710" y="280694"/>
                      <a:pt x="9566471" y="281134"/>
                      <a:pt x="9568452" y="281134"/>
                    </a:cubicBezTo>
                    <a:cubicBezTo>
                      <a:pt x="9570434" y="281134"/>
                      <a:pt x="9572415" y="280473"/>
                      <a:pt x="9573516" y="279593"/>
                    </a:cubicBezTo>
                    <a:lnTo>
                      <a:pt x="9741271" y="130110"/>
                    </a:lnTo>
                    <a:lnTo>
                      <a:pt x="9887453" y="247010"/>
                    </a:lnTo>
                    <a:cubicBezTo>
                      <a:pt x="9888553" y="247891"/>
                      <a:pt x="9890535" y="248551"/>
                      <a:pt x="9892295" y="248331"/>
                    </a:cubicBezTo>
                    <a:cubicBezTo>
                      <a:pt x="9894276" y="248331"/>
                      <a:pt x="9896038" y="247671"/>
                      <a:pt x="9897139" y="246790"/>
                    </a:cubicBezTo>
                    <a:lnTo>
                      <a:pt x="10021964" y="133632"/>
                    </a:lnTo>
                    <a:lnTo>
                      <a:pt x="10185538" y="279373"/>
                    </a:lnTo>
                    <a:cubicBezTo>
                      <a:pt x="10186639" y="280253"/>
                      <a:pt x="10188620" y="280914"/>
                      <a:pt x="10190601" y="280914"/>
                    </a:cubicBezTo>
                    <a:cubicBezTo>
                      <a:pt x="10192582" y="280914"/>
                      <a:pt x="10194564" y="280253"/>
                      <a:pt x="10195445" y="279373"/>
                    </a:cubicBezTo>
                    <a:lnTo>
                      <a:pt x="10349990" y="131871"/>
                    </a:lnTo>
                    <a:lnTo>
                      <a:pt x="10493309" y="247010"/>
                    </a:lnTo>
                    <a:cubicBezTo>
                      <a:pt x="10494410" y="247891"/>
                      <a:pt x="10496391" y="248551"/>
                      <a:pt x="10498153" y="248331"/>
                    </a:cubicBezTo>
                    <a:cubicBezTo>
                      <a:pt x="10500134" y="248331"/>
                      <a:pt x="10501895" y="247671"/>
                      <a:pt x="10502996" y="246790"/>
                    </a:cubicBezTo>
                    <a:lnTo>
                      <a:pt x="10628482" y="136054"/>
                    </a:lnTo>
                    <a:lnTo>
                      <a:pt x="10647195" y="152565"/>
                    </a:lnTo>
                    <a:cubicBezTo>
                      <a:pt x="10647416" y="152785"/>
                      <a:pt x="10647636" y="152785"/>
                      <a:pt x="10647856" y="153005"/>
                    </a:cubicBezTo>
                    <a:lnTo>
                      <a:pt x="10807026" y="279593"/>
                    </a:lnTo>
                    <a:cubicBezTo>
                      <a:pt x="10808126" y="280473"/>
                      <a:pt x="10810107" y="281134"/>
                      <a:pt x="10812090" y="280914"/>
                    </a:cubicBezTo>
                    <a:cubicBezTo>
                      <a:pt x="10814071" y="280914"/>
                      <a:pt x="10815832" y="280253"/>
                      <a:pt x="10816932" y="279373"/>
                    </a:cubicBezTo>
                    <a:lnTo>
                      <a:pt x="10973460" y="129890"/>
                    </a:lnTo>
                    <a:lnTo>
                      <a:pt x="11097186" y="241286"/>
                    </a:lnTo>
                    <a:cubicBezTo>
                      <a:pt x="11098287" y="242167"/>
                      <a:pt x="11100048" y="242827"/>
                      <a:pt x="11102029" y="242827"/>
                    </a:cubicBezTo>
                    <a:cubicBezTo>
                      <a:pt x="11104010" y="242827"/>
                      <a:pt x="11105992" y="242387"/>
                      <a:pt x="11107093" y="241286"/>
                    </a:cubicBezTo>
                    <a:lnTo>
                      <a:pt x="11239624" y="129009"/>
                    </a:lnTo>
                    <a:lnTo>
                      <a:pt x="11408260" y="279373"/>
                    </a:lnTo>
                    <a:cubicBezTo>
                      <a:pt x="11409361" y="280253"/>
                      <a:pt x="11411122" y="280914"/>
                      <a:pt x="11413323" y="280914"/>
                    </a:cubicBezTo>
                    <a:cubicBezTo>
                      <a:pt x="11415305" y="280914"/>
                      <a:pt x="11417286" y="280253"/>
                      <a:pt x="11418167" y="279373"/>
                    </a:cubicBezTo>
                    <a:lnTo>
                      <a:pt x="11584602" y="131210"/>
                    </a:lnTo>
                    <a:lnTo>
                      <a:pt x="11719554" y="241506"/>
                    </a:lnTo>
                    <a:cubicBezTo>
                      <a:pt x="11720655" y="242387"/>
                      <a:pt x="11722417" y="243048"/>
                      <a:pt x="11724398" y="242827"/>
                    </a:cubicBezTo>
                    <a:cubicBezTo>
                      <a:pt x="11726379" y="242607"/>
                      <a:pt x="11728140" y="242167"/>
                      <a:pt x="11729241" y="241286"/>
                    </a:cubicBezTo>
                    <a:lnTo>
                      <a:pt x="11855828" y="129229"/>
                    </a:lnTo>
                    <a:lnTo>
                      <a:pt x="12016979" y="279152"/>
                    </a:lnTo>
                    <a:cubicBezTo>
                      <a:pt x="12018080" y="280253"/>
                      <a:pt x="12019841" y="280694"/>
                      <a:pt x="12022042" y="280694"/>
                    </a:cubicBezTo>
                    <a:cubicBezTo>
                      <a:pt x="12024025" y="280694"/>
                      <a:pt x="12026006" y="280033"/>
                      <a:pt x="12027107" y="279152"/>
                    </a:cubicBezTo>
                    <a:lnTo>
                      <a:pt x="12193101" y="125046"/>
                    </a:lnTo>
                    <a:cubicBezTo>
                      <a:pt x="12193761" y="126587"/>
                      <a:pt x="12192880" y="124606"/>
                      <a:pt x="12190019" y="123505"/>
                    </a:cubicBezTo>
                    <a:close/>
                    <a:moveTo>
                      <a:pt x="155647" y="241727"/>
                    </a:moveTo>
                    <a:lnTo>
                      <a:pt x="35004" y="133192"/>
                    </a:lnTo>
                    <a:lnTo>
                      <a:pt x="163573" y="9907"/>
                    </a:lnTo>
                    <a:lnTo>
                      <a:pt x="288179" y="128789"/>
                    </a:lnTo>
                    <a:lnTo>
                      <a:pt x="155647" y="241727"/>
                    </a:lnTo>
                    <a:close/>
                    <a:moveTo>
                      <a:pt x="777135" y="241947"/>
                    </a:moveTo>
                    <a:lnTo>
                      <a:pt x="633156" y="126807"/>
                    </a:lnTo>
                    <a:lnTo>
                      <a:pt x="764587" y="9687"/>
                    </a:lnTo>
                    <a:lnTo>
                      <a:pt x="899980" y="130330"/>
                    </a:lnTo>
                    <a:lnTo>
                      <a:pt x="777135" y="241947"/>
                    </a:lnTo>
                    <a:close/>
                    <a:moveTo>
                      <a:pt x="1382993" y="241947"/>
                    </a:moveTo>
                    <a:lnTo>
                      <a:pt x="1241656" y="128348"/>
                    </a:lnTo>
                    <a:lnTo>
                      <a:pt x="1366041" y="9687"/>
                    </a:lnTo>
                    <a:lnTo>
                      <a:pt x="1506718" y="132752"/>
                    </a:lnTo>
                    <a:lnTo>
                      <a:pt x="1382993" y="241947"/>
                    </a:lnTo>
                    <a:close/>
                    <a:moveTo>
                      <a:pt x="1987529" y="236223"/>
                    </a:moveTo>
                    <a:lnTo>
                      <a:pt x="1865565" y="126147"/>
                    </a:lnTo>
                    <a:lnTo>
                      <a:pt x="1987529" y="9687"/>
                    </a:lnTo>
                    <a:lnTo>
                      <a:pt x="2117859" y="125707"/>
                    </a:lnTo>
                    <a:lnTo>
                      <a:pt x="1987529" y="236223"/>
                    </a:lnTo>
                    <a:close/>
                    <a:moveTo>
                      <a:pt x="2734064" y="125927"/>
                    </a:moveTo>
                    <a:lnTo>
                      <a:pt x="2609238" y="236443"/>
                    </a:lnTo>
                    <a:lnTo>
                      <a:pt x="2476707" y="127908"/>
                    </a:lnTo>
                    <a:lnTo>
                      <a:pt x="2609458" y="9687"/>
                    </a:lnTo>
                    <a:lnTo>
                      <a:pt x="2734064" y="125927"/>
                    </a:lnTo>
                    <a:cubicBezTo>
                      <a:pt x="2734064" y="125927"/>
                      <a:pt x="2734064" y="125927"/>
                      <a:pt x="2734064" y="125927"/>
                    </a:cubicBezTo>
                    <a:close/>
                    <a:moveTo>
                      <a:pt x="3193740" y="241727"/>
                    </a:moveTo>
                    <a:lnTo>
                      <a:pt x="3073097" y="133192"/>
                    </a:lnTo>
                    <a:lnTo>
                      <a:pt x="3201666" y="9907"/>
                    </a:lnTo>
                    <a:lnTo>
                      <a:pt x="3326272" y="128789"/>
                    </a:lnTo>
                    <a:lnTo>
                      <a:pt x="3193740" y="241727"/>
                    </a:lnTo>
                    <a:close/>
                    <a:moveTo>
                      <a:pt x="3815229" y="241947"/>
                    </a:moveTo>
                    <a:lnTo>
                      <a:pt x="3671249" y="126807"/>
                    </a:lnTo>
                    <a:lnTo>
                      <a:pt x="3802900" y="9687"/>
                    </a:lnTo>
                    <a:lnTo>
                      <a:pt x="3938294" y="130330"/>
                    </a:lnTo>
                    <a:lnTo>
                      <a:pt x="3815229" y="241947"/>
                    </a:lnTo>
                    <a:close/>
                    <a:moveTo>
                      <a:pt x="4421086" y="241947"/>
                    </a:moveTo>
                    <a:lnTo>
                      <a:pt x="4279749" y="128348"/>
                    </a:lnTo>
                    <a:lnTo>
                      <a:pt x="4404135" y="9687"/>
                    </a:lnTo>
                    <a:lnTo>
                      <a:pt x="4544811" y="132752"/>
                    </a:lnTo>
                    <a:lnTo>
                      <a:pt x="4421086" y="241947"/>
                    </a:lnTo>
                    <a:close/>
                    <a:moveTo>
                      <a:pt x="5025623" y="236223"/>
                    </a:moveTo>
                    <a:lnTo>
                      <a:pt x="4903659" y="126147"/>
                    </a:lnTo>
                    <a:lnTo>
                      <a:pt x="5025623" y="9687"/>
                    </a:lnTo>
                    <a:lnTo>
                      <a:pt x="5155953" y="125707"/>
                    </a:lnTo>
                    <a:lnTo>
                      <a:pt x="5025623" y="236223"/>
                    </a:lnTo>
                    <a:close/>
                    <a:moveTo>
                      <a:pt x="5772157" y="125927"/>
                    </a:moveTo>
                    <a:lnTo>
                      <a:pt x="5647331" y="236443"/>
                    </a:lnTo>
                    <a:lnTo>
                      <a:pt x="5514800" y="127908"/>
                    </a:lnTo>
                    <a:lnTo>
                      <a:pt x="5647551" y="9687"/>
                    </a:lnTo>
                    <a:lnTo>
                      <a:pt x="5772157" y="125927"/>
                    </a:lnTo>
                    <a:cubicBezTo>
                      <a:pt x="5772157" y="125927"/>
                      <a:pt x="5772157" y="125927"/>
                      <a:pt x="5772157" y="125927"/>
                    </a:cubicBezTo>
                    <a:close/>
                    <a:moveTo>
                      <a:pt x="6231394" y="241727"/>
                    </a:moveTo>
                    <a:lnTo>
                      <a:pt x="6110750" y="133192"/>
                    </a:lnTo>
                    <a:lnTo>
                      <a:pt x="6111631" y="132311"/>
                    </a:lnTo>
                    <a:lnTo>
                      <a:pt x="6116034" y="128128"/>
                    </a:lnTo>
                    <a:cubicBezTo>
                      <a:pt x="6116254" y="127908"/>
                      <a:pt x="6116474" y="127688"/>
                      <a:pt x="6116474" y="127468"/>
                    </a:cubicBezTo>
                    <a:lnTo>
                      <a:pt x="6239319" y="9907"/>
                    </a:lnTo>
                    <a:lnTo>
                      <a:pt x="6363925" y="128789"/>
                    </a:lnTo>
                    <a:lnTo>
                      <a:pt x="6231394" y="241727"/>
                    </a:lnTo>
                    <a:close/>
                    <a:moveTo>
                      <a:pt x="6852882" y="241947"/>
                    </a:moveTo>
                    <a:lnTo>
                      <a:pt x="6708902" y="126807"/>
                    </a:lnTo>
                    <a:lnTo>
                      <a:pt x="6840553" y="9687"/>
                    </a:lnTo>
                    <a:lnTo>
                      <a:pt x="6975946" y="130330"/>
                    </a:lnTo>
                    <a:lnTo>
                      <a:pt x="6852882" y="241947"/>
                    </a:lnTo>
                    <a:close/>
                    <a:moveTo>
                      <a:pt x="7458960" y="241947"/>
                    </a:moveTo>
                    <a:lnTo>
                      <a:pt x="7317622" y="128348"/>
                    </a:lnTo>
                    <a:lnTo>
                      <a:pt x="7442007" y="9687"/>
                    </a:lnTo>
                    <a:lnTo>
                      <a:pt x="7582685" y="132752"/>
                    </a:lnTo>
                    <a:lnTo>
                      <a:pt x="7458960" y="241947"/>
                    </a:lnTo>
                    <a:close/>
                    <a:moveTo>
                      <a:pt x="8063496" y="236223"/>
                    </a:moveTo>
                    <a:lnTo>
                      <a:pt x="7941532" y="126147"/>
                    </a:lnTo>
                    <a:lnTo>
                      <a:pt x="8063496" y="9687"/>
                    </a:lnTo>
                    <a:lnTo>
                      <a:pt x="8193825" y="125707"/>
                    </a:lnTo>
                    <a:lnTo>
                      <a:pt x="8063496" y="236223"/>
                    </a:lnTo>
                    <a:close/>
                    <a:moveTo>
                      <a:pt x="8810030" y="125927"/>
                    </a:moveTo>
                    <a:lnTo>
                      <a:pt x="8684984" y="236443"/>
                    </a:lnTo>
                    <a:lnTo>
                      <a:pt x="8552453" y="127908"/>
                    </a:lnTo>
                    <a:lnTo>
                      <a:pt x="8685204" y="9687"/>
                    </a:lnTo>
                    <a:lnTo>
                      <a:pt x="8810030" y="125927"/>
                    </a:lnTo>
                    <a:cubicBezTo>
                      <a:pt x="8810030" y="125927"/>
                      <a:pt x="8810030" y="125927"/>
                      <a:pt x="8810030" y="125927"/>
                    </a:cubicBezTo>
                    <a:close/>
                    <a:moveTo>
                      <a:pt x="9269486" y="241727"/>
                    </a:moveTo>
                    <a:lnTo>
                      <a:pt x="9148844" y="133192"/>
                    </a:lnTo>
                    <a:lnTo>
                      <a:pt x="9277412" y="9907"/>
                    </a:lnTo>
                    <a:lnTo>
                      <a:pt x="9402018" y="128789"/>
                    </a:lnTo>
                    <a:lnTo>
                      <a:pt x="9269486" y="241727"/>
                    </a:lnTo>
                    <a:close/>
                    <a:moveTo>
                      <a:pt x="9890974" y="241947"/>
                    </a:moveTo>
                    <a:lnTo>
                      <a:pt x="9746995" y="126807"/>
                    </a:lnTo>
                    <a:lnTo>
                      <a:pt x="9878647" y="9687"/>
                    </a:lnTo>
                    <a:lnTo>
                      <a:pt x="10014040" y="130330"/>
                    </a:lnTo>
                    <a:lnTo>
                      <a:pt x="9890974" y="241947"/>
                    </a:lnTo>
                    <a:close/>
                    <a:moveTo>
                      <a:pt x="10497052" y="241947"/>
                    </a:moveTo>
                    <a:lnTo>
                      <a:pt x="10355715" y="128348"/>
                    </a:lnTo>
                    <a:lnTo>
                      <a:pt x="10480100" y="9687"/>
                    </a:lnTo>
                    <a:lnTo>
                      <a:pt x="10620777" y="132752"/>
                    </a:lnTo>
                    <a:lnTo>
                      <a:pt x="10497052" y="241947"/>
                    </a:lnTo>
                    <a:close/>
                    <a:moveTo>
                      <a:pt x="11101589" y="236223"/>
                    </a:moveTo>
                    <a:lnTo>
                      <a:pt x="10979624" y="126147"/>
                    </a:lnTo>
                    <a:lnTo>
                      <a:pt x="11101589" y="9687"/>
                    </a:lnTo>
                    <a:lnTo>
                      <a:pt x="11231918" y="125707"/>
                    </a:lnTo>
                    <a:lnTo>
                      <a:pt x="11101589" y="236223"/>
                    </a:lnTo>
                    <a:close/>
                    <a:moveTo>
                      <a:pt x="11848123" y="125927"/>
                    </a:moveTo>
                    <a:lnTo>
                      <a:pt x="11723077" y="236443"/>
                    </a:lnTo>
                    <a:lnTo>
                      <a:pt x="11590545" y="127908"/>
                    </a:lnTo>
                    <a:lnTo>
                      <a:pt x="11723297" y="9687"/>
                    </a:lnTo>
                    <a:lnTo>
                      <a:pt x="11848123" y="125927"/>
                    </a:lnTo>
                    <a:cubicBezTo>
                      <a:pt x="11848123" y="125927"/>
                      <a:pt x="11848123" y="125927"/>
                      <a:pt x="11848123" y="125927"/>
                    </a:cubicBez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0" name="任意多边形: 形状 8379">
                <a:extLst>
                  <a:ext uri="{FF2B5EF4-FFF2-40B4-BE49-F238E27FC236}">
                    <a16:creationId xmlns:a16="http://schemas.microsoft.com/office/drawing/2014/main" xmlns="" id="{EDCDF55D-3117-4BF3-B8DB-856423C1B764}"/>
                  </a:ext>
                </a:extLst>
              </p:cNvPr>
              <p:cNvSpPr/>
              <p:nvPr/>
            </p:nvSpPr>
            <p:spPr>
              <a:xfrm>
                <a:off x="11679707" y="6435095"/>
                <a:ext cx="74852" cy="68247"/>
              </a:xfrm>
              <a:custGeom>
                <a:avLst/>
                <a:gdLst>
                  <a:gd name="connsiteX0" fmla="*/ 0 w 74851"/>
                  <a:gd name="connsiteY0" fmla="*/ 33683 h 68247"/>
                  <a:gd name="connsiteX1" fmla="*/ 40068 w 74851"/>
                  <a:gd name="connsiteY1" fmla="*/ 69128 h 68247"/>
                  <a:gd name="connsiteX2" fmla="*/ 76173 w 74851"/>
                  <a:gd name="connsiteY2" fmla="*/ 33683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3683"/>
                    </a:moveTo>
                    <a:lnTo>
                      <a:pt x="40068" y="69128"/>
                    </a:lnTo>
                    <a:lnTo>
                      <a:pt x="76173" y="33683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1" name="任意多边形: 形状 8380">
                <a:extLst>
                  <a:ext uri="{FF2B5EF4-FFF2-40B4-BE49-F238E27FC236}">
                    <a16:creationId xmlns:a16="http://schemas.microsoft.com/office/drawing/2014/main" xmlns="" id="{CAF0F9DA-3716-4269-92EE-8D01764F366E}"/>
                  </a:ext>
                </a:extLst>
              </p:cNvPr>
              <p:cNvSpPr/>
              <p:nvPr/>
            </p:nvSpPr>
            <p:spPr>
              <a:xfrm>
                <a:off x="11972069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2" name="任意多边形: 形状 8381">
                <a:extLst>
                  <a:ext uri="{FF2B5EF4-FFF2-40B4-BE49-F238E27FC236}">
                    <a16:creationId xmlns:a16="http://schemas.microsoft.com/office/drawing/2014/main" xmlns="" id="{49514528-39B1-413D-ACEE-9F67E1CB8136}"/>
                  </a:ext>
                </a:extLst>
              </p:cNvPr>
              <p:cNvSpPr/>
              <p:nvPr/>
            </p:nvSpPr>
            <p:spPr>
              <a:xfrm>
                <a:off x="11364670" y="6340650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3903 h 68247"/>
                  <a:gd name="connsiteX2" fmla="*/ 40067 w 74851"/>
                  <a:gd name="connsiteY2" fmla="*/ 69348 h 68247"/>
                  <a:gd name="connsiteX3" fmla="*/ 75952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3903"/>
                    </a:lnTo>
                    <a:lnTo>
                      <a:pt x="40067" y="69348"/>
                    </a:lnTo>
                    <a:lnTo>
                      <a:pt x="75952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3" name="任意多边形: 形状 8382">
                <a:extLst>
                  <a:ext uri="{FF2B5EF4-FFF2-40B4-BE49-F238E27FC236}">
                    <a16:creationId xmlns:a16="http://schemas.microsoft.com/office/drawing/2014/main" xmlns="" id="{5E2F6507-0D76-4253-A2CF-02B87C0E16E7}"/>
                  </a:ext>
                </a:extLst>
              </p:cNvPr>
              <p:cNvSpPr/>
              <p:nvPr/>
            </p:nvSpPr>
            <p:spPr>
              <a:xfrm>
                <a:off x="11066145" y="6435095"/>
                <a:ext cx="74852" cy="68247"/>
              </a:xfrm>
              <a:custGeom>
                <a:avLst/>
                <a:gdLst>
                  <a:gd name="connsiteX0" fmla="*/ 40067 w 74851"/>
                  <a:gd name="connsiteY0" fmla="*/ 69128 h 68247"/>
                  <a:gd name="connsiteX1" fmla="*/ 75952 w 74851"/>
                  <a:gd name="connsiteY1" fmla="*/ 33683 h 68247"/>
                  <a:gd name="connsiteX2" fmla="*/ 40067 w 74851"/>
                  <a:gd name="connsiteY2" fmla="*/ 0 h 68247"/>
                  <a:gd name="connsiteX3" fmla="*/ 0 w 74851"/>
                  <a:gd name="connsiteY3" fmla="*/ 3368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69128"/>
                    </a:moveTo>
                    <a:lnTo>
                      <a:pt x="75952" y="33683"/>
                    </a:lnTo>
                    <a:lnTo>
                      <a:pt x="40067" y="0"/>
                    </a:lnTo>
                    <a:lnTo>
                      <a:pt x="0" y="3368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4" name="任意多边形: 形状 8383">
                <a:extLst>
                  <a:ext uri="{FF2B5EF4-FFF2-40B4-BE49-F238E27FC236}">
                    <a16:creationId xmlns:a16="http://schemas.microsoft.com/office/drawing/2014/main" xmlns="" id="{B62EFFDC-420B-4B80-96C2-F6905B015298}"/>
                  </a:ext>
                </a:extLst>
              </p:cNvPr>
              <p:cNvSpPr/>
              <p:nvPr/>
            </p:nvSpPr>
            <p:spPr>
              <a:xfrm>
                <a:off x="10765417" y="6340650"/>
                <a:ext cx="74852" cy="68247"/>
              </a:xfrm>
              <a:custGeom>
                <a:avLst/>
                <a:gdLst>
                  <a:gd name="connsiteX0" fmla="*/ 40068 w 74851"/>
                  <a:gd name="connsiteY0" fmla="*/ 0 h 68247"/>
                  <a:gd name="connsiteX1" fmla="*/ 0 w 74851"/>
                  <a:gd name="connsiteY1" fmla="*/ 33903 h 68247"/>
                  <a:gd name="connsiteX2" fmla="*/ 40068 w 74851"/>
                  <a:gd name="connsiteY2" fmla="*/ 69348 h 68247"/>
                  <a:gd name="connsiteX3" fmla="*/ 76173 w 74851"/>
                  <a:gd name="connsiteY3" fmla="*/ 33903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8" y="0"/>
                    </a:moveTo>
                    <a:lnTo>
                      <a:pt x="0" y="33903"/>
                    </a:lnTo>
                    <a:lnTo>
                      <a:pt x="40068" y="69348"/>
                    </a:lnTo>
                    <a:lnTo>
                      <a:pt x="76173" y="33903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5" name="任意多边形: 形状 8384">
                <a:extLst>
                  <a:ext uri="{FF2B5EF4-FFF2-40B4-BE49-F238E27FC236}">
                    <a16:creationId xmlns:a16="http://schemas.microsoft.com/office/drawing/2014/main" xmlns="" id="{054D1B5D-24A2-412A-9714-4F822B2A472E}"/>
                  </a:ext>
                </a:extLst>
              </p:cNvPr>
              <p:cNvSpPr/>
              <p:nvPr/>
            </p:nvSpPr>
            <p:spPr>
              <a:xfrm>
                <a:off x="10146131" y="6333165"/>
                <a:ext cx="74852" cy="68247"/>
              </a:xfrm>
              <a:custGeom>
                <a:avLst/>
                <a:gdLst>
                  <a:gd name="connsiteX0" fmla="*/ 40067 w 74851"/>
                  <a:gd name="connsiteY0" fmla="*/ 0 h 68247"/>
                  <a:gd name="connsiteX1" fmla="*/ 0 w 74851"/>
                  <a:gd name="connsiteY1" fmla="*/ 35444 h 68247"/>
                  <a:gd name="connsiteX2" fmla="*/ 40067 w 74851"/>
                  <a:gd name="connsiteY2" fmla="*/ 69348 h 68247"/>
                  <a:gd name="connsiteX3" fmla="*/ 75952 w 74851"/>
                  <a:gd name="connsiteY3" fmla="*/ 35444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40067" y="0"/>
                    </a:moveTo>
                    <a:lnTo>
                      <a:pt x="0" y="35444"/>
                    </a:lnTo>
                    <a:lnTo>
                      <a:pt x="40067" y="69348"/>
                    </a:lnTo>
                    <a:lnTo>
                      <a:pt x="75952" y="35444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6" name="任意多边形: 形状 8385">
                <a:extLst>
                  <a:ext uri="{FF2B5EF4-FFF2-40B4-BE49-F238E27FC236}">
                    <a16:creationId xmlns:a16="http://schemas.microsoft.com/office/drawing/2014/main" xmlns="" id="{8C0A3A4D-F348-499F-A202-31F363F3C0E2}"/>
                  </a:ext>
                </a:extLst>
              </p:cNvPr>
              <p:cNvSpPr/>
              <p:nvPr/>
            </p:nvSpPr>
            <p:spPr>
              <a:xfrm>
                <a:off x="10438492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7" name="任意多边形: 形状 8386">
                <a:extLst>
                  <a:ext uri="{FF2B5EF4-FFF2-40B4-BE49-F238E27FC236}">
                    <a16:creationId xmlns:a16="http://schemas.microsoft.com/office/drawing/2014/main" xmlns="" id="{00FD2060-01A6-4677-9ABC-1E3E090FAEE4}"/>
                  </a:ext>
                </a:extLst>
              </p:cNvPr>
              <p:cNvSpPr/>
              <p:nvPr/>
            </p:nvSpPr>
            <p:spPr>
              <a:xfrm>
                <a:off x="9831094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7 w 74851"/>
                  <a:gd name="connsiteY1" fmla="*/ 69128 h 68247"/>
                  <a:gd name="connsiteX2" fmla="*/ 75952 w 74851"/>
                  <a:gd name="connsiteY2" fmla="*/ 35224 h 68247"/>
                  <a:gd name="connsiteX3" fmla="*/ 40067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7" y="69128"/>
                    </a:lnTo>
                    <a:lnTo>
                      <a:pt x="75952" y="35224"/>
                    </a:lnTo>
                    <a:lnTo>
                      <a:pt x="40067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8" name="任意多边形: 形状 8387">
                <a:extLst>
                  <a:ext uri="{FF2B5EF4-FFF2-40B4-BE49-F238E27FC236}">
                    <a16:creationId xmlns:a16="http://schemas.microsoft.com/office/drawing/2014/main" xmlns="" id="{A69280E8-DEDD-4A86-A5AF-00087858FA16}"/>
                  </a:ext>
                </a:extLst>
              </p:cNvPr>
              <p:cNvSpPr/>
              <p:nvPr/>
            </p:nvSpPr>
            <p:spPr>
              <a:xfrm>
                <a:off x="9532347" y="6333165"/>
                <a:ext cx="74852" cy="68247"/>
              </a:xfrm>
              <a:custGeom>
                <a:avLst/>
                <a:gdLst>
                  <a:gd name="connsiteX0" fmla="*/ 76173 w 74851"/>
                  <a:gd name="connsiteY0" fmla="*/ 35444 h 68247"/>
                  <a:gd name="connsiteX1" fmla="*/ 40288 w 74851"/>
                  <a:gd name="connsiteY1" fmla="*/ 0 h 68247"/>
                  <a:gd name="connsiteX2" fmla="*/ 0 w 74851"/>
                  <a:gd name="connsiteY2" fmla="*/ 35444 h 68247"/>
                  <a:gd name="connsiteX3" fmla="*/ 40288 w 74851"/>
                  <a:gd name="connsiteY3" fmla="*/ 69348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76173" y="35444"/>
                    </a:moveTo>
                    <a:lnTo>
                      <a:pt x="40288" y="0"/>
                    </a:lnTo>
                    <a:lnTo>
                      <a:pt x="0" y="35444"/>
                    </a:lnTo>
                    <a:lnTo>
                      <a:pt x="40288" y="69348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9" name="任意多边形: 形状 8388">
                <a:extLst>
                  <a:ext uri="{FF2B5EF4-FFF2-40B4-BE49-F238E27FC236}">
                    <a16:creationId xmlns:a16="http://schemas.microsoft.com/office/drawing/2014/main" xmlns="" id="{1D57C129-7796-4288-9BA5-B58FE638DFAD}"/>
                  </a:ext>
                </a:extLst>
              </p:cNvPr>
              <p:cNvSpPr/>
              <p:nvPr/>
            </p:nvSpPr>
            <p:spPr>
              <a:xfrm>
                <a:off x="9231840" y="6427610"/>
                <a:ext cx="74852" cy="68247"/>
              </a:xfrm>
              <a:custGeom>
                <a:avLst/>
                <a:gdLst>
                  <a:gd name="connsiteX0" fmla="*/ 0 w 74851"/>
                  <a:gd name="connsiteY0" fmla="*/ 35224 h 68247"/>
                  <a:gd name="connsiteX1" fmla="*/ 40068 w 74851"/>
                  <a:gd name="connsiteY1" fmla="*/ 69128 h 68247"/>
                  <a:gd name="connsiteX2" fmla="*/ 75952 w 74851"/>
                  <a:gd name="connsiteY2" fmla="*/ 35224 h 68247"/>
                  <a:gd name="connsiteX3" fmla="*/ 40068 w 74851"/>
                  <a:gd name="connsiteY3" fmla="*/ 0 h 6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51" h="68247">
                    <a:moveTo>
                      <a:pt x="0" y="35224"/>
                    </a:moveTo>
                    <a:lnTo>
                      <a:pt x="40068" y="69128"/>
                    </a:lnTo>
                    <a:lnTo>
                      <a:pt x="75952" y="35224"/>
                    </a:lnTo>
                    <a:lnTo>
                      <a:pt x="40068" y="0"/>
                    </a:lnTo>
                    <a:close/>
                  </a:path>
                </a:pathLst>
              </a:custGeom>
              <a:grpFill/>
              <a:ln w="22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35" name="图形 8533">
              <a:extLst>
                <a:ext uri="{FF2B5EF4-FFF2-40B4-BE49-F238E27FC236}">
                  <a16:creationId xmlns:a16="http://schemas.microsoft.com/office/drawing/2014/main" xmlns="" id="{F33AF539-CFDD-4F1F-8854-B5553AB81B90}"/>
                </a:ext>
              </a:extLst>
            </p:cNvPr>
            <p:cNvGrpSpPr/>
            <p:nvPr/>
          </p:nvGrpSpPr>
          <p:grpSpPr>
            <a:xfrm rot="5400000" flipV="1">
              <a:off x="8905837" y="3259177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36" name="任意多边形: 形状 8535">
                <a:extLst>
                  <a:ext uri="{FF2B5EF4-FFF2-40B4-BE49-F238E27FC236}">
                    <a16:creationId xmlns:a16="http://schemas.microsoft.com/office/drawing/2014/main" xmlns="" id="{94E3777C-766D-42AD-B03F-475412A708CA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7" name="任意多边形: 形状 8536">
                <a:extLst>
                  <a:ext uri="{FF2B5EF4-FFF2-40B4-BE49-F238E27FC236}">
                    <a16:creationId xmlns:a16="http://schemas.microsoft.com/office/drawing/2014/main" xmlns="" id="{6A8E178D-3E8A-4A2A-A48B-6EB509440277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8" name="任意多边形: 形状 8537">
                <a:extLst>
                  <a:ext uri="{FF2B5EF4-FFF2-40B4-BE49-F238E27FC236}">
                    <a16:creationId xmlns:a16="http://schemas.microsoft.com/office/drawing/2014/main" xmlns="" id="{172A1180-2BC1-4BFE-8998-EC97ADCCB41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9" name="任意多边形: 形状 8538">
                <a:extLst>
                  <a:ext uri="{FF2B5EF4-FFF2-40B4-BE49-F238E27FC236}">
                    <a16:creationId xmlns:a16="http://schemas.microsoft.com/office/drawing/2014/main" xmlns="" id="{9CD0AAEB-B37D-4596-870C-DAC4689981F2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0" name="任意多边形: 形状 8539">
                <a:extLst>
                  <a:ext uri="{FF2B5EF4-FFF2-40B4-BE49-F238E27FC236}">
                    <a16:creationId xmlns:a16="http://schemas.microsoft.com/office/drawing/2014/main" xmlns="" id="{1ACF7ECF-4D38-40BB-88C3-3B6073E42B3E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1" name="任意多边形: 形状 8540">
                <a:extLst>
                  <a:ext uri="{FF2B5EF4-FFF2-40B4-BE49-F238E27FC236}">
                    <a16:creationId xmlns:a16="http://schemas.microsoft.com/office/drawing/2014/main" xmlns="" id="{7FE4AD2B-37B1-4DA3-B937-B97772CCBC1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2" name="任意多边形: 形状 8541">
                <a:extLst>
                  <a:ext uri="{FF2B5EF4-FFF2-40B4-BE49-F238E27FC236}">
                    <a16:creationId xmlns:a16="http://schemas.microsoft.com/office/drawing/2014/main" xmlns="" id="{0141B608-E8CE-48B1-8ADE-FD9D60CE2484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3" name="任意多边形: 形状 8542">
                <a:extLst>
                  <a:ext uri="{FF2B5EF4-FFF2-40B4-BE49-F238E27FC236}">
                    <a16:creationId xmlns:a16="http://schemas.microsoft.com/office/drawing/2014/main" xmlns="" id="{974F5737-7D80-4F0C-800F-D124532D7B42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4" name="任意多边形: 形状 8543">
                <a:extLst>
                  <a:ext uri="{FF2B5EF4-FFF2-40B4-BE49-F238E27FC236}">
                    <a16:creationId xmlns:a16="http://schemas.microsoft.com/office/drawing/2014/main" xmlns="" id="{21A55C40-846E-4843-96D8-38875FC4FCB0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5" name="任意多边形: 形状 8544">
                <a:extLst>
                  <a:ext uri="{FF2B5EF4-FFF2-40B4-BE49-F238E27FC236}">
                    <a16:creationId xmlns:a16="http://schemas.microsoft.com/office/drawing/2014/main" xmlns="" id="{0238A654-1FE0-4C4D-8EF6-149800EFF0CA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6" name="任意多边形: 形状 8545">
                <a:extLst>
                  <a:ext uri="{FF2B5EF4-FFF2-40B4-BE49-F238E27FC236}">
                    <a16:creationId xmlns:a16="http://schemas.microsoft.com/office/drawing/2014/main" xmlns="" id="{7E478203-5948-461C-A18F-78807C4079A3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7" name="任意多边形: 形状 8546">
                <a:extLst>
                  <a:ext uri="{FF2B5EF4-FFF2-40B4-BE49-F238E27FC236}">
                    <a16:creationId xmlns:a16="http://schemas.microsoft.com/office/drawing/2014/main" xmlns="" id="{CDCE0128-D481-47DD-A795-428F24AE385C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8" name="任意多边形: 形状 8547">
                <a:extLst>
                  <a:ext uri="{FF2B5EF4-FFF2-40B4-BE49-F238E27FC236}">
                    <a16:creationId xmlns:a16="http://schemas.microsoft.com/office/drawing/2014/main" xmlns="" id="{3E6187FE-0860-454D-AC0B-74BA2C54CDEE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9" name="任意多边形: 形状 8548">
                <a:extLst>
                  <a:ext uri="{FF2B5EF4-FFF2-40B4-BE49-F238E27FC236}">
                    <a16:creationId xmlns:a16="http://schemas.microsoft.com/office/drawing/2014/main" xmlns="" id="{BB5F12B4-3FE0-4E4C-8C99-0857E8BF18BF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0" name="任意多边形: 形状 8549">
                <a:extLst>
                  <a:ext uri="{FF2B5EF4-FFF2-40B4-BE49-F238E27FC236}">
                    <a16:creationId xmlns:a16="http://schemas.microsoft.com/office/drawing/2014/main" xmlns="" id="{61FA4337-FAF6-4750-A39B-66805ECFDC8D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1" name="任意多边形: 形状 8550">
                <a:extLst>
                  <a:ext uri="{FF2B5EF4-FFF2-40B4-BE49-F238E27FC236}">
                    <a16:creationId xmlns:a16="http://schemas.microsoft.com/office/drawing/2014/main" xmlns="" id="{EA92F985-019D-420C-B1C7-0C7FEB3691DA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2" name="任意多边形: 形状 8551">
                <a:extLst>
                  <a:ext uri="{FF2B5EF4-FFF2-40B4-BE49-F238E27FC236}">
                    <a16:creationId xmlns:a16="http://schemas.microsoft.com/office/drawing/2014/main" xmlns="" id="{A1BDFC41-7B9B-4203-81DD-EA6E947E909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3" name="任意多边形: 形状 8552">
                <a:extLst>
                  <a:ext uri="{FF2B5EF4-FFF2-40B4-BE49-F238E27FC236}">
                    <a16:creationId xmlns:a16="http://schemas.microsoft.com/office/drawing/2014/main" xmlns="" id="{5EA817D0-59D5-40E8-A528-31C904A8E9BB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4" name="任意多边形: 形状 8553">
                <a:extLst>
                  <a:ext uri="{FF2B5EF4-FFF2-40B4-BE49-F238E27FC236}">
                    <a16:creationId xmlns:a16="http://schemas.microsoft.com/office/drawing/2014/main" xmlns="" id="{C04AA9DA-3F5C-48FC-94AB-050B8A2045CC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5" name="任意多边形: 形状 8554">
                <a:extLst>
                  <a:ext uri="{FF2B5EF4-FFF2-40B4-BE49-F238E27FC236}">
                    <a16:creationId xmlns:a16="http://schemas.microsoft.com/office/drawing/2014/main" xmlns="" id="{16F5BE93-A1F9-4540-BDA0-CCC718FB4B76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6" name="任意多边形: 形状 8555">
                <a:extLst>
                  <a:ext uri="{FF2B5EF4-FFF2-40B4-BE49-F238E27FC236}">
                    <a16:creationId xmlns:a16="http://schemas.microsoft.com/office/drawing/2014/main" xmlns="" id="{AB0A0A65-F1CE-4484-B85E-E57333D8F4E1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7" name="任意多边形: 形状 8556">
                <a:extLst>
                  <a:ext uri="{FF2B5EF4-FFF2-40B4-BE49-F238E27FC236}">
                    <a16:creationId xmlns:a16="http://schemas.microsoft.com/office/drawing/2014/main" xmlns="" id="{B7E9A5FD-B0AD-4947-82AC-B29005AF59F9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8" name="任意多边形: 形状 8557">
                <a:extLst>
                  <a:ext uri="{FF2B5EF4-FFF2-40B4-BE49-F238E27FC236}">
                    <a16:creationId xmlns:a16="http://schemas.microsoft.com/office/drawing/2014/main" xmlns="" id="{99DB02FE-FA19-4EF1-B2E7-CA2CC9DCF424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59" name="图形 8533">
              <a:extLst>
                <a:ext uri="{FF2B5EF4-FFF2-40B4-BE49-F238E27FC236}">
                  <a16:creationId xmlns:a16="http://schemas.microsoft.com/office/drawing/2014/main" xmlns="" id="{6FD702C1-4329-4B67-9CF8-337F75A5600F}"/>
                </a:ext>
              </a:extLst>
            </p:cNvPr>
            <p:cNvGrpSpPr/>
            <p:nvPr/>
          </p:nvGrpSpPr>
          <p:grpSpPr>
            <a:xfrm rot="5400000" flipV="1">
              <a:off x="-2262227" y="3259178"/>
              <a:ext cx="5537203" cy="339650"/>
              <a:chOff x="6082626" y="1947726"/>
              <a:chExt cx="8031428" cy="577196"/>
            </a:xfrm>
            <a:solidFill>
              <a:srgbClr val="F4D05D"/>
            </a:solidFill>
          </p:grpSpPr>
          <p:sp>
            <p:nvSpPr>
              <p:cNvPr id="8560" name="任意多边形: 形状 8559">
                <a:extLst>
                  <a:ext uri="{FF2B5EF4-FFF2-40B4-BE49-F238E27FC236}">
                    <a16:creationId xmlns:a16="http://schemas.microsoft.com/office/drawing/2014/main" xmlns="" id="{458BBA98-9A0C-48E4-A496-4750486F9AB2}"/>
                  </a:ext>
                </a:extLst>
              </p:cNvPr>
              <p:cNvSpPr/>
              <p:nvPr/>
            </p:nvSpPr>
            <p:spPr>
              <a:xfrm>
                <a:off x="9445442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1" name="任意多边形: 形状 8560">
                <a:extLst>
                  <a:ext uri="{FF2B5EF4-FFF2-40B4-BE49-F238E27FC236}">
                    <a16:creationId xmlns:a16="http://schemas.microsoft.com/office/drawing/2014/main" xmlns="" id="{2EA7E958-DB52-4E04-AE17-5B56183FEA5A}"/>
                  </a:ext>
                </a:extLst>
              </p:cNvPr>
              <p:cNvSpPr/>
              <p:nvPr/>
            </p:nvSpPr>
            <p:spPr>
              <a:xfrm>
                <a:off x="8637078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2" name="任意多边形: 形状 8561">
                <a:extLst>
                  <a:ext uri="{FF2B5EF4-FFF2-40B4-BE49-F238E27FC236}">
                    <a16:creationId xmlns:a16="http://schemas.microsoft.com/office/drawing/2014/main" xmlns="" id="{5B010E06-1C60-42FB-85AD-53A01C62B9F4}"/>
                  </a:ext>
                </a:extLst>
              </p:cNvPr>
              <p:cNvSpPr/>
              <p:nvPr/>
            </p:nvSpPr>
            <p:spPr>
              <a:xfrm>
                <a:off x="7810152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3" name="任意多边形: 形状 8562">
                <a:extLst>
                  <a:ext uri="{FF2B5EF4-FFF2-40B4-BE49-F238E27FC236}">
                    <a16:creationId xmlns:a16="http://schemas.microsoft.com/office/drawing/2014/main" xmlns="" id="{6455E185-4A05-4998-9674-B93BC6F044DD}"/>
                  </a:ext>
                </a:extLst>
              </p:cNvPr>
              <p:cNvSpPr/>
              <p:nvPr/>
            </p:nvSpPr>
            <p:spPr>
              <a:xfrm>
                <a:off x="13448104" y="2257207"/>
                <a:ext cx="98616" cy="89915"/>
              </a:xfrm>
              <a:custGeom>
                <a:avLst/>
                <a:gdLst>
                  <a:gd name="connsiteX0" fmla="*/ 0 w 98616"/>
                  <a:gd name="connsiteY0" fmla="*/ 44377 h 89914"/>
                  <a:gd name="connsiteX1" fmla="*/ 52789 w 98616"/>
                  <a:gd name="connsiteY1" fmla="*/ 91075 h 89914"/>
                  <a:gd name="connsiteX2" fmla="*/ 100357 w 98616"/>
                  <a:gd name="connsiteY2" fmla="*/ 4437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377"/>
                    </a:moveTo>
                    <a:lnTo>
                      <a:pt x="52789" y="91075"/>
                    </a:lnTo>
                    <a:lnTo>
                      <a:pt x="100357" y="4437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4" name="任意多边形: 形状 8563">
                <a:extLst>
                  <a:ext uri="{FF2B5EF4-FFF2-40B4-BE49-F238E27FC236}">
                    <a16:creationId xmlns:a16="http://schemas.microsoft.com/office/drawing/2014/main" xmlns="" id="{F3870E39-A914-45C8-A526-3F27FE56235A}"/>
                  </a:ext>
                </a:extLst>
              </p:cNvPr>
              <p:cNvSpPr/>
              <p:nvPr/>
            </p:nvSpPr>
            <p:spPr>
              <a:xfrm>
                <a:off x="12639740" y="2257207"/>
                <a:ext cx="98616" cy="89915"/>
              </a:xfrm>
              <a:custGeom>
                <a:avLst/>
                <a:gdLst>
                  <a:gd name="connsiteX0" fmla="*/ 52789 w 98616"/>
                  <a:gd name="connsiteY0" fmla="*/ 91075 h 89914"/>
                  <a:gd name="connsiteX1" fmla="*/ 100067 w 98616"/>
                  <a:gd name="connsiteY1" fmla="*/ 44377 h 89914"/>
                  <a:gd name="connsiteX2" fmla="*/ 52789 w 98616"/>
                  <a:gd name="connsiteY2" fmla="*/ 0 h 89914"/>
                  <a:gd name="connsiteX3" fmla="*/ 0 w 98616"/>
                  <a:gd name="connsiteY3" fmla="*/ 4437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075"/>
                    </a:moveTo>
                    <a:lnTo>
                      <a:pt x="100067" y="44377"/>
                    </a:lnTo>
                    <a:lnTo>
                      <a:pt x="52789" y="0"/>
                    </a:lnTo>
                    <a:lnTo>
                      <a:pt x="0" y="4437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5" name="任意多边形: 形状 8564">
                <a:extLst>
                  <a:ext uri="{FF2B5EF4-FFF2-40B4-BE49-F238E27FC236}">
                    <a16:creationId xmlns:a16="http://schemas.microsoft.com/office/drawing/2014/main" xmlns="" id="{EB4F4237-FC76-4A74-B59B-3B159097BDA6}"/>
                  </a:ext>
                </a:extLst>
              </p:cNvPr>
              <p:cNvSpPr/>
              <p:nvPr/>
            </p:nvSpPr>
            <p:spPr>
              <a:xfrm>
                <a:off x="11812813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6" name="任意多边形: 形状 8565">
                <a:extLst>
                  <a:ext uri="{FF2B5EF4-FFF2-40B4-BE49-F238E27FC236}">
                    <a16:creationId xmlns:a16="http://schemas.microsoft.com/office/drawing/2014/main" xmlns="" id="{6D677882-1537-47E7-B59F-1CE1D7822BC9}"/>
                  </a:ext>
                </a:extLst>
              </p:cNvPr>
              <p:cNvSpPr/>
              <p:nvPr/>
            </p:nvSpPr>
            <p:spPr>
              <a:xfrm>
                <a:off x="1101257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7" name="任意多边形: 形状 8566">
                <a:extLst>
                  <a:ext uri="{FF2B5EF4-FFF2-40B4-BE49-F238E27FC236}">
                    <a16:creationId xmlns:a16="http://schemas.microsoft.com/office/drawing/2014/main" xmlns="" id="{66C52A78-3C84-4922-B1FA-4B4ADD96A988}"/>
                  </a:ext>
                </a:extLst>
              </p:cNvPr>
              <p:cNvSpPr/>
              <p:nvPr/>
            </p:nvSpPr>
            <p:spPr>
              <a:xfrm>
                <a:off x="10223061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8" name="任意多边形: 形状 8567">
                <a:extLst>
                  <a:ext uri="{FF2B5EF4-FFF2-40B4-BE49-F238E27FC236}">
                    <a16:creationId xmlns:a16="http://schemas.microsoft.com/office/drawing/2014/main" xmlns="" id="{ABE96AB8-9027-4157-A0FB-9C1A070F2FC1}"/>
                  </a:ext>
                </a:extLst>
              </p:cNvPr>
              <p:cNvSpPr/>
              <p:nvPr/>
            </p:nvSpPr>
            <p:spPr>
              <a:xfrm>
                <a:off x="700990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9" name="任意多边形: 形状 8568">
                <a:extLst>
                  <a:ext uri="{FF2B5EF4-FFF2-40B4-BE49-F238E27FC236}">
                    <a16:creationId xmlns:a16="http://schemas.microsoft.com/office/drawing/2014/main" xmlns="" id="{CDE2DDFB-99FF-4091-8765-B074BB5D7498}"/>
                  </a:ext>
                </a:extLst>
              </p:cNvPr>
              <p:cNvSpPr/>
              <p:nvPr/>
            </p:nvSpPr>
            <p:spPr>
              <a:xfrm>
                <a:off x="6220399" y="2247346"/>
                <a:ext cx="98616" cy="89915"/>
              </a:xfrm>
              <a:custGeom>
                <a:avLst/>
                <a:gdLst>
                  <a:gd name="connsiteX0" fmla="*/ 0 w 98616"/>
                  <a:gd name="connsiteY0" fmla="*/ 46408 h 89914"/>
                  <a:gd name="connsiteX1" fmla="*/ 52789 w 98616"/>
                  <a:gd name="connsiteY1" fmla="*/ 91075 h 89914"/>
                  <a:gd name="connsiteX2" fmla="*/ 100067 w 98616"/>
                  <a:gd name="connsiteY2" fmla="*/ 4640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408"/>
                    </a:moveTo>
                    <a:lnTo>
                      <a:pt x="52789" y="91075"/>
                    </a:lnTo>
                    <a:lnTo>
                      <a:pt x="100067" y="4640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0" name="任意多边形: 形状 8569">
                <a:extLst>
                  <a:ext uri="{FF2B5EF4-FFF2-40B4-BE49-F238E27FC236}">
                    <a16:creationId xmlns:a16="http://schemas.microsoft.com/office/drawing/2014/main" xmlns="" id="{5B55101D-AB9F-45CF-9F05-89584E660A30}"/>
                  </a:ext>
                </a:extLst>
              </p:cNvPr>
              <p:cNvSpPr/>
              <p:nvPr/>
            </p:nvSpPr>
            <p:spPr>
              <a:xfrm>
                <a:off x="9830626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1" name="任意多边形: 形状 8570">
                <a:extLst>
                  <a:ext uri="{FF2B5EF4-FFF2-40B4-BE49-F238E27FC236}">
                    <a16:creationId xmlns:a16="http://schemas.microsoft.com/office/drawing/2014/main" xmlns="" id="{6FB7B04F-65E8-4063-A457-D034663FB532}"/>
                  </a:ext>
                </a:extLst>
              </p:cNvPr>
              <p:cNvSpPr/>
              <p:nvPr/>
            </p:nvSpPr>
            <p:spPr>
              <a:xfrm>
                <a:off x="9030383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2" name="任意多边形: 形状 8571">
                <a:extLst>
                  <a:ext uri="{FF2B5EF4-FFF2-40B4-BE49-F238E27FC236}">
                    <a16:creationId xmlns:a16="http://schemas.microsoft.com/office/drawing/2014/main" xmlns="" id="{CC900FC2-EA5D-4B1E-80E3-BCBC0FF99E02}"/>
                  </a:ext>
                </a:extLst>
              </p:cNvPr>
              <p:cNvSpPr/>
              <p:nvPr/>
            </p:nvSpPr>
            <p:spPr>
              <a:xfrm>
                <a:off x="8241163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3" name="任意多边形: 形状 8572">
                <a:extLst>
                  <a:ext uri="{FF2B5EF4-FFF2-40B4-BE49-F238E27FC236}">
                    <a16:creationId xmlns:a16="http://schemas.microsoft.com/office/drawing/2014/main" xmlns="" id="{8ABBBBD3-AFE9-4B93-A3F0-BE6D5191E7FA}"/>
                  </a:ext>
                </a:extLst>
              </p:cNvPr>
              <p:cNvSpPr/>
              <p:nvPr/>
            </p:nvSpPr>
            <p:spPr>
              <a:xfrm>
                <a:off x="7424968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4" name="任意多边形: 形状 8573">
                <a:extLst>
                  <a:ext uri="{FF2B5EF4-FFF2-40B4-BE49-F238E27FC236}">
                    <a16:creationId xmlns:a16="http://schemas.microsoft.com/office/drawing/2014/main" xmlns="" id="{54E33ACF-CA22-48C2-99AA-2A8649BD76C4}"/>
                  </a:ext>
                </a:extLst>
              </p:cNvPr>
              <p:cNvSpPr/>
              <p:nvPr/>
            </p:nvSpPr>
            <p:spPr>
              <a:xfrm>
                <a:off x="6616604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5" name="任意多边形: 形状 8574">
                <a:extLst>
                  <a:ext uri="{FF2B5EF4-FFF2-40B4-BE49-F238E27FC236}">
                    <a16:creationId xmlns:a16="http://schemas.microsoft.com/office/drawing/2014/main" xmlns="" id="{C00A06A9-A812-4A7A-BC01-8AC7EA93DCE5}"/>
                  </a:ext>
                </a:extLst>
              </p:cNvPr>
              <p:cNvSpPr/>
              <p:nvPr/>
            </p:nvSpPr>
            <p:spPr>
              <a:xfrm>
                <a:off x="12243825" y="2132777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4667 h 89914"/>
                  <a:gd name="connsiteX2" fmla="*/ 52789 w 98616"/>
                  <a:gd name="connsiteY2" fmla="*/ 0 h 89914"/>
                  <a:gd name="connsiteX3" fmla="*/ 0 w 98616"/>
                  <a:gd name="connsiteY3" fmla="*/ 44667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4667"/>
                    </a:lnTo>
                    <a:lnTo>
                      <a:pt x="52789" y="0"/>
                    </a:lnTo>
                    <a:lnTo>
                      <a:pt x="0" y="44667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6" name="任意多边形: 形状 8575">
                <a:extLst>
                  <a:ext uri="{FF2B5EF4-FFF2-40B4-BE49-F238E27FC236}">
                    <a16:creationId xmlns:a16="http://schemas.microsoft.com/office/drawing/2014/main" xmlns="" id="{58EEE6BD-A060-458B-82E1-06B247924EFF}"/>
                  </a:ext>
                </a:extLst>
              </p:cNvPr>
              <p:cNvSpPr/>
              <p:nvPr/>
            </p:nvSpPr>
            <p:spPr>
              <a:xfrm>
                <a:off x="11427630" y="2122915"/>
                <a:ext cx="98616" cy="89915"/>
              </a:xfrm>
              <a:custGeom>
                <a:avLst/>
                <a:gdLst>
                  <a:gd name="connsiteX0" fmla="*/ 0 w 98616"/>
                  <a:gd name="connsiteY0" fmla="*/ 46698 h 89914"/>
                  <a:gd name="connsiteX1" fmla="*/ 52789 w 98616"/>
                  <a:gd name="connsiteY1" fmla="*/ 91365 h 89914"/>
                  <a:gd name="connsiteX2" fmla="*/ 100067 w 98616"/>
                  <a:gd name="connsiteY2" fmla="*/ 46698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6698"/>
                    </a:moveTo>
                    <a:lnTo>
                      <a:pt x="52789" y="91365"/>
                    </a:lnTo>
                    <a:lnTo>
                      <a:pt x="100067" y="46698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7" name="任意多边形: 形状 8576">
                <a:extLst>
                  <a:ext uri="{FF2B5EF4-FFF2-40B4-BE49-F238E27FC236}">
                    <a16:creationId xmlns:a16="http://schemas.microsoft.com/office/drawing/2014/main" xmlns="" id="{50D7579A-409C-4602-B2AC-1065882669AC}"/>
                  </a:ext>
                </a:extLst>
              </p:cNvPr>
              <p:cNvSpPr/>
              <p:nvPr/>
            </p:nvSpPr>
            <p:spPr>
              <a:xfrm>
                <a:off x="10619266" y="2122915"/>
                <a:ext cx="98616" cy="89915"/>
              </a:xfrm>
              <a:custGeom>
                <a:avLst/>
                <a:gdLst>
                  <a:gd name="connsiteX0" fmla="*/ 52789 w 98616"/>
                  <a:gd name="connsiteY0" fmla="*/ 91365 h 89914"/>
                  <a:gd name="connsiteX1" fmla="*/ 100067 w 98616"/>
                  <a:gd name="connsiteY1" fmla="*/ 46698 h 89914"/>
                  <a:gd name="connsiteX2" fmla="*/ 52789 w 98616"/>
                  <a:gd name="connsiteY2" fmla="*/ 0 h 89914"/>
                  <a:gd name="connsiteX3" fmla="*/ 0 w 98616"/>
                  <a:gd name="connsiteY3" fmla="*/ 46698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52789" y="91365"/>
                    </a:moveTo>
                    <a:lnTo>
                      <a:pt x="100067" y="46698"/>
                    </a:lnTo>
                    <a:lnTo>
                      <a:pt x="52789" y="0"/>
                    </a:lnTo>
                    <a:lnTo>
                      <a:pt x="0" y="46698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8" name="任意多边形: 形状 8577">
                <a:extLst>
                  <a:ext uri="{FF2B5EF4-FFF2-40B4-BE49-F238E27FC236}">
                    <a16:creationId xmlns:a16="http://schemas.microsoft.com/office/drawing/2014/main" xmlns="" id="{447109D5-07FC-4A53-83CB-AA9DC3AA241E}"/>
                  </a:ext>
                </a:extLst>
              </p:cNvPr>
              <p:cNvSpPr/>
              <p:nvPr/>
            </p:nvSpPr>
            <p:spPr>
              <a:xfrm>
                <a:off x="13833287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9" name="任意多边形: 形状 8578">
                <a:extLst>
                  <a:ext uri="{FF2B5EF4-FFF2-40B4-BE49-F238E27FC236}">
                    <a16:creationId xmlns:a16="http://schemas.microsoft.com/office/drawing/2014/main" xmlns="" id="{AB3C9F13-F794-4208-9E62-193A4189EF74}"/>
                  </a:ext>
                </a:extLst>
              </p:cNvPr>
              <p:cNvSpPr/>
              <p:nvPr/>
            </p:nvSpPr>
            <p:spPr>
              <a:xfrm>
                <a:off x="13033045" y="2132777"/>
                <a:ext cx="98616" cy="89915"/>
              </a:xfrm>
              <a:custGeom>
                <a:avLst/>
                <a:gdLst>
                  <a:gd name="connsiteX0" fmla="*/ 0 w 98616"/>
                  <a:gd name="connsiteY0" fmla="*/ 44667 h 89914"/>
                  <a:gd name="connsiteX1" fmla="*/ 52789 w 98616"/>
                  <a:gd name="connsiteY1" fmla="*/ 91365 h 89914"/>
                  <a:gd name="connsiteX2" fmla="*/ 100067 w 98616"/>
                  <a:gd name="connsiteY2" fmla="*/ 44667 h 89914"/>
                  <a:gd name="connsiteX3" fmla="*/ 52789 w 98616"/>
                  <a:gd name="connsiteY3" fmla="*/ 0 h 8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616" h="89914">
                    <a:moveTo>
                      <a:pt x="0" y="44667"/>
                    </a:moveTo>
                    <a:lnTo>
                      <a:pt x="52789" y="91365"/>
                    </a:lnTo>
                    <a:lnTo>
                      <a:pt x="100067" y="44667"/>
                    </a:lnTo>
                    <a:lnTo>
                      <a:pt x="52789" y="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0" name="任意多边形: 形状 8579">
                <a:extLst>
                  <a:ext uri="{FF2B5EF4-FFF2-40B4-BE49-F238E27FC236}">
                    <a16:creationId xmlns:a16="http://schemas.microsoft.com/office/drawing/2014/main" xmlns="" id="{4713C211-6EFE-4A59-B7E7-E49CB55487F4}"/>
                  </a:ext>
                </a:extLst>
              </p:cNvPr>
              <p:cNvSpPr/>
              <p:nvPr/>
            </p:nvSpPr>
            <p:spPr>
              <a:xfrm>
                <a:off x="6082626" y="1947436"/>
                <a:ext cx="8031428" cy="374162"/>
              </a:xfrm>
              <a:custGeom>
                <a:avLst/>
                <a:gdLst>
                  <a:gd name="connsiteX0" fmla="*/ 7999233 w 8031428"/>
                  <a:gd name="connsiteY0" fmla="*/ 190562 h 374162"/>
                  <a:gd name="connsiteX1" fmla="*/ 7821723 w 8031428"/>
                  <a:gd name="connsiteY1" fmla="*/ 44957 h 374162"/>
                  <a:gd name="connsiteX2" fmla="*/ 7815343 w 8031428"/>
                  <a:gd name="connsiteY2" fmla="*/ 42927 h 374162"/>
                  <a:gd name="connsiteX3" fmla="*/ 7808962 w 8031428"/>
                  <a:gd name="connsiteY3" fmla="*/ 44957 h 374162"/>
                  <a:gd name="connsiteX4" fmla="*/ 7636093 w 8031428"/>
                  <a:gd name="connsiteY4" fmla="*/ 194042 h 374162"/>
                  <a:gd name="connsiteX5" fmla="*/ 7429869 w 8031428"/>
                  <a:gd name="connsiteY5" fmla="*/ 2030 h 374162"/>
                  <a:gd name="connsiteX6" fmla="*/ 7423198 w 8031428"/>
                  <a:gd name="connsiteY6" fmla="*/ 0 h 374162"/>
                  <a:gd name="connsiteX7" fmla="*/ 7416527 w 8031428"/>
                  <a:gd name="connsiteY7" fmla="*/ 2030 h 374162"/>
                  <a:gd name="connsiteX8" fmla="*/ 7201021 w 8031428"/>
                  <a:gd name="connsiteY8" fmla="*/ 194042 h 374162"/>
                  <a:gd name="connsiteX9" fmla="*/ 7036564 w 8031428"/>
                  <a:gd name="connsiteY9" fmla="*/ 45248 h 374162"/>
                  <a:gd name="connsiteX10" fmla="*/ 7030183 w 8031428"/>
                  <a:gd name="connsiteY10" fmla="*/ 43217 h 374162"/>
                  <a:gd name="connsiteX11" fmla="*/ 7023512 w 8031428"/>
                  <a:gd name="connsiteY11" fmla="*/ 44957 h 374162"/>
                  <a:gd name="connsiteX12" fmla="*/ 6830920 w 8031428"/>
                  <a:gd name="connsiteY12" fmla="*/ 198973 h 374162"/>
                  <a:gd name="connsiteX13" fmla="*/ 6610193 w 8031428"/>
                  <a:gd name="connsiteY13" fmla="*/ 2320 h 374162"/>
                  <a:gd name="connsiteX14" fmla="*/ 6603522 w 8031428"/>
                  <a:gd name="connsiteY14" fmla="*/ 290 h 374162"/>
                  <a:gd name="connsiteX15" fmla="*/ 6596851 w 8031428"/>
                  <a:gd name="connsiteY15" fmla="*/ 2320 h 374162"/>
                  <a:gd name="connsiteX16" fmla="*/ 6392077 w 8031428"/>
                  <a:gd name="connsiteY16" fmla="*/ 197813 h 374162"/>
                  <a:gd name="connsiteX17" fmla="*/ 6217178 w 8031428"/>
                  <a:gd name="connsiteY17" fmla="*/ 44957 h 374162"/>
                  <a:gd name="connsiteX18" fmla="*/ 6210797 w 8031428"/>
                  <a:gd name="connsiteY18" fmla="*/ 42927 h 374162"/>
                  <a:gd name="connsiteX19" fmla="*/ 6204416 w 8031428"/>
                  <a:gd name="connsiteY19" fmla="*/ 44957 h 374162"/>
                  <a:gd name="connsiteX20" fmla="*/ 6019075 w 8031428"/>
                  <a:gd name="connsiteY20" fmla="*/ 201003 h 374162"/>
                  <a:gd name="connsiteX21" fmla="*/ 5791678 w 8031428"/>
                  <a:gd name="connsiteY21" fmla="*/ 2030 h 374162"/>
                  <a:gd name="connsiteX22" fmla="*/ 5785007 w 8031428"/>
                  <a:gd name="connsiteY22" fmla="*/ 0 h 374162"/>
                  <a:gd name="connsiteX23" fmla="*/ 5778626 w 8031428"/>
                  <a:gd name="connsiteY23" fmla="*/ 2030 h 374162"/>
                  <a:gd name="connsiteX24" fmla="*/ 5573852 w 8031428"/>
                  <a:gd name="connsiteY24" fmla="*/ 197523 h 374162"/>
                  <a:gd name="connsiteX25" fmla="*/ 5408815 w 8031428"/>
                  <a:gd name="connsiteY25" fmla="*/ 52499 h 374162"/>
                  <a:gd name="connsiteX26" fmla="*/ 5402433 w 8031428"/>
                  <a:gd name="connsiteY26" fmla="*/ 50468 h 374162"/>
                  <a:gd name="connsiteX27" fmla="*/ 5396053 w 8031428"/>
                  <a:gd name="connsiteY27" fmla="*/ 52499 h 374162"/>
                  <a:gd name="connsiteX28" fmla="*/ 5218253 w 8031428"/>
                  <a:gd name="connsiteY28" fmla="*/ 197523 h 374162"/>
                  <a:gd name="connsiteX29" fmla="*/ 4998977 w 8031428"/>
                  <a:gd name="connsiteY29" fmla="*/ 2320 h 374162"/>
                  <a:gd name="connsiteX30" fmla="*/ 4992306 w 8031428"/>
                  <a:gd name="connsiteY30" fmla="*/ 290 h 374162"/>
                  <a:gd name="connsiteX31" fmla="*/ 4985925 w 8031428"/>
                  <a:gd name="connsiteY31" fmla="*/ 2320 h 374162"/>
                  <a:gd name="connsiteX32" fmla="*/ 4763748 w 8031428"/>
                  <a:gd name="connsiteY32" fmla="*/ 200423 h 374162"/>
                  <a:gd name="connsiteX33" fmla="*/ 4589139 w 8031428"/>
                  <a:gd name="connsiteY33" fmla="*/ 52499 h 374162"/>
                  <a:gd name="connsiteX34" fmla="*/ 4582468 w 8031428"/>
                  <a:gd name="connsiteY34" fmla="*/ 50468 h 374162"/>
                  <a:gd name="connsiteX35" fmla="*/ 4576087 w 8031428"/>
                  <a:gd name="connsiteY35" fmla="*/ 52499 h 374162"/>
                  <a:gd name="connsiteX36" fmla="*/ 4413080 w 8031428"/>
                  <a:gd name="connsiteY36" fmla="*/ 199263 h 374162"/>
                  <a:gd name="connsiteX37" fmla="*/ 4206856 w 8031428"/>
                  <a:gd name="connsiteY37" fmla="*/ 2320 h 374162"/>
                  <a:gd name="connsiteX38" fmla="*/ 4200185 w 8031428"/>
                  <a:gd name="connsiteY38" fmla="*/ 290 h 374162"/>
                  <a:gd name="connsiteX39" fmla="*/ 4193514 w 8031428"/>
                  <a:gd name="connsiteY39" fmla="*/ 2320 h 374162"/>
                  <a:gd name="connsiteX40" fmla="*/ 4024996 w 8031428"/>
                  <a:gd name="connsiteY40" fmla="*/ 163877 h 374162"/>
                  <a:gd name="connsiteX41" fmla="*/ 4024416 w 8031428"/>
                  <a:gd name="connsiteY41" fmla="*/ 164457 h 374162"/>
                  <a:gd name="connsiteX42" fmla="*/ 4024416 w 8031428"/>
                  <a:gd name="connsiteY42" fmla="*/ 164457 h 374162"/>
                  <a:gd name="connsiteX43" fmla="*/ 3996281 w 8031428"/>
                  <a:gd name="connsiteY43" fmla="*/ 190562 h 374162"/>
                  <a:gd name="connsiteX44" fmla="*/ 3818771 w 8031428"/>
                  <a:gd name="connsiteY44" fmla="*/ 44957 h 374162"/>
                  <a:gd name="connsiteX45" fmla="*/ 3812391 w 8031428"/>
                  <a:gd name="connsiteY45" fmla="*/ 42927 h 374162"/>
                  <a:gd name="connsiteX46" fmla="*/ 3806009 w 8031428"/>
                  <a:gd name="connsiteY46" fmla="*/ 44957 h 374162"/>
                  <a:gd name="connsiteX47" fmla="*/ 3633141 w 8031428"/>
                  <a:gd name="connsiteY47" fmla="*/ 194042 h 374162"/>
                  <a:gd name="connsiteX48" fmla="*/ 3426917 w 8031428"/>
                  <a:gd name="connsiteY48" fmla="*/ 2030 h 374162"/>
                  <a:gd name="connsiteX49" fmla="*/ 3420246 w 8031428"/>
                  <a:gd name="connsiteY49" fmla="*/ 0 h 374162"/>
                  <a:gd name="connsiteX50" fmla="*/ 3413575 w 8031428"/>
                  <a:gd name="connsiteY50" fmla="*/ 2030 h 374162"/>
                  <a:gd name="connsiteX51" fmla="*/ 3198069 w 8031428"/>
                  <a:gd name="connsiteY51" fmla="*/ 194042 h 374162"/>
                  <a:gd name="connsiteX52" fmla="*/ 3033902 w 8031428"/>
                  <a:gd name="connsiteY52" fmla="*/ 45248 h 374162"/>
                  <a:gd name="connsiteX53" fmla="*/ 3027521 w 8031428"/>
                  <a:gd name="connsiteY53" fmla="*/ 43217 h 374162"/>
                  <a:gd name="connsiteX54" fmla="*/ 3020850 w 8031428"/>
                  <a:gd name="connsiteY54" fmla="*/ 44957 h 374162"/>
                  <a:gd name="connsiteX55" fmla="*/ 2828258 w 8031428"/>
                  <a:gd name="connsiteY55" fmla="*/ 198973 h 374162"/>
                  <a:gd name="connsiteX56" fmla="*/ 2607531 w 8031428"/>
                  <a:gd name="connsiteY56" fmla="*/ 2320 h 374162"/>
                  <a:gd name="connsiteX57" fmla="*/ 2600860 w 8031428"/>
                  <a:gd name="connsiteY57" fmla="*/ 290 h 374162"/>
                  <a:gd name="connsiteX58" fmla="*/ 2594189 w 8031428"/>
                  <a:gd name="connsiteY58" fmla="*/ 2320 h 374162"/>
                  <a:gd name="connsiteX59" fmla="*/ 2389415 w 8031428"/>
                  <a:gd name="connsiteY59" fmla="*/ 197813 h 374162"/>
                  <a:gd name="connsiteX60" fmla="*/ 2214516 w 8031428"/>
                  <a:gd name="connsiteY60" fmla="*/ 44957 h 374162"/>
                  <a:gd name="connsiteX61" fmla="*/ 2208135 w 8031428"/>
                  <a:gd name="connsiteY61" fmla="*/ 42927 h 374162"/>
                  <a:gd name="connsiteX62" fmla="*/ 2201754 w 8031428"/>
                  <a:gd name="connsiteY62" fmla="*/ 44957 h 374162"/>
                  <a:gd name="connsiteX63" fmla="*/ 2016414 w 8031428"/>
                  <a:gd name="connsiteY63" fmla="*/ 201003 h 374162"/>
                  <a:gd name="connsiteX64" fmla="*/ 1788726 w 8031428"/>
                  <a:gd name="connsiteY64" fmla="*/ 2320 h 374162"/>
                  <a:gd name="connsiteX65" fmla="*/ 1782055 w 8031428"/>
                  <a:gd name="connsiteY65" fmla="*/ 290 h 374162"/>
                  <a:gd name="connsiteX66" fmla="*/ 1775674 w 8031428"/>
                  <a:gd name="connsiteY66" fmla="*/ 2320 h 374162"/>
                  <a:gd name="connsiteX67" fmla="*/ 1570900 w 8031428"/>
                  <a:gd name="connsiteY67" fmla="*/ 197813 h 374162"/>
                  <a:gd name="connsiteX68" fmla="*/ 1406153 w 8031428"/>
                  <a:gd name="connsiteY68" fmla="*/ 52499 h 374162"/>
                  <a:gd name="connsiteX69" fmla="*/ 1399772 w 8031428"/>
                  <a:gd name="connsiteY69" fmla="*/ 50468 h 374162"/>
                  <a:gd name="connsiteX70" fmla="*/ 1393390 w 8031428"/>
                  <a:gd name="connsiteY70" fmla="*/ 52499 h 374162"/>
                  <a:gd name="connsiteX71" fmla="*/ 1215591 w 8031428"/>
                  <a:gd name="connsiteY71" fmla="*/ 197523 h 374162"/>
                  <a:gd name="connsiteX72" fmla="*/ 996605 w 8031428"/>
                  <a:gd name="connsiteY72" fmla="*/ 2320 h 374162"/>
                  <a:gd name="connsiteX73" fmla="*/ 989934 w 8031428"/>
                  <a:gd name="connsiteY73" fmla="*/ 290 h 374162"/>
                  <a:gd name="connsiteX74" fmla="*/ 983553 w 8031428"/>
                  <a:gd name="connsiteY74" fmla="*/ 2320 h 374162"/>
                  <a:gd name="connsiteX75" fmla="*/ 761086 w 8031428"/>
                  <a:gd name="connsiteY75" fmla="*/ 200423 h 374162"/>
                  <a:gd name="connsiteX76" fmla="*/ 586477 w 8031428"/>
                  <a:gd name="connsiteY76" fmla="*/ 52499 h 374162"/>
                  <a:gd name="connsiteX77" fmla="*/ 579806 w 8031428"/>
                  <a:gd name="connsiteY77" fmla="*/ 50468 h 374162"/>
                  <a:gd name="connsiteX78" fmla="*/ 573425 w 8031428"/>
                  <a:gd name="connsiteY78" fmla="*/ 52499 h 374162"/>
                  <a:gd name="connsiteX79" fmla="*/ 410418 w 8031428"/>
                  <a:gd name="connsiteY79" fmla="*/ 199263 h 374162"/>
                  <a:gd name="connsiteX80" fmla="*/ 204484 w 8031428"/>
                  <a:gd name="connsiteY80" fmla="*/ 2320 h 374162"/>
                  <a:gd name="connsiteX81" fmla="*/ 197813 w 8031428"/>
                  <a:gd name="connsiteY81" fmla="*/ 290 h 374162"/>
                  <a:gd name="connsiteX82" fmla="*/ 191142 w 8031428"/>
                  <a:gd name="connsiteY82" fmla="*/ 2320 h 374162"/>
                  <a:gd name="connsiteX83" fmla="*/ 0 w 8031428"/>
                  <a:gd name="connsiteY83" fmla="*/ 185631 h 374162"/>
                  <a:gd name="connsiteX84" fmla="*/ 0 w 8031428"/>
                  <a:gd name="connsiteY84" fmla="*/ 202744 h 374162"/>
                  <a:gd name="connsiteX85" fmla="*/ 197813 w 8031428"/>
                  <a:gd name="connsiteY85" fmla="*/ 13342 h 374162"/>
                  <a:gd name="connsiteX86" fmla="*/ 573425 w 8031428"/>
                  <a:gd name="connsiteY86" fmla="*/ 372132 h 374162"/>
                  <a:gd name="connsiteX87" fmla="*/ 579806 w 8031428"/>
                  <a:gd name="connsiteY87" fmla="*/ 374162 h 374162"/>
                  <a:gd name="connsiteX88" fmla="*/ 586477 w 8031428"/>
                  <a:gd name="connsiteY88" fmla="*/ 372132 h 374162"/>
                  <a:gd name="connsiteX89" fmla="*/ 767467 w 8031428"/>
                  <a:gd name="connsiteY89" fmla="*/ 210865 h 374162"/>
                  <a:gd name="connsiteX90" fmla="*/ 767757 w 8031428"/>
                  <a:gd name="connsiteY90" fmla="*/ 210575 h 374162"/>
                  <a:gd name="connsiteX91" fmla="*/ 989934 w 8031428"/>
                  <a:gd name="connsiteY91" fmla="*/ 12762 h 374162"/>
                  <a:gd name="connsiteX92" fmla="*/ 1207180 w 8031428"/>
                  <a:gd name="connsiteY92" fmla="*/ 206514 h 374162"/>
                  <a:gd name="connsiteX93" fmla="*/ 1210370 w 8031428"/>
                  <a:gd name="connsiteY93" fmla="*/ 209415 h 374162"/>
                  <a:gd name="connsiteX94" fmla="*/ 1210660 w 8031428"/>
                  <a:gd name="connsiteY94" fmla="*/ 209415 h 374162"/>
                  <a:gd name="connsiteX95" fmla="*/ 1393100 w 8031428"/>
                  <a:gd name="connsiteY95" fmla="*/ 371842 h 374162"/>
                  <a:gd name="connsiteX96" fmla="*/ 1399772 w 8031428"/>
                  <a:gd name="connsiteY96" fmla="*/ 373872 h 374162"/>
                  <a:gd name="connsiteX97" fmla="*/ 1406443 w 8031428"/>
                  <a:gd name="connsiteY97" fmla="*/ 371842 h 374162"/>
                  <a:gd name="connsiteX98" fmla="*/ 1782345 w 8031428"/>
                  <a:gd name="connsiteY98" fmla="*/ 13052 h 374162"/>
                  <a:gd name="connsiteX99" fmla="*/ 2004231 w 8031428"/>
                  <a:gd name="connsiteY99" fmla="*/ 207094 h 374162"/>
                  <a:gd name="connsiteX100" fmla="*/ 2212196 w 8031428"/>
                  <a:gd name="connsiteY100" fmla="*/ 372422 h 374162"/>
                  <a:gd name="connsiteX101" fmla="*/ 2218867 w 8031428"/>
                  <a:gd name="connsiteY101" fmla="*/ 374162 h 374162"/>
                  <a:gd name="connsiteX102" fmla="*/ 2225248 w 8031428"/>
                  <a:gd name="connsiteY102" fmla="*/ 372132 h 374162"/>
                  <a:gd name="connsiteX103" fmla="*/ 2601150 w 8031428"/>
                  <a:gd name="connsiteY103" fmla="*/ 13052 h 374162"/>
                  <a:gd name="connsiteX104" fmla="*/ 3004027 w 8031428"/>
                  <a:gd name="connsiteY104" fmla="*/ 372132 h 374162"/>
                  <a:gd name="connsiteX105" fmla="*/ 3010698 w 8031428"/>
                  <a:gd name="connsiteY105" fmla="*/ 374162 h 374162"/>
                  <a:gd name="connsiteX106" fmla="*/ 3017369 w 8031428"/>
                  <a:gd name="connsiteY106" fmla="*/ 372132 h 374162"/>
                  <a:gd name="connsiteX107" fmla="*/ 3420536 w 8031428"/>
                  <a:gd name="connsiteY107" fmla="*/ 13052 h 374162"/>
                  <a:gd name="connsiteX108" fmla="*/ 3624149 w 8031428"/>
                  <a:gd name="connsiteY108" fmla="*/ 202454 h 374162"/>
                  <a:gd name="connsiteX109" fmla="*/ 3624149 w 8031428"/>
                  <a:gd name="connsiteY109" fmla="*/ 202454 h 374162"/>
                  <a:gd name="connsiteX110" fmla="*/ 3622989 w 8031428"/>
                  <a:gd name="connsiteY110" fmla="*/ 204774 h 374162"/>
                  <a:gd name="connsiteX111" fmla="*/ 3626470 w 8031428"/>
                  <a:gd name="connsiteY111" fmla="*/ 208545 h 374162"/>
                  <a:gd name="connsiteX112" fmla="*/ 3631691 w 8031428"/>
                  <a:gd name="connsiteY112" fmla="*/ 209125 h 374162"/>
                  <a:gd name="connsiteX113" fmla="*/ 3806590 w 8031428"/>
                  <a:gd name="connsiteY113" fmla="*/ 371842 h 374162"/>
                  <a:gd name="connsiteX114" fmla="*/ 3813261 w 8031428"/>
                  <a:gd name="connsiteY114" fmla="*/ 373872 h 374162"/>
                  <a:gd name="connsiteX115" fmla="*/ 3819932 w 8031428"/>
                  <a:gd name="connsiteY115" fmla="*/ 371842 h 374162"/>
                  <a:gd name="connsiteX116" fmla="*/ 3997151 w 8031428"/>
                  <a:gd name="connsiteY116" fmla="*/ 207385 h 374162"/>
                  <a:gd name="connsiteX117" fmla="*/ 4000341 w 8031428"/>
                  <a:gd name="connsiteY117" fmla="*/ 205644 h 374162"/>
                  <a:gd name="connsiteX118" fmla="*/ 4004112 w 8031428"/>
                  <a:gd name="connsiteY118" fmla="*/ 201874 h 374162"/>
                  <a:gd name="connsiteX119" fmla="*/ 4005562 w 8031428"/>
                  <a:gd name="connsiteY119" fmla="*/ 200423 h 374162"/>
                  <a:gd name="connsiteX120" fmla="*/ 4201345 w 8031428"/>
                  <a:gd name="connsiteY120" fmla="*/ 13052 h 374162"/>
                  <a:gd name="connsiteX121" fmla="*/ 4576957 w 8031428"/>
                  <a:gd name="connsiteY121" fmla="*/ 371842 h 374162"/>
                  <a:gd name="connsiteX122" fmla="*/ 4583338 w 8031428"/>
                  <a:gd name="connsiteY122" fmla="*/ 373872 h 374162"/>
                  <a:gd name="connsiteX123" fmla="*/ 4590009 w 8031428"/>
                  <a:gd name="connsiteY123" fmla="*/ 371842 h 374162"/>
                  <a:gd name="connsiteX124" fmla="*/ 4770999 w 8031428"/>
                  <a:gd name="connsiteY124" fmla="*/ 210575 h 374162"/>
                  <a:gd name="connsiteX125" fmla="*/ 4771289 w 8031428"/>
                  <a:gd name="connsiteY125" fmla="*/ 210285 h 374162"/>
                  <a:gd name="connsiteX126" fmla="*/ 4993466 w 8031428"/>
                  <a:gd name="connsiteY126" fmla="*/ 12472 h 374162"/>
                  <a:gd name="connsiteX127" fmla="*/ 5210712 w 8031428"/>
                  <a:gd name="connsiteY127" fmla="*/ 206224 h 374162"/>
                  <a:gd name="connsiteX128" fmla="*/ 5213902 w 8031428"/>
                  <a:gd name="connsiteY128" fmla="*/ 209125 h 374162"/>
                  <a:gd name="connsiteX129" fmla="*/ 5214192 w 8031428"/>
                  <a:gd name="connsiteY129" fmla="*/ 209125 h 374162"/>
                  <a:gd name="connsiteX130" fmla="*/ 5396633 w 8031428"/>
                  <a:gd name="connsiteY130" fmla="*/ 371552 h 374162"/>
                  <a:gd name="connsiteX131" fmla="*/ 5403304 w 8031428"/>
                  <a:gd name="connsiteY131" fmla="*/ 373582 h 374162"/>
                  <a:gd name="connsiteX132" fmla="*/ 5409975 w 8031428"/>
                  <a:gd name="connsiteY132" fmla="*/ 371552 h 374162"/>
                  <a:gd name="connsiteX133" fmla="*/ 5785007 w 8031428"/>
                  <a:gd name="connsiteY133" fmla="*/ 13052 h 374162"/>
                  <a:gd name="connsiteX134" fmla="*/ 6006893 w 8031428"/>
                  <a:gd name="connsiteY134" fmla="*/ 207094 h 374162"/>
                  <a:gd name="connsiteX135" fmla="*/ 6214858 w 8031428"/>
                  <a:gd name="connsiteY135" fmla="*/ 372422 h 374162"/>
                  <a:gd name="connsiteX136" fmla="*/ 6221529 w 8031428"/>
                  <a:gd name="connsiteY136" fmla="*/ 374162 h 374162"/>
                  <a:gd name="connsiteX137" fmla="*/ 6227910 w 8031428"/>
                  <a:gd name="connsiteY137" fmla="*/ 372132 h 374162"/>
                  <a:gd name="connsiteX138" fmla="*/ 6603812 w 8031428"/>
                  <a:gd name="connsiteY138" fmla="*/ 13052 h 374162"/>
                  <a:gd name="connsiteX139" fmla="*/ 7006689 w 8031428"/>
                  <a:gd name="connsiteY139" fmla="*/ 372132 h 374162"/>
                  <a:gd name="connsiteX140" fmla="*/ 7013360 w 8031428"/>
                  <a:gd name="connsiteY140" fmla="*/ 374162 h 374162"/>
                  <a:gd name="connsiteX141" fmla="*/ 7020031 w 8031428"/>
                  <a:gd name="connsiteY141" fmla="*/ 372132 h 374162"/>
                  <a:gd name="connsiteX142" fmla="*/ 7423198 w 8031428"/>
                  <a:gd name="connsiteY142" fmla="*/ 13052 h 374162"/>
                  <a:gd name="connsiteX143" fmla="*/ 7808962 w 8031428"/>
                  <a:gd name="connsiteY143" fmla="*/ 372132 h 374162"/>
                  <a:gd name="connsiteX144" fmla="*/ 7815633 w 8031428"/>
                  <a:gd name="connsiteY144" fmla="*/ 374162 h 374162"/>
                  <a:gd name="connsiteX145" fmla="*/ 7822303 w 8031428"/>
                  <a:gd name="connsiteY145" fmla="*/ 372132 h 374162"/>
                  <a:gd name="connsiteX146" fmla="*/ 8032008 w 8031428"/>
                  <a:gd name="connsiteY146" fmla="*/ 177510 h 374162"/>
                  <a:gd name="connsiteX147" fmla="*/ 8032008 w 8031428"/>
                  <a:gd name="connsiteY147" fmla="*/ 159236 h 374162"/>
                  <a:gd name="connsiteX148" fmla="*/ 7999233 w 8031428"/>
                  <a:gd name="connsiteY148" fmla="*/ 190562 h 374162"/>
                  <a:gd name="connsiteX149" fmla="*/ 580676 w 8031428"/>
                  <a:gd name="connsiteY149" fmla="*/ 361400 h 374162"/>
                  <a:gd name="connsiteX150" fmla="*/ 419989 w 8031428"/>
                  <a:gd name="connsiteY150" fmla="*/ 207965 h 374162"/>
                  <a:gd name="connsiteX151" fmla="*/ 580676 w 8031428"/>
                  <a:gd name="connsiteY151" fmla="*/ 62940 h 374162"/>
                  <a:gd name="connsiteX152" fmla="*/ 752384 w 8031428"/>
                  <a:gd name="connsiteY152" fmla="*/ 208545 h 374162"/>
                  <a:gd name="connsiteX153" fmla="*/ 580676 w 8031428"/>
                  <a:gd name="connsiteY153" fmla="*/ 361400 h 374162"/>
                  <a:gd name="connsiteX154" fmla="*/ 1399481 w 8031428"/>
                  <a:gd name="connsiteY154" fmla="*/ 361400 h 374162"/>
                  <a:gd name="connsiteX155" fmla="*/ 1224873 w 8031428"/>
                  <a:gd name="connsiteY155" fmla="*/ 205644 h 374162"/>
                  <a:gd name="connsiteX156" fmla="*/ 1399481 w 8031428"/>
                  <a:gd name="connsiteY156" fmla="*/ 62650 h 374162"/>
                  <a:gd name="connsiteX157" fmla="*/ 1561908 w 8031428"/>
                  <a:gd name="connsiteY157" fmla="*/ 206224 h 374162"/>
                  <a:gd name="connsiteX158" fmla="*/ 1399481 w 8031428"/>
                  <a:gd name="connsiteY158" fmla="*/ 361400 h 374162"/>
                  <a:gd name="connsiteX159" fmla="*/ 2217997 w 8031428"/>
                  <a:gd name="connsiteY159" fmla="*/ 361690 h 374162"/>
                  <a:gd name="connsiteX160" fmla="*/ 2025695 w 8031428"/>
                  <a:gd name="connsiteY160" fmla="*/ 208835 h 374162"/>
                  <a:gd name="connsiteX161" fmla="*/ 2207845 w 8031428"/>
                  <a:gd name="connsiteY161" fmla="*/ 55399 h 374162"/>
                  <a:gd name="connsiteX162" fmla="*/ 2380714 w 8031428"/>
                  <a:gd name="connsiteY162" fmla="*/ 206224 h 374162"/>
                  <a:gd name="connsiteX163" fmla="*/ 2217997 w 8031428"/>
                  <a:gd name="connsiteY163" fmla="*/ 361690 h 374162"/>
                  <a:gd name="connsiteX164" fmla="*/ 3010698 w 8031428"/>
                  <a:gd name="connsiteY164" fmla="*/ 361690 h 374162"/>
                  <a:gd name="connsiteX165" fmla="*/ 2837249 w 8031428"/>
                  <a:gd name="connsiteY165" fmla="*/ 207385 h 374162"/>
                  <a:gd name="connsiteX166" fmla="*/ 3026941 w 8031428"/>
                  <a:gd name="connsiteY166" fmla="*/ 55689 h 374162"/>
                  <a:gd name="connsiteX167" fmla="*/ 3189077 w 8031428"/>
                  <a:gd name="connsiteY167" fmla="*/ 202744 h 374162"/>
                  <a:gd name="connsiteX168" fmla="*/ 3010698 w 8031428"/>
                  <a:gd name="connsiteY168" fmla="*/ 361690 h 374162"/>
                  <a:gd name="connsiteX169" fmla="*/ 3812391 w 8031428"/>
                  <a:gd name="connsiteY169" fmla="*/ 361400 h 374162"/>
                  <a:gd name="connsiteX170" fmla="*/ 3641842 w 8031428"/>
                  <a:gd name="connsiteY170" fmla="*/ 202744 h 374162"/>
                  <a:gd name="connsiteX171" fmla="*/ 3812681 w 8031428"/>
                  <a:gd name="connsiteY171" fmla="*/ 55689 h 374162"/>
                  <a:gd name="connsiteX172" fmla="*/ 3987580 w 8031428"/>
                  <a:gd name="connsiteY172" fmla="*/ 198973 h 374162"/>
                  <a:gd name="connsiteX173" fmla="*/ 3812391 w 8031428"/>
                  <a:gd name="connsiteY173" fmla="*/ 361400 h 374162"/>
                  <a:gd name="connsiteX174" fmla="*/ 4583338 w 8031428"/>
                  <a:gd name="connsiteY174" fmla="*/ 361400 h 374162"/>
                  <a:gd name="connsiteX175" fmla="*/ 4422652 w 8031428"/>
                  <a:gd name="connsiteY175" fmla="*/ 207965 h 374162"/>
                  <a:gd name="connsiteX176" fmla="*/ 4583338 w 8031428"/>
                  <a:gd name="connsiteY176" fmla="*/ 62940 h 374162"/>
                  <a:gd name="connsiteX177" fmla="*/ 4755047 w 8031428"/>
                  <a:gd name="connsiteY177" fmla="*/ 208545 h 374162"/>
                  <a:gd name="connsiteX178" fmla="*/ 4583338 w 8031428"/>
                  <a:gd name="connsiteY178" fmla="*/ 361400 h 374162"/>
                  <a:gd name="connsiteX179" fmla="*/ 5402143 w 8031428"/>
                  <a:gd name="connsiteY179" fmla="*/ 361400 h 374162"/>
                  <a:gd name="connsiteX180" fmla="*/ 5227535 w 8031428"/>
                  <a:gd name="connsiteY180" fmla="*/ 205644 h 374162"/>
                  <a:gd name="connsiteX181" fmla="*/ 5402143 w 8031428"/>
                  <a:gd name="connsiteY181" fmla="*/ 62650 h 374162"/>
                  <a:gd name="connsiteX182" fmla="*/ 5564570 w 8031428"/>
                  <a:gd name="connsiteY182" fmla="*/ 206224 h 374162"/>
                  <a:gd name="connsiteX183" fmla="*/ 5402143 w 8031428"/>
                  <a:gd name="connsiteY183" fmla="*/ 361400 h 374162"/>
                  <a:gd name="connsiteX184" fmla="*/ 6220659 w 8031428"/>
                  <a:gd name="connsiteY184" fmla="*/ 361690 h 374162"/>
                  <a:gd name="connsiteX185" fmla="*/ 6028357 w 8031428"/>
                  <a:gd name="connsiteY185" fmla="*/ 208835 h 374162"/>
                  <a:gd name="connsiteX186" fmla="*/ 6210507 w 8031428"/>
                  <a:gd name="connsiteY186" fmla="*/ 55399 h 374162"/>
                  <a:gd name="connsiteX187" fmla="*/ 6383376 w 8031428"/>
                  <a:gd name="connsiteY187" fmla="*/ 206224 h 374162"/>
                  <a:gd name="connsiteX188" fmla="*/ 6220659 w 8031428"/>
                  <a:gd name="connsiteY188" fmla="*/ 361690 h 374162"/>
                  <a:gd name="connsiteX189" fmla="*/ 7013360 w 8031428"/>
                  <a:gd name="connsiteY189" fmla="*/ 361690 h 374162"/>
                  <a:gd name="connsiteX190" fmla="*/ 6839911 w 8031428"/>
                  <a:gd name="connsiteY190" fmla="*/ 207385 h 374162"/>
                  <a:gd name="connsiteX191" fmla="*/ 7029603 w 8031428"/>
                  <a:gd name="connsiteY191" fmla="*/ 55689 h 374162"/>
                  <a:gd name="connsiteX192" fmla="*/ 7191739 w 8031428"/>
                  <a:gd name="connsiteY192" fmla="*/ 202744 h 374162"/>
                  <a:gd name="connsiteX193" fmla="*/ 7013360 w 8031428"/>
                  <a:gd name="connsiteY193" fmla="*/ 361690 h 374162"/>
                  <a:gd name="connsiteX194" fmla="*/ 7815052 w 8031428"/>
                  <a:gd name="connsiteY194" fmla="*/ 361400 h 374162"/>
                  <a:gd name="connsiteX195" fmla="*/ 7644505 w 8031428"/>
                  <a:gd name="connsiteY195" fmla="*/ 202744 h 374162"/>
                  <a:gd name="connsiteX196" fmla="*/ 7815343 w 8031428"/>
                  <a:gd name="connsiteY196" fmla="*/ 55689 h 374162"/>
                  <a:gd name="connsiteX197" fmla="*/ 7990242 w 8031428"/>
                  <a:gd name="connsiteY197" fmla="*/ 198973 h 374162"/>
                  <a:gd name="connsiteX198" fmla="*/ 7815052 w 8031428"/>
                  <a:gd name="connsiteY198" fmla="*/ 361400 h 37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8031428" h="374162">
                    <a:moveTo>
                      <a:pt x="7999233" y="190562"/>
                    </a:moveTo>
                    <a:lnTo>
                      <a:pt x="7821723" y="44957"/>
                    </a:lnTo>
                    <a:cubicBezTo>
                      <a:pt x="7820273" y="43797"/>
                      <a:pt x="7817953" y="42927"/>
                      <a:pt x="7815343" y="42927"/>
                    </a:cubicBezTo>
                    <a:cubicBezTo>
                      <a:pt x="7812732" y="42927"/>
                      <a:pt x="7810412" y="43797"/>
                      <a:pt x="7808962" y="44957"/>
                    </a:cubicBezTo>
                    <a:lnTo>
                      <a:pt x="7636093" y="194042"/>
                    </a:lnTo>
                    <a:lnTo>
                      <a:pt x="7429869" y="2030"/>
                    </a:lnTo>
                    <a:cubicBezTo>
                      <a:pt x="7428419" y="870"/>
                      <a:pt x="742609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201021" y="194042"/>
                    </a:lnTo>
                    <a:lnTo>
                      <a:pt x="7036564" y="45248"/>
                    </a:lnTo>
                    <a:cubicBezTo>
                      <a:pt x="7035114" y="44087"/>
                      <a:pt x="7032793" y="43217"/>
                      <a:pt x="7030183" y="43217"/>
                    </a:cubicBezTo>
                    <a:cubicBezTo>
                      <a:pt x="7027572" y="43217"/>
                      <a:pt x="7025252" y="43797"/>
                      <a:pt x="7023512" y="44957"/>
                    </a:cubicBezTo>
                    <a:lnTo>
                      <a:pt x="6830920" y="198973"/>
                    </a:lnTo>
                    <a:lnTo>
                      <a:pt x="6610193" y="2320"/>
                    </a:lnTo>
                    <a:cubicBezTo>
                      <a:pt x="6608743" y="1160"/>
                      <a:pt x="6606133" y="290"/>
                      <a:pt x="6603522" y="290"/>
                    </a:cubicBezTo>
                    <a:cubicBezTo>
                      <a:pt x="6600912" y="290"/>
                      <a:pt x="6598301" y="1160"/>
                      <a:pt x="6596851" y="2320"/>
                    </a:cubicBezTo>
                    <a:lnTo>
                      <a:pt x="6392077" y="197813"/>
                    </a:lnTo>
                    <a:lnTo>
                      <a:pt x="6217178" y="44957"/>
                    </a:lnTo>
                    <a:cubicBezTo>
                      <a:pt x="6215728" y="43797"/>
                      <a:pt x="6213407" y="42927"/>
                      <a:pt x="6210797" y="42927"/>
                    </a:cubicBezTo>
                    <a:cubicBezTo>
                      <a:pt x="6208186" y="42927"/>
                      <a:pt x="6205867" y="43507"/>
                      <a:pt x="6204416" y="44957"/>
                    </a:cubicBezTo>
                    <a:lnTo>
                      <a:pt x="6019075" y="201003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573852" y="197523"/>
                    </a:lnTo>
                    <a:lnTo>
                      <a:pt x="5408815" y="52499"/>
                    </a:lnTo>
                    <a:cubicBezTo>
                      <a:pt x="5407365" y="51339"/>
                      <a:pt x="5405044" y="50468"/>
                      <a:pt x="5402433" y="50468"/>
                    </a:cubicBezTo>
                    <a:cubicBezTo>
                      <a:pt x="5399823" y="50468"/>
                      <a:pt x="5397503" y="51048"/>
                      <a:pt x="5396053" y="52499"/>
                    </a:cubicBezTo>
                    <a:lnTo>
                      <a:pt x="5218253" y="197523"/>
                    </a:lnTo>
                    <a:lnTo>
                      <a:pt x="4998977" y="2320"/>
                    </a:lnTo>
                    <a:cubicBezTo>
                      <a:pt x="4997527" y="1160"/>
                      <a:pt x="4995206" y="290"/>
                      <a:pt x="4992306" y="290"/>
                    </a:cubicBezTo>
                    <a:cubicBezTo>
                      <a:pt x="4989695" y="290"/>
                      <a:pt x="4987085" y="1160"/>
                      <a:pt x="4985925" y="2320"/>
                    </a:cubicBezTo>
                    <a:lnTo>
                      <a:pt x="4763748" y="200423"/>
                    </a:lnTo>
                    <a:lnTo>
                      <a:pt x="4589139" y="52499"/>
                    </a:lnTo>
                    <a:cubicBezTo>
                      <a:pt x="4587689" y="51339"/>
                      <a:pt x="4585079" y="50468"/>
                      <a:pt x="4582468" y="50468"/>
                    </a:cubicBezTo>
                    <a:cubicBezTo>
                      <a:pt x="4579858" y="50468"/>
                      <a:pt x="4577537" y="51339"/>
                      <a:pt x="4576087" y="52499"/>
                    </a:cubicBezTo>
                    <a:lnTo>
                      <a:pt x="4413080" y="199263"/>
                    </a:lnTo>
                    <a:lnTo>
                      <a:pt x="4206856" y="2320"/>
                    </a:lnTo>
                    <a:cubicBezTo>
                      <a:pt x="4205406" y="870"/>
                      <a:pt x="4203085" y="290"/>
                      <a:pt x="4200185" y="290"/>
                    </a:cubicBezTo>
                    <a:cubicBezTo>
                      <a:pt x="4197284" y="290"/>
                      <a:pt x="4194964" y="1160"/>
                      <a:pt x="4193514" y="2320"/>
                    </a:cubicBezTo>
                    <a:lnTo>
                      <a:pt x="4024996" y="163877"/>
                    </a:lnTo>
                    <a:cubicBezTo>
                      <a:pt x="4024706" y="164167"/>
                      <a:pt x="4024416" y="164167"/>
                      <a:pt x="4024416" y="164457"/>
                    </a:cubicBezTo>
                    <a:lnTo>
                      <a:pt x="4024416" y="164457"/>
                    </a:lnTo>
                    <a:lnTo>
                      <a:pt x="3996281" y="190562"/>
                    </a:lnTo>
                    <a:lnTo>
                      <a:pt x="3818771" y="44957"/>
                    </a:lnTo>
                    <a:cubicBezTo>
                      <a:pt x="3817321" y="43797"/>
                      <a:pt x="3815001" y="42927"/>
                      <a:pt x="3812391" y="42927"/>
                    </a:cubicBezTo>
                    <a:cubicBezTo>
                      <a:pt x="3809780" y="42927"/>
                      <a:pt x="3807460" y="43797"/>
                      <a:pt x="3806009" y="44957"/>
                    </a:cubicBezTo>
                    <a:lnTo>
                      <a:pt x="3633141" y="194042"/>
                    </a:lnTo>
                    <a:lnTo>
                      <a:pt x="3426917" y="2030"/>
                    </a:lnTo>
                    <a:cubicBezTo>
                      <a:pt x="3425467" y="870"/>
                      <a:pt x="3423146" y="0"/>
                      <a:pt x="3420246" y="0"/>
                    </a:cubicBezTo>
                    <a:cubicBezTo>
                      <a:pt x="3417635" y="0"/>
                      <a:pt x="3415025" y="870"/>
                      <a:pt x="3413575" y="2030"/>
                    </a:cubicBezTo>
                    <a:lnTo>
                      <a:pt x="3198069" y="194042"/>
                    </a:lnTo>
                    <a:lnTo>
                      <a:pt x="3033902" y="45248"/>
                    </a:lnTo>
                    <a:cubicBezTo>
                      <a:pt x="3032452" y="44087"/>
                      <a:pt x="3030131" y="43217"/>
                      <a:pt x="3027521" y="43217"/>
                    </a:cubicBezTo>
                    <a:cubicBezTo>
                      <a:pt x="3024910" y="43217"/>
                      <a:pt x="3022590" y="43797"/>
                      <a:pt x="3020850" y="44957"/>
                    </a:cubicBezTo>
                    <a:lnTo>
                      <a:pt x="2828258" y="198973"/>
                    </a:lnTo>
                    <a:lnTo>
                      <a:pt x="2607531" y="2320"/>
                    </a:lnTo>
                    <a:cubicBezTo>
                      <a:pt x="2606081" y="1160"/>
                      <a:pt x="2603471" y="290"/>
                      <a:pt x="2600860" y="290"/>
                    </a:cubicBezTo>
                    <a:cubicBezTo>
                      <a:pt x="2598250" y="290"/>
                      <a:pt x="2595639" y="1160"/>
                      <a:pt x="2594189" y="2320"/>
                    </a:cubicBezTo>
                    <a:lnTo>
                      <a:pt x="2389415" y="197813"/>
                    </a:lnTo>
                    <a:lnTo>
                      <a:pt x="2214516" y="44957"/>
                    </a:lnTo>
                    <a:cubicBezTo>
                      <a:pt x="2213066" y="43797"/>
                      <a:pt x="2210746" y="42927"/>
                      <a:pt x="2208135" y="42927"/>
                    </a:cubicBezTo>
                    <a:cubicBezTo>
                      <a:pt x="2205525" y="42927"/>
                      <a:pt x="2203204" y="43507"/>
                      <a:pt x="2201754" y="44957"/>
                    </a:cubicBezTo>
                    <a:lnTo>
                      <a:pt x="2016414" y="201003"/>
                    </a:lnTo>
                    <a:lnTo>
                      <a:pt x="1788726" y="2320"/>
                    </a:lnTo>
                    <a:cubicBezTo>
                      <a:pt x="1787276" y="1160"/>
                      <a:pt x="1784665" y="290"/>
                      <a:pt x="1782055" y="290"/>
                    </a:cubicBezTo>
                    <a:cubicBezTo>
                      <a:pt x="1779444" y="290"/>
                      <a:pt x="1776834" y="1160"/>
                      <a:pt x="1775674" y="2320"/>
                    </a:cubicBezTo>
                    <a:lnTo>
                      <a:pt x="1570900" y="197813"/>
                    </a:lnTo>
                    <a:lnTo>
                      <a:pt x="1406153" y="52499"/>
                    </a:lnTo>
                    <a:cubicBezTo>
                      <a:pt x="1404702" y="51339"/>
                      <a:pt x="1402382" y="50468"/>
                      <a:pt x="1399772" y="50468"/>
                    </a:cubicBezTo>
                    <a:cubicBezTo>
                      <a:pt x="1397161" y="50468"/>
                      <a:pt x="1394841" y="51048"/>
                      <a:pt x="1393390" y="52499"/>
                    </a:cubicBezTo>
                    <a:lnTo>
                      <a:pt x="1215591" y="197523"/>
                    </a:lnTo>
                    <a:lnTo>
                      <a:pt x="996605" y="2320"/>
                    </a:lnTo>
                    <a:cubicBezTo>
                      <a:pt x="995155" y="1160"/>
                      <a:pt x="992834" y="290"/>
                      <a:pt x="989934" y="290"/>
                    </a:cubicBezTo>
                    <a:cubicBezTo>
                      <a:pt x="987323" y="290"/>
                      <a:pt x="984713" y="1160"/>
                      <a:pt x="983553" y="2320"/>
                    </a:cubicBezTo>
                    <a:lnTo>
                      <a:pt x="761086" y="200423"/>
                    </a:lnTo>
                    <a:lnTo>
                      <a:pt x="586477" y="52499"/>
                    </a:lnTo>
                    <a:cubicBezTo>
                      <a:pt x="585027" y="51339"/>
                      <a:pt x="582416" y="50468"/>
                      <a:pt x="579806" y="50468"/>
                    </a:cubicBezTo>
                    <a:cubicBezTo>
                      <a:pt x="577195" y="50468"/>
                      <a:pt x="574875" y="51339"/>
                      <a:pt x="573425" y="52499"/>
                    </a:cubicBezTo>
                    <a:lnTo>
                      <a:pt x="410418" y="199263"/>
                    </a:lnTo>
                    <a:lnTo>
                      <a:pt x="204484" y="2320"/>
                    </a:lnTo>
                    <a:cubicBezTo>
                      <a:pt x="203034" y="116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631"/>
                    </a:lnTo>
                    <a:lnTo>
                      <a:pt x="0" y="202744"/>
                    </a:lnTo>
                    <a:lnTo>
                      <a:pt x="197813" y="13342"/>
                    </a:lnTo>
                    <a:lnTo>
                      <a:pt x="573425" y="372132"/>
                    </a:lnTo>
                    <a:cubicBezTo>
                      <a:pt x="574875" y="373582"/>
                      <a:pt x="577195" y="374162"/>
                      <a:pt x="579806" y="374162"/>
                    </a:cubicBezTo>
                    <a:cubicBezTo>
                      <a:pt x="582416" y="374162"/>
                      <a:pt x="585027" y="373292"/>
                      <a:pt x="586477" y="372132"/>
                    </a:cubicBezTo>
                    <a:lnTo>
                      <a:pt x="767467" y="210865"/>
                    </a:lnTo>
                    <a:cubicBezTo>
                      <a:pt x="767467" y="210865"/>
                      <a:pt x="767467" y="210865"/>
                      <a:pt x="767757" y="210575"/>
                    </a:cubicBezTo>
                    <a:lnTo>
                      <a:pt x="989934" y="12762"/>
                    </a:lnTo>
                    <a:lnTo>
                      <a:pt x="1207180" y="206514"/>
                    </a:lnTo>
                    <a:cubicBezTo>
                      <a:pt x="1207470" y="207675"/>
                      <a:pt x="1208630" y="208835"/>
                      <a:pt x="1210370" y="209415"/>
                    </a:cubicBezTo>
                    <a:cubicBezTo>
                      <a:pt x="1210370" y="209415"/>
                      <a:pt x="1210660" y="209415"/>
                      <a:pt x="1210660" y="209415"/>
                    </a:cubicBezTo>
                    <a:lnTo>
                      <a:pt x="1393100" y="371842"/>
                    </a:lnTo>
                    <a:cubicBezTo>
                      <a:pt x="1394551" y="373002"/>
                      <a:pt x="1397161" y="373872"/>
                      <a:pt x="1399772" y="373872"/>
                    </a:cubicBezTo>
                    <a:cubicBezTo>
                      <a:pt x="1402382" y="373872"/>
                      <a:pt x="1404992" y="373002"/>
                      <a:pt x="1406443" y="371842"/>
                    </a:cubicBezTo>
                    <a:lnTo>
                      <a:pt x="1782345" y="13052"/>
                    </a:lnTo>
                    <a:lnTo>
                      <a:pt x="2004231" y="207094"/>
                    </a:lnTo>
                    <a:lnTo>
                      <a:pt x="2212196" y="372422"/>
                    </a:lnTo>
                    <a:cubicBezTo>
                      <a:pt x="2213646" y="373582"/>
                      <a:pt x="2216257" y="374452"/>
                      <a:pt x="2218867" y="374162"/>
                    </a:cubicBezTo>
                    <a:cubicBezTo>
                      <a:pt x="2221478" y="374162"/>
                      <a:pt x="2223798" y="373292"/>
                      <a:pt x="2225248" y="372132"/>
                    </a:cubicBezTo>
                    <a:lnTo>
                      <a:pt x="2601150" y="13052"/>
                    </a:lnTo>
                    <a:lnTo>
                      <a:pt x="3004027" y="372132"/>
                    </a:lnTo>
                    <a:cubicBezTo>
                      <a:pt x="3005477" y="373292"/>
                      <a:pt x="3007797" y="374162"/>
                      <a:pt x="3010698" y="374162"/>
                    </a:cubicBezTo>
                    <a:cubicBezTo>
                      <a:pt x="3013308" y="374162"/>
                      <a:pt x="3015919" y="373292"/>
                      <a:pt x="3017369" y="372132"/>
                    </a:cubicBezTo>
                    <a:lnTo>
                      <a:pt x="3420536" y="13052"/>
                    </a:lnTo>
                    <a:lnTo>
                      <a:pt x="3624149" y="202454"/>
                    </a:lnTo>
                    <a:lnTo>
                      <a:pt x="3624149" y="202454"/>
                    </a:lnTo>
                    <a:cubicBezTo>
                      <a:pt x="3623279" y="203324"/>
                      <a:pt x="3622989" y="203904"/>
                      <a:pt x="3622989" y="204774"/>
                    </a:cubicBezTo>
                    <a:cubicBezTo>
                      <a:pt x="3622989" y="206224"/>
                      <a:pt x="3624149" y="207675"/>
                      <a:pt x="3626470" y="208545"/>
                    </a:cubicBezTo>
                    <a:cubicBezTo>
                      <a:pt x="3628210" y="209125"/>
                      <a:pt x="3629950" y="209415"/>
                      <a:pt x="3631691" y="209125"/>
                    </a:cubicBezTo>
                    <a:lnTo>
                      <a:pt x="3806590" y="371842"/>
                    </a:lnTo>
                    <a:cubicBezTo>
                      <a:pt x="3808040" y="373292"/>
                      <a:pt x="3810360" y="373872"/>
                      <a:pt x="3813261" y="373872"/>
                    </a:cubicBezTo>
                    <a:cubicBezTo>
                      <a:pt x="3815871" y="373872"/>
                      <a:pt x="3818482" y="373002"/>
                      <a:pt x="3819932" y="371842"/>
                    </a:cubicBezTo>
                    <a:lnTo>
                      <a:pt x="3997151" y="207385"/>
                    </a:lnTo>
                    <a:cubicBezTo>
                      <a:pt x="3998311" y="207094"/>
                      <a:pt x="3999472" y="206514"/>
                      <a:pt x="4000341" y="205644"/>
                    </a:cubicBezTo>
                    <a:lnTo>
                      <a:pt x="4004112" y="201874"/>
                    </a:lnTo>
                    <a:cubicBezTo>
                      <a:pt x="4004692" y="201584"/>
                      <a:pt x="4005272" y="201003"/>
                      <a:pt x="4005562" y="200423"/>
                    </a:cubicBezTo>
                    <a:lnTo>
                      <a:pt x="4201345" y="13052"/>
                    </a:lnTo>
                    <a:lnTo>
                      <a:pt x="4576957" y="371842"/>
                    </a:lnTo>
                    <a:cubicBezTo>
                      <a:pt x="4578407" y="373292"/>
                      <a:pt x="4580728" y="373872"/>
                      <a:pt x="4583338" y="373872"/>
                    </a:cubicBezTo>
                    <a:cubicBezTo>
                      <a:pt x="4585948" y="373872"/>
                      <a:pt x="4588559" y="373002"/>
                      <a:pt x="4590009" y="371842"/>
                    </a:cubicBezTo>
                    <a:lnTo>
                      <a:pt x="4770999" y="210575"/>
                    </a:lnTo>
                    <a:cubicBezTo>
                      <a:pt x="4770999" y="210575"/>
                      <a:pt x="4770999" y="210575"/>
                      <a:pt x="4771289" y="210285"/>
                    </a:cubicBezTo>
                    <a:lnTo>
                      <a:pt x="4993466" y="12472"/>
                    </a:lnTo>
                    <a:lnTo>
                      <a:pt x="5210712" y="206224"/>
                    </a:lnTo>
                    <a:cubicBezTo>
                      <a:pt x="5211002" y="207385"/>
                      <a:pt x="5212162" y="208545"/>
                      <a:pt x="5213902" y="209125"/>
                    </a:cubicBezTo>
                    <a:cubicBezTo>
                      <a:pt x="5213902" y="209125"/>
                      <a:pt x="5214192" y="209125"/>
                      <a:pt x="5214192" y="209125"/>
                    </a:cubicBezTo>
                    <a:lnTo>
                      <a:pt x="5396633" y="371552"/>
                    </a:lnTo>
                    <a:cubicBezTo>
                      <a:pt x="5398083" y="372712"/>
                      <a:pt x="5400693" y="373582"/>
                      <a:pt x="5403304" y="373582"/>
                    </a:cubicBezTo>
                    <a:cubicBezTo>
                      <a:pt x="5405914" y="373582"/>
                      <a:pt x="5408524" y="372712"/>
                      <a:pt x="5409975" y="371552"/>
                    </a:cubicBezTo>
                    <a:lnTo>
                      <a:pt x="5785007" y="13052"/>
                    </a:lnTo>
                    <a:lnTo>
                      <a:pt x="6006893" y="207094"/>
                    </a:lnTo>
                    <a:lnTo>
                      <a:pt x="6214858" y="372422"/>
                    </a:lnTo>
                    <a:cubicBezTo>
                      <a:pt x="6216308" y="373582"/>
                      <a:pt x="6218919" y="374452"/>
                      <a:pt x="6221529" y="374162"/>
                    </a:cubicBezTo>
                    <a:cubicBezTo>
                      <a:pt x="6224139" y="374162"/>
                      <a:pt x="6226460" y="373292"/>
                      <a:pt x="6227910" y="372132"/>
                    </a:cubicBezTo>
                    <a:lnTo>
                      <a:pt x="6603812" y="13052"/>
                    </a:lnTo>
                    <a:lnTo>
                      <a:pt x="7006689" y="372132"/>
                    </a:lnTo>
                    <a:cubicBezTo>
                      <a:pt x="7008139" y="373292"/>
                      <a:pt x="7010459" y="374162"/>
                      <a:pt x="7013360" y="374162"/>
                    </a:cubicBezTo>
                    <a:cubicBezTo>
                      <a:pt x="7015970" y="374162"/>
                      <a:pt x="7018581" y="373292"/>
                      <a:pt x="7020031" y="372132"/>
                    </a:cubicBezTo>
                    <a:lnTo>
                      <a:pt x="7423198" y="13052"/>
                    </a:lnTo>
                    <a:lnTo>
                      <a:pt x="7808962" y="372132"/>
                    </a:lnTo>
                    <a:cubicBezTo>
                      <a:pt x="7810412" y="373582"/>
                      <a:pt x="7812732" y="374162"/>
                      <a:pt x="7815633" y="374162"/>
                    </a:cubicBezTo>
                    <a:cubicBezTo>
                      <a:pt x="7818243" y="374162"/>
                      <a:pt x="7820853" y="373292"/>
                      <a:pt x="7822303" y="372132"/>
                    </a:cubicBezTo>
                    <a:lnTo>
                      <a:pt x="8032008" y="177510"/>
                    </a:lnTo>
                    <a:lnTo>
                      <a:pt x="8032008" y="159236"/>
                    </a:lnTo>
                    <a:lnTo>
                      <a:pt x="7999233" y="190562"/>
                    </a:lnTo>
                    <a:close/>
                    <a:moveTo>
                      <a:pt x="580676" y="361400"/>
                    </a:moveTo>
                    <a:lnTo>
                      <a:pt x="419989" y="207965"/>
                    </a:lnTo>
                    <a:lnTo>
                      <a:pt x="580676" y="62940"/>
                    </a:lnTo>
                    <a:lnTo>
                      <a:pt x="752384" y="208545"/>
                    </a:lnTo>
                    <a:lnTo>
                      <a:pt x="580676" y="361400"/>
                    </a:lnTo>
                    <a:close/>
                    <a:moveTo>
                      <a:pt x="1399481" y="361400"/>
                    </a:moveTo>
                    <a:lnTo>
                      <a:pt x="1224873" y="205644"/>
                    </a:lnTo>
                    <a:lnTo>
                      <a:pt x="1399481" y="62650"/>
                    </a:lnTo>
                    <a:lnTo>
                      <a:pt x="1561908" y="206224"/>
                    </a:lnTo>
                    <a:lnTo>
                      <a:pt x="1399481" y="361400"/>
                    </a:lnTo>
                    <a:close/>
                    <a:moveTo>
                      <a:pt x="2217997" y="361690"/>
                    </a:moveTo>
                    <a:lnTo>
                      <a:pt x="2025695" y="208835"/>
                    </a:lnTo>
                    <a:lnTo>
                      <a:pt x="2207845" y="55399"/>
                    </a:lnTo>
                    <a:lnTo>
                      <a:pt x="2380714" y="206224"/>
                    </a:lnTo>
                    <a:lnTo>
                      <a:pt x="2217997" y="361690"/>
                    </a:lnTo>
                    <a:close/>
                    <a:moveTo>
                      <a:pt x="3010698" y="361690"/>
                    </a:moveTo>
                    <a:lnTo>
                      <a:pt x="2837249" y="207385"/>
                    </a:lnTo>
                    <a:lnTo>
                      <a:pt x="3026941" y="55689"/>
                    </a:lnTo>
                    <a:lnTo>
                      <a:pt x="3189077" y="202744"/>
                    </a:lnTo>
                    <a:lnTo>
                      <a:pt x="3010698" y="361690"/>
                    </a:lnTo>
                    <a:close/>
                    <a:moveTo>
                      <a:pt x="3812391" y="361400"/>
                    </a:moveTo>
                    <a:lnTo>
                      <a:pt x="3641842" y="202744"/>
                    </a:lnTo>
                    <a:lnTo>
                      <a:pt x="3812681" y="55689"/>
                    </a:lnTo>
                    <a:lnTo>
                      <a:pt x="3987580" y="198973"/>
                    </a:lnTo>
                    <a:lnTo>
                      <a:pt x="3812391" y="361400"/>
                    </a:lnTo>
                    <a:close/>
                    <a:moveTo>
                      <a:pt x="4583338" y="361400"/>
                    </a:moveTo>
                    <a:lnTo>
                      <a:pt x="4422652" y="207965"/>
                    </a:lnTo>
                    <a:lnTo>
                      <a:pt x="4583338" y="62940"/>
                    </a:lnTo>
                    <a:lnTo>
                      <a:pt x="4755047" y="208545"/>
                    </a:lnTo>
                    <a:lnTo>
                      <a:pt x="4583338" y="361400"/>
                    </a:lnTo>
                    <a:close/>
                    <a:moveTo>
                      <a:pt x="5402143" y="361400"/>
                    </a:moveTo>
                    <a:lnTo>
                      <a:pt x="5227535" y="205644"/>
                    </a:lnTo>
                    <a:lnTo>
                      <a:pt x="5402143" y="62650"/>
                    </a:lnTo>
                    <a:lnTo>
                      <a:pt x="5564570" y="206224"/>
                    </a:lnTo>
                    <a:lnTo>
                      <a:pt x="5402143" y="361400"/>
                    </a:lnTo>
                    <a:close/>
                    <a:moveTo>
                      <a:pt x="6220659" y="361690"/>
                    </a:moveTo>
                    <a:lnTo>
                      <a:pt x="6028357" y="208835"/>
                    </a:lnTo>
                    <a:lnTo>
                      <a:pt x="6210507" y="55399"/>
                    </a:lnTo>
                    <a:lnTo>
                      <a:pt x="6383376" y="206224"/>
                    </a:lnTo>
                    <a:lnTo>
                      <a:pt x="6220659" y="361690"/>
                    </a:lnTo>
                    <a:close/>
                    <a:moveTo>
                      <a:pt x="7013360" y="361690"/>
                    </a:moveTo>
                    <a:lnTo>
                      <a:pt x="6839911" y="207385"/>
                    </a:lnTo>
                    <a:lnTo>
                      <a:pt x="7029603" y="55689"/>
                    </a:lnTo>
                    <a:lnTo>
                      <a:pt x="7191739" y="202744"/>
                    </a:lnTo>
                    <a:lnTo>
                      <a:pt x="7013360" y="361690"/>
                    </a:lnTo>
                    <a:close/>
                    <a:moveTo>
                      <a:pt x="7815052" y="361400"/>
                    </a:moveTo>
                    <a:lnTo>
                      <a:pt x="7644505" y="202744"/>
                    </a:lnTo>
                    <a:lnTo>
                      <a:pt x="7815343" y="55689"/>
                    </a:lnTo>
                    <a:lnTo>
                      <a:pt x="7990242" y="198973"/>
                    </a:lnTo>
                    <a:lnTo>
                      <a:pt x="7815052" y="36140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1" name="任意多边形: 形状 8580">
                <a:extLst>
                  <a:ext uri="{FF2B5EF4-FFF2-40B4-BE49-F238E27FC236}">
                    <a16:creationId xmlns:a16="http://schemas.microsoft.com/office/drawing/2014/main" xmlns="" id="{61819AAE-B11C-4CD6-93E6-D2166BB81F30}"/>
                  </a:ext>
                </a:extLst>
              </p:cNvPr>
              <p:cNvSpPr/>
              <p:nvPr/>
            </p:nvSpPr>
            <p:spPr>
              <a:xfrm>
                <a:off x="6082626" y="2048663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030 h 371261"/>
                  <a:gd name="connsiteX1" fmla="*/ 7423198 w 8031428"/>
                  <a:gd name="connsiteY1" fmla="*/ 0 h 371261"/>
                  <a:gd name="connsiteX2" fmla="*/ 7416527 w 8031428"/>
                  <a:gd name="connsiteY2" fmla="*/ 2030 h 371261"/>
                  <a:gd name="connsiteX3" fmla="*/ 7013360 w 8031428"/>
                  <a:gd name="connsiteY3" fmla="*/ 361400 h 371261"/>
                  <a:gd name="connsiteX4" fmla="*/ 6610193 w 8031428"/>
                  <a:gd name="connsiteY4" fmla="*/ 2030 h 371261"/>
                  <a:gd name="connsiteX5" fmla="*/ 6603522 w 8031428"/>
                  <a:gd name="connsiteY5" fmla="*/ 0 h 371261"/>
                  <a:gd name="connsiteX6" fmla="*/ 6597141 w 8031428"/>
                  <a:gd name="connsiteY6" fmla="*/ 2030 h 371261"/>
                  <a:gd name="connsiteX7" fmla="*/ 6220949 w 8031428"/>
                  <a:gd name="connsiteY7" fmla="*/ 361400 h 371261"/>
                  <a:gd name="connsiteX8" fmla="*/ 6019946 w 8031428"/>
                  <a:gd name="connsiteY8" fmla="*/ 201584 h 371261"/>
                  <a:gd name="connsiteX9" fmla="*/ 5791678 w 8031428"/>
                  <a:gd name="connsiteY9" fmla="*/ 2030 h 371261"/>
                  <a:gd name="connsiteX10" fmla="*/ 5785007 w 8031428"/>
                  <a:gd name="connsiteY10" fmla="*/ 0 h 371261"/>
                  <a:gd name="connsiteX11" fmla="*/ 5778626 w 8031428"/>
                  <a:gd name="connsiteY11" fmla="*/ 2030 h 371261"/>
                  <a:gd name="connsiteX12" fmla="*/ 5402723 w 8031428"/>
                  <a:gd name="connsiteY12" fmla="*/ 360820 h 371261"/>
                  <a:gd name="connsiteX13" fmla="*/ 4999267 w 8031428"/>
                  <a:gd name="connsiteY13" fmla="*/ 2030 h 371261"/>
                  <a:gd name="connsiteX14" fmla="*/ 4992596 w 8031428"/>
                  <a:gd name="connsiteY14" fmla="*/ 0 h 371261"/>
                  <a:gd name="connsiteX15" fmla="*/ 4986215 w 8031428"/>
                  <a:gd name="connsiteY15" fmla="*/ 2030 h 371261"/>
                  <a:gd name="connsiteX16" fmla="*/ 4583338 w 8031428"/>
                  <a:gd name="connsiteY16" fmla="*/ 361110 h 371261"/>
                  <a:gd name="connsiteX17" fmla="*/ 4207146 w 8031428"/>
                  <a:gd name="connsiteY17" fmla="*/ 2320 h 371261"/>
                  <a:gd name="connsiteX18" fmla="*/ 4200475 w 8031428"/>
                  <a:gd name="connsiteY18" fmla="*/ 290 h 371261"/>
                  <a:gd name="connsiteX19" fmla="*/ 4193804 w 8031428"/>
                  <a:gd name="connsiteY19" fmla="*/ 2320 h 371261"/>
                  <a:gd name="connsiteX20" fmla="*/ 4025286 w 8031428"/>
                  <a:gd name="connsiteY20" fmla="*/ 163877 h 371261"/>
                  <a:gd name="connsiteX21" fmla="*/ 4024706 w 8031428"/>
                  <a:gd name="connsiteY21" fmla="*/ 164457 h 371261"/>
                  <a:gd name="connsiteX22" fmla="*/ 3812681 w 8031428"/>
                  <a:gd name="connsiteY22" fmla="*/ 361400 h 371261"/>
                  <a:gd name="connsiteX23" fmla="*/ 3426917 w 8031428"/>
                  <a:gd name="connsiteY23" fmla="*/ 2610 h 371261"/>
                  <a:gd name="connsiteX24" fmla="*/ 3420536 w 8031428"/>
                  <a:gd name="connsiteY24" fmla="*/ 580 h 371261"/>
                  <a:gd name="connsiteX25" fmla="*/ 3413865 w 8031428"/>
                  <a:gd name="connsiteY25" fmla="*/ 2610 h 371261"/>
                  <a:gd name="connsiteX26" fmla="*/ 3010698 w 8031428"/>
                  <a:gd name="connsiteY26" fmla="*/ 361980 h 371261"/>
                  <a:gd name="connsiteX27" fmla="*/ 2607531 w 8031428"/>
                  <a:gd name="connsiteY27" fmla="*/ 2030 h 371261"/>
                  <a:gd name="connsiteX28" fmla="*/ 2600860 w 8031428"/>
                  <a:gd name="connsiteY28" fmla="*/ 0 h 371261"/>
                  <a:gd name="connsiteX29" fmla="*/ 2594479 w 8031428"/>
                  <a:gd name="connsiteY29" fmla="*/ 2030 h 371261"/>
                  <a:gd name="connsiteX30" fmla="*/ 2217997 w 8031428"/>
                  <a:gd name="connsiteY30" fmla="*/ 361400 h 371261"/>
                  <a:gd name="connsiteX31" fmla="*/ 2016994 w 8031428"/>
                  <a:gd name="connsiteY31" fmla="*/ 201584 h 371261"/>
                  <a:gd name="connsiteX32" fmla="*/ 1788726 w 8031428"/>
                  <a:gd name="connsiteY32" fmla="*/ 2030 h 371261"/>
                  <a:gd name="connsiteX33" fmla="*/ 1782055 w 8031428"/>
                  <a:gd name="connsiteY33" fmla="*/ 0 h 371261"/>
                  <a:gd name="connsiteX34" fmla="*/ 1775674 w 8031428"/>
                  <a:gd name="connsiteY34" fmla="*/ 2030 h 371261"/>
                  <a:gd name="connsiteX35" fmla="*/ 1399481 w 8031428"/>
                  <a:gd name="connsiteY35" fmla="*/ 361110 h 371261"/>
                  <a:gd name="connsiteX36" fmla="*/ 996605 w 8031428"/>
                  <a:gd name="connsiteY36" fmla="*/ 2030 h 371261"/>
                  <a:gd name="connsiteX37" fmla="*/ 989934 w 8031428"/>
                  <a:gd name="connsiteY37" fmla="*/ 0 h 371261"/>
                  <a:gd name="connsiteX38" fmla="*/ 983553 w 8031428"/>
                  <a:gd name="connsiteY38" fmla="*/ 2030 h 371261"/>
                  <a:gd name="connsiteX39" fmla="*/ 580676 w 8031428"/>
                  <a:gd name="connsiteY39" fmla="*/ 361110 h 371261"/>
                  <a:gd name="connsiteX40" fmla="*/ 204484 w 8031428"/>
                  <a:gd name="connsiteY40" fmla="*/ 2320 h 371261"/>
                  <a:gd name="connsiteX41" fmla="*/ 197813 w 8031428"/>
                  <a:gd name="connsiteY41" fmla="*/ 290 h 371261"/>
                  <a:gd name="connsiteX42" fmla="*/ 191142 w 8031428"/>
                  <a:gd name="connsiteY42" fmla="*/ 2320 h 371261"/>
                  <a:gd name="connsiteX43" fmla="*/ 0 w 8031428"/>
                  <a:gd name="connsiteY43" fmla="*/ 185341 h 371261"/>
                  <a:gd name="connsiteX44" fmla="*/ 0 w 8031428"/>
                  <a:gd name="connsiteY44" fmla="*/ 202454 h 371261"/>
                  <a:gd name="connsiteX45" fmla="*/ 197813 w 8031428"/>
                  <a:gd name="connsiteY45" fmla="*/ 12762 h 371261"/>
                  <a:gd name="connsiteX46" fmla="*/ 573715 w 8031428"/>
                  <a:gd name="connsiteY46" fmla="*/ 371842 h 371261"/>
                  <a:gd name="connsiteX47" fmla="*/ 580386 w 8031428"/>
                  <a:gd name="connsiteY47" fmla="*/ 373872 h 371261"/>
                  <a:gd name="connsiteX48" fmla="*/ 587057 w 8031428"/>
                  <a:gd name="connsiteY48" fmla="*/ 371842 h 371261"/>
                  <a:gd name="connsiteX49" fmla="*/ 990224 w 8031428"/>
                  <a:gd name="connsiteY49" fmla="*/ 12472 h 371261"/>
                  <a:gd name="connsiteX50" fmla="*/ 1393390 w 8031428"/>
                  <a:gd name="connsiteY50" fmla="*/ 371842 h 371261"/>
                  <a:gd name="connsiteX51" fmla="*/ 1400062 w 8031428"/>
                  <a:gd name="connsiteY51" fmla="*/ 373872 h 371261"/>
                  <a:gd name="connsiteX52" fmla="*/ 1406443 w 8031428"/>
                  <a:gd name="connsiteY52" fmla="*/ 371842 h 371261"/>
                  <a:gd name="connsiteX53" fmla="*/ 1782345 w 8031428"/>
                  <a:gd name="connsiteY53" fmla="*/ 12762 h 371261"/>
                  <a:gd name="connsiteX54" fmla="*/ 2004231 w 8031428"/>
                  <a:gd name="connsiteY54" fmla="*/ 206804 h 371261"/>
                  <a:gd name="connsiteX55" fmla="*/ 2212196 w 8031428"/>
                  <a:gd name="connsiteY55" fmla="*/ 372132 h 371261"/>
                  <a:gd name="connsiteX56" fmla="*/ 2218867 w 8031428"/>
                  <a:gd name="connsiteY56" fmla="*/ 373872 h 371261"/>
                  <a:gd name="connsiteX57" fmla="*/ 2225248 w 8031428"/>
                  <a:gd name="connsiteY57" fmla="*/ 371842 h 371261"/>
                  <a:gd name="connsiteX58" fmla="*/ 2601150 w 8031428"/>
                  <a:gd name="connsiteY58" fmla="*/ 12762 h 371261"/>
                  <a:gd name="connsiteX59" fmla="*/ 3004027 w 8031428"/>
                  <a:gd name="connsiteY59" fmla="*/ 371842 h 371261"/>
                  <a:gd name="connsiteX60" fmla="*/ 3010698 w 8031428"/>
                  <a:gd name="connsiteY60" fmla="*/ 373872 h 371261"/>
                  <a:gd name="connsiteX61" fmla="*/ 3017079 w 8031428"/>
                  <a:gd name="connsiteY61" fmla="*/ 371842 h 371261"/>
                  <a:gd name="connsiteX62" fmla="*/ 3420246 w 8031428"/>
                  <a:gd name="connsiteY62" fmla="*/ 12762 h 371261"/>
                  <a:gd name="connsiteX63" fmla="*/ 3806009 w 8031428"/>
                  <a:gd name="connsiteY63" fmla="*/ 371842 h 371261"/>
                  <a:gd name="connsiteX64" fmla="*/ 3812681 w 8031428"/>
                  <a:gd name="connsiteY64" fmla="*/ 373872 h 371261"/>
                  <a:gd name="connsiteX65" fmla="*/ 3819352 w 8031428"/>
                  <a:gd name="connsiteY65" fmla="*/ 371842 h 371261"/>
                  <a:gd name="connsiteX66" fmla="*/ 3996571 w 8031428"/>
                  <a:gd name="connsiteY66" fmla="*/ 207385 h 371261"/>
                  <a:gd name="connsiteX67" fmla="*/ 3999761 w 8031428"/>
                  <a:gd name="connsiteY67" fmla="*/ 205644 h 371261"/>
                  <a:gd name="connsiteX68" fmla="*/ 4200765 w 8031428"/>
                  <a:gd name="connsiteY68" fmla="*/ 13052 h 371261"/>
                  <a:gd name="connsiteX69" fmla="*/ 4576377 w 8031428"/>
                  <a:gd name="connsiteY69" fmla="*/ 371842 h 371261"/>
                  <a:gd name="connsiteX70" fmla="*/ 4583048 w 8031428"/>
                  <a:gd name="connsiteY70" fmla="*/ 373872 h 371261"/>
                  <a:gd name="connsiteX71" fmla="*/ 4589719 w 8031428"/>
                  <a:gd name="connsiteY71" fmla="*/ 371842 h 371261"/>
                  <a:gd name="connsiteX72" fmla="*/ 4992886 w 8031428"/>
                  <a:gd name="connsiteY72" fmla="*/ 12472 h 371261"/>
                  <a:gd name="connsiteX73" fmla="*/ 5396053 w 8031428"/>
                  <a:gd name="connsiteY73" fmla="*/ 371842 h 371261"/>
                  <a:gd name="connsiteX74" fmla="*/ 5402723 w 8031428"/>
                  <a:gd name="connsiteY74" fmla="*/ 373872 h 371261"/>
                  <a:gd name="connsiteX75" fmla="*/ 5409105 w 8031428"/>
                  <a:gd name="connsiteY75" fmla="*/ 371842 h 371261"/>
                  <a:gd name="connsiteX76" fmla="*/ 5785007 w 8031428"/>
                  <a:gd name="connsiteY76" fmla="*/ 12762 h 371261"/>
                  <a:gd name="connsiteX77" fmla="*/ 6006893 w 8031428"/>
                  <a:gd name="connsiteY77" fmla="*/ 206804 h 371261"/>
                  <a:gd name="connsiteX78" fmla="*/ 6214858 w 8031428"/>
                  <a:gd name="connsiteY78" fmla="*/ 372132 h 371261"/>
                  <a:gd name="connsiteX79" fmla="*/ 6221529 w 8031428"/>
                  <a:gd name="connsiteY79" fmla="*/ 373872 h 371261"/>
                  <a:gd name="connsiteX80" fmla="*/ 6227910 w 8031428"/>
                  <a:gd name="connsiteY80" fmla="*/ 371842 h 371261"/>
                  <a:gd name="connsiteX81" fmla="*/ 6603812 w 8031428"/>
                  <a:gd name="connsiteY81" fmla="*/ 13052 h 371261"/>
                  <a:gd name="connsiteX82" fmla="*/ 7006689 w 8031428"/>
                  <a:gd name="connsiteY82" fmla="*/ 371842 h 371261"/>
                  <a:gd name="connsiteX83" fmla="*/ 7013360 w 8031428"/>
                  <a:gd name="connsiteY83" fmla="*/ 373872 h 371261"/>
                  <a:gd name="connsiteX84" fmla="*/ 7019741 w 8031428"/>
                  <a:gd name="connsiteY84" fmla="*/ 371842 h 371261"/>
                  <a:gd name="connsiteX85" fmla="*/ 7422907 w 8031428"/>
                  <a:gd name="connsiteY85" fmla="*/ 12762 h 371261"/>
                  <a:gd name="connsiteX86" fmla="*/ 7808671 w 8031428"/>
                  <a:gd name="connsiteY86" fmla="*/ 371842 h 371261"/>
                  <a:gd name="connsiteX87" fmla="*/ 7815343 w 8031428"/>
                  <a:gd name="connsiteY87" fmla="*/ 373872 h 371261"/>
                  <a:gd name="connsiteX88" fmla="*/ 7822014 w 8031428"/>
                  <a:gd name="connsiteY88" fmla="*/ 371842 h 371261"/>
                  <a:gd name="connsiteX89" fmla="*/ 8031719 w 8031428"/>
                  <a:gd name="connsiteY89" fmla="*/ 176639 h 371261"/>
                  <a:gd name="connsiteX90" fmla="*/ 8031719 w 8031428"/>
                  <a:gd name="connsiteY90" fmla="*/ 159817 h 371261"/>
                  <a:gd name="connsiteX91" fmla="*/ 7815343 w 8031428"/>
                  <a:gd name="connsiteY91" fmla="*/ 361110 h 371261"/>
                  <a:gd name="connsiteX92" fmla="*/ 7429579 w 8031428"/>
                  <a:gd name="connsiteY92" fmla="*/ 2030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8031428" h="371261">
                    <a:moveTo>
                      <a:pt x="7429579" y="2030"/>
                    </a:moveTo>
                    <a:cubicBezTo>
                      <a:pt x="7428128" y="870"/>
                      <a:pt x="7425808" y="0"/>
                      <a:pt x="7423198" y="0"/>
                    </a:cubicBezTo>
                    <a:cubicBezTo>
                      <a:pt x="7420587" y="0"/>
                      <a:pt x="7417977" y="870"/>
                      <a:pt x="7416527" y="2030"/>
                    </a:cubicBezTo>
                    <a:lnTo>
                      <a:pt x="7013360" y="361400"/>
                    </a:ln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7141" y="2030"/>
                    </a:cubicBezTo>
                    <a:lnTo>
                      <a:pt x="6220949" y="361400"/>
                    </a:lnTo>
                    <a:lnTo>
                      <a:pt x="6019946" y="201584"/>
                    </a:lnTo>
                    <a:lnTo>
                      <a:pt x="5791678" y="2030"/>
                    </a:lnTo>
                    <a:cubicBezTo>
                      <a:pt x="5790228" y="870"/>
                      <a:pt x="5787617" y="0"/>
                      <a:pt x="5785007" y="0"/>
                    </a:cubicBezTo>
                    <a:cubicBezTo>
                      <a:pt x="5782396" y="0"/>
                      <a:pt x="5779786" y="870"/>
                      <a:pt x="5778626" y="2030"/>
                    </a:cubicBezTo>
                    <a:lnTo>
                      <a:pt x="540272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574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536" y="580"/>
                    </a:cubicBezTo>
                    <a:cubicBezTo>
                      <a:pt x="3417925" y="580"/>
                      <a:pt x="3415315" y="1450"/>
                      <a:pt x="3413865" y="2610"/>
                    </a:cubicBezTo>
                    <a:lnTo>
                      <a:pt x="3010698" y="361980"/>
                    </a:ln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479" y="2030"/>
                    </a:cubicBezTo>
                    <a:lnTo>
                      <a:pt x="2217997" y="361400"/>
                    </a:lnTo>
                    <a:lnTo>
                      <a:pt x="2016994" y="201584"/>
                    </a:ln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813" y="12762"/>
                    </a:lnTo>
                    <a:lnTo>
                      <a:pt x="573715" y="371842"/>
                    </a:lnTo>
                    <a:cubicBezTo>
                      <a:pt x="575165" y="373292"/>
                      <a:pt x="577486" y="373872"/>
                      <a:pt x="580386" y="373872"/>
                    </a:cubicBezTo>
                    <a:cubicBezTo>
                      <a:pt x="582996" y="373872"/>
                      <a:pt x="585607" y="373002"/>
                      <a:pt x="587057" y="371842"/>
                    </a:cubicBezTo>
                    <a:lnTo>
                      <a:pt x="990224" y="12472"/>
                    </a:lnTo>
                    <a:lnTo>
                      <a:pt x="1393390" y="371842"/>
                    </a:lnTo>
                    <a:cubicBezTo>
                      <a:pt x="1394841" y="373002"/>
                      <a:pt x="1397451" y="373872"/>
                      <a:pt x="1400062" y="373872"/>
                    </a:cubicBezTo>
                    <a:cubicBezTo>
                      <a:pt x="1402672" y="373872"/>
                      <a:pt x="1405282" y="373002"/>
                      <a:pt x="1406443" y="371842"/>
                    </a:cubicBezTo>
                    <a:lnTo>
                      <a:pt x="1782345" y="12762"/>
                    </a:lnTo>
                    <a:lnTo>
                      <a:pt x="2004231" y="206804"/>
                    </a:lnTo>
                    <a:lnTo>
                      <a:pt x="2212196" y="372132"/>
                    </a:lnTo>
                    <a:cubicBezTo>
                      <a:pt x="2213646" y="373292"/>
                      <a:pt x="2216257" y="374162"/>
                      <a:pt x="2218867" y="373872"/>
                    </a:cubicBezTo>
                    <a:cubicBezTo>
                      <a:pt x="2221478" y="373872"/>
                      <a:pt x="2223798" y="373002"/>
                      <a:pt x="2225248" y="371842"/>
                    </a:cubicBezTo>
                    <a:lnTo>
                      <a:pt x="2601150" y="12762"/>
                    </a:lnTo>
                    <a:lnTo>
                      <a:pt x="3004027" y="371842"/>
                    </a:lnTo>
                    <a:cubicBezTo>
                      <a:pt x="3005477" y="373002"/>
                      <a:pt x="3007797" y="373872"/>
                      <a:pt x="3010698" y="373872"/>
                    </a:cubicBezTo>
                    <a:cubicBezTo>
                      <a:pt x="3013308" y="373872"/>
                      <a:pt x="3015919" y="373002"/>
                      <a:pt x="3017079" y="371842"/>
                    </a:cubicBezTo>
                    <a:lnTo>
                      <a:pt x="3420246" y="12762"/>
                    </a:lnTo>
                    <a:lnTo>
                      <a:pt x="3806009" y="371842"/>
                    </a:lnTo>
                    <a:cubicBezTo>
                      <a:pt x="3807460" y="373292"/>
                      <a:pt x="3809780" y="373872"/>
                      <a:pt x="3812681" y="373872"/>
                    </a:cubicBezTo>
                    <a:cubicBezTo>
                      <a:pt x="3815291" y="373872"/>
                      <a:pt x="3817902" y="373002"/>
                      <a:pt x="3819352" y="371842"/>
                    </a:cubicBezTo>
                    <a:lnTo>
                      <a:pt x="3996571" y="207385"/>
                    </a:lnTo>
                    <a:cubicBezTo>
                      <a:pt x="3997731" y="207094"/>
                      <a:pt x="3998891" y="206514"/>
                      <a:pt x="3999761" y="205644"/>
                    </a:cubicBezTo>
                    <a:lnTo>
                      <a:pt x="4200765" y="13052"/>
                    </a:lnTo>
                    <a:lnTo>
                      <a:pt x="4576377" y="371842"/>
                    </a:lnTo>
                    <a:cubicBezTo>
                      <a:pt x="4577827" y="373292"/>
                      <a:pt x="4580148" y="373872"/>
                      <a:pt x="4583048" y="373872"/>
                    </a:cubicBezTo>
                    <a:cubicBezTo>
                      <a:pt x="4585658" y="373872"/>
                      <a:pt x="4588269" y="373002"/>
                      <a:pt x="4589719" y="371842"/>
                    </a:cubicBezTo>
                    <a:lnTo>
                      <a:pt x="4992886" y="12472"/>
                    </a:lnTo>
                    <a:lnTo>
                      <a:pt x="5396053" y="371842"/>
                    </a:lnTo>
                    <a:cubicBezTo>
                      <a:pt x="5397503" y="373002"/>
                      <a:pt x="5400113" y="373872"/>
                      <a:pt x="5402723" y="373872"/>
                    </a:cubicBezTo>
                    <a:cubicBezTo>
                      <a:pt x="5405334" y="373872"/>
                      <a:pt x="5407944" y="373002"/>
                      <a:pt x="5409105" y="371842"/>
                    </a:cubicBezTo>
                    <a:lnTo>
                      <a:pt x="5785007" y="12762"/>
                    </a:lnTo>
                    <a:lnTo>
                      <a:pt x="6006893" y="206804"/>
                    </a:lnTo>
                    <a:lnTo>
                      <a:pt x="6214858" y="372132"/>
                    </a:lnTo>
                    <a:cubicBezTo>
                      <a:pt x="6216308" y="373292"/>
                      <a:pt x="6218919" y="374162"/>
                      <a:pt x="6221529" y="373872"/>
                    </a:cubicBezTo>
                    <a:cubicBezTo>
                      <a:pt x="6224139" y="373872"/>
                      <a:pt x="6226460" y="373002"/>
                      <a:pt x="6227910" y="371842"/>
                    </a:cubicBezTo>
                    <a:lnTo>
                      <a:pt x="6603812" y="13052"/>
                    </a:lnTo>
                    <a:lnTo>
                      <a:pt x="7006689" y="371842"/>
                    </a:lnTo>
                    <a:cubicBezTo>
                      <a:pt x="7008139" y="373002"/>
                      <a:pt x="7010459" y="373872"/>
                      <a:pt x="7013360" y="373872"/>
                    </a:cubicBezTo>
                    <a:cubicBezTo>
                      <a:pt x="7015970" y="373872"/>
                      <a:pt x="7018581" y="373002"/>
                      <a:pt x="7019741" y="371842"/>
                    </a:cubicBezTo>
                    <a:lnTo>
                      <a:pt x="7422907" y="12762"/>
                    </a:lnTo>
                    <a:lnTo>
                      <a:pt x="7808671" y="371842"/>
                    </a:lnTo>
                    <a:cubicBezTo>
                      <a:pt x="7810122" y="373292"/>
                      <a:pt x="7812442" y="373872"/>
                      <a:pt x="7815343" y="373872"/>
                    </a:cubicBezTo>
                    <a:cubicBezTo>
                      <a:pt x="7817953" y="373872"/>
                      <a:pt x="7820564" y="373002"/>
                      <a:pt x="7822014" y="371842"/>
                    </a:cubicBezTo>
                    <a:lnTo>
                      <a:pt x="8031719" y="176639"/>
                    </a:lnTo>
                    <a:lnTo>
                      <a:pt x="8031719" y="159817"/>
                    </a:lnTo>
                    <a:lnTo>
                      <a:pt x="7815343" y="361110"/>
                    </a:lnTo>
                    <a:lnTo>
                      <a:pt x="7429579" y="2030"/>
                    </a:ln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2" name="任意多边形: 形状 8581">
                <a:extLst>
                  <a:ext uri="{FF2B5EF4-FFF2-40B4-BE49-F238E27FC236}">
                    <a16:creationId xmlns:a16="http://schemas.microsoft.com/office/drawing/2014/main" xmlns="" id="{7111F8AF-A177-4D04-9DBE-CF9BE6B1CE60}"/>
                  </a:ext>
                </a:extLst>
              </p:cNvPr>
              <p:cNvSpPr/>
              <p:nvPr/>
            </p:nvSpPr>
            <p:spPr>
              <a:xfrm>
                <a:off x="6082626" y="2149600"/>
                <a:ext cx="8031428" cy="371262"/>
              </a:xfrm>
              <a:custGeom>
                <a:avLst/>
                <a:gdLst>
                  <a:gd name="connsiteX0" fmla="*/ 7429579 w 8031428"/>
                  <a:gd name="connsiteY0" fmla="*/ 2320 h 371261"/>
                  <a:gd name="connsiteX1" fmla="*/ 7422907 w 8031428"/>
                  <a:gd name="connsiteY1" fmla="*/ 290 h 371261"/>
                  <a:gd name="connsiteX2" fmla="*/ 7416236 w 8031428"/>
                  <a:gd name="connsiteY2" fmla="*/ 2320 h 371261"/>
                  <a:gd name="connsiteX3" fmla="*/ 7233796 w 8031428"/>
                  <a:gd name="connsiteY3" fmla="*/ 164747 h 371261"/>
                  <a:gd name="connsiteX4" fmla="*/ 7233506 w 8031428"/>
                  <a:gd name="connsiteY4" fmla="*/ 164747 h 371261"/>
                  <a:gd name="connsiteX5" fmla="*/ 7230316 w 8031428"/>
                  <a:gd name="connsiteY5" fmla="*/ 167648 h 371261"/>
                  <a:gd name="connsiteX6" fmla="*/ 7013070 w 8031428"/>
                  <a:gd name="connsiteY6" fmla="*/ 361400 h 371261"/>
                  <a:gd name="connsiteX7" fmla="*/ 6790893 w 8031428"/>
                  <a:gd name="connsiteY7" fmla="*/ 163587 h 371261"/>
                  <a:gd name="connsiteX8" fmla="*/ 6790893 w 8031428"/>
                  <a:gd name="connsiteY8" fmla="*/ 163587 h 371261"/>
                  <a:gd name="connsiteX9" fmla="*/ 6610193 w 8031428"/>
                  <a:gd name="connsiteY9" fmla="*/ 2030 h 371261"/>
                  <a:gd name="connsiteX10" fmla="*/ 6603522 w 8031428"/>
                  <a:gd name="connsiteY10" fmla="*/ 0 h 371261"/>
                  <a:gd name="connsiteX11" fmla="*/ 6596851 w 8031428"/>
                  <a:gd name="connsiteY11" fmla="*/ 2030 h 371261"/>
                  <a:gd name="connsiteX12" fmla="*/ 6220659 w 8031428"/>
                  <a:gd name="connsiteY12" fmla="*/ 361400 h 371261"/>
                  <a:gd name="connsiteX13" fmla="*/ 6016755 w 8031428"/>
                  <a:gd name="connsiteY13" fmla="*/ 199263 h 371261"/>
                  <a:gd name="connsiteX14" fmla="*/ 6016755 w 8031428"/>
                  <a:gd name="connsiteY14" fmla="*/ 199263 h 371261"/>
                  <a:gd name="connsiteX15" fmla="*/ 5791388 w 8031428"/>
                  <a:gd name="connsiteY15" fmla="*/ 2030 h 371261"/>
                  <a:gd name="connsiteX16" fmla="*/ 5784717 w 8031428"/>
                  <a:gd name="connsiteY16" fmla="*/ 0 h 371261"/>
                  <a:gd name="connsiteX17" fmla="*/ 5778336 w 8031428"/>
                  <a:gd name="connsiteY17" fmla="*/ 2030 h 371261"/>
                  <a:gd name="connsiteX18" fmla="*/ 5402433 w 8031428"/>
                  <a:gd name="connsiteY18" fmla="*/ 360820 h 371261"/>
                  <a:gd name="connsiteX19" fmla="*/ 4999267 w 8031428"/>
                  <a:gd name="connsiteY19" fmla="*/ 2030 h 371261"/>
                  <a:gd name="connsiteX20" fmla="*/ 4992596 w 8031428"/>
                  <a:gd name="connsiteY20" fmla="*/ 0 h 371261"/>
                  <a:gd name="connsiteX21" fmla="*/ 4986215 w 8031428"/>
                  <a:gd name="connsiteY21" fmla="*/ 2030 h 371261"/>
                  <a:gd name="connsiteX22" fmla="*/ 4583338 w 8031428"/>
                  <a:gd name="connsiteY22" fmla="*/ 361110 h 371261"/>
                  <a:gd name="connsiteX23" fmla="*/ 4207146 w 8031428"/>
                  <a:gd name="connsiteY23" fmla="*/ 2320 h 371261"/>
                  <a:gd name="connsiteX24" fmla="*/ 4200475 w 8031428"/>
                  <a:gd name="connsiteY24" fmla="*/ 290 h 371261"/>
                  <a:gd name="connsiteX25" fmla="*/ 4193804 w 8031428"/>
                  <a:gd name="connsiteY25" fmla="*/ 2320 h 371261"/>
                  <a:gd name="connsiteX26" fmla="*/ 4025286 w 8031428"/>
                  <a:gd name="connsiteY26" fmla="*/ 163877 h 371261"/>
                  <a:gd name="connsiteX27" fmla="*/ 4024706 w 8031428"/>
                  <a:gd name="connsiteY27" fmla="*/ 164457 h 371261"/>
                  <a:gd name="connsiteX28" fmla="*/ 4024706 w 8031428"/>
                  <a:gd name="connsiteY28" fmla="*/ 164457 h 371261"/>
                  <a:gd name="connsiteX29" fmla="*/ 3812681 w 8031428"/>
                  <a:gd name="connsiteY29" fmla="*/ 361400 h 371261"/>
                  <a:gd name="connsiteX30" fmla="*/ 3426917 w 8031428"/>
                  <a:gd name="connsiteY30" fmla="*/ 2610 h 371261"/>
                  <a:gd name="connsiteX31" fmla="*/ 3420246 w 8031428"/>
                  <a:gd name="connsiteY31" fmla="*/ 580 h 371261"/>
                  <a:gd name="connsiteX32" fmla="*/ 3413575 w 8031428"/>
                  <a:gd name="connsiteY32" fmla="*/ 2610 h 371261"/>
                  <a:gd name="connsiteX33" fmla="*/ 3231134 w 8031428"/>
                  <a:gd name="connsiteY33" fmla="*/ 165037 h 371261"/>
                  <a:gd name="connsiteX34" fmla="*/ 3230844 w 8031428"/>
                  <a:gd name="connsiteY34" fmla="*/ 165037 h 371261"/>
                  <a:gd name="connsiteX35" fmla="*/ 3227654 w 8031428"/>
                  <a:gd name="connsiteY35" fmla="*/ 167938 h 371261"/>
                  <a:gd name="connsiteX36" fmla="*/ 3010408 w 8031428"/>
                  <a:gd name="connsiteY36" fmla="*/ 361690 h 371261"/>
                  <a:gd name="connsiteX37" fmla="*/ 2788521 w 8031428"/>
                  <a:gd name="connsiteY37" fmla="*/ 163587 h 371261"/>
                  <a:gd name="connsiteX38" fmla="*/ 2788521 w 8031428"/>
                  <a:gd name="connsiteY38" fmla="*/ 163587 h 371261"/>
                  <a:gd name="connsiteX39" fmla="*/ 2607531 w 8031428"/>
                  <a:gd name="connsiteY39" fmla="*/ 2030 h 371261"/>
                  <a:gd name="connsiteX40" fmla="*/ 2600860 w 8031428"/>
                  <a:gd name="connsiteY40" fmla="*/ 0 h 371261"/>
                  <a:gd name="connsiteX41" fmla="*/ 2594189 w 8031428"/>
                  <a:gd name="connsiteY41" fmla="*/ 2030 h 371261"/>
                  <a:gd name="connsiteX42" fmla="*/ 2217997 w 8031428"/>
                  <a:gd name="connsiteY42" fmla="*/ 361400 h 371261"/>
                  <a:gd name="connsiteX43" fmla="*/ 2014093 w 8031428"/>
                  <a:gd name="connsiteY43" fmla="*/ 199263 h 371261"/>
                  <a:gd name="connsiteX44" fmla="*/ 2014093 w 8031428"/>
                  <a:gd name="connsiteY44" fmla="*/ 199263 h 371261"/>
                  <a:gd name="connsiteX45" fmla="*/ 1788726 w 8031428"/>
                  <a:gd name="connsiteY45" fmla="*/ 2030 h 371261"/>
                  <a:gd name="connsiteX46" fmla="*/ 1782055 w 8031428"/>
                  <a:gd name="connsiteY46" fmla="*/ 0 h 371261"/>
                  <a:gd name="connsiteX47" fmla="*/ 1775674 w 8031428"/>
                  <a:gd name="connsiteY47" fmla="*/ 2030 h 371261"/>
                  <a:gd name="connsiteX48" fmla="*/ 1399481 w 8031428"/>
                  <a:gd name="connsiteY48" fmla="*/ 361110 h 371261"/>
                  <a:gd name="connsiteX49" fmla="*/ 996605 w 8031428"/>
                  <a:gd name="connsiteY49" fmla="*/ 2030 h 371261"/>
                  <a:gd name="connsiteX50" fmla="*/ 989934 w 8031428"/>
                  <a:gd name="connsiteY50" fmla="*/ 0 h 371261"/>
                  <a:gd name="connsiteX51" fmla="*/ 983553 w 8031428"/>
                  <a:gd name="connsiteY51" fmla="*/ 2030 h 371261"/>
                  <a:gd name="connsiteX52" fmla="*/ 580676 w 8031428"/>
                  <a:gd name="connsiteY52" fmla="*/ 361110 h 371261"/>
                  <a:gd name="connsiteX53" fmla="*/ 204484 w 8031428"/>
                  <a:gd name="connsiteY53" fmla="*/ 2320 h 371261"/>
                  <a:gd name="connsiteX54" fmla="*/ 197813 w 8031428"/>
                  <a:gd name="connsiteY54" fmla="*/ 290 h 371261"/>
                  <a:gd name="connsiteX55" fmla="*/ 191142 w 8031428"/>
                  <a:gd name="connsiteY55" fmla="*/ 2320 h 371261"/>
                  <a:gd name="connsiteX56" fmla="*/ 0 w 8031428"/>
                  <a:gd name="connsiteY56" fmla="*/ 185341 h 371261"/>
                  <a:gd name="connsiteX57" fmla="*/ 0 w 8031428"/>
                  <a:gd name="connsiteY57" fmla="*/ 202454 h 371261"/>
                  <a:gd name="connsiteX58" fmla="*/ 19723 w 8031428"/>
                  <a:gd name="connsiteY58" fmla="*/ 183601 h 371261"/>
                  <a:gd name="connsiteX59" fmla="*/ 180990 w 8031428"/>
                  <a:gd name="connsiteY59" fmla="*/ 328625 h 371261"/>
                  <a:gd name="connsiteX60" fmla="*/ 187371 w 8031428"/>
                  <a:gd name="connsiteY60" fmla="*/ 330655 h 371261"/>
                  <a:gd name="connsiteX61" fmla="*/ 194042 w 8031428"/>
                  <a:gd name="connsiteY61" fmla="*/ 328625 h 371261"/>
                  <a:gd name="connsiteX62" fmla="*/ 371261 w 8031428"/>
                  <a:gd name="connsiteY62" fmla="*/ 177800 h 371261"/>
                  <a:gd name="connsiteX63" fmla="*/ 574005 w 8031428"/>
                  <a:gd name="connsiteY63" fmla="*/ 371262 h 371261"/>
                  <a:gd name="connsiteX64" fmla="*/ 580386 w 8031428"/>
                  <a:gd name="connsiteY64" fmla="*/ 373292 h 371261"/>
                  <a:gd name="connsiteX65" fmla="*/ 587057 w 8031428"/>
                  <a:gd name="connsiteY65" fmla="*/ 371262 h 371261"/>
                  <a:gd name="connsiteX66" fmla="*/ 808074 w 8031428"/>
                  <a:gd name="connsiteY66" fmla="*/ 174319 h 371261"/>
                  <a:gd name="connsiteX67" fmla="*/ 1000665 w 8031428"/>
                  <a:gd name="connsiteY67" fmla="*/ 328335 h 371261"/>
                  <a:gd name="connsiteX68" fmla="*/ 1007047 w 8031428"/>
                  <a:gd name="connsiteY68" fmla="*/ 330075 h 371261"/>
                  <a:gd name="connsiteX69" fmla="*/ 1013428 w 8031428"/>
                  <a:gd name="connsiteY69" fmla="*/ 328045 h 371261"/>
                  <a:gd name="connsiteX70" fmla="*/ 1177885 w 8031428"/>
                  <a:gd name="connsiteY70" fmla="*/ 178960 h 371261"/>
                  <a:gd name="connsiteX71" fmla="*/ 1393390 w 8031428"/>
                  <a:gd name="connsiteY71" fmla="*/ 370972 h 371261"/>
                  <a:gd name="connsiteX72" fmla="*/ 1400062 w 8031428"/>
                  <a:gd name="connsiteY72" fmla="*/ 373002 h 371261"/>
                  <a:gd name="connsiteX73" fmla="*/ 1406443 w 8031428"/>
                  <a:gd name="connsiteY73" fmla="*/ 370972 h 371261"/>
                  <a:gd name="connsiteX74" fmla="*/ 1610056 w 8031428"/>
                  <a:gd name="connsiteY74" fmla="*/ 176639 h 371261"/>
                  <a:gd name="connsiteX75" fmla="*/ 1798878 w 8031428"/>
                  <a:gd name="connsiteY75" fmla="*/ 328335 h 371261"/>
                  <a:gd name="connsiteX76" fmla="*/ 1805259 w 8031428"/>
                  <a:gd name="connsiteY76" fmla="*/ 330075 h 371261"/>
                  <a:gd name="connsiteX77" fmla="*/ 1811640 w 8031428"/>
                  <a:gd name="connsiteY77" fmla="*/ 328045 h 371261"/>
                  <a:gd name="connsiteX78" fmla="*/ 1976967 w 8031428"/>
                  <a:gd name="connsiteY78" fmla="*/ 182150 h 371261"/>
                  <a:gd name="connsiteX79" fmla="*/ 2001621 w 8031428"/>
                  <a:gd name="connsiteY79" fmla="*/ 203904 h 371261"/>
                  <a:gd name="connsiteX80" fmla="*/ 2002491 w 8031428"/>
                  <a:gd name="connsiteY80" fmla="*/ 204484 h 371261"/>
                  <a:gd name="connsiteX81" fmla="*/ 2212196 w 8031428"/>
                  <a:gd name="connsiteY81" fmla="*/ 371262 h 371261"/>
                  <a:gd name="connsiteX82" fmla="*/ 2218867 w 8031428"/>
                  <a:gd name="connsiteY82" fmla="*/ 373002 h 371261"/>
                  <a:gd name="connsiteX83" fmla="*/ 2225248 w 8031428"/>
                  <a:gd name="connsiteY83" fmla="*/ 370972 h 371261"/>
                  <a:gd name="connsiteX84" fmla="*/ 2431472 w 8031428"/>
                  <a:gd name="connsiteY84" fmla="*/ 174029 h 371261"/>
                  <a:gd name="connsiteX85" fmla="*/ 2594479 w 8031428"/>
                  <a:gd name="connsiteY85" fmla="*/ 320793 h 371261"/>
                  <a:gd name="connsiteX86" fmla="*/ 2600860 w 8031428"/>
                  <a:gd name="connsiteY86" fmla="*/ 322824 h 371261"/>
                  <a:gd name="connsiteX87" fmla="*/ 2607531 w 8031428"/>
                  <a:gd name="connsiteY87" fmla="*/ 320793 h 371261"/>
                  <a:gd name="connsiteX88" fmla="*/ 2782140 w 8031428"/>
                  <a:gd name="connsiteY88" fmla="*/ 172869 h 371261"/>
                  <a:gd name="connsiteX89" fmla="*/ 3004317 w 8031428"/>
                  <a:gd name="connsiteY89" fmla="*/ 370972 h 371261"/>
                  <a:gd name="connsiteX90" fmla="*/ 3010988 w 8031428"/>
                  <a:gd name="connsiteY90" fmla="*/ 373002 h 371261"/>
                  <a:gd name="connsiteX91" fmla="*/ 3017369 w 8031428"/>
                  <a:gd name="connsiteY91" fmla="*/ 370972 h 371261"/>
                  <a:gd name="connsiteX92" fmla="*/ 3236645 w 8031428"/>
                  <a:gd name="connsiteY92" fmla="*/ 175769 h 371261"/>
                  <a:gd name="connsiteX93" fmla="*/ 3414445 w 8031428"/>
                  <a:gd name="connsiteY93" fmla="*/ 321083 h 371261"/>
                  <a:gd name="connsiteX94" fmla="*/ 3420826 w 8031428"/>
                  <a:gd name="connsiteY94" fmla="*/ 322824 h 371261"/>
                  <a:gd name="connsiteX95" fmla="*/ 3427207 w 8031428"/>
                  <a:gd name="connsiteY95" fmla="*/ 320793 h 371261"/>
                  <a:gd name="connsiteX96" fmla="*/ 3593984 w 8031428"/>
                  <a:gd name="connsiteY96" fmla="*/ 173159 h 371261"/>
                  <a:gd name="connsiteX97" fmla="*/ 3806300 w 8031428"/>
                  <a:gd name="connsiteY97" fmla="*/ 370682 h 371261"/>
                  <a:gd name="connsiteX98" fmla="*/ 3812971 w 8031428"/>
                  <a:gd name="connsiteY98" fmla="*/ 372712 h 371261"/>
                  <a:gd name="connsiteX99" fmla="*/ 3819642 w 8031428"/>
                  <a:gd name="connsiteY99" fmla="*/ 370682 h 371261"/>
                  <a:gd name="connsiteX100" fmla="*/ 3996861 w 8031428"/>
                  <a:gd name="connsiteY100" fmla="*/ 205934 h 371261"/>
                  <a:gd name="connsiteX101" fmla="*/ 4000051 w 8031428"/>
                  <a:gd name="connsiteY101" fmla="*/ 204194 h 371261"/>
                  <a:gd name="connsiteX102" fmla="*/ 4022675 w 8031428"/>
                  <a:gd name="connsiteY102" fmla="*/ 182440 h 371261"/>
                  <a:gd name="connsiteX103" fmla="*/ 4183942 w 8031428"/>
                  <a:gd name="connsiteY103" fmla="*/ 327464 h 371261"/>
                  <a:gd name="connsiteX104" fmla="*/ 4190323 w 8031428"/>
                  <a:gd name="connsiteY104" fmla="*/ 329495 h 371261"/>
                  <a:gd name="connsiteX105" fmla="*/ 4196994 w 8031428"/>
                  <a:gd name="connsiteY105" fmla="*/ 327464 h 371261"/>
                  <a:gd name="connsiteX106" fmla="*/ 4374213 w 8031428"/>
                  <a:gd name="connsiteY106" fmla="*/ 176639 h 371261"/>
                  <a:gd name="connsiteX107" fmla="*/ 4576957 w 8031428"/>
                  <a:gd name="connsiteY107" fmla="*/ 370102 h 371261"/>
                  <a:gd name="connsiteX108" fmla="*/ 4583338 w 8031428"/>
                  <a:gd name="connsiteY108" fmla="*/ 372132 h 371261"/>
                  <a:gd name="connsiteX109" fmla="*/ 4590009 w 8031428"/>
                  <a:gd name="connsiteY109" fmla="*/ 370102 h 371261"/>
                  <a:gd name="connsiteX110" fmla="*/ 4811026 w 8031428"/>
                  <a:gd name="connsiteY110" fmla="*/ 173159 h 371261"/>
                  <a:gd name="connsiteX111" fmla="*/ 5003618 w 8031428"/>
                  <a:gd name="connsiteY111" fmla="*/ 327174 h 371261"/>
                  <a:gd name="connsiteX112" fmla="*/ 5009999 w 8031428"/>
                  <a:gd name="connsiteY112" fmla="*/ 328915 h 371261"/>
                  <a:gd name="connsiteX113" fmla="*/ 5016380 w 8031428"/>
                  <a:gd name="connsiteY113" fmla="*/ 326884 h 371261"/>
                  <a:gd name="connsiteX114" fmla="*/ 5180837 w 8031428"/>
                  <a:gd name="connsiteY114" fmla="*/ 177800 h 371261"/>
                  <a:gd name="connsiteX115" fmla="*/ 5396343 w 8031428"/>
                  <a:gd name="connsiteY115" fmla="*/ 369812 h 371261"/>
                  <a:gd name="connsiteX116" fmla="*/ 5403014 w 8031428"/>
                  <a:gd name="connsiteY116" fmla="*/ 371842 h 371261"/>
                  <a:gd name="connsiteX117" fmla="*/ 5409395 w 8031428"/>
                  <a:gd name="connsiteY117" fmla="*/ 369812 h 371261"/>
                  <a:gd name="connsiteX118" fmla="*/ 5613008 w 8031428"/>
                  <a:gd name="connsiteY118" fmla="*/ 175479 h 371261"/>
                  <a:gd name="connsiteX119" fmla="*/ 5801830 w 8031428"/>
                  <a:gd name="connsiteY119" fmla="*/ 327174 h 371261"/>
                  <a:gd name="connsiteX120" fmla="*/ 5808211 w 8031428"/>
                  <a:gd name="connsiteY120" fmla="*/ 328915 h 371261"/>
                  <a:gd name="connsiteX121" fmla="*/ 5814592 w 8031428"/>
                  <a:gd name="connsiteY121" fmla="*/ 326884 h 371261"/>
                  <a:gd name="connsiteX122" fmla="*/ 5979919 w 8031428"/>
                  <a:gd name="connsiteY122" fmla="*/ 180990 h 371261"/>
                  <a:gd name="connsiteX123" fmla="*/ 6004573 w 8031428"/>
                  <a:gd name="connsiteY123" fmla="*/ 202744 h 371261"/>
                  <a:gd name="connsiteX124" fmla="*/ 6005443 w 8031428"/>
                  <a:gd name="connsiteY124" fmla="*/ 203324 h 371261"/>
                  <a:gd name="connsiteX125" fmla="*/ 6215148 w 8031428"/>
                  <a:gd name="connsiteY125" fmla="*/ 370102 h 371261"/>
                  <a:gd name="connsiteX126" fmla="*/ 6221819 w 8031428"/>
                  <a:gd name="connsiteY126" fmla="*/ 371842 h 371261"/>
                  <a:gd name="connsiteX127" fmla="*/ 6228200 w 8031428"/>
                  <a:gd name="connsiteY127" fmla="*/ 369812 h 371261"/>
                  <a:gd name="connsiteX128" fmla="*/ 6434424 w 8031428"/>
                  <a:gd name="connsiteY128" fmla="*/ 172869 h 371261"/>
                  <a:gd name="connsiteX129" fmla="*/ 6597431 w 8031428"/>
                  <a:gd name="connsiteY129" fmla="*/ 319633 h 371261"/>
                  <a:gd name="connsiteX130" fmla="*/ 6603812 w 8031428"/>
                  <a:gd name="connsiteY130" fmla="*/ 321664 h 371261"/>
                  <a:gd name="connsiteX131" fmla="*/ 6610484 w 8031428"/>
                  <a:gd name="connsiteY131" fmla="*/ 319633 h 371261"/>
                  <a:gd name="connsiteX132" fmla="*/ 6785092 w 8031428"/>
                  <a:gd name="connsiteY132" fmla="*/ 171709 h 371261"/>
                  <a:gd name="connsiteX133" fmla="*/ 7007269 w 8031428"/>
                  <a:gd name="connsiteY133" fmla="*/ 369812 h 371261"/>
                  <a:gd name="connsiteX134" fmla="*/ 7013940 w 8031428"/>
                  <a:gd name="connsiteY134" fmla="*/ 371842 h 371261"/>
                  <a:gd name="connsiteX135" fmla="*/ 7020321 w 8031428"/>
                  <a:gd name="connsiteY135" fmla="*/ 369812 h 371261"/>
                  <a:gd name="connsiteX136" fmla="*/ 7239597 w 8031428"/>
                  <a:gd name="connsiteY136" fmla="*/ 174609 h 371261"/>
                  <a:gd name="connsiteX137" fmla="*/ 7417397 w 8031428"/>
                  <a:gd name="connsiteY137" fmla="*/ 319923 h 371261"/>
                  <a:gd name="connsiteX138" fmla="*/ 7423778 w 8031428"/>
                  <a:gd name="connsiteY138" fmla="*/ 321664 h 371261"/>
                  <a:gd name="connsiteX139" fmla="*/ 7430159 w 8031428"/>
                  <a:gd name="connsiteY139" fmla="*/ 319633 h 371261"/>
                  <a:gd name="connsiteX140" fmla="*/ 7596936 w 8031428"/>
                  <a:gd name="connsiteY140" fmla="*/ 171999 h 371261"/>
                  <a:gd name="connsiteX141" fmla="*/ 7809251 w 8031428"/>
                  <a:gd name="connsiteY141" fmla="*/ 369521 h 371261"/>
                  <a:gd name="connsiteX142" fmla="*/ 7815922 w 8031428"/>
                  <a:gd name="connsiteY142" fmla="*/ 371552 h 371261"/>
                  <a:gd name="connsiteX143" fmla="*/ 7822594 w 8031428"/>
                  <a:gd name="connsiteY143" fmla="*/ 369521 h 371261"/>
                  <a:gd name="connsiteX144" fmla="*/ 8032299 w 8031428"/>
                  <a:gd name="connsiteY144" fmla="*/ 175189 h 371261"/>
                  <a:gd name="connsiteX145" fmla="*/ 8032299 w 8031428"/>
                  <a:gd name="connsiteY145" fmla="*/ 158076 h 371261"/>
                  <a:gd name="connsiteX146" fmla="*/ 7815922 w 8031428"/>
                  <a:gd name="connsiteY146" fmla="*/ 358790 h 371261"/>
                  <a:gd name="connsiteX147" fmla="*/ 7429579 w 8031428"/>
                  <a:gd name="connsiteY147" fmla="*/ 2320 h 371261"/>
                  <a:gd name="connsiteX148" fmla="*/ 187661 w 8031428"/>
                  <a:gd name="connsiteY148" fmla="*/ 318473 h 371261"/>
                  <a:gd name="connsiteX149" fmla="*/ 28425 w 8031428"/>
                  <a:gd name="connsiteY149" fmla="*/ 175479 h 371261"/>
                  <a:gd name="connsiteX150" fmla="*/ 197813 w 8031428"/>
                  <a:gd name="connsiteY150" fmla="*/ 13052 h 371261"/>
                  <a:gd name="connsiteX151" fmla="*/ 361980 w 8031428"/>
                  <a:gd name="connsiteY151" fmla="*/ 169678 h 371261"/>
                  <a:gd name="connsiteX152" fmla="*/ 187661 w 8031428"/>
                  <a:gd name="connsiteY152" fmla="*/ 318473 h 371261"/>
                  <a:gd name="connsiteX153" fmla="*/ 1006466 w 8031428"/>
                  <a:gd name="connsiteY153" fmla="*/ 318763 h 371261"/>
                  <a:gd name="connsiteX154" fmla="*/ 816775 w 8031428"/>
                  <a:gd name="connsiteY154" fmla="*/ 167068 h 371261"/>
                  <a:gd name="connsiteX155" fmla="*/ 989934 w 8031428"/>
                  <a:gd name="connsiteY155" fmla="*/ 12762 h 371261"/>
                  <a:gd name="connsiteX156" fmla="*/ 1168313 w 8031428"/>
                  <a:gd name="connsiteY156" fmla="*/ 171709 h 371261"/>
                  <a:gd name="connsiteX157" fmla="*/ 1006466 w 8031428"/>
                  <a:gd name="connsiteY157" fmla="*/ 318763 h 371261"/>
                  <a:gd name="connsiteX158" fmla="*/ 1804679 w 8031428"/>
                  <a:gd name="connsiteY158" fmla="*/ 318763 h 371261"/>
                  <a:gd name="connsiteX159" fmla="*/ 1618468 w 8031428"/>
                  <a:gd name="connsiteY159" fmla="*/ 169098 h 371261"/>
                  <a:gd name="connsiteX160" fmla="*/ 1782345 w 8031428"/>
                  <a:gd name="connsiteY160" fmla="*/ 12762 h 371261"/>
                  <a:gd name="connsiteX161" fmla="*/ 1967685 w 8031428"/>
                  <a:gd name="connsiteY161" fmla="*/ 174899 h 371261"/>
                  <a:gd name="connsiteX162" fmla="*/ 1804679 w 8031428"/>
                  <a:gd name="connsiteY162" fmla="*/ 318763 h 371261"/>
                  <a:gd name="connsiteX163" fmla="*/ 2601150 w 8031428"/>
                  <a:gd name="connsiteY163" fmla="*/ 311222 h 371261"/>
                  <a:gd name="connsiteX164" fmla="*/ 2440464 w 8031428"/>
                  <a:gd name="connsiteY164" fmla="*/ 166198 h 371261"/>
                  <a:gd name="connsiteX165" fmla="*/ 2601150 w 8031428"/>
                  <a:gd name="connsiteY165" fmla="*/ 12762 h 371261"/>
                  <a:gd name="connsiteX166" fmla="*/ 2772859 w 8031428"/>
                  <a:gd name="connsiteY166" fmla="*/ 165618 h 371261"/>
                  <a:gd name="connsiteX167" fmla="*/ 2601150 w 8031428"/>
                  <a:gd name="connsiteY167" fmla="*/ 311222 h 371261"/>
                  <a:gd name="connsiteX168" fmla="*/ 3584703 w 8031428"/>
                  <a:gd name="connsiteY168" fmla="*/ 165908 h 371261"/>
                  <a:gd name="connsiteX169" fmla="*/ 3420246 w 8031428"/>
                  <a:gd name="connsiteY169" fmla="*/ 311512 h 371261"/>
                  <a:gd name="connsiteX170" fmla="*/ 3245637 w 8031428"/>
                  <a:gd name="connsiteY170" fmla="*/ 168518 h 371261"/>
                  <a:gd name="connsiteX171" fmla="*/ 3420536 w 8031428"/>
                  <a:gd name="connsiteY171" fmla="*/ 12762 h 371261"/>
                  <a:gd name="connsiteX172" fmla="*/ 3584703 w 8031428"/>
                  <a:gd name="connsiteY172" fmla="*/ 165908 h 371261"/>
                  <a:gd name="connsiteX173" fmla="*/ 3584703 w 8031428"/>
                  <a:gd name="connsiteY173" fmla="*/ 165908 h 371261"/>
                  <a:gd name="connsiteX174" fmla="*/ 4190323 w 8031428"/>
                  <a:gd name="connsiteY174" fmla="*/ 318473 h 371261"/>
                  <a:gd name="connsiteX175" fmla="*/ 4031377 w 8031428"/>
                  <a:gd name="connsiteY175" fmla="*/ 175479 h 371261"/>
                  <a:gd name="connsiteX176" fmla="*/ 4200765 w 8031428"/>
                  <a:gd name="connsiteY176" fmla="*/ 13052 h 371261"/>
                  <a:gd name="connsiteX177" fmla="*/ 4364932 w 8031428"/>
                  <a:gd name="connsiteY177" fmla="*/ 169678 h 371261"/>
                  <a:gd name="connsiteX178" fmla="*/ 4190323 w 8031428"/>
                  <a:gd name="connsiteY178" fmla="*/ 318473 h 371261"/>
                  <a:gd name="connsiteX179" fmla="*/ 5009129 w 8031428"/>
                  <a:gd name="connsiteY179" fmla="*/ 318763 h 371261"/>
                  <a:gd name="connsiteX180" fmla="*/ 4819437 w 8031428"/>
                  <a:gd name="connsiteY180" fmla="*/ 167068 h 371261"/>
                  <a:gd name="connsiteX181" fmla="*/ 4992886 w 8031428"/>
                  <a:gd name="connsiteY181" fmla="*/ 12762 h 371261"/>
                  <a:gd name="connsiteX182" fmla="*/ 5171265 w 8031428"/>
                  <a:gd name="connsiteY182" fmla="*/ 171709 h 371261"/>
                  <a:gd name="connsiteX183" fmla="*/ 5009129 w 8031428"/>
                  <a:gd name="connsiteY183" fmla="*/ 318763 h 371261"/>
                  <a:gd name="connsiteX184" fmla="*/ 5807340 w 8031428"/>
                  <a:gd name="connsiteY184" fmla="*/ 318763 h 371261"/>
                  <a:gd name="connsiteX185" fmla="*/ 5621130 w 8031428"/>
                  <a:gd name="connsiteY185" fmla="*/ 169098 h 371261"/>
                  <a:gd name="connsiteX186" fmla="*/ 5785007 w 8031428"/>
                  <a:gd name="connsiteY186" fmla="*/ 12762 h 371261"/>
                  <a:gd name="connsiteX187" fmla="*/ 5970347 w 8031428"/>
                  <a:gd name="connsiteY187" fmla="*/ 174899 h 371261"/>
                  <a:gd name="connsiteX188" fmla="*/ 5807340 w 8031428"/>
                  <a:gd name="connsiteY188" fmla="*/ 318763 h 371261"/>
                  <a:gd name="connsiteX189" fmla="*/ 6603812 w 8031428"/>
                  <a:gd name="connsiteY189" fmla="*/ 311222 h 371261"/>
                  <a:gd name="connsiteX190" fmla="*/ 6443125 w 8031428"/>
                  <a:gd name="connsiteY190" fmla="*/ 166198 h 371261"/>
                  <a:gd name="connsiteX191" fmla="*/ 6603812 w 8031428"/>
                  <a:gd name="connsiteY191" fmla="*/ 12762 h 371261"/>
                  <a:gd name="connsiteX192" fmla="*/ 6775521 w 8031428"/>
                  <a:gd name="connsiteY192" fmla="*/ 165618 h 371261"/>
                  <a:gd name="connsiteX193" fmla="*/ 6603812 w 8031428"/>
                  <a:gd name="connsiteY193" fmla="*/ 311222 h 371261"/>
                  <a:gd name="connsiteX194" fmla="*/ 7587365 w 8031428"/>
                  <a:gd name="connsiteY194" fmla="*/ 165908 h 371261"/>
                  <a:gd name="connsiteX195" fmla="*/ 7422907 w 8031428"/>
                  <a:gd name="connsiteY195" fmla="*/ 311512 h 371261"/>
                  <a:gd name="connsiteX196" fmla="*/ 7248299 w 8031428"/>
                  <a:gd name="connsiteY196" fmla="*/ 168518 h 371261"/>
                  <a:gd name="connsiteX197" fmla="*/ 7423198 w 8031428"/>
                  <a:gd name="connsiteY197" fmla="*/ 12762 h 371261"/>
                  <a:gd name="connsiteX198" fmla="*/ 7587365 w 8031428"/>
                  <a:gd name="connsiteY198" fmla="*/ 165908 h 371261"/>
                  <a:gd name="connsiteX199" fmla="*/ 7587365 w 8031428"/>
                  <a:gd name="connsiteY199" fmla="*/ 165908 h 37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8031428" h="371261">
                    <a:moveTo>
                      <a:pt x="7429579" y="2320"/>
                    </a:moveTo>
                    <a:cubicBezTo>
                      <a:pt x="7428128" y="1160"/>
                      <a:pt x="7425808" y="290"/>
                      <a:pt x="7422907" y="290"/>
                    </a:cubicBezTo>
                    <a:cubicBezTo>
                      <a:pt x="7420297" y="290"/>
                      <a:pt x="7417686" y="1160"/>
                      <a:pt x="7416236" y="2320"/>
                    </a:cubicBezTo>
                    <a:lnTo>
                      <a:pt x="7233796" y="164747"/>
                    </a:lnTo>
                    <a:cubicBezTo>
                      <a:pt x="7233796" y="164747"/>
                      <a:pt x="7233506" y="164747"/>
                      <a:pt x="7233506" y="164747"/>
                    </a:cubicBezTo>
                    <a:cubicBezTo>
                      <a:pt x="7231766" y="165328"/>
                      <a:pt x="7230606" y="166488"/>
                      <a:pt x="7230316" y="167648"/>
                    </a:cubicBezTo>
                    <a:lnTo>
                      <a:pt x="7013070" y="361400"/>
                    </a:lnTo>
                    <a:lnTo>
                      <a:pt x="6790893" y="163587"/>
                    </a:lnTo>
                    <a:cubicBezTo>
                      <a:pt x="6790893" y="163587"/>
                      <a:pt x="6790893" y="163587"/>
                      <a:pt x="6790893" y="163587"/>
                    </a:cubicBezTo>
                    <a:lnTo>
                      <a:pt x="6610193" y="2030"/>
                    </a:lnTo>
                    <a:cubicBezTo>
                      <a:pt x="6608743" y="870"/>
                      <a:pt x="6606133" y="0"/>
                      <a:pt x="6603522" y="0"/>
                    </a:cubicBezTo>
                    <a:cubicBezTo>
                      <a:pt x="6600912" y="0"/>
                      <a:pt x="6598301" y="870"/>
                      <a:pt x="6596851" y="2030"/>
                    </a:cubicBezTo>
                    <a:lnTo>
                      <a:pt x="6220659" y="361400"/>
                    </a:lnTo>
                    <a:lnTo>
                      <a:pt x="6016755" y="199263"/>
                    </a:lnTo>
                    <a:cubicBezTo>
                      <a:pt x="6016755" y="199263"/>
                      <a:pt x="6016755" y="199263"/>
                      <a:pt x="6016755" y="199263"/>
                    </a:cubicBezTo>
                    <a:lnTo>
                      <a:pt x="5791388" y="2030"/>
                    </a:lnTo>
                    <a:cubicBezTo>
                      <a:pt x="5789937" y="870"/>
                      <a:pt x="5787327" y="0"/>
                      <a:pt x="5784717" y="0"/>
                    </a:cubicBezTo>
                    <a:cubicBezTo>
                      <a:pt x="5782106" y="0"/>
                      <a:pt x="5779496" y="870"/>
                      <a:pt x="5778336" y="2030"/>
                    </a:cubicBezTo>
                    <a:lnTo>
                      <a:pt x="5402433" y="360820"/>
                    </a:lnTo>
                    <a:lnTo>
                      <a:pt x="4999267" y="2030"/>
                    </a:lnTo>
                    <a:cubicBezTo>
                      <a:pt x="4997817" y="870"/>
                      <a:pt x="4995496" y="0"/>
                      <a:pt x="4992596" y="0"/>
                    </a:cubicBezTo>
                    <a:cubicBezTo>
                      <a:pt x="4989985" y="0"/>
                      <a:pt x="4987375" y="870"/>
                      <a:pt x="4986215" y="2030"/>
                    </a:cubicBezTo>
                    <a:lnTo>
                      <a:pt x="4583338" y="361110"/>
                    </a:lnTo>
                    <a:lnTo>
                      <a:pt x="4207146" y="2320"/>
                    </a:lnTo>
                    <a:cubicBezTo>
                      <a:pt x="4205696" y="870"/>
                      <a:pt x="4203375" y="290"/>
                      <a:pt x="4200475" y="290"/>
                    </a:cubicBezTo>
                    <a:cubicBezTo>
                      <a:pt x="4197865" y="290"/>
                      <a:pt x="4195254" y="1160"/>
                      <a:pt x="4193804" y="2320"/>
                    </a:cubicBezTo>
                    <a:lnTo>
                      <a:pt x="4025286" y="163877"/>
                    </a:lnTo>
                    <a:cubicBezTo>
                      <a:pt x="4024996" y="164167"/>
                      <a:pt x="4024706" y="164167"/>
                      <a:pt x="4024706" y="164457"/>
                    </a:cubicBezTo>
                    <a:lnTo>
                      <a:pt x="4024706" y="164457"/>
                    </a:lnTo>
                    <a:lnTo>
                      <a:pt x="3812681" y="361400"/>
                    </a:lnTo>
                    <a:lnTo>
                      <a:pt x="3426917" y="2610"/>
                    </a:lnTo>
                    <a:cubicBezTo>
                      <a:pt x="3425467" y="1450"/>
                      <a:pt x="3423146" y="580"/>
                      <a:pt x="3420246" y="580"/>
                    </a:cubicBezTo>
                    <a:cubicBezTo>
                      <a:pt x="3417635" y="580"/>
                      <a:pt x="3415025" y="1450"/>
                      <a:pt x="3413575" y="2610"/>
                    </a:cubicBezTo>
                    <a:lnTo>
                      <a:pt x="3231134" y="165037"/>
                    </a:lnTo>
                    <a:cubicBezTo>
                      <a:pt x="3231134" y="165037"/>
                      <a:pt x="3230844" y="165037"/>
                      <a:pt x="3230844" y="165037"/>
                    </a:cubicBezTo>
                    <a:cubicBezTo>
                      <a:pt x="3229104" y="165618"/>
                      <a:pt x="3227944" y="166778"/>
                      <a:pt x="3227654" y="167938"/>
                    </a:cubicBezTo>
                    <a:lnTo>
                      <a:pt x="3010408" y="361690"/>
                    </a:lnTo>
                    <a:lnTo>
                      <a:pt x="2788521" y="163587"/>
                    </a:lnTo>
                    <a:cubicBezTo>
                      <a:pt x="2788521" y="163587"/>
                      <a:pt x="2788521" y="163587"/>
                      <a:pt x="2788521" y="163587"/>
                    </a:cubicBezTo>
                    <a:lnTo>
                      <a:pt x="2607531" y="2030"/>
                    </a:lnTo>
                    <a:cubicBezTo>
                      <a:pt x="2606081" y="870"/>
                      <a:pt x="2603471" y="0"/>
                      <a:pt x="2600860" y="0"/>
                    </a:cubicBezTo>
                    <a:cubicBezTo>
                      <a:pt x="2598250" y="0"/>
                      <a:pt x="2595639" y="870"/>
                      <a:pt x="2594189" y="2030"/>
                    </a:cubicBezTo>
                    <a:lnTo>
                      <a:pt x="2217997" y="361400"/>
                    </a:lnTo>
                    <a:lnTo>
                      <a:pt x="2014093" y="199263"/>
                    </a:lnTo>
                    <a:cubicBezTo>
                      <a:pt x="2014093" y="199263"/>
                      <a:pt x="2014093" y="199263"/>
                      <a:pt x="2014093" y="199263"/>
                    </a:cubicBezTo>
                    <a:lnTo>
                      <a:pt x="1788726" y="2030"/>
                    </a:lnTo>
                    <a:cubicBezTo>
                      <a:pt x="1787276" y="870"/>
                      <a:pt x="1784665" y="0"/>
                      <a:pt x="1782055" y="0"/>
                    </a:cubicBezTo>
                    <a:cubicBezTo>
                      <a:pt x="1779444" y="0"/>
                      <a:pt x="1776834" y="870"/>
                      <a:pt x="1775674" y="2030"/>
                    </a:cubicBezTo>
                    <a:lnTo>
                      <a:pt x="1399481" y="361110"/>
                    </a:lnTo>
                    <a:lnTo>
                      <a:pt x="996605" y="2030"/>
                    </a:lnTo>
                    <a:cubicBezTo>
                      <a:pt x="995155" y="870"/>
                      <a:pt x="992834" y="0"/>
                      <a:pt x="989934" y="0"/>
                    </a:cubicBezTo>
                    <a:cubicBezTo>
                      <a:pt x="987323" y="0"/>
                      <a:pt x="984713" y="870"/>
                      <a:pt x="983553" y="2030"/>
                    </a:cubicBezTo>
                    <a:lnTo>
                      <a:pt x="580676" y="361110"/>
                    </a:lnTo>
                    <a:lnTo>
                      <a:pt x="204484" y="2320"/>
                    </a:lnTo>
                    <a:cubicBezTo>
                      <a:pt x="203034" y="870"/>
                      <a:pt x="200713" y="290"/>
                      <a:pt x="197813" y="290"/>
                    </a:cubicBezTo>
                    <a:cubicBezTo>
                      <a:pt x="195202" y="290"/>
                      <a:pt x="192592" y="1160"/>
                      <a:pt x="191142" y="2320"/>
                    </a:cubicBezTo>
                    <a:lnTo>
                      <a:pt x="0" y="185341"/>
                    </a:lnTo>
                    <a:lnTo>
                      <a:pt x="0" y="202454"/>
                    </a:lnTo>
                    <a:lnTo>
                      <a:pt x="19723" y="183601"/>
                    </a:lnTo>
                    <a:lnTo>
                      <a:pt x="180990" y="328625"/>
                    </a:lnTo>
                    <a:cubicBezTo>
                      <a:pt x="182440" y="329785"/>
                      <a:pt x="184761" y="330655"/>
                      <a:pt x="187371" y="330655"/>
                    </a:cubicBezTo>
                    <a:cubicBezTo>
                      <a:pt x="189981" y="330655"/>
                      <a:pt x="192592" y="330075"/>
                      <a:pt x="194042" y="328625"/>
                    </a:cubicBezTo>
                    <a:lnTo>
                      <a:pt x="371261" y="177800"/>
                    </a:lnTo>
                    <a:lnTo>
                      <a:pt x="574005" y="371262"/>
                    </a:lnTo>
                    <a:cubicBezTo>
                      <a:pt x="575455" y="372712"/>
                      <a:pt x="577776" y="373292"/>
                      <a:pt x="580386" y="373292"/>
                    </a:cubicBezTo>
                    <a:cubicBezTo>
                      <a:pt x="582996" y="373292"/>
                      <a:pt x="585607" y="372422"/>
                      <a:pt x="587057" y="371262"/>
                    </a:cubicBezTo>
                    <a:lnTo>
                      <a:pt x="808074" y="174319"/>
                    </a:lnTo>
                    <a:lnTo>
                      <a:pt x="1000665" y="328335"/>
                    </a:lnTo>
                    <a:cubicBezTo>
                      <a:pt x="1002116" y="329495"/>
                      <a:pt x="1004726" y="330365"/>
                      <a:pt x="1007047" y="330075"/>
                    </a:cubicBezTo>
                    <a:cubicBezTo>
                      <a:pt x="1009657" y="330075"/>
                      <a:pt x="1011977" y="329205"/>
                      <a:pt x="1013428" y="328045"/>
                    </a:cubicBezTo>
                    <a:lnTo>
                      <a:pt x="1177885" y="178960"/>
                    </a:lnTo>
                    <a:lnTo>
                      <a:pt x="1393390" y="370972"/>
                    </a:lnTo>
                    <a:cubicBezTo>
                      <a:pt x="1394841" y="372132"/>
                      <a:pt x="1397451" y="373002"/>
                      <a:pt x="1400062" y="373002"/>
                    </a:cubicBezTo>
                    <a:cubicBezTo>
                      <a:pt x="1402672" y="373002"/>
                      <a:pt x="1405282" y="372132"/>
                      <a:pt x="1406443" y="370972"/>
                    </a:cubicBezTo>
                    <a:lnTo>
                      <a:pt x="1610056" y="176639"/>
                    </a:lnTo>
                    <a:lnTo>
                      <a:pt x="1798878" y="328335"/>
                    </a:lnTo>
                    <a:cubicBezTo>
                      <a:pt x="1800328" y="329495"/>
                      <a:pt x="1802938" y="330365"/>
                      <a:pt x="1805259" y="330075"/>
                    </a:cubicBezTo>
                    <a:cubicBezTo>
                      <a:pt x="1807869" y="330075"/>
                      <a:pt x="1810189" y="329205"/>
                      <a:pt x="1811640" y="328045"/>
                    </a:cubicBezTo>
                    <a:lnTo>
                      <a:pt x="1976967" y="182150"/>
                    </a:lnTo>
                    <a:lnTo>
                      <a:pt x="2001621" y="203904"/>
                    </a:lnTo>
                    <a:cubicBezTo>
                      <a:pt x="2001911" y="204194"/>
                      <a:pt x="2002201" y="204194"/>
                      <a:pt x="2002491" y="204484"/>
                    </a:cubicBezTo>
                    <a:lnTo>
                      <a:pt x="2212196" y="371262"/>
                    </a:lnTo>
                    <a:cubicBezTo>
                      <a:pt x="2213646" y="372422"/>
                      <a:pt x="2216257" y="373292"/>
                      <a:pt x="2218867" y="373002"/>
                    </a:cubicBezTo>
                    <a:cubicBezTo>
                      <a:pt x="2221478" y="373002"/>
                      <a:pt x="2223798" y="372132"/>
                      <a:pt x="2225248" y="370972"/>
                    </a:cubicBezTo>
                    <a:lnTo>
                      <a:pt x="2431472" y="174029"/>
                    </a:lnTo>
                    <a:lnTo>
                      <a:pt x="2594479" y="320793"/>
                    </a:lnTo>
                    <a:cubicBezTo>
                      <a:pt x="2595929" y="321954"/>
                      <a:pt x="2598250" y="322824"/>
                      <a:pt x="2600860" y="322824"/>
                    </a:cubicBezTo>
                    <a:cubicBezTo>
                      <a:pt x="2603471" y="322824"/>
                      <a:pt x="2606081" y="322244"/>
                      <a:pt x="2607531" y="320793"/>
                    </a:cubicBezTo>
                    <a:lnTo>
                      <a:pt x="2782140" y="172869"/>
                    </a:lnTo>
                    <a:lnTo>
                      <a:pt x="3004317" y="370972"/>
                    </a:lnTo>
                    <a:cubicBezTo>
                      <a:pt x="3005767" y="372132"/>
                      <a:pt x="3008087" y="373002"/>
                      <a:pt x="3010988" y="373002"/>
                    </a:cubicBezTo>
                    <a:cubicBezTo>
                      <a:pt x="3013598" y="373002"/>
                      <a:pt x="3016209" y="372132"/>
                      <a:pt x="3017369" y="370972"/>
                    </a:cubicBezTo>
                    <a:lnTo>
                      <a:pt x="3236645" y="175769"/>
                    </a:lnTo>
                    <a:lnTo>
                      <a:pt x="3414445" y="321083"/>
                    </a:lnTo>
                    <a:cubicBezTo>
                      <a:pt x="3415895" y="322244"/>
                      <a:pt x="3418215" y="323114"/>
                      <a:pt x="3420826" y="322824"/>
                    </a:cubicBezTo>
                    <a:cubicBezTo>
                      <a:pt x="3423436" y="322534"/>
                      <a:pt x="3425757" y="321954"/>
                      <a:pt x="3427207" y="320793"/>
                    </a:cubicBezTo>
                    <a:lnTo>
                      <a:pt x="3593984" y="173159"/>
                    </a:lnTo>
                    <a:lnTo>
                      <a:pt x="3806300" y="370682"/>
                    </a:lnTo>
                    <a:cubicBezTo>
                      <a:pt x="3807750" y="372132"/>
                      <a:pt x="3810070" y="372712"/>
                      <a:pt x="3812971" y="372712"/>
                    </a:cubicBezTo>
                    <a:cubicBezTo>
                      <a:pt x="3815581" y="372712"/>
                      <a:pt x="3818192" y="371842"/>
                      <a:pt x="3819642" y="370682"/>
                    </a:cubicBezTo>
                    <a:lnTo>
                      <a:pt x="3996861" y="205934"/>
                    </a:lnTo>
                    <a:cubicBezTo>
                      <a:pt x="3998021" y="205644"/>
                      <a:pt x="3999182" y="205064"/>
                      <a:pt x="4000051" y="204194"/>
                    </a:cubicBezTo>
                    <a:lnTo>
                      <a:pt x="4022675" y="182440"/>
                    </a:lnTo>
                    <a:lnTo>
                      <a:pt x="4183942" y="327464"/>
                    </a:lnTo>
                    <a:cubicBezTo>
                      <a:pt x="4185392" y="328625"/>
                      <a:pt x="4187713" y="329495"/>
                      <a:pt x="4190323" y="329495"/>
                    </a:cubicBezTo>
                    <a:cubicBezTo>
                      <a:pt x="4192933" y="329495"/>
                      <a:pt x="4195544" y="328915"/>
                      <a:pt x="4196994" y="327464"/>
                    </a:cubicBezTo>
                    <a:lnTo>
                      <a:pt x="4374213" y="176639"/>
                    </a:lnTo>
                    <a:lnTo>
                      <a:pt x="4576957" y="370102"/>
                    </a:lnTo>
                    <a:cubicBezTo>
                      <a:pt x="4578407" y="371552"/>
                      <a:pt x="4580728" y="372132"/>
                      <a:pt x="4583338" y="372132"/>
                    </a:cubicBezTo>
                    <a:cubicBezTo>
                      <a:pt x="4585948" y="372132"/>
                      <a:pt x="4588559" y="371262"/>
                      <a:pt x="4590009" y="370102"/>
                    </a:cubicBezTo>
                    <a:lnTo>
                      <a:pt x="4811026" y="173159"/>
                    </a:lnTo>
                    <a:lnTo>
                      <a:pt x="5003618" y="327174"/>
                    </a:lnTo>
                    <a:cubicBezTo>
                      <a:pt x="5005068" y="328335"/>
                      <a:pt x="5007678" y="329205"/>
                      <a:pt x="5009999" y="328915"/>
                    </a:cubicBezTo>
                    <a:cubicBezTo>
                      <a:pt x="5012609" y="328915"/>
                      <a:pt x="5014929" y="328045"/>
                      <a:pt x="5016380" y="326884"/>
                    </a:cubicBezTo>
                    <a:lnTo>
                      <a:pt x="5180837" y="177800"/>
                    </a:lnTo>
                    <a:lnTo>
                      <a:pt x="5396343" y="369812"/>
                    </a:lnTo>
                    <a:cubicBezTo>
                      <a:pt x="5397793" y="370972"/>
                      <a:pt x="5400403" y="371842"/>
                      <a:pt x="5403014" y="371842"/>
                    </a:cubicBezTo>
                    <a:cubicBezTo>
                      <a:pt x="5405624" y="371842"/>
                      <a:pt x="5408234" y="370972"/>
                      <a:pt x="5409395" y="369812"/>
                    </a:cubicBezTo>
                    <a:lnTo>
                      <a:pt x="5613008" y="175479"/>
                    </a:lnTo>
                    <a:lnTo>
                      <a:pt x="5801830" y="327174"/>
                    </a:lnTo>
                    <a:cubicBezTo>
                      <a:pt x="5803280" y="328335"/>
                      <a:pt x="5805890" y="329205"/>
                      <a:pt x="5808211" y="328915"/>
                    </a:cubicBezTo>
                    <a:cubicBezTo>
                      <a:pt x="5810821" y="328915"/>
                      <a:pt x="5813141" y="328045"/>
                      <a:pt x="5814592" y="326884"/>
                    </a:cubicBezTo>
                    <a:lnTo>
                      <a:pt x="5979919" y="180990"/>
                    </a:lnTo>
                    <a:lnTo>
                      <a:pt x="6004573" y="202744"/>
                    </a:lnTo>
                    <a:cubicBezTo>
                      <a:pt x="6004863" y="203034"/>
                      <a:pt x="6005153" y="203034"/>
                      <a:pt x="6005443" y="203324"/>
                    </a:cubicBezTo>
                    <a:lnTo>
                      <a:pt x="6215148" y="370102"/>
                    </a:lnTo>
                    <a:cubicBezTo>
                      <a:pt x="6216598" y="371262"/>
                      <a:pt x="6219208" y="372132"/>
                      <a:pt x="6221819" y="371842"/>
                    </a:cubicBezTo>
                    <a:cubicBezTo>
                      <a:pt x="6224429" y="371842"/>
                      <a:pt x="6226750" y="370972"/>
                      <a:pt x="6228200" y="369812"/>
                    </a:cubicBezTo>
                    <a:lnTo>
                      <a:pt x="6434424" y="172869"/>
                    </a:lnTo>
                    <a:lnTo>
                      <a:pt x="6597431" y="319633"/>
                    </a:lnTo>
                    <a:cubicBezTo>
                      <a:pt x="6598882" y="320793"/>
                      <a:pt x="6601201" y="321664"/>
                      <a:pt x="6603812" y="321664"/>
                    </a:cubicBezTo>
                    <a:cubicBezTo>
                      <a:pt x="6606422" y="321664"/>
                      <a:pt x="6609033" y="321083"/>
                      <a:pt x="6610484" y="319633"/>
                    </a:cubicBezTo>
                    <a:lnTo>
                      <a:pt x="6785092" y="171709"/>
                    </a:lnTo>
                    <a:lnTo>
                      <a:pt x="7007269" y="369812"/>
                    </a:lnTo>
                    <a:cubicBezTo>
                      <a:pt x="7008719" y="370972"/>
                      <a:pt x="7011039" y="371842"/>
                      <a:pt x="7013940" y="371842"/>
                    </a:cubicBezTo>
                    <a:cubicBezTo>
                      <a:pt x="7016551" y="371842"/>
                      <a:pt x="7019161" y="370972"/>
                      <a:pt x="7020321" y="369812"/>
                    </a:cubicBezTo>
                    <a:lnTo>
                      <a:pt x="7239597" y="174609"/>
                    </a:lnTo>
                    <a:lnTo>
                      <a:pt x="7417397" y="319923"/>
                    </a:lnTo>
                    <a:cubicBezTo>
                      <a:pt x="7418847" y="321083"/>
                      <a:pt x="7421168" y="321954"/>
                      <a:pt x="7423778" y="321664"/>
                    </a:cubicBezTo>
                    <a:cubicBezTo>
                      <a:pt x="7426388" y="321664"/>
                      <a:pt x="7428708" y="320793"/>
                      <a:pt x="7430159" y="319633"/>
                    </a:cubicBezTo>
                    <a:lnTo>
                      <a:pt x="7596936" y="171999"/>
                    </a:lnTo>
                    <a:lnTo>
                      <a:pt x="7809251" y="369521"/>
                    </a:lnTo>
                    <a:cubicBezTo>
                      <a:pt x="7810701" y="370972"/>
                      <a:pt x="7813022" y="371552"/>
                      <a:pt x="7815922" y="371552"/>
                    </a:cubicBezTo>
                    <a:cubicBezTo>
                      <a:pt x="7818533" y="371552"/>
                      <a:pt x="7821143" y="370682"/>
                      <a:pt x="7822594" y="369521"/>
                    </a:cubicBezTo>
                    <a:lnTo>
                      <a:pt x="8032299" y="175189"/>
                    </a:lnTo>
                    <a:lnTo>
                      <a:pt x="8032299" y="158076"/>
                    </a:lnTo>
                    <a:lnTo>
                      <a:pt x="7815922" y="358790"/>
                    </a:lnTo>
                    <a:lnTo>
                      <a:pt x="7429579" y="2320"/>
                    </a:lnTo>
                    <a:close/>
                    <a:moveTo>
                      <a:pt x="187661" y="318473"/>
                    </a:moveTo>
                    <a:lnTo>
                      <a:pt x="28425" y="175479"/>
                    </a:lnTo>
                    <a:lnTo>
                      <a:pt x="197813" y="13052"/>
                    </a:lnTo>
                    <a:lnTo>
                      <a:pt x="361980" y="169678"/>
                    </a:lnTo>
                    <a:lnTo>
                      <a:pt x="187661" y="318473"/>
                    </a:lnTo>
                    <a:close/>
                    <a:moveTo>
                      <a:pt x="1006466" y="318763"/>
                    </a:moveTo>
                    <a:lnTo>
                      <a:pt x="816775" y="167068"/>
                    </a:lnTo>
                    <a:lnTo>
                      <a:pt x="989934" y="12762"/>
                    </a:lnTo>
                    <a:lnTo>
                      <a:pt x="1168313" y="171709"/>
                    </a:lnTo>
                    <a:lnTo>
                      <a:pt x="1006466" y="318763"/>
                    </a:lnTo>
                    <a:close/>
                    <a:moveTo>
                      <a:pt x="1804679" y="318763"/>
                    </a:moveTo>
                    <a:lnTo>
                      <a:pt x="1618468" y="169098"/>
                    </a:lnTo>
                    <a:lnTo>
                      <a:pt x="1782345" y="12762"/>
                    </a:lnTo>
                    <a:lnTo>
                      <a:pt x="1967685" y="174899"/>
                    </a:lnTo>
                    <a:lnTo>
                      <a:pt x="1804679" y="318763"/>
                    </a:lnTo>
                    <a:close/>
                    <a:moveTo>
                      <a:pt x="2601150" y="311222"/>
                    </a:moveTo>
                    <a:lnTo>
                      <a:pt x="2440464" y="166198"/>
                    </a:lnTo>
                    <a:lnTo>
                      <a:pt x="2601150" y="12762"/>
                    </a:lnTo>
                    <a:lnTo>
                      <a:pt x="2772859" y="165618"/>
                    </a:lnTo>
                    <a:lnTo>
                      <a:pt x="2601150" y="311222"/>
                    </a:lnTo>
                    <a:close/>
                    <a:moveTo>
                      <a:pt x="3584703" y="165908"/>
                    </a:moveTo>
                    <a:lnTo>
                      <a:pt x="3420246" y="311512"/>
                    </a:lnTo>
                    <a:lnTo>
                      <a:pt x="3245637" y="168518"/>
                    </a:lnTo>
                    <a:lnTo>
                      <a:pt x="3420536" y="12762"/>
                    </a:lnTo>
                    <a:lnTo>
                      <a:pt x="3584703" y="165908"/>
                    </a:lnTo>
                    <a:cubicBezTo>
                      <a:pt x="3584703" y="165908"/>
                      <a:pt x="3584703" y="165908"/>
                      <a:pt x="3584703" y="165908"/>
                    </a:cubicBezTo>
                    <a:close/>
                    <a:moveTo>
                      <a:pt x="4190323" y="318473"/>
                    </a:moveTo>
                    <a:lnTo>
                      <a:pt x="4031377" y="175479"/>
                    </a:lnTo>
                    <a:lnTo>
                      <a:pt x="4200765" y="13052"/>
                    </a:lnTo>
                    <a:lnTo>
                      <a:pt x="4364932" y="169678"/>
                    </a:lnTo>
                    <a:lnTo>
                      <a:pt x="4190323" y="318473"/>
                    </a:lnTo>
                    <a:close/>
                    <a:moveTo>
                      <a:pt x="5009129" y="318763"/>
                    </a:moveTo>
                    <a:lnTo>
                      <a:pt x="4819437" y="167068"/>
                    </a:lnTo>
                    <a:lnTo>
                      <a:pt x="4992886" y="12762"/>
                    </a:lnTo>
                    <a:lnTo>
                      <a:pt x="5171265" y="171709"/>
                    </a:lnTo>
                    <a:lnTo>
                      <a:pt x="5009129" y="318763"/>
                    </a:lnTo>
                    <a:close/>
                    <a:moveTo>
                      <a:pt x="5807340" y="318763"/>
                    </a:moveTo>
                    <a:lnTo>
                      <a:pt x="5621130" y="169098"/>
                    </a:lnTo>
                    <a:lnTo>
                      <a:pt x="5785007" y="12762"/>
                    </a:lnTo>
                    <a:lnTo>
                      <a:pt x="5970347" y="174899"/>
                    </a:lnTo>
                    <a:lnTo>
                      <a:pt x="5807340" y="318763"/>
                    </a:lnTo>
                    <a:close/>
                    <a:moveTo>
                      <a:pt x="6603812" y="311222"/>
                    </a:moveTo>
                    <a:lnTo>
                      <a:pt x="6443125" y="166198"/>
                    </a:lnTo>
                    <a:lnTo>
                      <a:pt x="6603812" y="12762"/>
                    </a:lnTo>
                    <a:lnTo>
                      <a:pt x="6775521" y="165618"/>
                    </a:lnTo>
                    <a:lnTo>
                      <a:pt x="6603812" y="311222"/>
                    </a:lnTo>
                    <a:close/>
                    <a:moveTo>
                      <a:pt x="7587365" y="165908"/>
                    </a:moveTo>
                    <a:lnTo>
                      <a:pt x="7422907" y="311512"/>
                    </a:lnTo>
                    <a:lnTo>
                      <a:pt x="7248299" y="168518"/>
                    </a:lnTo>
                    <a:lnTo>
                      <a:pt x="7423198" y="12762"/>
                    </a:lnTo>
                    <a:lnTo>
                      <a:pt x="7587365" y="165908"/>
                    </a:lnTo>
                    <a:cubicBezTo>
                      <a:pt x="7587365" y="165908"/>
                      <a:pt x="7587365" y="165908"/>
                      <a:pt x="7587365" y="165908"/>
                    </a:cubicBezTo>
                    <a:close/>
                  </a:path>
                </a:pathLst>
              </a:custGeom>
              <a:grpFill/>
              <a:ln w="2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591" name="任意多边形: 形状 8590">
            <a:extLst>
              <a:ext uri="{FF2B5EF4-FFF2-40B4-BE49-F238E27FC236}">
                <a16:creationId xmlns:a16="http://schemas.microsoft.com/office/drawing/2014/main" xmlns="" id="{F0A12703-FFD3-444B-84A1-572E49D3A42B}"/>
              </a:ext>
            </a:extLst>
          </p:cNvPr>
          <p:cNvSpPr/>
          <p:nvPr/>
        </p:nvSpPr>
        <p:spPr>
          <a:xfrm>
            <a:off x="371475" y="648931"/>
            <a:ext cx="4000500" cy="155299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4D05D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00" name="图形 8598">
            <a:extLst>
              <a:ext uri="{FF2B5EF4-FFF2-40B4-BE49-F238E27FC236}">
                <a16:creationId xmlns:a16="http://schemas.microsoft.com/office/drawing/2014/main" xmlns="" id="{EE47D911-CBA5-4E95-9B75-5554F2D3A132}"/>
              </a:ext>
            </a:extLst>
          </p:cNvPr>
          <p:cNvGrpSpPr/>
          <p:nvPr/>
        </p:nvGrpSpPr>
        <p:grpSpPr>
          <a:xfrm>
            <a:off x="2530820" y="427700"/>
            <a:ext cx="7042880" cy="5695496"/>
            <a:chOff x="2530820" y="514786"/>
            <a:chExt cx="7042880" cy="5695496"/>
          </a:xfrm>
        </p:grpSpPr>
        <p:sp>
          <p:nvSpPr>
            <p:cNvPr id="8601" name="任意多边形: 形状 8600">
              <a:extLst>
                <a:ext uri="{FF2B5EF4-FFF2-40B4-BE49-F238E27FC236}">
                  <a16:creationId xmlns:a16="http://schemas.microsoft.com/office/drawing/2014/main" xmlns="" id="{85558887-D46D-44FB-8DA5-AEB86C63D2CF}"/>
                </a:ext>
              </a:extLst>
            </p:cNvPr>
            <p:cNvSpPr/>
            <p:nvPr/>
          </p:nvSpPr>
          <p:spPr>
            <a:xfrm>
              <a:off x="8633666" y="3777255"/>
              <a:ext cx="774145" cy="387073"/>
            </a:xfrm>
            <a:custGeom>
              <a:avLst/>
              <a:gdLst>
                <a:gd name="connsiteX0" fmla="*/ 779675 w 774145"/>
                <a:gd name="connsiteY0" fmla="*/ 0 h 387072"/>
                <a:gd name="connsiteX1" fmla="*/ 329933 w 774145"/>
                <a:gd name="connsiteY1" fmla="*/ 394445 h 387072"/>
                <a:gd name="connsiteX2" fmla="*/ 0 w 774145"/>
                <a:gd name="connsiteY2" fmla="*/ 387073 h 387072"/>
                <a:gd name="connsiteX3" fmla="*/ 25805 w 774145"/>
                <a:gd name="connsiteY3" fmla="*/ 97690 h 387072"/>
                <a:gd name="connsiteX4" fmla="*/ 779675 w 774145"/>
                <a:gd name="connsiteY4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145" h="387072">
                  <a:moveTo>
                    <a:pt x="779675" y="0"/>
                  </a:moveTo>
                  <a:cubicBezTo>
                    <a:pt x="779675" y="0"/>
                    <a:pt x="641434" y="394445"/>
                    <a:pt x="329933" y="394445"/>
                  </a:cubicBezTo>
                  <a:cubicBezTo>
                    <a:pt x="18432" y="394445"/>
                    <a:pt x="0" y="387073"/>
                    <a:pt x="0" y="387073"/>
                  </a:cubicBezTo>
                  <a:lnTo>
                    <a:pt x="25805" y="97690"/>
                  </a:lnTo>
                  <a:lnTo>
                    <a:pt x="779675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2" name="任意多边形: 形状 8601">
              <a:extLst>
                <a:ext uri="{FF2B5EF4-FFF2-40B4-BE49-F238E27FC236}">
                  <a16:creationId xmlns:a16="http://schemas.microsoft.com/office/drawing/2014/main" xmlns="" id="{B64BE4ED-A00E-4B25-9BC1-A0D00AC9EC47}"/>
                </a:ext>
              </a:extLst>
            </p:cNvPr>
            <p:cNvSpPr/>
            <p:nvPr/>
          </p:nvSpPr>
          <p:spPr>
            <a:xfrm>
              <a:off x="2693022" y="3777255"/>
              <a:ext cx="774145" cy="387073"/>
            </a:xfrm>
            <a:custGeom>
              <a:avLst/>
              <a:gdLst>
                <a:gd name="connsiteX0" fmla="*/ 0 w 774145"/>
                <a:gd name="connsiteY0" fmla="*/ 0 h 387072"/>
                <a:gd name="connsiteX1" fmla="*/ 449742 w 774145"/>
                <a:gd name="connsiteY1" fmla="*/ 394445 h 387072"/>
                <a:gd name="connsiteX2" fmla="*/ 779675 w 774145"/>
                <a:gd name="connsiteY2" fmla="*/ 387073 h 387072"/>
                <a:gd name="connsiteX3" fmla="*/ 753870 w 774145"/>
                <a:gd name="connsiteY3" fmla="*/ 97690 h 387072"/>
                <a:gd name="connsiteX4" fmla="*/ 0 w 774145"/>
                <a:gd name="connsiteY4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145" h="387072">
                  <a:moveTo>
                    <a:pt x="0" y="0"/>
                  </a:moveTo>
                  <a:cubicBezTo>
                    <a:pt x="0" y="0"/>
                    <a:pt x="138240" y="394445"/>
                    <a:pt x="449742" y="394445"/>
                  </a:cubicBezTo>
                  <a:cubicBezTo>
                    <a:pt x="761243" y="394445"/>
                    <a:pt x="779675" y="387073"/>
                    <a:pt x="779675" y="387073"/>
                  </a:cubicBezTo>
                  <a:lnTo>
                    <a:pt x="753870" y="97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3" name="任意多边形: 形状 8602">
              <a:extLst>
                <a:ext uri="{FF2B5EF4-FFF2-40B4-BE49-F238E27FC236}">
                  <a16:creationId xmlns:a16="http://schemas.microsoft.com/office/drawing/2014/main" xmlns="" id="{4D4292EA-EC67-46DB-982C-6E30DC5BFA34}"/>
                </a:ext>
              </a:extLst>
            </p:cNvPr>
            <p:cNvSpPr/>
            <p:nvPr/>
          </p:nvSpPr>
          <p:spPr>
            <a:xfrm>
              <a:off x="4042247" y="3574502"/>
              <a:ext cx="4018183" cy="2488323"/>
            </a:xfrm>
            <a:custGeom>
              <a:avLst/>
              <a:gdLst>
                <a:gd name="connsiteX0" fmla="*/ 2010935 w 4018182"/>
                <a:gd name="connsiteY0" fmla="*/ 0 h 2488323"/>
                <a:gd name="connsiteX1" fmla="*/ 0 w 4018182"/>
                <a:gd name="connsiteY1" fmla="*/ 0 h 2488323"/>
                <a:gd name="connsiteX2" fmla="*/ 0 w 4018182"/>
                <a:gd name="connsiteY2" fmla="*/ 2499383 h 2488323"/>
                <a:gd name="connsiteX3" fmla="*/ 2010935 w 4018182"/>
                <a:gd name="connsiteY3" fmla="*/ 2499383 h 2488323"/>
                <a:gd name="connsiteX4" fmla="*/ 4021869 w 4018182"/>
                <a:gd name="connsiteY4" fmla="*/ 2499383 h 2488323"/>
                <a:gd name="connsiteX5" fmla="*/ 4021869 w 4018182"/>
                <a:gd name="connsiteY5" fmla="*/ 0 h 2488323"/>
                <a:gd name="connsiteX6" fmla="*/ 2010935 w 4018182"/>
                <a:gd name="connsiteY6" fmla="*/ 0 h 2488323"/>
                <a:gd name="connsiteX7" fmla="*/ 274637 w 4018182"/>
                <a:gd name="connsiteY7" fmla="*/ 2366672 h 2488323"/>
                <a:gd name="connsiteX8" fmla="*/ 188007 w 4018182"/>
                <a:gd name="connsiteY8" fmla="*/ 2366672 h 2488323"/>
                <a:gd name="connsiteX9" fmla="*/ 188007 w 4018182"/>
                <a:gd name="connsiteY9" fmla="*/ 2333495 h 2488323"/>
                <a:gd name="connsiteX10" fmla="*/ 274637 w 4018182"/>
                <a:gd name="connsiteY10" fmla="*/ 2333495 h 2488323"/>
                <a:gd name="connsiteX11" fmla="*/ 274637 w 4018182"/>
                <a:gd name="connsiteY11" fmla="*/ 2366672 h 2488323"/>
                <a:gd name="connsiteX12" fmla="*/ 274637 w 4018182"/>
                <a:gd name="connsiteY12" fmla="*/ 2302160 h 2488323"/>
                <a:gd name="connsiteX13" fmla="*/ 188007 w 4018182"/>
                <a:gd name="connsiteY13" fmla="*/ 2302160 h 2488323"/>
                <a:gd name="connsiteX14" fmla="*/ 188007 w 4018182"/>
                <a:gd name="connsiteY14" fmla="*/ 2268983 h 2488323"/>
                <a:gd name="connsiteX15" fmla="*/ 274637 w 4018182"/>
                <a:gd name="connsiteY15" fmla="*/ 2268983 h 2488323"/>
                <a:gd name="connsiteX16" fmla="*/ 274637 w 4018182"/>
                <a:gd name="connsiteY16" fmla="*/ 2302160 h 2488323"/>
                <a:gd name="connsiteX17" fmla="*/ 274637 w 4018182"/>
                <a:gd name="connsiteY17" fmla="*/ 2235805 h 2488323"/>
                <a:gd name="connsiteX18" fmla="*/ 188007 w 4018182"/>
                <a:gd name="connsiteY18" fmla="*/ 2235805 h 2488323"/>
                <a:gd name="connsiteX19" fmla="*/ 188007 w 4018182"/>
                <a:gd name="connsiteY19" fmla="*/ 2202627 h 2488323"/>
                <a:gd name="connsiteX20" fmla="*/ 274637 w 4018182"/>
                <a:gd name="connsiteY20" fmla="*/ 2202627 h 2488323"/>
                <a:gd name="connsiteX21" fmla="*/ 274637 w 4018182"/>
                <a:gd name="connsiteY21" fmla="*/ 2235805 h 2488323"/>
                <a:gd name="connsiteX22" fmla="*/ 274637 w 4018182"/>
                <a:gd name="connsiteY22" fmla="*/ 2171293 h 2488323"/>
                <a:gd name="connsiteX23" fmla="*/ 188007 w 4018182"/>
                <a:gd name="connsiteY23" fmla="*/ 2171293 h 2488323"/>
                <a:gd name="connsiteX24" fmla="*/ 188007 w 4018182"/>
                <a:gd name="connsiteY24" fmla="*/ 2138115 h 2488323"/>
                <a:gd name="connsiteX25" fmla="*/ 274637 w 4018182"/>
                <a:gd name="connsiteY25" fmla="*/ 2138115 h 2488323"/>
                <a:gd name="connsiteX26" fmla="*/ 274637 w 4018182"/>
                <a:gd name="connsiteY26" fmla="*/ 2171293 h 2488323"/>
                <a:gd name="connsiteX27" fmla="*/ 274637 w 4018182"/>
                <a:gd name="connsiteY27" fmla="*/ 2099408 h 2488323"/>
                <a:gd name="connsiteX28" fmla="*/ 188007 w 4018182"/>
                <a:gd name="connsiteY28" fmla="*/ 2099408 h 2488323"/>
                <a:gd name="connsiteX29" fmla="*/ 188007 w 4018182"/>
                <a:gd name="connsiteY29" fmla="*/ 1795279 h 2488323"/>
                <a:gd name="connsiteX30" fmla="*/ 274637 w 4018182"/>
                <a:gd name="connsiteY30" fmla="*/ 1795279 h 2488323"/>
                <a:gd name="connsiteX31" fmla="*/ 274637 w 4018182"/>
                <a:gd name="connsiteY31" fmla="*/ 2099408 h 2488323"/>
                <a:gd name="connsiteX32" fmla="*/ 274637 w 4018182"/>
                <a:gd name="connsiteY32" fmla="*/ 1765788 h 2488323"/>
                <a:gd name="connsiteX33" fmla="*/ 188007 w 4018182"/>
                <a:gd name="connsiteY33" fmla="*/ 1765788 h 2488323"/>
                <a:gd name="connsiteX34" fmla="*/ 188007 w 4018182"/>
                <a:gd name="connsiteY34" fmla="*/ 1732610 h 2488323"/>
                <a:gd name="connsiteX35" fmla="*/ 274637 w 4018182"/>
                <a:gd name="connsiteY35" fmla="*/ 1732610 h 2488323"/>
                <a:gd name="connsiteX36" fmla="*/ 274637 w 4018182"/>
                <a:gd name="connsiteY36" fmla="*/ 1765788 h 2488323"/>
                <a:gd name="connsiteX37" fmla="*/ 274637 w 4018182"/>
                <a:gd name="connsiteY37" fmla="*/ 1703119 h 2488323"/>
                <a:gd name="connsiteX38" fmla="*/ 188007 w 4018182"/>
                <a:gd name="connsiteY38" fmla="*/ 1703119 h 2488323"/>
                <a:gd name="connsiteX39" fmla="*/ 188007 w 4018182"/>
                <a:gd name="connsiteY39" fmla="*/ 1398991 h 2488323"/>
                <a:gd name="connsiteX40" fmla="*/ 274637 w 4018182"/>
                <a:gd name="connsiteY40" fmla="*/ 1398991 h 2488323"/>
                <a:gd name="connsiteX41" fmla="*/ 274637 w 4018182"/>
                <a:gd name="connsiteY41" fmla="*/ 1703119 h 2488323"/>
                <a:gd name="connsiteX42" fmla="*/ 274637 w 4018182"/>
                <a:gd name="connsiteY42" fmla="*/ 1362127 h 2488323"/>
                <a:gd name="connsiteX43" fmla="*/ 188007 w 4018182"/>
                <a:gd name="connsiteY43" fmla="*/ 1362127 h 2488323"/>
                <a:gd name="connsiteX44" fmla="*/ 188007 w 4018182"/>
                <a:gd name="connsiteY44" fmla="*/ 1328949 h 2488323"/>
                <a:gd name="connsiteX45" fmla="*/ 274637 w 4018182"/>
                <a:gd name="connsiteY45" fmla="*/ 1328949 h 2488323"/>
                <a:gd name="connsiteX46" fmla="*/ 274637 w 4018182"/>
                <a:gd name="connsiteY46" fmla="*/ 1362127 h 2488323"/>
                <a:gd name="connsiteX47" fmla="*/ 274637 w 4018182"/>
                <a:gd name="connsiteY47" fmla="*/ 1297615 h 2488323"/>
                <a:gd name="connsiteX48" fmla="*/ 188007 w 4018182"/>
                <a:gd name="connsiteY48" fmla="*/ 1297615 h 2488323"/>
                <a:gd name="connsiteX49" fmla="*/ 188007 w 4018182"/>
                <a:gd name="connsiteY49" fmla="*/ 1264437 h 2488323"/>
                <a:gd name="connsiteX50" fmla="*/ 274637 w 4018182"/>
                <a:gd name="connsiteY50" fmla="*/ 1264437 h 2488323"/>
                <a:gd name="connsiteX51" fmla="*/ 274637 w 4018182"/>
                <a:gd name="connsiteY51" fmla="*/ 1297615 h 2488323"/>
                <a:gd name="connsiteX52" fmla="*/ 274637 w 4018182"/>
                <a:gd name="connsiteY52" fmla="*/ 1231259 h 2488323"/>
                <a:gd name="connsiteX53" fmla="*/ 188007 w 4018182"/>
                <a:gd name="connsiteY53" fmla="*/ 1231259 h 2488323"/>
                <a:gd name="connsiteX54" fmla="*/ 188007 w 4018182"/>
                <a:gd name="connsiteY54" fmla="*/ 1198082 h 2488323"/>
                <a:gd name="connsiteX55" fmla="*/ 274637 w 4018182"/>
                <a:gd name="connsiteY55" fmla="*/ 1198082 h 2488323"/>
                <a:gd name="connsiteX56" fmla="*/ 274637 w 4018182"/>
                <a:gd name="connsiteY56" fmla="*/ 1231259 h 2488323"/>
                <a:gd name="connsiteX57" fmla="*/ 274637 w 4018182"/>
                <a:gd name="connsiteY57" fmla="*/ 1166747 h 2488323"/>
                <a:gd name="connsiteX58" fmla="*/ 188007 w 4018182"/>
                <a:gd name="connsiteY58" fmla="*/ 1166747 h 2488323"/>
                <a:gd name="connsiteX59" fmla="*/ 188007 w 4018182"/>
                <a:gd name="connsiteY59" fmla="*/ 1133570 h 2488323"/>
                <a:gd name="connsiteX60" fmla="*/ 274637 w 4018182"/>
                <a:gd name="connsiteY60" fmla="*/ 1133570 h 2488323"/>
                <a:gd name="connsiteX61" fmla="*/ 274637 w 4018182"/>
                <a:gd name="connsiteY61" fmla="*/ 1166747 h 2488323"/>
                <a:gd name="connsiteX62" fmla="*/ 274637 w 4018182"/>
                <a:gd name="connsiteY62" fmla="*/ 1094862 h 2488323"/>
                <a:gd name="connsiteX63" fmla="*/ 188007 w 4018182"/>
                <a:gd name="connsiteY63" fmla="*/ 1094862 h 2488323"/>
                <a:gd name="connsiteX64" fmla="*/ 188007 w 4018182"/>
                <a:gd name="connsiteY64" fmla="*/ 790734 h 2488323"/>
                <a:gd name="connsiteX65" fmla="*/ 274637 w 4018182"/>
                <a:gd name="connsiteY65" fmla="*/ 790734 h 2488323"/>
                <a:gd name="connsiteX66" fmla="*/ 274637 w 4018182"/>
                <a:gd name="connsiteY66" fmla="*/ 1094862 h 2488323"/>
                <a:gd name="connsiteX67" fmla="*/ 274637 w 4018182"/>
                <a:gd name="connsiteY67" fmla="*/ 761243 h 2488323"/>
                <a:gd name="connsiteX68" fmla="*/ 188007 w 4018182"/>
                <a:gd name="connsiteY68" fmla="*/ 761243 h 2488323"/>
                <a:gd name="connsiteX69" fmla="*/ 188007 w 4018182"/>
                <a:gd name="connsiteY69" fmla="*/ 728065 h 2488323"/>
                <a:gd name="connsiteX70" fmla="*/ 274637 w 4018182"/>
                <a:gd name="connsiteY70" fmla="*/ 728065 h 2488323"/>
                <a:gd name="connsiteX71" fmla="*/ 274637 w 4018182"/>
                <a:gd name="connsiteY71" fmla="*/ 761243 h 2488323"/>
                <a:gd name="connsiteX72" fmla="*/ 274637 w 4018182"/>
                <a:gd name="connsiteY72" fmla="*/ 698574 h 2488323"/>
                <a:gd name="connsiteX73" fmla="*/ 188007 w 4018182"/>
                <a:gd name="connsiteY73" fmla="*/ 698574 h 2488323"/>
                <a:gd name="connsiteX74" fmla="*/ 188007 w 4018182"/>
                <a:gd name="connsiteY74" fmla="*/ 394445 h 2488323"/>
                <a:gd name="connsiteX75" fmla="*/ 274637 w 4018182"/>
                <a:gd name="connsiteY75" fmla="*/ 394445 h 2488323"/>
                <a:gd name="connsiteX76" fmla="*/ 274637 w 4018182"/>
                <a:gd name="connsiteY76" fmla="*/ 698574 h 2488323"/>
                <a:gd name="connsiteX77" fmla="*/ 274637 w 4018182"/>
                <a:gd name="connsiteY77" fmla="*/ 364954 h 2488323"/>
                <a:gd name="connsiteX78" fmla="*/ 188007 w 4018182"/>
                <a:gd name="connsiteY78" fmla="*/ 364954 h 2488323"/>
                <a:gd name="connsiteX79" fmla="*/ 188007 w 4018182"/>
                <a:gd name="connsiteY79" fmla="*/ 331776 h 2488323"/>
                <a:gd name="connsiteX80" fmla="*/ 274637 w 4018182"/>
                <a:gd name="connsiteY80" fmla="*/ 331776 h 2488323"/>
                <a:gd name="connsiteX81" fmla="*/ 274637 w 4018182"/>
                <a:gd name="connsiteY81" fmla="*/ 364954 h 2488323"/>
                <a:gd name="connsiteX82" fmla="*/ 274637 w 4018182"/>
                <a:gd name="connsiteY82" fmla="*/ 300442 h 2488323"/>
                <a:gd name="connsiteX83" fmla="*/ 188007 w 4018182"/>
                <a:gd name="connsiteY83" fmla="*/ 300442 h 2488323"/>
                <a:gd name="connsiteX84" fmla="*/ 188007 w 4018182"/>
                <a:gd name="connsiteY84" fmla="*/ 267264 h 2488323"/>
                <a:gd name="connsiteX85" fmla="*/ 274637 w 4018182"/>
                <a:gd name="connsiteY85" fmla="*/ 267264 h 2488323"/>
                <a:gd name="connsiteX86" fmla="*/ 274637 w 4018182"/>
                <a:gd name="connsiteY86" fmla="*/ 300442 h 2488323"/>
                <a:gd name="connsiteX87" fmla="*/ 274637 w 4018182"/>
                <a:gd name="connsiteY87" fmla="*/ 234087 h 2488323"/>
                <a:gd name="connsiteX88" fmla="*/ 188007 w 4018182"/>
                <a:gd name="connsiteY88" fmla="*/ 234087 h 2488323"/>
                <a:gd name="connsiteX89" fmla="*/ 188007 w 4018182"/>
                <a:gd name="connsiteY89" fmla="*/ 200909 h 2488323"/>
                <a:gd name="connsiteX90" fmla="*/ 274637 w 4018182"/>
                <a:gd name="connsiteY90" fmla="*/ 200909 h 2488323"/>
                <a:gd name="connsiteX91" fmla="*/ 274637 w 4018182"/>
                <a:gd name="connsiteY91" fmla="*/ 234087 h 2488323"/>
                <a:gd name="connsiteX92" fmla="*/ 274637 w 4018182"/>
                <a:gd name="connsiteY92" fmla="*/ 169575 h 2488323"/>
                <a:gd name="connsiteX93" fmla="*/ 188007 w 4018182"/>
                <a:gd name="connsiteY93" fmla="*/ 169575 h 2488323"/>
                <a:gd name="connsiteX94" fmla="*/ 188007 w 4018182"/>
                <a:gd name="connsiteY94" fmla="*/ 136397 h 2488323"/>
                <a:gd name="connsiteX95" fmla="*/ 274637 w 4018182"/>
                <a:gd name="connsiteY95" fmla="*/ 136397 h 2488323"/>
                <a:gd name="connsiteX96" fmla="*/ 274637 w 4018182"/>
                <a:gd name="connsiteY96" fmla="*/ 169575 h 2488323"/>
                <a:gd name="connsiteX97" fmla="*/ 414721 w 4018182"/>
                <a:gd name="connsiteY97" fmla="*/ 2366672 h 2488323"/>
                <a:gd name="connsiteX98" fmla="*/ 329933 w 4018182"/>
                <a:gd name="connsiteY98" fmla="*/ 2366672 h 2488323"/>
                <a:gd name="connsiteX99" fmla="*/ 329933 w 4018182"/>
                <a:gd name="connsiteY99" fmla="*/ 2333495 h 2488323"/>
                <a:gd name="connsiteX100" fmla="*/ 416564 w 4018182"/>
                <a:gd name="connsiteY100" fmla="*/ 2333495 h 2488323"/>
                <a:gd name="connsiteX101" fmla="*/ 416564 w 4018182"/>
                <a:gd name="connsiteY101" fmla="*/ 2366672 h 2488323"/>
                <a:gd name="connsiteX102" fmla="*/ 414721 w 4018182"/>
                <a:gd name="connsiteY102" fmla="*/ 2302160 h 2488323"/>
                <a:gd name="connsiteX103" fmla="*/ 329933 w 4018182"/>
                <a:gd name="connsiteY103" fmla="*/ 2302160 h 2488323"/>
                <a:gd name="connsiteX104" fmla="*/ 329933 w 4018182"/>
                <a:gd name="connsiteY104" fmla="*/ 2268983 h 2488323"/>
                <a:gd name="connsiteX105" fmla="*/ 416564 w 4018182"/>
                <a:gd name="connsiteY105" fmla="*/ 2268983 h 2488323"/>
                <a:gd name="connsiteX106" fmla="*/ 416564 w 4018182"/>
                <a:gd name="connsiteY106" fmla="*/ 2302160 h 2488323"/>
                <a:gd name="connsiteX107" fmla="*/ 414721 w 4018182"/>
                <a:gd name="connsiteY107" fmla="*/ 2235805 h 2488323"/>
                <a:gd name="connsiteX108" fmla="*/ 329933 w 4018182"/>
                <a:gd name="connsiteY108" fmla="*/ 2235805 h 2488323"/>
                <a:gd name="connsiteX109" fmla="*/ 329933 w 4018182"/>
                <a:gd name="connsiteY109" fmla="*/ 2202627 h 2488323"/>
                <a:gd name="connsiteX110" fmla="*/ 416564 w 4018182"/>
                <a:gd name="connsiteY110" fmla="*/ 2202627 h 2488323"/>
                <a:gd name="connsiteX111" fmla="*/ 416564 w 4018182"/>
                <a:gd name="connsiteY111" fmla="*/ 2235805 h 2488323"/>
                <a:gd name="connsiteX112" fmla="*/ 414721 w 4018182"/>
                <a:gd name="connsiteY112" fmla="*/ 2171293 h 2488323"/>
                <a:gd name="connsiteX113" fmla="*/ 329933 w 4018182"/>
                <a:gd name="connsiteY113" fmla="*/ 2171293 h 2488323"/>
                <a:gd name="connsiteX114" fmla="*/ 329933 w 4018182"/>
                <a:gd name="connsiteY114" fmla="*/ 2138115 h 2488323"/>
                <a:gd name="connsiteX115" fmla="*/ 416564 w 4018182"/>
                <a:gd name="connsiteY115" fmla="*/ 2138115 h 2488323"/>
                <a:gd name="connsiteX116" fmla="*/ 416564 w 4018182"/>
                <a:gd name="connsiteY116" fmla="*/ 2171293 h 2488323"/>
                <a:gd name="connsiteX117" fmla="*/ 414721 w 4018182"/>
                <a:gd name="connsiteY117" fmla="*/ 2099408 h 2488323"/>
                <a:gd name="connsiteX118" fmla="*/ 329933 w 4018182"/>
                <a:gd name="connsiteY118" fmla="*/ 2099408 h 2488323"/>
                <a:gd name="connsiteX119" fmla="*/ 329933 w 4018182"/>
                <a:gd name="connsiteY119" fmla="*/ 1795279 h 2488323"/>
                <a:gd name="connsiteX120" fmla="*/ 416564 w 4018182"/>
                <a:gd name="connsiteY120" fmla="*/ 1795279 h 2488323"/>
                <a:gd name="connsiteX121" fmla="*/ 416564 w 4018182"/>
                <a:gd name="connsiteY121" fmla="*/ 2099408 h 2488323"/>
                <a:gd name="connsiteX122" fmla="*/ 414721 w 4018182"/>
                <a:gd name="connsiteY122" fmla="*/ 1765788 h 2488323"/>
                <a:gd name="connsiteX123" fmla="*/ 329933 w 4018182"/>
                <a:gd name="connsiteY123" fmla="*/ 1765788 h 2488323"/>
                <a:gd name="connsiteX124" fmla="*/ 329933 w 4018182"/>
                <a:gd name="connsiteY124" fmla="*/ 1732610 h 2488323"/>
                <a:gd name="connsiteX125" fmla="*/ 416564 w 4018182"/>
                <a:gd name="connsiteY125" fmla="*/ 1732610 h 2488323"/>
                <a:gd name="connsiteX126" fmla="*/ 416564 w 4018182"/>
                <a:gd name="connsiteY126" fmla="*/ 1765788 h 2488323"/>
                <a:gd name="connsiteX127" fmla="*/ 414721 w 4018182"/>
                <a:gd name="connsiteY127" fmla="*/ 1703119 h 2488323"/>
                <a:gd name="connsiteX128" fmla="*/ 329933 w 4018182"/>
                <a:gd name="connsiteY128" fmla="*/ 1703119 h 2488323"/>
                <a:gd name="connsiteX129" fmla="*/ 329933 w 4018182"/>
                <a:gd name="connsiteY129" fmla="*/ 1398991 h 2488323"/>
                <a:gd name="connsiteX130" fmla="*/ 416564 w 4018182"/>
                <a:gd name="connsiteY130" fmla="*/ 1398991 h 2488323"/>
                <a:gd name="connsiteX131" fmla="*/ 416564 w 4018182"/>
                <a:gd name="connsiteY131" fmla="*/ 1703119 h 2488323"/>
                <a:gd name="connsiteX132" fmla="*/ 414721 w 4018182"/>
                <a:gd name="connsiteY132" fmla="*/ 1362127 h 2488323"/>
                <a:gd name="connsiteX133" fmla="*/ 329933 w 4018182"/>
                <a:gd name="connsiteY133" fmla="*/ 1362127 h 2488323"/>
                <a:gd name="connsiteX134" fmla="*/ 329933 w 4018182"/>
                <a:gd name="connsiteY134" fmla="*/ 1328949 h 2488323"/>
                <a:gd name="connsiteX135" fmla="*/ 416564 w 4018182"/>
                <a:gd name="connsiteY135" fmla="*/ 1328949 h 2488323"/>
                <a:gd name="connsiteX136" fmla="*/ 416564 w 4018182"/>
                <a:gd name="connsiteY136" fmla="*/ 1362127 h 2488323"/>
                <a:gd name="connsiteX137" fmla="*/ 414721 w 4018182"/>
                <a:gd name="connsiteY137" fmla="*/ 1297615 h 2488323"/>
                <a:gd name="connsiteX138" fmla="*/ 329933 w 4018182"/>
                <a:gd name="connsiteY138" fmla="*/ 1297615 h 2488323"/>
                <a:gd name="connsiteX139" fmla="*/ 329933 w 4018182"/>
                <a:gd name="connsiteY139" fmla="*/ 1264437 h 2488323"/>
                <a:gd name="connsiteX140" fmla="*/ 416564 w 4018182"/>
                <a:gd name="connsiteY140" fmla="*/ 1264437 h 2488323"/>
                <a:gd name="connsiteX141" fmla="*/ 416564 w 4018182"/>
                <a:gd name="connsiteY141" fmla="*/ 1297615 h 2488323"/>
                <a:gd name="connsiteX142" fmla="*/ 414721 w 4018182"/>
                <a:gd name="connsiteY142" fmla="*/ 1231259 h 2488323"/>
                <a:gd name="connsiteX143" fmla="*/ 329933 w 4018182"/>
                <a:gd name="connsiteY143" fmla="*/ 1231259 h 2488323"/>
                <a:gd name="connsiteX144" fmla="*/ 329933 w 4018182"/>
                <a:gd name="connsiteY144" fmla="*/ 1198082 h 2488323"/>
                <a:gd name="connsiteX145" fmla="*/ 416564 w 4018182"/>
                <a:gd name="connsiteY145" fmla="*/ 1198082 h 2488323"/>
                <a:gd name="connsiteX146" fmla="*/ 416564 w 4018182"/>
                <a:gd name="connsiteY146" fmla="*/ 1231259 h 2488323"/>
                <a:gd name="connsiteX147" fmla="*/ 414721 w 4018182"/>
                <a:gd name="connsiteY147" fmla="*/ 1166747 h 2488323"/>
                <a:gd name="connsiteX148" fmla="*/ 329933 w 4018182"/>
                <a:gd name="connsiteY148" fmla="*/ 1166747 h 2488323"/>
                <a:gd name="connsiteX149" fmla="*/ 329933 w 4018182"/>
                <a:gd name="connsiteY149" fmla="*/ 1133570 h 2488323"/>
                <a:gd name="connsiteX150" fmla="*/ 416564 w 4018182"/>
                <a:gd name="connsiteY150" fmla="*/ 1133570 h 2488323"/>
                <a:gd name="connsiteX151" fmla="*/ 416564 w 4018182"/>
                <a:gd name="connsiteY151" fmla="*/ 1166747 h 2488323"/>
                <a:gd name="connsiteX152" fmla="*/ 414721 w 4018182"/>
                <a:gd name="connsiteY152" fmla="*/ 1094862 h 2488323"/>
                <a:gd name="connsiteX153" fmla="*/ 329933 w 4018182"/>
                <a:gd name="connsiteY153" fmla="*/ 1094862 h 2488323"/>
                <a:gd name="connsiteX154" fmla="*/ 329933 w 4018182"/>
                <a:gd name="connsiteY154" fmla="*/ 790734 h 2488323"/>
                <a:gd name="connsiteX155" fmla="*/ 416564 w 4018182"/>
                <a:gd name="connsiteY155" fmla="*/ 790734 h 2488323"/>
                <a:gd name="connsiteX156" fmla="*/ 416564 w 4018182"/>
                <a:gd name="connsiteY156" fmla="*/ 1094862 h 2488323"/>
                <a:gd name="connsiteX157" fmla="*/ 414721 w 4018182"/>
                <a:gd name="connsiteY157" fmla="*/ 761243 h 2488323"/>
                <a:gd name="connsiteX158" fmla="*/ 329933 w 4018182"/>
                <a:gd name="connsiteY158" fmla="*/ 761243 h 2488323"/>
                <a:gd name="connsiteX159" fmla="*/ 329933 w 4018182"/>
                <a:gd name="connsiteY159" fmla="*/ 728065 h 2488323"/>
                <a:gd name="connsiteX160" fmla="*/ 416564 w 4018182"/>
                <a:gd name="connsiteY160" fmla="*/ 728065 h 2488323"/>
                <a:gd name="connsiteX161" fmla="*/ 416564 w 4018182"/>
                <a:gd name="connsiteY161" fmla="*/ 761243 h 2488323"/>
                <a:gd name="connsiteX162" fmla="*/ 414721 w 4018182"/>
                <a:gd name="connsiteY162" fmla="*/ 698574 h 2488323"/>
                <a:gd name="connsiteX163" fmla="*/ 329933 w 4018182"/>
                <a:gd name="connsiteY163" fmla="*/ 698574 h 2488323"/>
                <a:gd name="connsiteX164" fmla="*/ 329933 w 4018182"/>
                <a:gd name="connsiteY164" fmla="*/ 394445 h 2488323"/>
                <a:gd name="connsiteX165" fmla="*/ 416564 w 4018182"/>
                <a:gd name="connsiteY165" fmla="*/ 394445 h 2488323"/>
                <a:gd name="connsiteX166" fmla="*/ 416564 w 4018182"/>
                <a:gd name="connsiteY166" fmla="*/ 698574 h 2488323"/>
                <a:gd name="connsiteX167" fmla="*/ 414721 w 4018182"/>
                <a:gd name="connsiteY167" fmla="*/ 364954 h 2488323"/>
                <a:gd name="connsiteX168" fmla="*/ 329933 w 4018182"/>
                <a:gd name="connsiteY168" fmla="*/ 364954 h 2488323"/>
                <a:gd name="connsiteX169" fmla="*/ 329933 w 4018182"/>
                <a:gd name="connsiteY169" fmla="*/ 331776 h 2488323"/>
                <a:gd name="connsiteX170" fmla="*/ 416564 w 4018182"/>
                <a:gd name="connsiteY170" fmla="*/ 331776 h 2488323"/>
                <a:gd name="connsiteX171" fmla="*/ 416564 w 4018182"/>
                <a:gd name="connsiteY171" fmla="*/ 364954 h 2488323"/>
                <a:gd name="connsiteX172" fmla="*/ 414721 w 4018182"/>
                <a:gd name="connsiteY172" fmla="*/ 300442 h 2488323"/>
                <a:gd name="connsiteX173" fmla="*/ 329933 w 4018182"/>
                <a:gd name="connsiteY173" fmla="*/ 300442 h 2488323"/>
                <a:gd name="connsiteX174" fmla="*/ 329933 w 4018182"/>
                <a:gd name="connsiteY174" fmla="*/ 267264 h 2488323"/>
                <a:gd name="connsiteX175" fmla="*/ 416564 w 4018182"/>
                <a:gd name="connsiteY175" fmla="*/ 267264 h 2488323"/>
                <a:gd name="connsiteX176" fmla="*/ 416564 w 4018182"/>
                <a:gd name="connsiteY176" fmla="*/ 300442 h 2488323"/>
                <a:gd name="connsiteX177" fmla="*/ 414721 w 4018182"/>
                <a:gd name="connsiteY177" fmla="*/ 234087 h 2488323"/>
                <a:gd name="connsiteX178" fmla="*/ 329933 w 4018182"/>
                <a:gd name="connsiteY178" fmla="*/ 234087 h 2488323"/>
                <a:gd name="connsiteX179" fmla="*/ 329933 w 4018182"/>
                <a:gd name="connsiteY179" fmla="*/ 200909 h 2488323"/>
                <a:gd name="connsiteX180" fmla="*/ 416564 w 4018182"/>
                <a:gd name="connsiteY180" fmla="*/ 200909 h 2488323"/>
                <a:gd name="connsiteX181" fmla="*/ 416564 w 4018182"/>
                <a:gd name="connsiteY181" fmla="*/ 234087 h 2488323"/>
                <a:gd name="connsiteX182" fmla="*/ 414721 w 4018182"/>
                <a:gd name="connsiteY182" fmla="*/ 169575 h 2488323"/>
                <a:gd name="connsiteX183" fmla="*/ 329933 w 4018182"/>
                <a:gd name="connsiteY183" fmla="*/ 169575 h 2488323"/>
                <a:gd name="connsiteX184" fmla="*/ 329933 w 4018182"/>
                <a:gd name="connsiteY184" fmla="*/ 136397 h 2488323"/>
                <a:gd name="connsiteX185" fmla="*/ 416564 w 4018182"/>
                <a:gd name="connsiteY185" fmla="*/ 136397 h 2488323"/>
                <a:gd name="connsiteX186" fmla="*/ 416564 w 4018182"/>
                <a:gd name="connsiteY186" fmla="*/ 169575 h 2488323"/>
                <a:gd name="connsiteX187" fmla="*/ 556647 w 4018182"/>
                <a:gd name="connsiteY187" fmla="*/ 2366672 h 2488323"/>
                <a:gd name="connsiteX188" fmla="*/ 470017 w 4018182"/>
                <a:gd name="connsiteY188" fmla="*/ 2366672 h 2488323"/>
                <a:gd name="connsiteX189" fmla="*/ 470017 w 4018182"/>
                <a:gd name="connsiteY189" fmla="*/ 2333495 h 2488323"/>
                <a:gd name="connsiteX190" fmla="*/ 556647 w 4018182"/>
                <a:gd name="connsiteY190" fmla="*/ 2333495 h 2488323"/>
                <a:gd name="connsiteX191" fmla="*/ 556647 w 4018182"/>
                <a:gd name="connsiteY191" fmla="*/ 2366672 h 2488323"/>
                <a:gd name="connsiteX192" fmla="*/ 556647 w 4018182"/>
                <a:gd name="connsiteY192" fmla="*/ 2302160 h 2488323"/>
                <a:gd name="connsiteX193" fmla="*/ 470017 w 4018182"/>
                <a:gd name="connsiteY193" fmla="*/ 2302160 h 2488323"/>
                <a:gd name="connsiteX194" fmla="*/ 470017 w 4018182"/>
                <a:gd name="connsiteY194" fmla="*/ 2268983 h 2488323"/>
                <a:gd name="connsiteX195" fmla="*/ 556647 w 4018182"/>
                <a:gd name="connsiteY195" fmla="*/ 2268983 h 2488323"/>
                <a:gd name="connsiteX196" fmla="*/ 556647 w 4018182"/>
                <a:gd name="connsiteY196" fmla="*/ 2302160 h 2488323"/>
                <a:gd name="connsiteX197" fmla="*/ 556647 w 4018182"/>
                <a:gd name="connsiteY197" fmla="*/ 2235805 h 2488323"/>
                <a:gd name="connsiteX198" fmla="*/ 470017 w 4018182"/>
                <a:gd name="connsiteY198" fmla="*/ 2235805 h 2488323"/>
                <a:gd name="connsiteX199" fmla="*/ 470017 w 4018182"/>
                <a:gd name="connsiteY199" fmla="*/ 2202627 h 2488323"/>
                <a:gd name="connsiteX200" fmla="*/ 556647 w 4018182"/>
                <a:gd name="connsiteY200" fmla="*/ 2202627 h 2488323"/>
                <a:gd name="connsiteX201" fmla="*/ 556647 w 4018182"/>
                <a:gd name="connsiteY201" fmla="*/ 2235805 h 2488323"/>
                <a:gd name="connsiteX202" fmla="*/ 556647 w 4018182"/>
                <a:gd name="connsiteY202" fmla="*/ 2171293 h 2488323"/>
                <a:gd name="connsiteX203" fmla="*/ 470017 w 4018182"/>
                <a:gd name="connsiteY203" fmla="*/ 2171293 h 2488323"/>
                <a:gd name="connsiteX204" fmla="*/ 470017 w 4018182"/>
                <a:gd name="connsiteY204" fmla="*/ 2138115 h 2488323"/>
                <a:gd name="connsiteX205" fmla="*/ 556647 w 4018182"/>
                <a:gd name="connsiteY205" fmla="*/ 2138115 h 2488323"/>
                <a:gd name="connsiteX206" fmla="*/ 556647 w 4018182"/>
                <a:gd name="connsiteY206" fmla="*/ 2171293 h 2488323"/>
                <a:gd name="connsiteX207" fmla="*/ 556647 w 4018182"/>
                <a:gd name="connsiteY207" fmla="*/ 2099408 h 2488323"/>
                <a:gd name="connsiteX208" fmla="*/ 470017 w 4018182"/>
                <a:gd name="connsiteY208" fmla="*/ 2099408 h 2488323"/>
                <a:gd name="connsiteX209" fmla="*/ 470017 w 4018182"/>
                <a:gd name="connsiteY209" fmla="*/ 1795279 h 2488323"/>
                <a:gd name="connsiteX210" fmla="*/ 556647 w 4018182"/>
                <a:gd name="connsiteY210" fmla="*/ 1795279 h 2488323"/>
                <a:gd name="connsiteX211" fmla="*/ 556647 w 4018182"/>
                <a:gd name="connsiteY211" fmla="*/ 2099408 h 2488323"/>
                <a:gd name="connsiteX212" fmla="*/ 556647 w 4018182"/>
                <a:gd name="connsiteY212" fmla="*/ 1765788 h 2488323"/>
                <a:gd name="connsiteX213" fmla="*/ 470017 w 4018182"/>
                <a:gd name="connsiteY213" fmla="*/ 1765788 h 2488323"/>
                <a:gd name="connsiteX214" fmla="*/ 470017 w 4018182"/>
                <a:gd name="connsiteY214" fmla="*/ 1732610 h 2488323"/>
                <a:gd name="connsiteX215" fmla="*/ 556647 w 4018182"/>
                <a:gd name="connsiteY215" fmla="*/ 1732610 h 2488323"/>
                <a:gd name="connsiteX216" fmla="*/ 556647 w 4018182"/>
                <a:gd name="connsiteY216" fmla="*/ 1765788 h 2488323"/>
                <a:gd name="connsiteX217" fmla="*/ 556647 w 4018182"/>
                <a:gd name="connsiteY217" fmla="*/ 1703119 h 2488323"/>
                <a:gd name="connsiteX218" fmla="*/ 470017 w 4018182"/>
                <a:gd name="connsiteY218" fmla="*/ 1703119 h 2488323"/>
                <a:gd name="connsiteX219" fmla="*/ 470017 w 4018182"/>
                <a:gd name="connsiteY219" fmla="*/ 1398991 h 2488323"/>
                <a:gd name="connsiteX220" fmla="*/ 556647 w 4018182"/>
                <a:gd name="connsiteY220" fmla="*/ 1398991 h 2488323"/>
                <a:gd name="connsiteX221" fmla="*/ 556647 w 4018182"/>
                <a:gd name="connsiteY221" fmla="*/ 1703119 h 2488323"/>
                <a:gd name="connsiteX222" fmla="*/ 556647 w 4018182"/>
                <a:gd name="connsiteY222" fmla="*/ 1362127 h 2488323"/>
                <a:gd name="connsiteX223" fmla="*/ 470017 w 4018182"/>
                <a:gd name="connsiteY223" fmla="*/ 1362127 h 2488323"/>
                <a:gd name="connsiteX224" fmla="*/ 470017 w 4018182"/>
                <a:gd name="connsiteY224" fmla="*/ 1328949 h 2488323"/>
                <a:gd name="connsiteX225" fmla="*/ 556647 w 4018182"/>
                <a:gd name="connsiteY225" fmla="*/ 1328949 h 2488323"/>
                <a:gd name="connsiteX226" fmla="*/ 556647 w 4018182"/>
                <a:gd name="connsiteY226" fmla="*/ 1362127 h 2488323"/>
                <a:gd name="connsiteX227" fmla="*/ 556647 w 4018182"/>
                <a:gd name="connsiteY227" fmla="*/ 1297615 h 2488323"/>
                <a:gd name="connsiteX228" fmla="*/ 470017 w 4018182"/>
                <a:gd name="connsiteY228" fmla="*/ 1297615 h 2488323"/>
                <a:gd name="connsiteX229" fmla="*/ 470017 w 4018182"/>
                <a:gd name="connsiteY229" fmla="*/ 1264437 h 2488323"/>
                <a:gd name="connsiteX230" fmla="*/ 556647 w 4018182"/>
                <a:gd name="connsiteY230" fmla="*/ 1264437 h 2488323"/>
                <a:gd name="connsiteX231" fmla="*/ 556647 w 4018182"/>
                <a:gd name="connsiteY231" fmla="*/ 1297615 h 2488323"/>
                <a:gd name="connsiteX232" fmla="*/ 556647 w 4018182"/>
                <a:gd name="connsiteY232" fmla="*/ 1231259 h 2488323"/>
                <a:gd name="connsiteX233" fmla="*/ 470017 w 4018182"/>
                <a:gd name="connsiteY233" fmla="*/ 1231259 h 2488323"/>
                <a:gd name="connsiteX234" fmla="*/ 470017 w 4018182"/>
                <a:gd name="connsiteY234" fmla="*/ 1198082 h 2488323"/>
                <a:gd name="connsiteX235" fmla="*/ 556647 w 4018182"/>
                <a:gd name="connsiteY235" fmla="*/ 1198082 h 2488323"/>
                <a:gd name="connsiteX236" fmla="*/ 556647 w 4018182"/>
                <a:gd name="connsiteY236" fmla="*/ 1231259 h 2488323"/>
                <a:gd name="connsiteX237" fmla="*/ 556647 w 4018182"/>
                <a:gd name="connsiteY237" fmla="*/ 1166747 h 2488323"/>
                <a:gd name="connsiteX238" fmla="*/ 470017 w 4018182"/>
                <a:gd name="connsiteY238" fmla="*/ 1166747 h 2488323"/>
                <a:gd name="connsiteX239" fmla="*/ 470017 w 4018182"/>
                <a:gd name="connsiteY239" fmla="*/ 1133570 h 2488323"/>
                <a:gd name="connsiteX240" fmla="*/ 556647 w 4018182"/>
                <a:gd name="connsiteY240" fmla="*/ 1133570 h 2488323"/>
                <a:gd name="connsiteX241" fmla="*/ 556647 w 4018182"/>
                <a:gd name="connsiteY241" fmla="*/ 1166747 h 2488323"/>
                <a:gd name="connsiteX242" fmla="*/ 556647 w 4018182"/>
                <a:gd name="connsiteY242" fmla="*/ 1094862 h 2488323"/>
                <a:gd name="connsiteX243" fmla="*/ 470017 w 4018182"/>
                <a:gd name="connsiteY243" fmla="*/ 1094862 h 2488323"/>
                <a:gd name="connsiteX244" fmla="*/ 470017 w 4018182"/>
                <a:gd name="connsiteY244" fmla="*/ 790734 h 2488323"/>
                <a:gd name="connsiteX245" fmla="*/ 556647 w 4018182"/>
                <a:gd name="connsiteY245" fmla="*/ 790734 h 2488323"/>
                <a:gd name="connsiteX246" fmla="*/ 556647 w 4018182"/>
                <a:gd name="connsiteY246" fmla="*/ 1094862 h 2488323"/>
                <a:gd name="connsiteX247" fmla="*/ 556647 w 4018182"/>
                <a:gd name="connsiteY247" fmla="*/ 761243 h 2488323"/>
                <a:gd name="connsiteX248" fmla="*/ 470017 w 4018182"/>
                <a:gd name="connsiteY248" fmla="*/ 761243 h 2488323"/>
                <a:gd name="connsiteX249" fmla="*/ 470017 w 4018182"/>
                <a:gd name="connsiteY249" fmla="*/ 728065 h 2488323"/>
                <a:gd name="connsiteX250" fmla="*/ 556647 w 4018182"/>
                <a:gd name="connsiteY250" fmla="*/ 728065 h 2488323"/>
                <a:gd name="connsiteX251" fmla="*/ 556647 w 4018182"/>
                <a:gd name="connsiteY251" fmla="*/ 761243 h 2488323"/>
                <a:gd name="connsiteX252" fmla="*/ 556647 w 4018182"/>
                <a:gd name="connsiteY252" fmla="*/ 698574 h 2488323"/>
                <a:gd name="connsiteX253" fmla="*/ 470017 w 4018182"/>
                <a:gd name="connsiteY253" fmla="*/ 698574 h 2488323"/>
                <a:gd name="connsiteX254" fmla="*/ 470017 w 4018182"/>
                <a:gd name="connsiteY254" fmla="*/ 394445 h 2488323"/>
                <a:gd name="connsiteX255" fmla="*/ 556647 w 4018182"/>
                <a:gd name="connsiteY255" fmla="*/ 394445 h 2488323"/>
                <a:gd name="connsiteX256" fmla="*/ 556647 w 4018182"/>
                <a:gd name="connsiteY256" fmla="*/ 698574 h 2488323"/>
                <a:gd name="connsiteX257" fmla="*/ 556647 w 4018182"/>
                <a:gd name="connsiteY257" fmla="*/ 364954 h 2488323"/>
                <a:gd name="connsiteX258" fmla="*/ 470017 w 4018182"/>
                <a:gd name="connsiteY258" fmla="*/ 364954 h 2488323"/>
                <a:gd name="connsiteX259" fmla="*/ 470017 w 4018182"/>
                <a:gd name="connsiteY259" fmla="*/ 331776 h 2488323"/>
                <a:gd name="connsiteX260" fmla="*/ 556647 w 4018182"/>
                <a:gd name="connsiteY260" fmla="*/ 331776 h 2488323"/>
                <a:gd name="connsiteX261" fmla="*/ 556647 w 4018182"/>
                <a:gd name="connsiteY261" fmla="*/ 364954 h 2488323"/>
                <a:gd name="connsiteX262" fmla="*/ 556647 w 4018182"/>
                <a:gd name="connsiteY262" fmla="*/ 300442 h 2488323"/>
                <a:gd name="connsiteX263" fmla="*/ 470017 w 4018182"/>
                <a:gd name="connsiteY263" fmla="*/ 300442 h 2488323"/>
                <a:gd name="connsiteX264" fmla="*/ 470017 w 4018182"/>
                <a:gd name="connsiteY264" fmla="*/ 267264 h 2488323"/>
                <a:gd name="connsiteX265" fmla="*/ 556647 w 4018182"/>
                <a:gd name="connsiteY265" fmla="*/ 267264 h 2488323"/>
                <a:gd name="connsiteX266" fmla="*/ 556647 w 4018182"/>
                <a:gd name="connsiteY266" fmla="*/ 300442 h 2488323"/>
                <a:gd name="connsiteX267" fmla="*/ 556647 w 4018182"/>
                <a:gd name="connsiteY267" fmla="*/ 234087 h 2488323"/>
                <a:gd name="connsiteX268" fmla="*/ 470017 w 4018182"/>
                <a:gd name="connsiteY268" fmla="*/ 234087 h 2488323"/>
                <a:gd name="connsiteX269" fmla="*/ 470017 w 4018182"/>
                <a:gd name="connsiteY269" fmla="*/ 200909 h 2488323"/>
                <a:gd name="connsiteX270" fmla="*/ 556647 w 4018182"/>
                <a:gd name="connsiteY270" fmla="*/ 200909 h 2488323"/>
                <a:gd name="connsiteX271" fmla="*/ 556647 w 4018182"/>
                <a:gd name="connsiteY271" fmla="*/ 234087 h 2488323"/>
                <a:gd name="connsiteX272" fmla="*/ 556647 w 4018182"/>
                <a:gd name="connsiteY272" fmla="*/ 169575 h 2488323"/>
                <a:gd name="connsiteX273" fmla="*/ 470017 w 4018182"/>
                <a:gd name="connsiteY273" fmla="*/ 169575 h 2488323"/>
                <a:gd name="connsiteX274" fmla="*/ 470017 w 4018182"/>
                <a:gd name="connsiteY274" fmla="*/ 136397 h 2488323"/>
                <a:gd name="connsiteX275" fmla="*/ 556647 w 4018182"/>
                <a:gd name="connsiteY275" fmla="*/ 136397 h 2488323"/>
                <a:gd name="connsiteX276" fmla="*/ 556647 w 4018182"/>
                <a:gd name="connsiteY276" fmla="*/ 169575 h 2488323"/>
                <a:gd name="connsiteX277" fmla="*/ 696731 w 4018182"/>
                <a:gd name="connsiteY277" fmla="*/ 2366672 h 2488323"/>
                <a:gd name="connsiteX278" fmla="*/ 610100 w 4018182"/>
                <a:gd name="connsiteY278" fmla="*/ 2366672 h 2488323"/>
                <a:gd name="connsiteX279" fmla="*/ 610100 w 4018182"/>
                <a:gd name="connsiteY279" fmla="*/ 2333495 h 2488323"/>
                <a:gd name="connsiteX280" fmla="*/ 696731 w 4018182"/>
                <a:gd name="connsiteY280" fmla="*/ 2333495 h 2488323"/>
                <a:gd name="connsiteX281" fmla="*/ 696731 w 4018182"/>
                <a:gd name="connsiteY281" fmla="*/ 2366672 h 2488323"/>
                <a:gd name="connsiteX282" fmla="*/ 696731 w 4018182"/>
                <a:gd name="connsiteY282" fmla="*/ 2302160 h 2488323"/>
                <a:gd name="connsiteX283" fmla="*/ 610100 w 4018182"/>
                <a:gd name="connsiteY283" fmla="*/ 2302160 h 2488323"/>
                <a:gd name="connsiteX284" fmla="*/ 610100 w 4018182"/>
                <a:gd name="connsiteY284" fmla="*/ 2268983 h 2488323"/>
                <a:gd name="connsiteX285" fmla="*/ 696731 w 4018182"/>
                <a:gd name="connsiteY285" fmla="*/ 2268983 h 2488323"/>
                <a:gd name="connsiteX286" fmla="*/ 696731 w 4018182"/>
                <a:gd name="connsiteY286" fmla="*/ 2302160 h 2488323"/>
                <a:gd name="connsiteX287" fmla="*/ 696731 w 4018182"/>
                <a:gd name="connsiteY287" fmla="*/ 2235805 h 2488323"/>
                <a:gd name="connsiteX288" fmla="*/ 610100 w 4018182"/>
                <a:gd name="connsiteY288" fmla="*/ 2235805 h 2488323"/>
                <a:gd name="connsiteX289" fmla="*/ 610100 w 4018182"/>
                <a:gd name="connsiteY289" fmla="*/ 2202627 h 2488323"/>
                <a:gd name="connsiteX290" fmla="*/ 696731 w 4018182"/>
                <a:gd name="connsiteY290" fmla="*/ 2202627 h 2488323"/>
                <a:gd name="connsiteX291" fmla="*/ 696731 w 4018182"/>
                <a:gd name="connsiteY291" fmla="*/ 2235805 h 2488323"/>
                <a:gd name="connsiteX292" fmla="*/ 696731 w 4018182"/>
                <a:gd name="connsiteY292" fmla="*/ 2171293 h 2488323"/>
                <a:gd name="connsiteX293" fmla="*/ 610100 w 4018182"/>
                <a:gd name="connsiteY293" fmla="*/ 2171293 h 2488323"/>
                <a:gd name="connsiteX294" fmla="*/ 610100 w 4018182"/>
                <a:gd name="connsiteY294" fmla="*/ 2138115 h 2488323"/>
                <a:gd name="connsiteX295" fmla="*/ 696731 w 4018182"/>
                <a:gd name="connsiteY295" fmla="*/ 2138115 h 2488323"/>
                <a:gd name="connsiteX296" fmla="*/ 696731 w 4018182"/>
                <a:gd name="connsiteY296" fmla="*/ 2171293 h 2488323"/>
                <a:gd name="connsiteX297" fmla="*/ 696731 w 4018182"/>
                <a:gd name="connsiteY297" fmla="*/ 2099408 h 2488323"/>
                <a:gd name="connsiteX298" fmla="*/ 610100 w 4018182"/>
                <a:gd name="connsiteY298" fmla="*/ 2099408 h 2488323"/>
                <a:gd name="connsiteX299" fmla="*/ 610100 w 4018182"/>
                <a:gd name="connsiteY299" fmla="*/ 1795279 h 2488323"/>
                <a:gd name="connsiteX300" fmla="*/ 696731 w 4018182"/>
                <a:gd name="connsiteY300" fmla="*/ 1795279 h 2488323"/>
                <a:gd name="connsiteX301" fmla="*/ 696731 w 4018182"/>
                <a:gd name="connsiteY301" fmla="*/ 2099408 h 2488323"/>
                <a:gd name="connsiteX302" fmla="*/ 696731 w 4018182"/>
                <a:gd name="connsiteY302" fmla="*/ 1765788 h 2488323"/>
                <a:gd name="connsiteX303" fmla="*/ 610100 w 4018182"/>
                <a:gd name="connsiteY303" fmla="*/ 1765788 h 2488323"/>
                <a:gd name="connsiteX304" fmla="*/ 610100 w 4018182"/>
                <a:gd name="connsiteY304" fmla="*/ 1732610 h 2488323"/>
                <a:gd name="connsiteX305" fmla="*/ 696731 w 4018182"/>
                <a:gd name="connsiteY305" fmla="*/ 1732610 h 2488323"/>
                <a:gd name="connsiteX306" fmla="*/ 696731 w 4018182"/>
                <a:gd name="connsiteY306" fmla="*/ 1765788 h 2488323"/>
                <a:gd name="connsiteX307" fmla="*/ 696731 w 4018182"/>
                <a:gd name="connsiteY307" fmla="*/ 1703119 h 2488323"/>
                <a:gd name="connsiteX308" fmla="*/ 610100 w 4018182"/>
                <a:gd name="connsiteY308" fmla="*/ 1703119 h 2488323"/>
                <a:gd name="connsiteX309" fmla="*/ 610100 w 4018182"/>
                <a:gd name="connsiteY309" fmla="*/ 1398991 h 2488323"/>
                <a:gd name="connsiteX310" fmla="*/ 696731 w 4018182"/>
                <a:gd name="connsiteY310" fmla="*/ 1398991 h 2488323"/>
                <a:gd name="connsiteX311" fmla="*/ 696731 w 4018182"/>
                <a:gd name="connsiteY311" fmla="*/ 1703119 h 2488323"/>
                <a:gd name="connsiteX312" fmla="*/ 696731 w 4018182"/>
                <a:gd name="connsiteY312" fmla="*/ 1362127 h 2488323"/>
                <a:gd name="connsiteX313" fmla="*/ 610100 w 4018182"/>
                <a:gd name="connsiteY313" fmla="*/ 1362127 h 2488323"/>
                <a:gd name="connsiteX314" fmla="*/ 610100 w 4018182"/>
                <a:gd name="connsiteY314" fmla="*/ 1328949 h 2488323"/>
                <a:gd name="connsiteX315" fmla="*/ 696731 w 4018182"/>
                <a:gd name="connsiteY315" fmla="*/ 1328949 h 2488323"/>
                <a:gd name="connsiteX316" fmla="*/ 696731 w 4018182"/>
                <a:gd name="connsiteY316" fmla="*/ 1362127 h 2488323"/>
                <a:gd name="connsiteX317" fmla="*/ 696731 w 4018182"/>
                <a:gd name="connsiteY317" fmla="*/ 1297615 h 2488323"/>
                <a:gd name="connsiteX318" fmla="*/ 610100 w 4018182"/>
                <a:gd name="connsiteY318" fmla="*/ 1297615 h 2488323"/>
                <a:gd name="connsiteX319" fmla="*/ 610100 w 4018182"/>
                <a:gd name="connsiteY319" fmla="*/ 1264437 h 2488323"/>
                <a:gd name="connsiteX320" fmla="*/ 696731 w 4018182"/>
                <a:gd name="connsiteY320" fmla="*/ 1264437 h 2488323"/>
                <a:gd name="connsiteX321" fmla="*/ 696731 w 4018182"/>
                <a:gd name="connsiteY321" fmla="*/ 1297615 h 2488323"/>
                <a:gd name="connsiteX322" fmla="*/ 696731 w 4018182"/>
                <a:gd name="connsiteY322" fmla="*/ 1231259 h 2488323"/>
                <a:gd name="connsiteX323" fmla="*/ 610100 w 4018182"/>
                <a:gd name="connsiteY323" fmla="*/ 1231259 h 2488323"/>
                <a:gd name="connsiteX324" fmla="*/ 610100 w 4018182"/>
                <a:gd name="connsiteY324" fmla="*/ 1198082 h 2488323"/>
                <a:gd name="connsiteX325" fmla="*/ 696731 w 4018182"/>
                <a:gd name="connsiteY325" fmla="*/ 1198082 h 2488323"/>
                <a:gd name="connsiteX326" fmla="*/ 696731 w 4018182"/>
                <a:gd name="connsiteY326" fmla="*/ 1231259 h 2488323"/>
                <a:gd name="connsiteX327" fmla="*/ 696731 w 4018182"/>
                <a:gd name="connsiteY327" fmla="*/ 1166747 h 2488323"/>
                <a:gd name="connsiteX328" fmla="*/ 610100 w 4018182"/>
                <a:gd name="connsiteY328" fmla="*/ 1166747 h 2488323"/>
                <a:gd name="connsiteX329" fmla="*/ 610100 w 4018182"/>
                <a:gd name="connsiteY329" fmla="*/ 1133570 h 2488323"/>
                <a:gd name="connsiteX330" fmla="*/ 696731 w 4018182"/>
                <a:gd name="connsiteY330" fmla="*/ 1133570 h 2488323"/>
                <a:gd name="connsiteX331" fmla="*/ 696731 w 4018182"/>
                <a:gd name="connsiteY331" fmla="*/ 1166747 h 2488323"/>
                <a:gd name="connsiteX332" fmla="*/ 696731 w 4018182"/>
                <a:gd name="connsiteY332" fmla="*/ 1094862 h 2488323"/>
                <a:gd name="connsiteX333" fmla="*/ 610100 w 4018182"/>
                <a:gd name="connsiteY333" fmla="*/ 1094862 h 2488323"/>
                <a:gd name="connsiteX334" fmla="*/ 610100 w 4018182"/>
                <a:gd name="connsiteY334" fmla="*/ 790734 h 2488323"/>
                <a:gd name="connsiteX335" fmla="*/ 696731 w 4018182"/>
                <a:gd name="connsiteY335" fmla="*/ 790734 h 2488323"/>
                <a:gd name="connsiteX336" fmla="*/ 696731 w 4018182"/>
                <a:gd name="connsiteY336" fmla="*/ 1094862 h 2488323"/>
                <a:gd name="connsiteX337" fmla="*/ 696731 w 4018182"/>
                <a:gd name="connsiteY337" fmla="*/ 761243 h 2488323"/>
                <a:gd name="connsiteX338" fmla="*/ 610100 w 4018182"/>
                <a:gd name="connsiteY338" fmla="*/ 761243 h 2488323"/>
                <a:gd name="connsiteX339" fmla="*/ 610100 w 4018182"/>
                <a:gd name="connsiteY339" fmla="*/ 728065 h 2488323"/>
                <a:gd name="connsiteX340" fmla="*/ 696731 w 4018182"/>
                <a:gd name="connsiteY340" fmla="*/ 728065 h 2488323"/>
                <a:gd name="connsiteX341" fmla="*/ 696731 w 4018182"/>
                <a:gd name="connsiteY341" fmla="*/ 761243 h 2488323"/>
                <a:gd name="connsiteX342" fmla="*/ 696731 w 4018182"/>
                <a:gd name="connsiteY342" fmla="*/ 698574 h 2488323"/>
                <a:gd name="connsiteX343" fmla="*/ 610100 w 4018182"/>
                <a:gd name="connsiteY343" fmla="*/ 698574 h 2488323"/>
                <a:gd name="connsiteX344" fmla="*/ 610100 w 4018182"/>
                <a:gd name="connsiteY344" fmla="*/ 394445 h 2488323"/>
                <a:gd name="connsiteX345" fmla="*/ 696731 w 4018182"/>
                <a:gd name="connsiteY345" fmla="*/ 394445 h 2488323"/>
                <a:gd name="connsiteX346" fmla="*/ 696731 w 4018182"/>
                <a:gd name="connsiteY346" fmla="*/ 698574 h 2488323"/>
                <a:gd name="connsiteX347" fmla="*/ 696731 w 4018182"/>
                <a:gd name="connsiteY347" fmla="*/ 364954 h 2488323"/>
                <a:gd name="connsiteX348" fmla="*/ 610100 w 4018182"/>
                <a:gd name="connsiteY348" fmla="*/ 364954 h 2488323"/>
                <a:gd name="connsiteX349" fmla="*/ 610100 w 4018182"/>
                <a:gd name="connsiteY349" fmla="*/ 331776 h 2488323"/>
                <a:gd name="connsiteX350" fmla="*/ 696731 w 4018182"/>
                <a:gd name="connsiteY350" fmla="*/ 331776 h 2488323"/>
                <a:gd name="connsiteX351" fmla="*/ 696731 w 4018182"/>
                <a:gd name="connsiteY351" fmla="*/ 364954 h 2488323"/>
                <a:gd name="connsiteX352" fmla="*/ 696731 w 4018182"/>
                <a:gd name="connsiteY352" fmla="*/ 300442 h 2488323"/>
                <a:gd name="connsiteX353" fmla="*/ 610100 w 4018182"/>
                <a:gd name="connsiteY353" fmla="*/ 300442 h 2488323"/>
                <a:gd name="connsiteX354" fmla="*/ 610100 w 4018182"/>
                <a:gd name="connsiteY354" fmla="*/ 267264 h 2488323"/>
                <a:gd name="connsiteX355" fmla="*/ 696731 w 4018182"/>
                <a:gd name="connsiteY355" fmla="*/ 267264 h 2488323"/>
                <a:gd name="connsiteX356" fmla="*/ 696731 w 4018182"/>
                <a:gd name="connsiteY356" fmla="*/ 300442 h 2488323"/>
                <a:gd name="connsiteX357" fmla="*/ 696731 w 4018182"/>
                <a:gd name="connsiteY357" fmla="*/ 234087 h 2488323"/>
                <a:gd name="connsiteX358" fmla="*/ 610100 w 4018182"/>
                <a:gd name="connsiteY358" fmla="*/ 234087 h 2488323"/>
                <a:gd name="connsiteX359" fmla="*/ 610100 w 4018182"/>
                <a:gd name="connsiteY359" fmla="*/ 200909 h 2488323"/>
                <a:gd name="connsiteX360" fmla="*/ 696731 w 4018182"/>
                <a:gd name="connsiteY360" fmla="*/ 200909 h 2488323"/>
                <a:gd name="connsiteX361" fmla="*/ 696731 w 4018182"/>
                <a:gd name="connsiteY361" fmla="*/ 234087 h 2488323"/>
                <a:gd name="connsiteX362" fmla="*/ 696731 w 4018182"/>
                <a:gd name="connsiteY362" fmla="*/ 169575 h 2488323"/>
                <a:gd name="connsiteX363" fmla="*/ 610100 w 4018182"/>
                <a:gd name="connsiteY363" fmla="*/ 169575 h 2488323"/>
                <a:gd name="connsiteX364" fmla="*/ 610100 w 4018182"/>
                <a:gd name="connsiteY364" fmla="*/ 136397 h 2488323"/>
                <a:gd name="connsiteX365" fmla="*/ 696731 w 4018182"/>
                <a:gd name="connsiteY365" fmla="*/ 136397 h 2488323"/>
                <a:gd name="connsiteX366" fmla="*/ 696731 w 4018182"/>
                <a:gd name="connsiteY366" fmla="*/ 169575 h 2488323"/>
                <a:gd name="connsiteX367" fmla="*/ 836814 w 4018182"/>
                <a:gd name="connsiteY367" fmla="*/ 2366672 h 2488323"/>
                <a:gd name="connsiteX368" fmla="*/ 750184 w 4018182"/>
                <a:gd name="connsiteY368" fmla="*/ 2366672 h 2488323"/>
                <a:gd name="connsiteX369" fmla="*/ 750184 w 4018182"/>
                <a:gd name="connsiteY369" fmla="*/ 2333495 h 2488323"/>
                <a:gd name="connsiteX370" fmla="*/ 836814 w 4018182"/>
                <a:gd name="connsiteY370" fmla="*/ 2333495 h 2488323"/>
                <a:gd name="connsiteX371" fmla="*/ 836814 w 4018182"/>
                <a:gd name="connsiteY371" fmla="*/ 2366672 h 2488323"/>
                <a:gd name="connsiteX372" fmla="*/ 836814 w 4018182"/>
                <a:gd name="connsiteY372" fmla="*/ 2302160 h 2488323"/>
                <a:gd name="connsiteX373" fmla="*/ 750184 w 4018182"/>
                <a:gd name="connsiteY373" fmla="*/ 2302160 h 2488323"/>
                <a:gd name="connsiteX374" fmla="*/ 750184 w 4018182"/>
                <a:gd name="connsiteY374" fmla="*/ 2268983 h 2488323"/>
                <a:gd name="connsiteX375" fmla="*/ 836814 w 4018182"/>
                <a:gd name="connsiteY375" fmla="*/ 2268983 h 2488323"/>
                <a:gd name="connsiteX376" fmla="*/ 836814 w 4018182"/>
                <a:gd name="connsiteY376" fmla="*/ 2302160 h 2488323"/>
                <a:gd name="connsiteX377" fmla="*/ 836814 w 4018182"/>
                <a:gd name="connsiteY377" fmla="*/ 2235805 h 2488323"/>
                <a:gd name="connsiteX378" fmla="*/ 750184 w 4018182"/>
                <a:gd name="connsiteY378" fmla="*/ 2235805 h 2488323"/>
                <a:gd name="connsiteX379" fmla="*/ 750184 w 4018182"/>
                <a:gd name="connsiteY379" fmla="*/ 2202627 h 2488323"/>
                <a:gd name="connsiteX380" fmla="*/ 836814 w 4018182"/>
                <a:gd name="connsiteY380" fmla="*/ 2202627 h 2488323"/>
                <a:gd name="connsiteX381" fmla="*/ 836814 w 4018182"/>
                <a:gd name="connsiteY381" fmla="*/ 2235805 h 2488323"/>
                <a:gd name="connsiteX382" fmla="*/ 836814 w 4018182"/>
                <a:gd name="connsiteY382" fmla="*/ 2171293 h 2488323"/>
                <a:gd name="connsiteX383" fmla="*/ 750184 w 4018182"/>
                <a:gd name="connsiteY383" fmla="*/ 2171293 h 2488323"/>
                <a:gd name="connsiteX384" fmla="*/ 750184 w 4018182"/>
                <a:gd name="connsiteY384" fmla="*/ 2138115 h 2488323"/>
                <a:gd name="connsiteX385" fmla="*/ 836814 w 4018182"/>
                <a:gd name="connsiteY385" fmla="*/ 2138115 h 2488323"/>
                <a:gd name="connsiteX386" fmla="*/ 836814 w 4018182"/>
                <a:gd name="connsiteY386" fmla="*/ 2171293 h 2488323"/>
                <a:gd name="connsiteX387" fmla="*/ 836814 w 4018182"/>
                <a:gd name="connsiteY387" fmla="*/ 2099408 h 2488323"/>
                <a:gd name="connsiteX388" fmla="*/ 750184 w 4018182"/>
                <a:gd name="connsiteY388" fmla="*/ 2099408 h 2488323"/>
                <a:gd name="connsiteX389" fmla="*/ 750184 w 4018182"/>
                <a:gd name="connsiteY389" fmla="*/ 1795279 h 2488323"/>
                <a:gd name="connsiteX390" fmla="*/ 836814 w 4018182"/>
                <a:gd name="connsiteY390" fmla="*/ 1795279 h 2488323"/>
                <a:gd name="connsiteX391" fmla="*/ 836814 w 4018182"/>
                <a:gd name="connsiteY391" fmla="*/ 2099408 h 2488323"/>
                <a:gd name="connsiteX392" fmla="*/ 836814 w 4018182"/>
                <a:gd name="connsiteY392" fmla="*/ 1765788 h 2488323"/>
                <a:gd name="connsiteX393" fmla="*/ 750184 w 4018182"/>
                <a:gd name="connsiteY393" fmla="*/ 1765788 h 2488323"/>
                <a:gd name="connsiteX394" fmla="*/ 750184 w 4018182"/>
                <a:gd name="connsiteY394" fmla="*/ 1732610 h 2488323"/>
                <a:gd name="connsiteX395" fmla="*/ 836814 w 4018182"/>
                <a:gd name="connsiteY395" fmla="*/ 1732610 h 2488323"/>
                <a:gd name="connsiteX396" fmla="*/ 836814 w 4018182"/>
                <a:gd name="connsiteY396" fmla="*/ 1765788 h 2488323"/>
                <a:gd name="connsiteX397" fmla="*/ 836814 w 4018182"/>
                <a:gd name="connsiteY397" fmla="*/ 1703119 h 2488323"/>
                <a:gd name="connsiteX398" fmla="*/ 750184 w 4018182"/>
                <a:gd name="connsiteY398" fmla="*/ 1703119 h 2488323"/>
                <a:gd name="connsiteX399" fmla="*/ 750184 w 4018182"/>
                <a:gd name="connsiteY399" fmla="*/ 1398991 h 2488323"/>
                <a:gd name="connsiteX400" fmla="*/ 836814 w 4018182"/>
                <a:gd name="connsiteY400" fmla="*/ 1398991 h 2488323"/>
                <a:gd name="connsiteX401" fmla="*/ 836814 w 4018182"/>
                <a:gd name="connsiteY401" fmla="*/ 1703119 h 2488323"/>
                <a:gd name="connsiteX402" fmla="*/ 836814 w 4018182"/>
                <a:gd name="connsiteY402" fmla="*/ 1362127 h 2488323"/>
                <a:gd name="connsiteX403" fmla="*/ 750184 w 4018182"/>
                <a:gd name="connsiteY403" fmla="*/ 1362127 h 2488323"/>
                <a:gd name="connsiteX404" fmla="*/ 750184 w 4018182"/>
                <a:gd name="connsiteY404" fmla="*/ 1328949 h 2488323"/>
                <a:gd name="connsiteX405" fmla="*/ 836814 w 4018182"/>
                <a:gd name="connsiteY405" fmla="*/ 1328949 h 2488323"/>
                <a:gd name="connsiteX406" fmla="*/ 836814 w 4018182"/>
                <a:gd name="connsiteY406" fmla="*/ 1362127 h 2488323"/>
                <a:gd name="connsiteX407" fmla="*/ 836814 w 4018182"/>
                <a:gd name="connsiteY407" fmla="*/ 1297615 h 2488323"/>
                <a:gd name="connsiteX408" fmla="*/ 750184 w 4018182"/>
                <a:gd name="connsiteY408" fmla="*/ 1297615 h 2488323"/>
                <a:gd name="connsiteX409" fmla="*/ 750184 w 4018182"/>
                <a:gd name="connsiteY409" fmla="*/ 1264437 h 2488323"/>
                <a:gd name="connsiteX410" fmla="*/ 836814 w 4018182"/>
                <a:gd name="connsiteY410" fmla="*/ 1264437 h 2488323"/>
                <a:gd name="connsiteX411" fmla="*/ 836814 w 4018182"/>
                <a:gd name="connsiteY411" fmla="*/ 1297615 h 2488323"/>
                <a:gd name="connsiteX412" fmla="*/ 836814 w 4018182"/>
                <a:gd name="connsiteY412" fmla="*/ 1231259 h 2488323"/>
                <a:gd name="connsiteX413" fmla="*/ 750184 w 4018182"/>
                <a:gd name="connsiteY413" fmla="*/ 1231259 h 2488323"/>
                <a:gd name="connsiteX414" fmla="*/ 750184 w 4018182"/>
                <a:gd name="connsiteY414" fmla="*/ 1198082 h 2488323"/>
                <a:gd name="connsiteX415" fmla="*/ 836814 w 4018182"/>
                <a:gd name="connsiteY415" fmla="*/ 1198082 h 2488323"/>
                <a:gd name="connsiteX416" fmla="*/ 836814 w 4018182"/>
                <a:gd name="connsiteY416" fmla="*/ 1231259 h 2488323"/>
                <a:gd name="connsiteX417" fmla="*/ 836814 w 4018182"/>
                <a:gd name="connsiteY417" fmla="*/ 1166747 h 2488323"/>
                <a:gd name="connsiteX418" fmla="*/ 750184 w 4018182"/>
                <a:gd name="connsiteY418" fmla="*/ 1166747 h 2488323"/>
                <a:gd name="connsiteX419" fmla="*/ 750184 w 4018182"/>
                <a:gd name="connsiteY419" fmla="*/ 1133570 h 2488323"/>
                <a:gd name="connsiteX420" fmla="*/ 836814 w 4018182"/>
                <a:gd name="connsiteY420" fmla="*/ 1133570 h 2488323"/>
                <a:gd name="connsiteX421" fmla="*/ 836814 w 4018182"/>
                <a:gd name="connsiteY421" fmla="*/ 1166747 h 2488323"/>
                <a:gd name="connsiteX422" fmla="*/ 836814 w 4018182"/>
                <a:gd name="connsiteY422" fmla="*/ 1094862 h 2488323"/>
                <a:gd name="connsiteX423" fmla="*/ 750184 w 4018182"/>
                <a:gd name="connsiteY423" fmla="*/ 1094862 h 2488323"/>
                <a:gd name="connsiteX424" fmla="*/ 750184 w 4018182"/>
                <a:gd name="connsiteY424" fmla="*/ 790734 h 2488323"/>
                <a:gd name="connsiteX425" fmla="*/ 836814 w 4018182"/>
                <a:gd name="connsiteY425" fmla="*/ 790734 h 2488323"/>
                <a:gd name="connsiteX426" fmla="*/ 836814 w 4018182"/>
                <a:gd name="connsiteY426" fmla="*/ 1094862 h 2488323"/>
                <a:gd name="connsiteX427" fmla="*/ 836814 w 4018182"/>
                <a:gd name="connsiteY427" fmla="*/ 761243 h 2488323"/>
                <a:gd name="connsiteX428" fmla="*/ 750184 w 4018182"/>
                <a:gd name="connsiteY428" fmla="*/ 761243 h 2488323"/>
                <a:gd name="connsiteX429" fmla="*/ 750184 w 4018182"/>
                <a:gd name="connsiteY429" fmla="*/ 728065 h 2488323"/>
                <a:gd name="connsiteX430" fmla="*/ 836814 w 4018182"/>
                <a:gd name="connsiteY430" fmla="*/ 728065 h 2488323"/>
                <a:gd name="connsiteX431" fmla="*/ 836814 w 4018182"/>
                <a:gd name="connsiteY431" fmla="*/ 761243 h 2488323"/>
                <a:gd name="connsiteX432" fmla="*/ 836814 w 4018182"/>
                <a:gd name="connsiteY432" fmla="*/ 698574 h 2488323"/>
                <a:gd name="connsiteX433" fmla="*/ 750184 w 4018182"/>
                <a:gd name="connsiteY433" fmla="*/ 698574 h 2488323"/>
                <a:gd name="connsiteX434" fmla="*/ 750184 w 4018182"/>
                <a:gd name="connsiteY434" fmla="*/ 394445 h 2488323"/>
                <a:gd name="connsiteX435" fmla="*/ 836814 w 4018182"/>
                <a:gd name="connsiteY435" fmla="*/ 394445 h 2488323"/>
                <a:gd name="connsiteX436" fmla="*/ 836814 w 4018182"/>
                <a:gd name="connsiteY436" fmla="*/ 698574 h 2488323"/>
                <a:gd name="connsiteX437" fmla="*/ 836814 w 4018182"/>
                <a:gd name="connsiteY437" fmla="*/ 364954 h 2488323"/>
                <a:gd name="connsiteX438" fmla="*/ 750184 w 4018182"/>
                <a:gd name="connsiteY438" fmla="*/ 364954 h 2488323"/>
                <a:gd name="connsiteX439" fmla="*/ 750184 w 4018182"/>
                <a:gd name="connsiteY439" fmla="*/ 331776 h 2488323"/>
                <a:gd name="connsiteX440" fmla="*/ 836814 w 4018182"/>
                <a:gd name="connsiteY440" fmla="*/ 331776 h 2488323"/>
                <a:gd name="connsiteX441" fmla="*/ 836814 w 4018182"/>
                <a:gd name="connsiteY441" fmla="*/ 364954 h 2488323"/>
                <a:gd name="connsiteX442" fmla="*/ 836814 w 4018182"/>
                <a:gd name="connsiteY442" fmla="*/ 300442 h 2488323"/>
                <a:gd name="connsiteX443" fmla="*/ 750184 w 4018182"/>
                <a:gd name="connsiteY443" fmla="*/ 300442 h 2488323"/>
                <a:gd name="connsiteX444" fmla="*/ 750184 w 4018182"/>
                <a:gd name="connsiteY444" fmla="*/ 267264 h 2488323"/>
                <a:gd name="connsiteX445" fmla="*/ 836814 w 4018182"/>
                <a:gd name="connsiteY445" fmla="*/ 267264 h 2488323"/>
                <a:gd name="connsiteX446" fmla="*/ 836814 w 4018182"/>
                <a:gd name="connsiteY446" fmla="*/ 300442 h 2488323"/>
                <a:gd name="connsiteX447" fmla="*/ 836814 w 4018182"/>
                <a:gd name="connsiteY447" fmla="*/ 234087 h 2488323"/>
                <a:gd name="connsiteX448" fmla="*/ 750184 w 4018182"/>
                <a:gd name="connsiteY448" fmla="*/ 234087 h 2488323"/>
                <a:gd name="connsiteX449" fmla="*/ 750184 w 4018182"/>
                <a:gd name="connsiteY449" fmla="*/ 200909 h 2488323"/>
                <a:gd name="connsiteX450" fmla="*/ 836814 w 4018182"/>
                <a:gd name="connsiteY450" fmla="*/ 200909 h 2488323"/>
                <a:gd name="connsiteX451" fmla="*/ 836814 w 4018182"/>
                <a:gd name="connsiteY451" fmla="*/ 234087 h 2488323"/>
                <a:gd name="connsiteX452" fmla="*/ 836814 w 4018182"/>
                <a:gd name="connsiteY452" fmla="*/ 169575 h 2488323"/>
                <a:gd name="connsiteX453" fmla="*/ 750184 w 4018182"/>
                <a:gd name="connsiteY453" fmla="*/ 169575 h 2488323"/>
                <a:gd name="connsiteX454" fmla="*/ 750184 w 4018182"/>
                <a:gd name="connsiteY454" fmla="*/ 136397 h 2488323"/>
                <a:gd name="connsiteX455" fmla="*/ 836814 w 4018182"/>
                <a:gd name="connsiteY455" fmla="*/ 136397 h 2488323"/>
                <a:gd name="connsiteX456" fmla="*/ 836814 w 4018182"/>
                <a:gd name="connsiteY456" fmla="*/ 169575 h 2488323"/>
                <a:gd name="connsiteX457" fmla="*/ 976898 w 4018182"/>
                <a:gd name="connsiteY457" fmla="*/ 2366672 h 2488323"/>
                <a:gd name="connsiteX458" fmla="*/ 890267 w 4018182"/>
                <a:gd name="connsiteY458" fmla="*/ 2366672 h 2488323"/>
                <a:gd name="connsiteX459" fmla="*/ 890267 w 4018182"/>
                <a:gd name="connsiteY459" fmla="*/ 2333495 h 2488323"/>
                <a:gd name="connsiteX460" fmla="*/ 976898 w 4018182"/>
                <a:gd name="connsiteY460" fmla="*/ 2333495 h 2488323"/>
                <a:gd name="connsiteX461" fmla="*/ 976898 w 4018182"/>
                <a:gd name="connsiteY461" fmla="*/ 2366672 h 2488323"/>
                <a:gd name="connsiteX462" fmla="*/ 976898 w 4018182"/>
                <a:gd name="connsiteY462" fmla="*/ 2302160 h 2488323"/>
                <a:gd name="connsiteX463" fmla="*/ 890267 w 4018182"/>
                <a:gd name="connsiteY463" fmla="*/ 2302160 h 2488323"/>
                <a:gd name="connsiteX464" fmla="*/ 890267 w 4018182"/>
                <a:gd name="connsiteY464" fmla="*/ 2268983 h 2488323"/>
                <a:gd name="connsiteX465" fmla="*/ 976898 w 4018182"/>
                <a:gd name="connsiteY465" fmla="*/ 2268983 h 2488323"/>
                <a:gd name="connsiteX466" fmla="*/ 976898 w 4018182"/>
                <a:gd name="connsiteY466" fmla="*/ 2302160 h 2488323"/>
                <a:gd name="connsiteX467" fmla="*/ 976898 w 4018182"/>
                <a:gd name="connsiteY467" fmla="*/ 2235805 h 2488323"/>
                <a:gd name="connsiteX468" fmla="*/ 890267 w 4018182"/>
                <a:gd name="connsiteY468" fmla="*/ 2235805 h 2488323"/>
                <a:gd name="connsiteX469" fmla="*/ 890267 w 4018182"/>
                <a:gd name="connsiteY469" fmla="*/ 2202627 h 2488323"/>
                <a:gd name="connsiteX470" fmla="*/ 976898 w 4018182"/>
                <a:gd name="connsiteY470" fmla="*/ 2202627 h 2488323"/>
                <a:gd name="connsiteX471" fmla="*/ 976898 w 4018182"/>
                <a:gd name="connsiteY471" fmla="*/ 2235805 h 2488323"/>
                <a:gd name="connsiteX472" fmla="*/ 976898 w 4018182"/>
                <a:gd name="connsiteY472" fmla="*/ 2171293 h 2488323"/>
                <a:gd name="connsiteX473" fmla="*/ 890267 w 4018182"/>
                <a:gd name="connsiteY473" fmla="*/ 2171293 h 2488323"/>
                <a:gd name="connsiteX474" fmla="*/ 890267 w 4018182"/>
                <a:gd name="connsiteY474" fmla="*/ 2138115 h 2488323"/>
                <a:gd name="connsiteX475" fmla="*/ 976898 w 4018182"/>
                <a:gd name="connsiteY475" fmla="*/ 2138115 h 2488323"/>
                <a:gd name="connsiteX476" fmla="*/ 976898 w 4018182"/>
                <a:gd name="connsiteY476" fmla="*/ 2171293 h 2488323"/>
                <a:gd name="connsiteX477" fmla="*/ 976898 w 4018182"/>
                <a:gd name="connsiteY477" fmla="*/ 2099408 h 2488323"/>
                <a:gd name="connsiteX478" fmla="*/ 890267 w 4018182"/>
                <a:gd name="connsiteY478" fmla="*/ 2099408 h 2488323"/>
                <a:gd name="connsiteX479" fmla="*/ 890267 w 4018182"/>
                <a:gd name="connsiteY479" fmla="*/ 1795279 h 2488323"/>
                <a:gd name="connsiteX480" fmla="*/ 976898 w 4018182"/>
                <a:gd name="connsiteY480" fmla="*/ 1795279 h 2488323"/>
                <a:gd name="connsiteX481" fmla="*/ 976898 w 4018182"/>
                <a:gd name="connsiteY481" fmla="*/ 2099408 h 2488323"/>
                <a:gd name="connsiteX482" fmla="*/ 976898 w 4018182"/>
                <a:gd name="connsiteY482" fmla="*/ 1765788 h 2488323"/>
                <a:gd name="connsiteX483" fmla="*/ 890267 w 4018182"/>
                <a:gd name="connsiteY483" fmla="*/ 1765788 h 2488323"/>
                <a:gd name="connsiteX484" fmla="*/ 890267 w 4018182"/>
                <a:gd name="connsiteY484" fmla="*/ 1732610 h 2488323"/>
                <a:gd name="connsiteX485" fmla="*/ 976898 w 4018182"/>
                <a:gd name="connsiteY485" fmla="*/ 1732610 h 2488323"/>
                <a:gd name="connsiteX486" fmla="*/ 976898 w 4018182"/>
                <a:gd name="connsiteY486" fmla="*/ 1765788 h 2488323"/>
                <a:gd name="connsiteX487" fmla="*/ 976898 w 4018182"/>
                <a:gd name="connsiteY487" fmla="*/ 1703119 h 2488323"/>
                <a:gd name="connsiteX488" fmla="*/ 890267 w 4018182"/>
                <a:gd name="connsiteY488" fmla="*/ 1703119 h 2488323"/>
                <a:gd name="connsiteX489" fmla="*/ 890267 w 4018182"/>
                <a:gd name="connsiteY489" fmla="*/ 1398991 h 2488323"/>
                <a:gd name="connsiteX490" fmla="*/ 976898 w 4018182"/>
                <a:gd name="connsiteY490" fmla="*/ 1398991 h 2488323"/>
                <a:gd name="connsiteX491" fmla="*/ 976898 w 4018182"/>
                <a:gd name="connsiteY491" fmla="*/ 1703119 h 2488323"/>
                <a:gd name="connsiteX492" fmla="*/ 976898 w 4018182"/>
                <a:gd name="connsiteY492" fmla="*/ 1362127 h 2488323"/>
                <a:gd name="connsiteX493" fmla="*/ 890267 w 4018182"/>
                <a:gd name="connsiteY493" fmla="*/ 1362127 h 2488323"/>
                <a:gd name="connsiteX494" fmla="*/ 890267 w 4018182"/>
                <a:gd name="connsiteY494" fmla="*/ 1328949 h 2488323"/>
                <a:gd name="connsiteX495" fmla="*/ 976898 w 4018182"/>
                <a:gd name="connsiteY495" fmla="*/ 1328949 h 2488323"/>
                <a:gd name="connsiteX496" fmla="*/ 976898 w 4018182"/>
                <a:gd name="connsiteY496" fmla="*/ 1362127 h 2488323"/>
                <a:gd name="connsiteX497" fmla="*/ 976898 w 4018182"/>
                <a:gd name="connsiteY497" fmla="*/ 1297615 h 2488323"/>
                <a:gd name="connsiteX498" fmla="*/ 890267 w 4018182"/>
                <a:gd name="connsiteY498" fmla="*/ 1297615 h 2488323"/>
                <a:gd name="connsiteX499" fmla="*/ 890267 w 4018182"/>
                <a:gd name="connsiteY499" fmla="*/ 1264437 h 2488323"/>
                <a:gd name="connsiteX500" fmla="*/ 976898 w 4018182"/>
                <a:gd name="connsiteY500" fmla="*/ 1264437 h 2488323"/>
                <a:gd name="connsiteX501" fmla="*/ 976898 w 4018182"/>
                <a:gd name="connsiteY501" fmla="*/ 1297615 h 2488323"/>
                <a:gd name="connsiteX502" fmla="*/ 976898 w 4018182"/>
                <a:gd name="connsiteY502" fmla="*/ 1231259 h 2488323"/>
                <a:gd name="connsiteX503" fmla="*/ 890267 w 4018182"/>
                <a:gd name="connsiteY503" fmla="*/ 1231259 h 2488323"/>
                <a:gd name="connsiteX504" fmla="*/ 890267 w 4018182"/>
                <a:gd name="connsiteY504" fmla="*/ 1198082 h 2488323"/>
                <a:gd name="connsiteX505" fmla="*/ 976898 w 4018182"/>
                <a:gd name="connsiteY505" fmla="*/ 1198082 h 2488323"/>
                <a:gd name="connsiteX506" fmla="*/ 976898 w 4018182"/>
                <a:gd name="connsiteY506" fmla="*/ 1231259 h 2488323"/>
                <a:gd name="connsiteX507" fmla="*/ 976898 w 4018182"/>
                <a:gd name="connsiteY507" fmla="*/ 1166747 h 2488323"/>
                <a:gd name="connsiteX508" fmla="*/ 890267 w 4018182"/>
                <a:gd name="connsiteY508" fmla="*/ 1166747 h 2488323"/>
                <a:gd name="connsiteX509" fmla="*/ 890267 w 4018182"/>
                <a:gd name="connsiteY509" fmla="*/ 1133570 h 2488323"/>
                <a:gd name="connsiteX510" fmla="*/ 976898 w 4018182"/>
                <a:gd name="connsiteY510" fmla="*/ 1133570 h 2488323"/>
                <a:gd name="connsiteX511" fmla="*/ 976898 w 4018182"/>
                <a:gd name="connsiteY511" fmla="*/ 1166747 h 2488323"/>
                <a:gd name="connsiteX512" fmla="*/ 976898 w 4018182"/>
                <a:gd name="connsiteY512" fmla="*/ 1094862 h 2488323"/>
                <a:gd name="connsiteX513" fmla="*/ 890267 w 4018182"/>
                <a:gd name="connsiteY513" fmla="*/ 1094862 h 2488323"/>
                <a:gd name="connsiteX514" fmla="*/ 890267 w 4018182"/>
                <a:gd name="connsiteY514" fmla="*/ 790734 h 2488323"/>
                <a:gd name="connsiteX515" fmla="*/ 976898 w 4018182"/>
                <a:gd name="connsiteY515" fmla="*/ 790734 h 2488323"/>
                <a:gd name="connsiteX516" fmla="*/ 976898 w 4018182"/>
                <a:gd name="connsiteY516" fmla="*/ 1094862 h 2488323"/>
                <a:gd name="connsiteX517" fmla="*/ 976898 w 4018182"/>
                <a:gd name="connsiteY517" fmla="*/ 761243 h 2488323"/>
                <a:gd name="connsiteX518" fmla="*/ 890267 w 4018182"/>
                <a:gd name="connsiteY518" fmla="*/ 761243 h 2488323"/>
                <a:gd name="connsiteX519" fmla="*/ 890267 w 4018182"/>
                <a:gd name="connsiteY519" fmla="*/ 728065 h 2488323"/>
                <a:gd name="connsiteX520" fmla="*/ 976898 w 4018182"/>
                <a:gd name="connsiteY520" fmla="*/ 728065 h 2488323"/>
                <a:gd name="connsiteX521" fmla="*/ 976898 w 4018182"/>
                <a:gd name="connsiteY521" fmla="*/ 761243 h 2488323"/>
                <a:gd name="connsiteX522" fmla="*/ 976898 w 4018182"/>
                <a:gd name="connsiteY522" fmla="*/ 698574 h 2488323"/>
                <a:gd name="connsiteX523" fmla="*/ 890267 w 4018182"/>
                <a:gd name="connsiteY523" fmla="*/ 698574 h 2488323"/>
                <a:gd name="connsiteX524" fmla="*/ 890267 w 4018182"/>
                <a:gd name="connsiteY524" fmla="*/ 394445 h 2488323"/>
                <a:gd name="connsiteX525" fmla="*/ 976898 w 4018182"/>
                <a:gd name="connsiteY525" fmla="*/ 394445 h 2488323"/>
                <a:gd name="connsiteX526" fmla="*/ 976898 w 4018182"/>
                <a:gd name="connsiteY526" fmla="*/ 698574 h 2488323"/>
                <a:gd name="connsiteX527" fmla="*/ 976898 w 4018182"/>
                <a:gd name="connsiteY527" fmla="*/ 364954 h 2488323"/>
                <a:gd name="connsiteX528" fmla="*/ 890267 w 4018182"/>
                <a:gd name="connsiteY528" fmla="*/ 364954 h 2488323"/>
                <a:gd name="connsiteX529" fmla="*/ 890267 w 4018182"/>
                <a:gd name="connsiteY529" fmla="*/ 331776 h 2488323"/>
                <a:gd name="connsiteX530" fmla="*/ 976898 w 4018182"/>
                <a:gd name="connsiteY530" fmla="*/ 331776 h 2488323"/>
                <a:gd name="connsiteX531" fmla="*/ 976898 w 4018182"/>
                <a:gd name="connsiteY531" fmla="*/ 364954 h 2488323"/>
                <a:gd name="connsiteX532" fmla="*/ 976898 w 4018182"/>
                <a:gd name="connsiteY532" fmla="*/ 300442 h 2488323"/>
                <a:gd name="connsiteX533" fmla="*/ 890267 w 4018182"/>
                <a:gd name="connsiteY533" fmla="*/ 300442 h 2488323"/>
                <a:gd name="connsiteX534" fmla="*/ 890267 w 4018182"/>
                <a:gd name="connsiteY534" fmla="*/ 267264 h 2488323"/>
                <a:gd name="connsiteX535" fmla="*/ 976898 w 4018182"/>
                <a:gd name="connsiteY535" fmla="*/ 267264 h 2488323"/>
                <a:gd name="connsiteX536" fmla="*/ 976898 w 4018182"/>
                <a:gd name="connsiteY536" fmla="*/ 300442 h 2488323"/>
                <a:gd name="connsiteX537" fmla="*/ 976898 w 4018182"/>
                <a:gd name="connsiteY537" fmla="*/ 234087 h 2488323"/>
                <a:gd name="connsiteX538" fmla="*/ 890267 w 4018182"/>
                <a:gd name="connsiteY538" fmla="*/ 234087 h 2488323"/>
                <a:gd name="connsiteX539" fmla="*/ 890267 w 4018182"/>
                <a:gd name="connsiteY539" fmla="*/ 200909 h 2488323"/>
                <a:gd name="connsiteX540" fmla="*/ 976898 w 4018182"/>
                <a:gd name="connsiteY540" fmla="*/ 200909 h 2488323"/>
                <a:gd name="connsiteX541" fmla="*/ 976898 w 4018182"/>
                <a:gd name="connsiteY541" fmla="*/ 234087 h 2488323"/>
                <a:gd name="connsiteX542" fmla="*/ 976898 w 4018182"/>
                <a:gd name="connsiteY542" fmla="*/ 169575 h 2488323"/>
                <a:gd name="connsiteX543" fmla="*/ 890267 w 4018182"/>
                <a:gd name="connsiteY543" fmla="*/ 169575 h 2488323"/>
                <a:gd name="connsiteX544" fmla="*/ 890267 w 4018182"/>
                <a:gd name="connsiteY544" fmla="*/ 136397 h 2488323"/>
                <a:gd name="connsiteX545" fmla="*/ 976898 w 4018182"/>
                <a:gd name="connsiteY545" fmla="*/ 136397 h 2488323"/>
                <a:gd name="connsiteX546" fmla="*/ 976898 w 4018182"/>
                <a:gd name="connsiteY546" fmla="*/ 169575 h 2488323"/>
                <a:gd name="connsiteX547" fmla="*/ 1118824 w 4018182"/>
                <a:gd name="connsiteY547" fmla="*/ 2366672 h 2488323"/>
                <a:gd name="connsiteX548" fmla="*/ 1032194 w 4018182"/>
                <a:gd name="connsiteY548" fmla="*/ 2366672 h 2488323"/>
                <a:gd name="connsiteX549" fmla="*/ 1032194 w 4018182"/>
                <a:gd name="connsiteY549" fmla="*/ 2333495 h 2488323"/>
                <a:gd name="connsiteX550" fmla="*/ 1118824 w 4018182"/>
                <a:gd name="connsiteY550" fmla="*/ 2333495 h 2488323"/>
                <a:gd name="connsiteX551" fmla="*/ 1118824 w 4018182"/>
                <a:gd name="connsiteY551" fmla="*/ 2366672 h 2488323"/>
                <a:gd name="connsiteX552" fmla="*/ 1118824 w 4018182"/>
                <a:gd name="connsiteY552" fmla="*/ 2302160 h 2488323"/>
                <a:gd name="connsiteX553" fmla="*/ 1032194 w 4018182"/>
                <a:gd name="connsiteY553" fmla="*/ 2302160 h 2488323"/>
                <a:gd name="connsiteX554" fmla="*/ 1032194 w 4018182"/>
                <a:gd name="connsiteY554" fmla="*/ 2268983 h 2488323"/>
                <a:gd name="connsiteX555" fmla="*/ 1118824 w 4018182"/>
                <a:gd name="connsiteY555" fmla="*/ 2268983 h 2488323"/>
                <a:gd name="connsiteX556" fmla="*/ 1118824 w 4018182"/>
                <a:gd name="connsiteY556" fmla="*/ 2302160 h 2488323"/>
                <a:gd name="connsiteX557" fmla="*/ 1118824 w 4018182"/>
                <a:gd name="connsiteY557" fmla="*/ 2235805 h 2488323"/>
                <a:gd name="connsiteX558" fmla="*/ 1032194 w 4018182"/>
                <a:gd name="connsiteY558" fmla="*/ 2235805 h 2488323"/>
                <a:gd name="connsiteX559" fmla="*/ 1032194 w 4018182"/>
                <a:gd name="connsiteY559" fmla="*/ 2202627 h 2488323"/>
                <a:gd name="connsiteX560" fmla="*/ 1118824 w 4018182"/>
                <a:gd name="connsiteY560" fmla="*/ 2202627 h 2488323"/>
                <a:gd name="connsiteX561" fmla="*/ 1118824 w 4018182"/>
                <a:gd name="connsiteY561" fmla="*/ 2235805 h 2488323"/>
                <a:gd name="connsiteX562" fmla="*/ 1118824 w 4018182"/>
                <a:gd name="connsiteY562" fmla="*/ 2171293 h 2488323"/>
                <a:gd name="connsiteX563" fmla="*/ 1032194 w 4018182"/>
                <a:gd name="connsiteY563" fmla="*/ 2171293 h 2488323"/>
                <a:gd name="connsiteX564" fmla="*/ 1032194 w 4018182"/>
                <a:gd name="connsiteY564" fmla="*/ 2138115 h 2488323"/>
                <a:gd name="connsiteX565" fmla="*/ 1118824 w 4018182"/>
                <a:gd name="connsiteY565" fmla="*/ 2138115 h 2488323"/>
                <a:gd name="connsiteX566" fmla="*/ 1118824 w 4018182"/>
                <a:gd name="connsiteY566" fmla="*/ 2171293 h 2488323"/>
                <a:gd name="connsiteX567" fmla="*/ 1118824 w 4018182"/>
                <a:gd name="connsiteY567" fmla="*/ 2099408 h 2488323"/>
                <a:gd name="connsiteX568" fmla="*/ 1032194 w 4018182"/>
                <a:gd name="connsiteY568" fmla="*/ 2099408 h 2488323"/>
                <a:gd name="connsiteX569" fmla="*/ 1032194 w 4018182"/>
                <a:gd name="connsiteY569" fmla="*/ 1795279 h 2488323"/>
                <a:gd name="connsiteX570" fmla="*/ 1118824 w 4018182"/>
                <a:gd name="connsiteY570" fmla="*/ 1795279 h 2488323"/>
                <a:gd name="connsiteX571" fmla="*/ 1118824 w 4018182"/>
                <a:gd name="connsiteY571" fmla="*/ 2099408 h 2488323"/>
                <a:gd name="connsiteX572" fmla="*/ 1118824 w 4018182"/>
                <a:gd name="connsiteY572" fmla="*/ 1765788 h 2488323"/>
                <a:gd name="connsiteX573" fmla="*/ 1032194 w 4018182"/>
                <a:gd name="connsiteY573" fmla="*/ 1765788 h 2488323"/>
                <a:gd name="connsiteX574" fmla="*/ 1032194 w 4018182"/>
                <a:gd name="connsiteY574" fmla="*/ 1732610 h 2488323"/>
                <a:gd name="connsiteX575" fmla="*/ 1118824 w 4018182"/>
                <a:gd name="connsiteY575" fmla="*/ 1732610 h 2488323"/>
                <a:gd name="connsiteX576" fmla="*/ 1118824 w 4018182"/>
                <a:gd name="connsiteY576" fmla="*/ 1765788 h 2488323"/>
                <a:gd name="connsiteX577" fmla="*/ 1118824 w 4018182"/>
                <a:gd name="connsiteY577" fmla="*/ 1703119 h 2488323"/>
                <a:gd name="connsiteX578" fmla="*/ 1032194 w 4018182"/>
                <a:gd name="connsiteY578" fmla="*/ 1703119 h 2488323"/>
                <a:gd name="connsiteX579" fmla="*/ 1032194 w 4018182"/>
                <a:gd name="connsiteY579" fmla="*/ 1398991 h 2488323"/>
                <a:gd name="connsiteX580" fmla="*/ 1118824 w 4018182"/>
                <a:gd name="connsiteY580" fmla="*/ 1398991 h 2488323"/>
                <a:gd name="connsiteX581" fmla="*/ 1118824 w 4018182"/>
                <a:gd name="connsiteY581" fmla="*/ 1703119 h 2488323"/>
                <a:gd name="connsiteX582" fmla="*/ 1118824 w 4018182"/>
                <a:gd name="connsiteY582" fmla="*/ 1362127 h 2488323"/>
                <a:gd name="connsiteX583" fmla="*/ 1032194 w 4018182"/>
                <a:gd name="connsiteY583" fmla="*/ 1362127 h 2488323"/>
                <a:gd name="connsiteX584" fmla="*/ 1032194 w 4018182"/>
                <a:gd name="connsiteY584" fmla="*/ 1328949 h 2488323"/>
                <a:gd name="connsiteX585" fmla="*/ 1118824 w 4018182"/>
                <a:gd name="connsiteY585" fmla="*/ 1328949 h 2488323"/>
                <a:gd name="connsiteX586" fmla="*/ 1118824 w 4018182"/>
                <a:gd name="connsiteY586" fmla="*/ 1362127 h 2488323"/>
                <a:gd name="connsiteX587" fmla="*/ 1118824 w 4018182"/>
                <a:gd name="connsiteY587" fmla="*/ 1297615 h 2488323"/>
                <a:gd name="connsiteX588" fmla="*/ 1032194 w 4018182"/>
                <a:gd name="connsiteY588" fmla="*/ 1297615 h 2488323"/>
                <a:gd name="connsiteX589" fmla="*/ 1032194 w 4018182"/>
                <a:gd name="connsiteY589" fmla="*/ 1264437 h 2488323"/>
                <a:gd name="connsiteX590" fmla="*/ 1118824 w 4018182"/>
                <a:gd name="connsiteY590" fmla="*/ 1264437 h 2488323"/>
                <a:gd name="connsiteX591" fmla="*/ 1118824 w 4018182"/>
                <a:gd name="connsiteY591" fmla="*/ 1297615 h 2488323"/>
                <a:gd name="connsiteX592" fmla="*/ 1118824 w 4018182"/>
                <a:gd name="connsiteY592" fmla="*/ 1231259 h 2488323"/>
                <a:gd name="connsiteX593" fmla="*/ 1032194 w 4018182"/>
                <a:gd name="connsiteY593" fmla="*/ 1231259 h 2488323"/>
                <a:gd name="connsiteX594" fmla="*/ 1032194 w 4018182"/>
                <a:gd name="connsiteY594" fmla="*/ 1198082 h 2488323"/>
                <a:gd name="connsiteX595" fmla="*/ 1118824 w 4018182"/>
                <a:gd name="connsiteY595" fmla="*/ 1198082 h 2488323"/>
                <a:gd name="connsiteX596" fmla="*/ 1118824 w 4018182"/>
                <a:gd name="connsiteY596" fmla="*/ 1231259 h 2488323"/>
                <a:gd name="connsiteX597" fmla="*/ 1118824 w 4018182"/>
                <a:gd name="connsiteY597" fmla="*/ 1166747 h 2488323"/>
                <a:gd name="connsiteX598" fmla="*/ 1032194 w 4018182"/>
                <a:gd name="connsiteY598" fmla="*/ 1166747 h 2488323"/>
                <a:gd name="connsiteX599" fmla="*/ 1032194 w 4018182"/>
                <a:gd name="connsiteY599" fmla="*/ 1133570 h 2488323"/>
                <a:gd name="connsiteX600" fmla="*/ 1118824 w 4018182"/>
                <a:gd name="connsiteY600" fmla="*/ 1133570 h 2488323"/>
                <a:gd name="connsiteX601" fmla="*/ 1118824 w 4018182"/>
                <a:gd name="connsiteY601" fmla="*/ 1166747 h 2488323"/>
                <a:gd name="connsiteX602" fmla="*/ 1118824 w 4018182"/>
                <a:gd name="connsiteY602" fmla="*/ 1094862 h 2488323"/>
                <a:gd name="connsiteX603" fmla="*/ 1032194 w 4018182"/>
                <a:gd name="connsiteY603" fmla="*/ 1094862 h 2488323"/>
                <a:gd name="connsiteX604" fmla="*/ 1032194 w 4018182"/>
                <a:gd name="connsiteY604" fmla="*/ 790734 h 2488323"/>
                <a:gd name="connsiteX605" fmla="*/ 1118824 w 4018182"/>
                <a:gd name="connsiteY605" fmla="*/ 790734 h 2488323"/>
                <a:gd name="connsiteX606" fmla="*/ 1118824 w 4018182"/>
                <a:gd name="connsiteY606" fmla="*/ 1094862 h 2488323"/>
                <a:gd name="connsiteX607" fmla="*/ 1118824 w 4018182"/>
                <a:gd name="connsiteY607" fmla="*/ 761243 h 2488323"/>
                <a:gd name="connsiteX608" fmla="*/ 1032194 w 4018182"/>
                <a:gd name="connsiteY608" fmla="*/ 761243 h 2488323"/>
                <a:gd name="connsiteX609" fmla="*/ 1032194 w 4018182"/>
                <a:gd name="connsiteY609" fmla="*/ 728065 h 2488323"/>
                <a:gd name="connsiteX610" fmla="*/ 1118824 w 4018182"/>
                <a:gd name="connsiteY610" fmla="*/ 728065 h 2488323"/>
                <a:gd name="connsiteX611" fmla="*/ 1118824 w 4018182"/>
                <a:gd name="connsiteY611" fmla="*/ 761243 h 2488323"/>
                <a:gd name="connsiteX612" fmla="*/ 1118824 w 4018182"/>
                <a:gd name="connsiteY612" fmla="*/ 698574 h 2488323"/>
                <a:gd name="connsiteX613" fmla="*/ 1032194 w 4018182"/>
                <a:gd name="connsiteY613" fmla="*/ 698574 h 2488323"/>
                <a:gd name="connsiteX614" fmla="*/ 1032194 w 4018182"/>
                <a:gd name="connsiteY614" fmla="*/ 394445 h 2488323"/>
                <a:gd name="connsiteX615" fmla="*/ 1118824 w 4018182"/>
                <a:gd name="connsiteY615" fmla="*/ 394445 h 2488323"/>
                <a:gd name="connsiteX616" fmla="*/ 1118824 w 4018182"/>
                <a:gd name="connsiteY616" fmla="*/ 698574 h 2488323"/>
                <a:gd name="connsiteX617" fmla="*/ 1118824 w 4018182"/>
                <a:gd name="connsiteY617" fmla="*/ 364954 h 2488323"/>
                <a:gd name="connsiteX618" fmla="*/ 1032194 w 4018182"/>
                <a:gd name="connsiteY618" fmla="*/ 364954 h 2488323"/>
                <a:gd name="connsiteX619" fmla="*/ 1032194 w 4018182"/>
                <a:gd name="connsiteY619" fmla="*/ 331776 h 2488323"/>
                <a:gd name="connsiteX620" fmla="*/ 1118824 w 4018182"/>
                <a:gd name="connsiteY620" fmla="*/ 331776 h 2488323"/>
                <a:gd name="connsiteX621" fmla="*/ 1118824 w 4018182"/>
                <a:gd name="connsiteY621" fmla="*/ 364954 h 2488323"/>
                <a:gd name="connsiteX622" fmla="*/ 1118824 w 4018182"/>
                <a:gd name="connsiteY622" fmla="*/ 300442 h 2488323"/>
                <a:gd name="connsiteX623" fmla="*/ 1032194 w 4018182"/>
                <a:gd name="connsiteY623" fmla="*/ 300442 h 2488323"/>
                <a:gd name="connsiteX624" fmla="*/ 1032194 w 4018182"/>
                <a:gd name="connsiteY624" fmla="*/ 267264 h 2488323"/>
                <a:gd name="connsiteX625" fmla="*/ 1118824 w 4018182"/>
                <a:gd name="connsiteY625" fmla="*/ 267264 h 2488323"/>
                <a:gd name="connsiteX626" fmla="*/ 1118824 w 4018182"/>
                <a:gd name="connsiteY626" fmla="*/ 300442 h 2488323"/>
                <a:gd name="connsiteX627" fmla="*/ 1118824 w 4018182"/>
                <a:gd name="connsiteY627" fmla="*/ 234087 h 2488323"/>
                <a:gd name="connsiteX628" fmla="*/ 1032194 w 4018182"/>
                <a:gd name="connsiteY628" fmla="*/ 234087 h 2488323"/>
                <a:gd name="connsiteX629" fmla="*/ 1032194 w 4018182"/>
                <a:gd name="connsiteY629" fmla="*/ 200909 h 2488323"/>
                <a:gd name="connsiteX630" fmla="*/ 1118824 w 4018182"/>
                <a:gd name="connsiteY630" fmla="*/ 200909 h 2488323"/>
                <a:gd name="connsiteX631" fmla="*/ 1118824 w 4018182"/>
                <a:gd name="connsiteY631" fmla="*/ 234087 h 2488323"/>
                <a:gd name="connsiteX632" fmla="*/ 1118824 w 4018182"/>
                <a:gd name="connsiteY632" fmla="*/ 169575 h 2488323"/>
                <a:gd name="connsiteX633" fmla="*/ 1032194 w 4018182"/>
                <a:gd name="connsiteY633" fmla="*/ 169575 h 2488323"/>
                <a:gd name="connsiteX634" fmla="*/ 1032194 w 4018182"/>
                <a:gd name="connsiteY634" fmla="*/ 136397 h 2488323"/>
                <a:gd name="connsiteX635" fmla="*/ 1118824 w 4018182"/>
                <a:gd name="connsiteY635" fmla="*/ 136397 h 2488323"/>
                <a:gd name="connsiteX636" fmla="*/ 1118824 w 4018182"/>
                <a:gd name="connsiteY636" fmla="*/ 169575 h 2488323"/>
                <a:gd name="connsiteX637" fmla="*/ 1258908 w 4018182"/>
                <a:gd name="connsiteY637" fmla="*/ 2366672 h 2488323"/>
                <a:gd name="connsiteX638" fmla="*/ 1172277 w 4018182"/>
                <a:gd name="connsiteY638" fmla="*/ 2366672 h 2488323"/>
                <a:gd name="connsiteX639" fmla="*/ 1172277 w 4018182"/>
                <a:gd name="connsiteY639" fmla="*/ 2333495 h 2488323"/>
                <a:gd name="connsiteX640" fmla="*/ 1258908 w 4018182"/>
                <a:gd name="connsiteY640" fmla="*/ 2333495 h 2488323"/>
                <a:gd name="connsiteX641" fmla="*/ 1258908 w 4018182"/>
                <a:gd name="connsiteY641" fmla="*/ 2366672 h 2488323"/>
                <a:gd name="connsiteX642" fmla="*/ 1258908 w 4018182"/>
                <a:gd name="connsiteY642" fmla="*/ 2302160 h 2488323"/>
                <a:gd name="connsiteX643" fmla="*/ 1172277 w 4018182"/>
                <a:gd name="connsiteY643" fmla="*/ 2302160 h 2488323"/>
                <a:gd name="connsiteX644" fmla="*/ 1172277 w 4018182"/>
                <a:gd name="connsiteY644" fmla="*/ 2268983 h 2488323"/>
                <a:gd name="connsiteX645" fmla="*/ 1258908 w 4018182"/>
                <a:gd name="connsiteY645" fmla="*/ 2268983 h 2488323"/>
                <a:gd name="connsiteX646" fmla="*/ 1258908 w 4018182"/>
                <a:gd name="connsiteY646" fmla="*/ 2302160 h 2488323"/>
                <a:gd name="connsiteX647" fmla="*/ 1258908 w 4018182"/>
                <a:gd name="connsiteY647" fmla="*/ 2235805 h 2488323"/>
                <a:gd name="connsiteX648" fmla="*/ 1172277 w 4018182"/>
                <a:gd name="connsiteY648" fmla="*/ 2235805 h 2488323"/>
                <a:gd name="connsiteX649" fmla="*/ 1172277 w 4018182"/>
                <a:gd name="connsiteY649" fmla="*/ 2202627 h 2488323"/>
                <a:gd name="connsiteX650" fmla="*/ 1258908 w 4018182"/>
                <a:gd name="connsiteY650" fmla="*/ 2202627 h 2488323"/>
                <a:gd name="connsiteX651" fmla="*/ 1258908 w 4018182"/>
                <a:gd name="connsiteY651" fmla="*/ 2235805 h 2488323"/>
                <a:gd name="connsiteX652" fmla="*/ 1258908 w 4018182"/>
                <a:gd name="connsiteY652" fmla="*/ 2171293 h 2488323"/>
                <a:gd name="connsiteX653" fmla="*/ 1172277 w 4018182"/>
                <a:gd name="connsiteY653" fmla="*/ 2171293 h 2488323"/>
                <a:gd name="connsiteX654" fmla="*/ 1172277 w 4018182"/>
                <a:gd name="connsiteY654" fmla="*/ 2138115 h 2488323"/>
                <a:gd name="connsiteX655" fmla="*/ 1258908 w 4018182"/>
                <a:gd name="connsiteY655" fmla="*/ 2138115 h 2488323"/>
                <a:gd name="connsiteX656" fmla="*/ 1258908 w 4018182"/>
                <a:gd name="connsiteY656" fmla="*/ 2171293 h 2488323"/>
                <a:gd name="connsiteX657" fmla="*/ 1258908 w 4018182"/>
                <a:gd name="connsiteY657" fmla="*/ 2099408 h 2488323"/>
                <a:gd name="connsiteX658" fmla="*/ 1172277 w 4018182"/>
                <a:gd name="connsiteY658" fmla="*/ 2099408 h 2488323"/>
                <a:gd name="connsiteX659" fmla="*/ 1172277 w 4018182"/>
                <a:gd name="connsiteY659" fmla="*/ 1795279 h 2488323"/>
                <a:gd name="connsiteX660" fmla="*/ 1258908 w 4018182"/>
                <a:gd name="connsiteY660" fmla="*/ 1795279 h 2488323"/>
                <a:gd name="connsiteX661" fmla="*/ 1258908 w 4018182"/>
                <a:gd name="connsiteY661" fmla="*/ 2099408 h 2488323"/>
                <a:gd name="connsiteX662" fmla="*/ 1258908 w 4018182"/>
                <a:gd name="connsiteY662" fmla="*/ 1765788 h 2488323"/>
                <a:gd name="connsiteX663" fmla="*/ 1172277 w 4018182"/>
                <a:gd name="connsiteY663" fmla="*/ 1765788 h 2488323"/>
                <a:gd name="connsiteX664" fmla="*/ 1172277 w 4018182"/>
                <a:gd name="connsiteY664" fmla="*/ 1732610 h 2488323"/>
                <a:gd name="connsiteX665" fmla="*/ 1258908 w 4018182"/>
                <a:gd name="connsiteY665" fmla="*/ 1732610 h 2488323"/>
                <a:gd name="connsiteX666" fmla="*/ 1258908 w 4018182"/>
                <a:gd name="connsiteY666" fmla="*/ 1765788 h 2488323"/>
                <a:gd name="connsiteX667" fmla="*/ 1258908 w 4018182"/>
                <a:gd name="connsiteY667" fmla="*/ 1703119 h 2488323"/>
                <a:gd name="connsiteX668" fmla="*/ 1172277 w 4018182"/>
                <a:gd name="connsiteY668" fmla="*/ 1703119 h 2488323"/>
                <a:gd name="connsiteX669" fmla="*/ 1172277 w 4018182"/>
                <a:gd name="connsiteY669" fmla="*/ 1398991 h 2488323"/>
                <a:gd name="connsiteX670" fmla="*/ 1258908 w 4018182"/>
                <a:gd name="connsiteY670" fmla="*/ 1398991 h 2488323"/>
                <a:gd name="connsiteX671" fmla="*/ 1258908 w 4018182"/>
                <a:gd name="connsiteY671" fmla="*/ 1703119 h 2488323"/>
                <a:gd name="connsiteX672" fmla="*/ 1258908 w 4018182"/>
                <a:gd name="connsiteY672" fmla="*/ 1362127 h 2488323"/>
                <a:gd name="connsiteX673" fmla="*/ 1172277 w 4018182"/>
                <a:gd name="connsiteY673" fmla="*/ 1362127 h 2488323"/>
                <a:gd name="connsiteX674" fmla="*/ 1172277 w 4018182"/>
                <a:gd name="connsiteY674" fmla="*/ 1328949 h 2488323"/>
                <a:gd name="connsiteX675" fmla="*/ 1258908 w 4018182"/>
                <a:gd name="connsiteY675" fmla="*/ 1328949 h 2488323"/>
                <a:gd name="connsiteX676" fmla="*/ 1258908 w 4018182"/>
                <a:gd name="connsiteY676" fmla="*/ 1362127 h 2488323"/>
                <a:gd name="connsiteX677" fmla="*/ 1258908 w 4018182"/>
                <a:gd name="connsiteY677" fmla="*/ 1297615 h 2488323"/>
                <a:gd name="connsiteX678" fmla="*/ 1172277 w 4018182"/>
                <a:gd name="connsiteY678" fmla="*/ 1297615 h 2488323"/>
                <a:gd name="connsiteX679" fmla="*/ 1172277 w 4018182"/>
                <a:gd name="connsiteY679" fmla="*/ 1264437 h 2488323"/>
                <a:gd name="connsiteX680" fmla="*/ 1258908 w 4018182"/>
                <a:gd name="connsiteY680" fmla="*/ 1264437 h 2488323"/>
                <a:gd name="connsiteX681" fmla="*/ 1258908 w 4018182"/>
                <a:gd name="connsiteY681" fmla="*/ 1297615 h 2488323"/>
                <a:gd name="connsiteX682" fmla="*/ 1258908 w 4018182"/>
                <a:gd name="connsiteY682" fmla="*/ 1231259 h 2488323"/>
                <a:gd name="connsiteX683" fmla="*/ 1172277 w 4018182"/>
                <a:gd name="connsiteY683" fmla="*/ 1231259 h 2488323"/>
                <a:gd name="connsiteX684" fmla="*/ 1172277 w 4018182"/>
                <a:gd name="connsiteY684" fmla="*/ 1198082 h 2488323"/>
                <a:gd name="connsiteX685" fmla="*/ 1258908 w 4018182"/>
                <a:gd name="connsiteY685" fmla="*/ 1198082 h 2488323"/>
                <a:gd name="connsiteX686" fmla="*/ 1258908 w 4018182"/>
                <a:gd name="connsiteY686" fmla="*/ 1231259 h 2488323"/>
                <a:gd name="connsiteX687" fmla="*/ 1258908 w 4018182"/>
                <a:gd name="connsiteY687" fmla="*/ 1166747 h 2488323"/>
                <a:gd name="connsiteX688" fmla="*/ 1172277 w 4018182"/>
                <a:gd name="connsiteY688" fmla="*/ 1166747 h 2488323"/>
                <a:gd name="connsiteX689" fmla="*/ 1172277 w 4018182"/>
                <a:gd name="connsiteY689" fmla="*/ 1133570 h 2488323"/>
                <a:gd name="connsiteX690" fmla="*/ 1258908 w 4018182"/>
                <a:gd name="connsiteY690" fmla="*/ 1133570 h 2488323"/>
                <a:gd name="connsiteX691" fmla="*/ 1258908 w 4018182"/>
                <a:gd name="connsiteY691" fmla="*/ 1166747 h 2488323"/>
                <a:gd name="connsiteX692" fmla="*/ 1258908 w 4018182"/>
                <a:gd name="connsiteY692" fmla="*/ 1094862 h 2488323"/>
                <a:gd name="connsiteX693" fmla="*/ 1172277 w 4018182"/>
                <a:gd name="connsiteY693" fmla="*/ 1094862 h 2488323"/>
                <a:gd name="connsiteX694" fmla="*/ 1172277 w 4018182"/>
                <a:gd name="connsiteY694" fmla="*/ 790734 h 2488323"/>
                <a:gd name="connsiteX695" fmla="*/ 1258908 w 4018182"/>
                <a:gd name="connsiteY695" fmla="*/ 790734 h 2488323"/>
                <a:gd name="connsiteX696" fmla="*/ 1258908 w 4018182"/>
                <a:gd name="connsiteY696" fmla="*/ 1094862 h 2488323"/>
                <a:gd name="connsiteX697" fmla="*/ 1258908 w 4018182"/>
                <a:gd name="connsiteY697" fmla="*/ 761243 h 2488323"/>
                <a:gd name="connsiteX698" fmla="*/ 1172277 w 4018182"/>
                <a:gd name="connsiteY698" fmla="*/ 761243 h 2488323"/>
                <a:gd name="connsiteX699" fmla="*/ 1172277 w 4018182"/>
                <a:gd name="connsiteY699" fmla="*/ 728065 h 2488323"/>
                <a:gd name="connsiteX700" fmla="*/ 1258908 w 4018182"/>
                <a:gd name="connsiteY700" fmla="*/ 728065 h 2488323"/>
                <a:gd name="connsiteX701" fmla="*/ 1258908 w 4018182"/>
                <a:gd name="connsiteY701" fmla="*/ 761243 h 2488323"/>
                <a:gd name="connsiteX702" fmla="*/ 1258908 w 4018182"/>
                <a:gd name="connsiteY702" fmla="*/ 698574 h 2488323"/>
                <a:gd name="connsiteX703" fmla="*/ 1172277 w 4018182"/>
                <a:gd name="connsiteY703" fmla="*/ 698574 h 2488323"/>
                <a:gd name="connsiteX704" fmla="*/ 1172277 w 4018182"/>
                <a:gd name="connsiteY704" fmla="*/ 394445 h 2488323"/>
                <a:gd name="connsiteX705" fmla="*/ 1258908 w 4018182"/>
                <a:gd name="connsiteY705" fmla="*/ 394445 h 2488323"/>
                <a:gd name="connsiteX706" fmla="*/ 1258908 w 4018182"/>
                <a:gd name="connsiteY706" fmla="*/ 698574 h 2488323"/>
                <a:gd name="connsiteX707" fmla="*/ 1258908 w 4018182"/>
                <a:gd name="connsiteY707" fmla="*/ 364954 h 2488323"/>
                <a:gd name="connsiteX708" fmla="*/ 1172277 w 4018182"/>
                <a:gd name="connsiteY708" fmla="*/ 364954 h 2488323"/>
                <a:gd name="connsiteX709" fmla="*/ 1172277 w 4018182"/>
                <a:gd name="connsiteY709" fmla="*/ 331776 h 2488323"/>
                <a:gd name="connsiteX710" fmla="*/ 1258908 w 4018182"/>
                <a:gd name="connsiteY710" fmla="*/ 331776 h 2488323"/>
                <a:gd name="connsiteX711" fmla="*/ 1258908 w 4018182"/>
                <a:gd name="connsiteY711" fmla="*/ 364954 h 2488323"/>
                <a:gd name="connsiteX712" fmla="*/ 1258908 w 4018182"/>
                <a:gd name="connsiteY712" fmla="*/ 300442 h 2488323"/>
                <a:gd name="connsiteX713" fmla="*/ 1172277 w 4018182"/>
                <a:gd name="connsiteY713" fmla="*/ 300442 h 2488323"/>
                <a:gd name="connsiteX714" fmla="*/ 1172277 w 4018182"/>
                <a:gd name="connsiteY714" fmla="*/ 267264 h 2488323"/>
                <a:gd name="connsiteX715" fmla="*/ 1258908 w 4018182"/>
                <a:gd name="connsiteY715" fmla="*/ 267264 h 2488323"/>
                <a:gd name="connsiteX716" fmla="*/ 1258908 w 4018182"/>
                <a:gd name="connsiteY716" fmla="*/ 300442 h 2488323"/>
                <a:gd name="connsiteX717" fmla="*/ 1258908 w 4018182"/>
                <a:gd name="connsiteY717" fmla="*/ 234087 h 2488323"/>
                <a:gd name="connsiteX718" fmla="*/ 1172277 w 4018182"/>
                <a:gd name="connsiteY718" fmla="*/ 234087 h 2488323"/>
                <a:gd name="connsiteX719" fmla="*/ 1172277 w 4018182"/>
                <a:gd name="connsiteY719" fmla="*/ 200909 h 2488323"/>
                <a:gd name="connsiteX720" fmla="*/ 1258908 w 4018182"/>
                <a:gd name="connsiteY720" fmla="*/ 200909 h 2488323"/>
                <a:gd name="connsiteX721" fmla="*/ 1258908 w 4018182"/>
                <a:gd name="connsiteY721" fmla="*/ 234087 h 2488323"/>
                <a:gd name="connsiteX722" fmla="*/ 1258908 w 4018182"/>
                <a:gd name="connsiteY722" fmla="*/ 169575 h 2488323"/>
                <a:gd name="connsiteX723" fmla="*/ 1172277 w 4018182"/>
                <a:gd name="connsiteY723" fmla="*/ 169575 h 2488323"/>
                <a:gd name="connsiteX724" fmla="*/ 1172277 w 4018182"/>
                <a:gd name="connsiteY724" fmla="*/ 136397 h 2488323"/>
                <a:gd name="connsiteX725" fmla="*/ 1258908 w 4018182"/>
                <a:gd name="connsiteY725" fmla="*/ 136397 h 2488323"/>
                <a:gd name="connsiteX726" fmla="*/ 1258908 w 4018182"/>
                <a:gd name="connsiteY726" fmla="*/ 169575 h 2488323"/>
                <a:gd name="connsiteX727" fmla="*/ 1398991 w 4018182"/>
                <a:gd name="connsiteY727" fmla="*/ 2366672 h 2488323"/>
                <a:gd name="connsiteX728" fmla="*/ 1312361 w 4018182"/>
                <a:gd name="connsiteY728" fmla="*/ 2366672 h 2488323"/>
                <a:gd name="connsiteX729" fmla="*/ 1312361 w 4018182"/>
                <a:gd name="connsiteY729" fmla="*/ 2333495 h 2488323"/>
                <a:gd name="connsiteX730" fmla="*/ 1398991 w 4018182"/>
                <a:gd name="connsiteY730" fmla="*/ 2333495 h 2488323"/>
                <a:gd name="connsiteX731" fmla="*/ 1398991 w 4018182"/>
                <a:gd name="connsiteY731" fmla="*/ 2366672 h 2488323"/>
                <a:gd name="connsiteX732" fmla="*/ 1398991 w 4018182"/>
                <a:gd name="connsiteY732" fmla="*/ 2302160 h 2488323"/>
                <a:gd name="connsiteX733" fmla="*/ 1312361 w 4018182"/>
                <a:gd name="connsiteY733" fmla="*/ 2302160 h 2488323"/>
                <a:gd name="connsiteX734" fmla="*/ 1312361 w 4018182"/>
                <a:gd name="connsiteY734" fmla="*/ 2268983 h 2488323"/>
                <a:gd name="connsiteX735" fmla="*/ 1398991 w 4018182"/>
                <a:gd name="connsiteY735" fmla="*/ 2268983 h 2488323"/>
                <a:gd name="connsiteX736" fmla="*/ 1398991 w 4018182"/>
                <a:gd name="connsiteY736" fmla="*/ 2302160 h 2488323"/>
                <a:gd name="connsiteX737" fmla="*/ 1398991 w 4018182"/>
                <a:gd name="connsiteY737" fmla="*/ 2235805 h 2488323"/>
                <a:gd name="connsiteX738" fmla="*/ 1312361 w 4018182"/>
                <a:gd name="connsiteY738" fmla="*/ 2235805 h 2488323"/>
                <a:gd name="connsiteX739" fmla="*/ 1312361 w 4018182"/>
                <a:gd name="connsiteY739" fmla="*/ 2202627 h 2488323"/>
                <a:gd name="connsiteX740" fmla="*/ 1398991 w 4018182"/>
                <a:gd name="connsiteY740" fmla="*/ 2202627 h 2488323"/>
                <a:gd name="connsiteX741" fmla="*/ 1398991 w 4018182"/>
                <a:gd name="connsiteY741" fmla="*/ 2235805 h 2488323"/>
                <a:gd name="connsiteX742" fmla="*/ 1398991 w 4018182"/>
                <a:gd name="connsiteY742" fmla="*/ 2171293 h 2488323"/>
                <a:gd name="connsiteX743" fmla="*/ 1312361 w 4018182"/>
                <a:gd name="connsiteY743" fmla="*/ 2171293 h 2488323"/>
                <a:gd name="connsiteX744" fmla="*/ 1312361 w 4018182"/>
                <a:gd name="connsiteY744" fmla="*/ 2138115 h 2488323"/>
                <a:gd name="connsiteX745" fmla="*/ 1398991 w 4018182"/>
                <a:gd name="connsiteY745" fmla="*/ 2138115 h 2488323"/>
                <a:gd name="connsiteX746" fmla="*/ 1398991 w 4018182"/>
                <a:gd name="connsiteY746" fmla="*/ 2171293 h 2488323"/>
                <a:gd name="connsiteX747" fmla="*/ 1398991 w 4018182"/>
                <a:gd name="connsiteY747" fmla="*/ 2099408 h 2488323"/>
                <a:gd name="connsiteX748" fmla="*/ 1312361 w 4018182"/>
                <a:gd name="connsiteY748" fmla="*/ 2099408 h 2488323"/>
                <a:gd name="connsiteX749" fmla="*/ 1312361 w 4018182"/>
                <a:gd name="connsiteY749" fmla="*/ 1795279 h 2488323"/>
                <a:gd name="connsiteX750" fmla="*/ 1398991 w 4018182"/>
                <a:gd name="connsiteY750" fmla="*/ 1795279 h 2488323"/>
                <a:gd name="connsiteX751" fmla="*/ 1398991 w 4018182"/>
                <a:gd name="connsiteY751" fmla="*/ 2099408 h 2488323"/>
                <a:gd name="connsiteX752" fmla="*/ 1398991 w 4018182"/>
                <a:gd name="connsiteY752" fmla="*/ 1765788 h 2488323"/>
                <a:gd name="connsiteX753" fmla="*/ 1312361 w 4018182"/>
                <a:gd name="connsiteY753" fmla="*/ 1765788 h 2488323"/>
                <a:gd name="connsiteX754" fmla="*/ 1312361 w 4018182"/>
                <a:gd name="connsiteY754" fmla="*/ 1732610 h 2488323"/>
                <a:gd name="connsiteX755" fmla="*/ 1398991 w 4018182"/>
                <a:gd name="connsiteY755" fmla="*/ 1732610 h 2488323"/>
                <a:gd name="connsiteX756" fmla="*/ 1398991 w 4018182"/>
                <a:gd name="connsiteY756" fmla="*/ 1765788 h 2488323"/>
                <a:gd name="connsiteX757" fmla="*/ 1398991 w 4018182"/>
                <a:gd name="connsiteY757" fmla="*/ 1703119 h 2488323"/>
                <a:gd name="connsiteX758" fmla="*/ 1312361 w 4018182"/>
                <a:gd name="connsiteY758" fmla="*/ 1703119 h 2488323"/>
                <a:gd name="connsiteX759" fmla="*/ 1312361 w 4018182"/>
                <a:gd name="connsiteY759" fmla="*/ 1398991 h 2488323"/>
                <a:gd name="connsiteX760" fmla="*/ 1398991 w 4018182"/>
                <a:gd name="connsiteY760" fmla="*/ 1398991 h 2488323"/>
                <a:gd name="connsiteX761" fmla="*/ 1398991 w 4018182"/>
                <a:gd name="connsiteY761" fmla="*/ 1703119 h 2488323"/>
                <a:gd name="connsiteX762" fmla="*/ 1398991 w 4018182"/>
                <a:gd name="connsiteY762" fmla="*/ 1362127 h 2488323"/>
                <a:gd name="connsiteX763" fmla="*/ 1312361 w 4018182"/>
                <a:gd name="connsiteY763" fmla="*/ 1362127 h 2488323"/>
                <a:gd name="connsiteX764" fmla="*/ 1312361 w 4018182"/>
                <a:gd name="connsiteY764" fmla="*/ 1328949 h 2488323"/>
                <a:gd name="connsiteX765" fmla="*/ 1398991 w 4018182"/>
                <a:gd name="connsiteY765" fmla="*/ 1328949 h 2488323"/>
                <a:gd name="connsiteX766" fmla="*/ 1398991 w 4018182"/>
                <a:gd name="connsiteY766" fmla="*/ 1362127 h 2488323"/>
                <a:gd name="connsiteX767" fmla="*/ 1398991 w 4018182"/>
                <a:gd name="connsiteY767" fmla="*/ 1297615 h 2488323"/>
                <a:gd name="connsiteX768" fmla="*/ 1312361 w 4018182"/>
                <a:gd name="connsiteY768" fmla="*/ 1297615 h 2488323"/>
                <a:gd name="connsiteX769" fmla="*/ 1312361 w 4018182"/>
                <a:gd name="connsiteY769" fmla="*/ 1264437 h 2488323"/>
                <a:gd name="connsiteX770" fmla="*/ 1398991 w 4018182"/>
                <a:gd name="connsiteY770" fmla="*/ 1264437 h 2488323"/>
                <a:gd name="connsiteX771" fmla="*/ 1398991 w 4018182"/>
                <a:gd name="connsiteY771" fmla="*/ 1297615 h 2488323"/>
                <a:gd name="connsiteX772" fmla="*/ 1398991 w 4018182"/>
                <a:gd name="connsiteY772" fmla="*/ 1231259 h 2488323"/>
                <a:gd name="connsiteX773" fmla="*/ 1312361 w 4018182"/>
                <a:gd name="connsiteY773" fmla="*/ 1231259 h 2488323"/>
                <a:gd name="connsiteX774" fmla="*/ 1312361 w 4018182"/>
                <a:gd name="connsiteY774" fmla="*/ 1198082 h 2488323"/>
                <a:gd name="connsiteX775" fmla="*/ 1398991 w 4018182"/>
                <a:gd name="connsiteY775" fmla="*/ 1198082 h 2488323"/>
                <a:gd name="connsiteX776" fmla="*/ 1398991 w 4018182"/>
                <a:gd name="connsiteY776" fmla="*/ 1231259 h 2488323"/>
                <a:gd name="connsiteX777" fmla="*/ 1398991 w 4018182"/>
                <a:gd name="connsiteY777" fmla="*/ 1166747 h 2488323"/>
                <a:gd name="connsiteX778" fmla="*/ 1312361 w 4018182"/>
                <a:gd name="connsiteY778" fmla="*/ 1166747 h 2488323"/>
                <a:gd name="connsiteX779" fmla="*/ 1312361 w 4018182"/>
                <a:gd name="connsiteY779" fmla="*/ 1133570 h 2488323"/>
                <a:gd name="connsiteX780" fmla="*/ 1398991 w 4018182"/>
                <a:gd name="connsiteY780" fmla="*/ 1133570 h 2488323"/>
                <a:gd name="connsiteX781" fmla="*/ 1398991 w 4018182"/>
                <a:gd name="connsiteY781" fmla="*/ 1166747 h 2488323"/>
                <a:gd name="connsiteX782" fmla="*/ 1398991 w 4018182"/>
                <a:gd name="connsiteY782" fmla="*/ 1094862 h 2488323"/>
                <a:gd name="connsiteX783" fmla="*/ 1312361 w 4018182"/>
                <a:gd name="connsiteY783" fmla="*/ 1094862 h 2488323"/>
                <a:gd name="connsiteX784" fmla="*/ 1312361 w 4018182"/>
                <a:gd name="connsiteY784" fmla="*/ 790734 h 2488323"/>
                <a:gd name="connsiteX785" fmla="*/ 1398991 w 4018182"/>
                <a:gd name="connsiteY785" fmla="*/ 790734 h 2488323"/>
                <a:gd name="connsiteX786" fmla="*/ 1398991 w 4018182"/>
                <a:gd name="connsiteY786" fmla="*/ 1094862 h 2488323"/>
                <a:gd name="connsiteX787" fmla="*/ 1398991 w 4018182"/>
                <a:gd name="connsiteY787" fmla="*/ 761243 h 2488323"/>
                <a:gd name="connsiteX788" fmla="*/ 1312361 w 4018182"/>
                <a:gd name="connsiteY788" fmla="*/ 761243 h 2488323"/>
                <a:gd name="connsiteX789" fmla="*/ 1312361 w 4018182"/>
                <a:gd name="connsiteY789" fmla="*/ 728065 h 2488323"/>
                <a:gd name="connsiteX790" fmla="*/ 1398991 w 4018182"/>
                <a:gd name="connsiteY790" fmla="*/ 728065 h 2488323"/>
                <a:gd name="connsiteX791" fmla="*/ 1398991 w 4018182"/>
                <a:gd name="connsiteY791" fmla="*/ 761243 h 2488323"/>
                <a:gd name="connsiteX792" fmla="*/ 1398991 w 4018182"/>
                <a:gd name="connsiteY792" fmla="*/ 698574 h 2488323"/>
                <a:gd name="connsiteX793" fmla="*/ 1312361 w 4018182"/>
                <a:gd name="connsiteY793" fmla="*/ 698574 h 2488323"/>
                <a:gd name="connsiteX794" fmla="*/ 1312361 w 4018182"/>
                <a:gd name="connsiteY794" fmla="*/ 394445 h 2488323"/>
                <a:gd name="connsiteX795" fmla="*/ 1398991 w 4018182"/>
                <a:gd name="connsiteY795" fmla="*/ 394445 h 2488323"/>
                <a:gd name="connsiteX796" fmla="*/ 1398991 w 4018182"/>
                <a:gd name="connsiteY796" fmla="*/ 698574 h 2488323"/>
                <a:gd name="connsiteX797" fmla="*/ 1398991 w 4018182"/>
                <a:gd name="connsiteY797" fmla="*/ 364954 h 2488323"/>
                <a:gd name="connsiteX798" fmla="*/ 1312361 w 4018182"/>
                <a:gd name="connsiteY798" fmla="*/ 364954 h 2488323"/>
                <a:gd name="connsiteX799" fmla="*/ 1312361 w 4018182"/>
                <a:gd name="connsiteY799" fmla="*/ 331776 h 2488323"/>
                <a:gd name="connsiteX800" fmla="*/ 1398991 w 4018182"/>
                <a:gd name="connsiteY800" fmla="*/ 331776 h 2488323"/>
                <a:gd name="connsiteX801" fmla="*/ 1398991 w 4018182"/>
                <a:gd name="connsiteY801" fmla="*/ 364954 h 2488323"/>
                <a:gd name="connsiteX802" fmla="*/ 1398991 w 4018182"/>
                <a:gd name="connsiteY802" fmla="*/ 300442 h 2488323"/>
                <a:gd name="connsiteX803" fmla="*/ 1312361 w 4018182"/>
                <a:gd name="connsiteY803" fmla="*/ 300442 h 2488323"/>
                <a:gd name="connsiteX804" fmla="*/ 1312361 w 4018182"/>
                <a:gd name="connsiteY804" fmla="*/ 267264 h 2488323"/>
                <a:gd name="connsiteX805" fmla="*/ 1398991 w 4018182"/>
                <a:gd name="connsiteY805" fmla="*/ 267264 h 2488323"/>
                <a:gd name="connsiteX806" fmla="*/ 1398991 w 4018182"/>
                <a:gd name="connsiteY806" fmla="*/ 300442 h 2488323"/>
                <a:gd name="connsiteX807" fmla="*/ 1398991 w 4018182"/>
                <a:gd name="connsiteY807" fmla="*/ 234087 h 2488323"/>
                <a:gd name="connsiteX808" fmla="*/ 1312361 w 4018182"/>
                <a:gd name="connsiteY808" fmla="*/ 234087 h 2488323"/>
                <a:gd name="connsiteX809" fmla="*/ 1312361 w 4018182"/>
                <a:gd name="connsiteY809" fmla="*/ 200909 h 2488323"/>
                <a:gd name="connsiteX810" fmla="*/ 1398991 w 4018182"/>
                <a:gd name="connsiteY810" fmla="*/ 200909 h 2488323"/>
                <a:gd name="connsiteX811" fmla="*/ 1398991 w 4018182"/>
                <a:gd name="connsiteY811" fmla="*/ 234087 h 2488323"/>
                <a:gd name="connsiteX812" fmla="*/ 1398991 w 4018182"/>
                <a:gd name="connsiteY812" fmla="*/ 169575 h 2488323"/>
                <a:gd name="connsiteX813" fmla="*/ 1312361 w 4018182"/>
                <a:gd name="connsiteY813" fmla="*/ 169575 h 2488323"/>
                <a:gd name="connsiteX814" fmla="*/ 1312361 w 4018182"/>
                <a:gd name="connsiteY814" fmla="*/ 136397 h 2488323"/>
                <a:gd name="connsiteX815" fmla="*/ 1398991 w 4018182"/>
                <a:gd name="connsiteY815" fmla="*/ 136397 h 2488323"/>
                <a:gd name="connsiteX816" fmla="*/ 1398991 w 4018182"/>
                <a:gd name="connsiteY816" fmla="*/ 169575 h 2488323"/>
                <a:gd name="connsiteX817" fmla="*/ 1539075 w 4018182"/>
                <a:gd name="connsiteY817" fmla="*/ 2366672 h 2488323"/>
                <a:gd name="connsiteX818" fmla="*/ 1454287 w 4018182"/>
                <a:gd name="connsiteY818" fmla="*/ 2366672 h 2488323"/>
                <a:gd name="connsiteX819" fmla="*/ 1454287 w 4018182"/>
                <a:gd name="connsiteY819" fmla="*/ 2333495 h 2488323"/>
                <a:gd name="connsiteX820" fmla="*/ 1540918 w 4018182"/>
                <a:gd name="connsiteY820" fmla="*/ 2333495 h 2488323"/>
                <a:gd name="connsiteX821" fmla="*/ 1540918 w 4018182"/>
                <a:gd name="connsiteY821" fmla="*/ 2366672 h 2488323"/>
                <a:gd name="connsiteX822" fmla="*/ 1539075 w 4018182"/>
                <a:gd name="connsiteY822" fmla="*/ 2302160 h 2488323"/>
                <a:gd name="connsiteX823" fmla="*/ 1454287 w 4018182"/>
                <a:gd name="connsiteY823" fmla="*/ 2302160 h 2488323"/>
                <a:gd name="connsiteX824" fmla="*/ 1454287 w 4018182"/>
                <a:gd name="connsiteY824" fmla="*/ 2268983 h 2488323"/>
                <a:gd name="connsiteX825" fmla="*/ 1540918 w 4018182"/>
                <a:gd name="connsiteY825" fmla="*/ 2268983 h 2488323"/>
                <a:gd name="connsiteX826" fmla="*/ 1540918 w 4018182"/>
                <a:gd name="connsiteY826" fmla="*/ 2302160 h 2488323"/>
                <a:gd name="connsiteX827" fmla="*/ 1539075 w 4018182"/>
                <a:gd name="connsiteY827" fmla="*/ 2235805 h 2488323"/>
                <a:gd name="connsiteX828" fmla="*/ 1454287 w 4018182"/>
                <a:gd name="connsiteY828" fmla="*/ 2235805 h 2488323"/>
                <a:gd name="connsiteX829" fmla="*/ 1454287 w 4018182"/>
                <a:gd name="connsiteY829" fmla="*/ 2202627 h 2488323"/>
                <a:gd name="connsiteX830" fmla="*/ 1540918 w 4018182"/>
                <a:gd name="connsiteY830" fmla="*/ 2202627 h 2488323"/>
                <a:gd name="connsiteX831" fmla="*/ 1540918 w 4018182"/>
                <a:gd name="connsiteY831" fmla="*/ 2235805 h 2488323"/>
                <a:gd name="connsiteX832" fmla="*/ 1539075 w 4018182"/>
                <a:gd name="connsiteY832" fmla="*/ 2171293 h 2488323"/>
                <a:gd name="connsiteX833" fmla="*/ 1454287 w 4018182"/>
                <a:gd name="connsiteY833" fmla="*/ 2171293 h 2488323"/>
                <a:gd name="connsiteX834" fmla="*/ 1454287 w 4018182"/>
                <a:gd name="connsiteY834" fmla="*/ 2138115 h 2488323"/>
                <a:gd name="connsiteX835" fmla="*/ 1540918 w 4018182"/>
                <a:gd name="connsiteY835" fmla="*/ 2138115 h 2488323"/>
                <a:gd name="connsiteX836" fmla="*/ 1540918 w 4018182"/>
                <a:gd name="connsiteY836" fmla="*/ 2171293 h 2488323"/>
                <a:gd name="connsiteX837" fmla="*/ 1539075 w 4018182"/>
                <a:gd name="connsiteY837" fmla="*/ 2099408 h 2488323"/>
                <a:gd name="connsiteX838" fmla="*/ 1454287 w 4018182"/>
                <a:gd name="connsiteY838" fmla="*/ 2099408 h 2488323"/>
                <a:gd name="connsiteX839" fmla="*/ 1454287 w 4018182"/>
                <a:gd name="connsiteY839" fmla="*/ 1795279 h 2488323"/>
                <a:gd name="connsiteX840" fmla="*/ 1540918 w 4018182"/>
                <a:gd name="connsiteY840" fmla="*/ 1795279 h 2488323"/>
                <a:gd name="connsiteX841" fmla="*/ 1540918 w 4018182"/>
                <a:gd name="connsiteY841" fmla="*/ 2099408 h 2488323"/>
                <a:gd name="connsiteX842" fmla="*/ 1539075 w 4018182"/>
                <a:gd name="connsiteY842" fmla="*/ 1765788 h 2488323"/>
                <a:gd name="connsiteX843" fmla="*/ 1454287 w 4018182"/>
                <a:gd name="connsiteY843" fmla="*/ 1765788 h 2488323"/>
                <a:gd name="connsiteX844" fmla="*/ 1454287 w 4018182"/>
                <a:gd name="connsiteY844" fmla="*/ 1732610 h 2488323"/>
                <a:gd name="connsiteX845" fmla="*/ 1540918 w 4018182"/>
                <a:gd name="connsiteY845" fmla="*/ 1732610 h 2488323"/>
                <a:gd name="connsiteX846" fmla="*/ 1540918 w 4018182"/>
                <a:gd name="connsiteY846" fmla="*/ 1765788 h 2488323"/>
                <a:gd name="connsiteX847" fmla="*/ 1539075 w 4018182"/>
                <a:gd name="connsiteY847" fmla="*/ 1703119 h 2488323"/>
                <a:gd name="connsiteX848" fmla="*/ 1454287 w 4018182"/>
                <a:gd name="connsiteY848" fmla="*/ 1703119 h 2488323"/>
                <a:gd name="connsiteX849" fmla="*/ 1454287 w 4018182"/>
                <a:gd name="connsiteY849" fmla="*/ 1398991 h 2488323"/>
                <a:gd name="connsiteX850" fmla="*/ 1540918 w 4018182"/>
                <a:gd name="connsiteY850" fmla="*/ 1398991 h 2488323"/>
                <a:gd name="connsiteX851" fmla="*/ 1540918 w 4018182"/>
                <a:gd name="connsiteY851" fmla="*/ 1703119 h 2488323"/>
                <a:gd name="connsiteX852" fmla="*/ 1539075 w 4018182"/>
                <a:gd name="connsiteY852" fmla="*/ 1362127 h 2488323"/>
                <a:gd name="connsiteX853" fmla="*/ 1454287 w 4018182"/>
                <a:gd name="connsiteY853" fmla="*/ 1362127 h 2488323"/>
                <a:gd name="connsiteX854" fmla="*/ 1454287 w 4018182"/>
                <a:gd name="connsiteY854" fmla="*/ 1328949 h 2488323"/>
                <a:gd name="connsiteX855" fmla="*/ 1540918 w 4018182"/>
                <a:gd name="connsiteY855" fmla="*/ 1328949 h 2488323"/>
                <a:gd name="connsiteX856" fmla="*/ 1540918 w 4018182"/>
                <a:gd name="connsiteY856" fmla="*/ 1362127 h 2488323"/>
                <a:gd name="connsiteX857" fmla="*/ 1539075 w 4018182"/>
                <a:gd name="connsiteY857" fmla="*/ 1297615 h 2488323"/>
                <a:gd name="connsiteX858" fmla="*/ 1454287 w 4018182"/>
                <a:gd name="connsiteY858" fmla="*/ 1297615 h 2488323"/>
                <a:gd name="connsiteX859" fmla="*/ 1454287 w 4018182"/>
                <a:gd name="connsiteY859" fmla="*/ 1264437 h 2488323"/>
                <a:gd name="connsiteX860" fmla="*/ 1540918 w 4018182"/>
                <a:gd name="connsiteY860" fmla="*/ 1264437 h 2488323"/>
                <a:gd name="connsiteX861" fmla="*/ 1540918 w 4018182"/>
                <a:gd name="connsiteY861" fmla="*/ 1297615 h 2488323"/>
                <a:gd name="connsiteX862" fmla="*/ 1539075 w 4018182"/>
                <a:gd name="connsiteY862" fmla="*/ 1231259 h 2488323"/>
                <a:gd name="connsiteX863" fmla="*/ 1454287 w 4018182"/>
                <a:gd name="connsiteY863" fmla="*/ 1231259 h 2488323"/>
                <a:gd name="connsiteX864" fmla="*/ 1454287 w 4018182"/>
                <a:gd name="connsiteY864" fmla="*/ 1198082 h 2488323"/>
                <a:gd name="connsiteX865" fmla="*/ 1540918 w 4018182"/>
                <a:gd name="connsiteY865" fmla="*/ 1198082 h 2488323"/>
                <a:gd name="connsiteX866" fmla="*/ 1540918 w 4018182"/>
                <a:gd name="connsiteY866" fmla="*/ 1231259 h 2488323"/>
                <a:gd name="connsiteX867" fmla="*/ 1539075 w 4018182"/>
                <a:gd name="connsiteY867" fmla="*/ 1166747 h 2488323"/>
                <a:gd name="connsiteX868" fmla="*/ 1454287 w 4018182"/>
                <a:gd name="connsiteY868" fmla="*/ 1166747 h 2488323"/>
                <a:gd name="connsiteX869" fmla="*/ 1454287 w 4018182"/>
                <a:gd name="connsiteY869" fmla="*/ 1133570 h 2488323"/>
                <a:gd name="connsiteX870" fmla="*/ 1540918 w 4018182"/>
                <a:gd name="connsiteY870" fmla="*/ 1133570 h 2488323"/>
                <a:gd name="connsiteX871" fmla="*/ 1540918 w 4018182"/>
                <a:gd name="connsiteY871" fmla="*/ 1166747 h 2488323"/>
                <a:gd name="connsiteX872" fmla="*/ 1539075 w 4018182"/>
                <a:gd name="connsiteY872" fmla="*/ 1094862 h 2488323"/>
                <a:gd name="connsiteX873" fmla="*/ 1454287 w 4018182"/>
                <a:gd name="connsiteY873" fmla="*/ 1094862 h 2488323"/>
                <a:gd name="connsiteX874" fmla="*/ 1454287 w 4018182"/>
                <a:gd name="connsiteY874" fmla="*/ 790734 h 2488323"/>
                <a:gd name="connsiteX875" fmla="*/ 1540918 w 4018182"/>
                <a:gd name="connsiteY875" fmla="*/ 790734 h 2488323"/>
                <a:gd name="connsiteX876" fmla="*/ 1540918 w 4018182"/>
                <a:gd name="connsiteY876" fmla="*/ 1094862 h 2488323"/>
                <a:gd name="connsiteX877" fmla="*/ 1539075 w 4018182"/>
                <a:gd name="connsiteY877" fmla="*/ 761243 h 2488323"/>
                <a:gd name="connsiteX878" fmla="*/ 1454287 w 4018182"/>
                <a:gd name="connsiteY878" fmla="*/ 761243 h 2488323"/>
                <a:gd name="connsiteX879" fmla="*/ 1454287 w 4018182"/>
                <a:gd name="connsiteY879" fmla="*/ 728065 h 2488323"/>
                <a:gd name="connsiteX880" fmla="*/ 1540918 w 4018182"/>
                <a:gd name="connsiteY880" fmla="*/ 728065 h 2488323"/>
                <a:gd name="connsiteX881" fmla="*/ 1540918 w 4018182"/>
                <a:gd name="connsiteY881" fmla="*/ 761243 h 2488323"/>
                <a:gd name="connsiteX882" fmla="*/ 1539075 w 4018182"/>
                <a:gd name="connsiteY882" fmla="*/ 698574 h 2488323"/>
                <a:gd name="connsiteX883" fmla="*/ 1454287 w 4018182"/>
                <a:gd name="connsiteY883" fmla="*/ 698574 h 2488323"/>
                <a:gd name="connsiteX884" fmla="*/ 1454287 w 4018182"/>
                <a:gd name="connsiteY884" fmla="*/ 394445 h 2488323"/>
                <a:gd name="connsiteX885" fmla="*/ 1540918 w 4018182"/>
                <a:gd name="connsiteY885" fmla="*/ 394445 h 2488323"/>
                <a:gd name="connsiteX886" fmla="*/ 1540918 w 4018182"/>
                <a:gd name="connsiteY886" fmla="*/ 698574 h 2488323"/>
                <a:gd name="connsiteX887" fmla="*/ 1539075 w 4018182"/>
                <a:gd name="connsiteY887" fmla="*/ 364954 h 2488323"/>
                <a:gd name="connsiteX888" fmla="*/ 1454287 w 4018182"/>
                <a:gd name="connsiteY888" fmla="*/ 364954 h 2488323"/>
                <a:gd name="connsiteX889" fmla="*/ 1454287 w 4018182"/>
                <a:gd name="connsiteY889" fmla="*/ 331776 h 2488323"/>
                <a:gd name="connsiteX890" fmla="*/ 1540918 w 4018182"/>
                <a:gd name="connsiteY890" fmla="*/ 331776 h 2488323"/>
                <a:gd name="connsiteX891" fmla="*/ 1540918 w 4018182"/>
                <a:gd name="connsiteY891" fmla="*/ 364954 h 2488323"/>
                <a:gd name="connsiteX892" fmla="*/ 1539075 w 4018182"/>
                <a:gd name="connsiteY892" fmla="*/ 300442 h 2488323"/>
                <a:gd name="connsiteX893" fmla="*/ 1454287 w 4018182"/>
                <a:gd name="connsiteY893" fmla="*/ 300442 h 2488323"/>
                <a:gd name="connsiteX894" fmla="*/ 1454287 w 4018182"/>
                <a:gd name="connsiteY894" fmla="*/ 267264 h 2488323"/>
                <a:gd name="connsiteX895" fmla="*/ 1540918 w 4018182"/>
                <a:gd name="connsiteY895" fmla="*/ 267264 h 2488323"/>
                <a:gd name="connsiteX896" fmla="*/ 1540918 w 4018182"/>
                <a:gd name="connsiteY896" fmla="*/ 300442 h 2488323"/>
                <a:gd name="connsiteX897" fmla="*/ 1539075 w 4018182"/>
                <a:gd name="connsiteY897" fmla="*/ 234087 h 2488323"/>
                <a:gd name="connsiteX898" fmla="*/ 1454287 w 4018182"/>
                <a:gd name="connsiteY898" fmla="*/ 234087 h 2488323"/>
                <a:gd name="connsiteX899" fmla="*/ 1454287 w 4018182"/>
                <a:gd name="connsiteY899" fmla="*/ 200909 h 2488323"/>
                <a:gd name="connsiteX900" fmla="*/ 1540918 w 4018182"/>
                <a:gd name="connsiteY900" fmla="*/ 200909 h 2488323"/>
                <a:gd name="connsiteX901" fmla="*/ 1540918 w 4018182"/>
                <a:gd name="connsiteY901" fmla="*/ 234087 h 2488323"/>
                <a:gd name="connsiteX902" fmla="*/ 1539075 w 4018182"/>
                <a:gd name="connsiteY902" fmla="*/ 169575 h 2488323"/>
                <a:gd name="connsiteX903" fmla="*/ 1454287 w 4018182"/>
                <a:gd name="connsiteY903" fmla="*/ 169575 h 2488323"/>
                <a:gd name="connsiteX904" fmla="*/ 1454287 w 4018182"/>
                <a:gd name="connsiteY904" fmla="*/ 136397 h 2488323"/>
                <a:gd name="connsiteX905" fmla="*/ 1540918 w 4018182"/>
                <a:gd name="connsiteY905" fmla="*/ 136397 h 2488323"/>
                <a:gd name="connsiteX906" fmla="*/ 1540918 w 4018182"/>
                <a:gd name="connsiteY906" fmla="*/ 169575 h 2488323"/>
                <a:gd name="connsiteX907" fmla="*/ 1681001 w 4018182"/>
                <a:gd name="connsiteY907" fmla="*/ 2366672 h 2488323"/>
                <a:gd name="connsiteX908" fmla="*/ 1594371 w 4018182"/>
                <a:gd name="connsiteY908" fmla="*/ 2366672 h 2488323"/>
                <a:gd name="connsiteX909" fmla="*/ 1594371 w 4018182"/>
                <a:gd name="connsiteY909" fmla="*/ 2333495 h 2488323"/>
                <a:gd name="connsiteX910" fmla="*/ 1681001 w 4018182"/>
                <a:gd name="connsiteY910" fmla="*/ 2333495 h 2488323"/>
                <a:gd name="connsiteX911" fmla="*/ 1681001 w 4018182"/>
                <a:gd name="connsiteY911" fmla="*/ 2366672 h 2488323"/>
                <a:gd name="connsiteX912" fmla="*/ 1681001 w 4018182"/>
                <a:gd name="connsiteY912" fmla="*/ 2302160 h 2488323"/>
                <a:gd name="connsiteX913" fmla="*/ 1594371 w 4018182"/>
                <a:gd name="connsiteY913" fmla="*/ 2302160 h 2488323"/>
                <a:gd name="connsiteX914" fmla="*/ 1594371 w 4018182"/>
                <a:gd name="connsiteY914" fmla="*/ 2268983 h 2488323"/>
                <a:gd name="connsiteX915" fmla="*/ 1681001 w 4018182"/>
                <a:gd name="connsiteY915" fmla="*/ 2268983 h 2488323"/>
                <a:gd name="connsiteX916" fmla="*/ 1681001 w 4018182"/>
                <a:gd name="connsiteY916" fmla="*/ 2302160 h 2488323"/>
                <a:gd name="connsiteX917" fmla="*/ 1681001 w 4018182"/>
                <a:gd name="connsiteY917" fmla="*/ 2235805 h 2488323"/>
                <a:gd name="connsiteX918" fmla="*/ 1594371 w 4018182"/>
                <a:gd name="connsiteY918" fmla="*/ 2235805 h 2488323"/>
                <a:gd name="connsiteX919" fmla="*/ 1594371 w 4018182"/>
                <a:gd name="connsiteY919" fmla="*/ 2202627 h 2488323"/>
                <a:gd name="connsiteX920" fmla="*/ 1681001 w 4018182"/>
                <a:gd name="connsiteY920" fmla="*/ 2202627 h 2488323"/>
                <a:gd name="connsiteX921" fmla="*/ 1681001 w 4018182"/>
                <a:gd name="connsiteY921" fmla="*/ 2235805 h 2488323"/>
                <a:gd name="connsiteX922" fmla="*/ 1681001 w 4018182"/>
                <a:gd name="connsiteY922" fmla="*/ 2171293 h 2488323"/>
                <a:gd name="connsiteX923" fmla="*/ 1594371 w 4018182"/>
                <a:gd name="connsiteY923" fmla="*/ 2171293 h 2488323"/>
                <a:gd name="connsiteX924" fmla="*/ 1594371 w 4018182"/>
                <a:gd name="connsiteY924" fmla="*/ 2138115 h 2488323"/>
                <a:gd name="connsiteX925" fmla="*/ 1681001 w 4018182"/>
                <a:gd name="connsiteY925" fmla="*/ 2138115 h 2488323"/>
                <a:gd name="connsiteX926" fmla="*/ 1681001 w 4018182"/>
                <a:gd name="connsiteY926" fmla="*/ 2171293 h 2488323"/>
                <a:gd name="connsiteX927" fmla="*/ 1681001 w 4018182"/>
                <a:gd name="connsiteY927" fmla="*/ 2099408 h 2488323"/>
                <a:gd name="connsiteX928" fmla="*/ 1594371 w 4018182"/>
                <a:gd name="connsiteY928" fmla="*/ 2099408 h 2488323"/>
                <a:gd name="connsiteX929" fmla="*/ 1594371 w 4018182"/>
                <a:gd name="connsiteY929" fmla="*/ 1795279 h 2488323"/>
                <a:gd name="connsiteX930" fmla="*/ 1681001 w 4018182"/>
                <a:gd name="connsiteY930" fmla="*/ 1795279 h 2488323"/>
                <a:gd name="connsiteX931" fmla="*/ 1681001 w 4018182"/>
                <a:gd name="connsiteY931" fmla="*/ 2099408 h 2488323"/>
                <a:gd name="connsiteX932" fmla="*/ 1681001 w 4018182"/>
                <a:gd name="connsiteY932" fmla="*/ 1765788 h 2488323"/>
                <a:gd name="connsiteX933" fmla="*/ 1594371 w 4018182"/>
                <a:gd name="connsiteY933" fmla="*/ 1765788 h 2488323"/>
                <a:gd name="connsiteX934" fmla="*/ 1594371 w 4018182"/>
                <a:gd name="connsiteY934" fmla="*/ 1732610 h 2488323"/>
                <a:gd name="connsiteX935" fmla="*/ 1681001 w 4018182"/>
                <a:gd name="connsiteY935" fmla="*/ 1732610 h 2488323"/>
                <a:gd name="connsiteX936" fmla="*/ 1681001 w 4018182"/>
                <a:gd name="connsiteY936" fmla="*/ 1765788 h 2488323"/>
                <a:gd name="connsiteX937" fmla="*/ 1681001 w 4018182"/>
                <a:gd name="connsiteY937" fmla="*/ 1703119 h 2488323"/>
                <a:gd name="connsiteX938" fmla="*/ 1594371 w 4018182"/>
                <a:gd name="connsiteY938" fmla="*/ 1703119 h 2488323"/>
                <a:gd name="connsiteX939" fmla="*/ 1594371 w 4018182"/>
                <a:gd name="connsiteY939" fmla="*/ 1398991 h 2488323"/>
                <a:gd name="connsiteX940" fmla="*/ 1681001 w 4018182"/>
                <a:gd name="connsiteY940" fmla="*/ 1398991 h 2488323"/>
                <a:gd name="connsiteX941" fmla="*/ 1681001 w 4018182"/>
                <a:gd name="connsiteY941" fmla="*/ 1703119 h 2488323"/>
                <a:gd name="connsiteX942" fmla="*/ 1681001 w 4018182"/>
                <a:gd name="connsiteY942" fmla="*/ 1362127 h 2488323"/>
                <a:gd name="connsiteX943" fmla="*/ 1594371 w 4018182"/>
                <a:gd name="connsiteY943" fmla="*/ 1362127 h 2488323"/>
                <a:gd name="connsiteX944" fmla="*/ 1594371 w 4018182"/>
                <a:gd name="connsiteY944" fmla="*/ 1328949 h 2488323"/>
                <a:gd name="connsiteX945" fmla="*/ 1681001 w 4018182"/>
                <a:gd name="connsiteY945" fmla="*/ 1328949 h 2488323"/>
                <a:gd name="connsiteX946" fmla="*/ 1681001 w 4018182"/>
                <a:gd name="connsiteY946" fmla="*/ 1362127 h 2488323"/>
                <a:gd name="connsiteX947" fmla="*/ 1681001 w 4018182"/>
                <a:gd name="connsiteY947" fmla="*/ 1297615 h 2488323"/>
                <a:gd name="connsiteX948" fmla="*/ 1594371 w 4018182"/>
                <a:gd name="connsiteY948" fmla="*/ 1297615 h 2488323"/>
                <a:gd name="connsiteX949" fmla="*/ 1594371 w 4018182"/>
                <a:gd name="connsiteY949" fmla="*/ 1264437 h 2488323"/>
                <a:gd name="connsiteX950" fmla="*/ 1681001 w 4018182"/>
                <a:gd name="connsiteY950" fmla="*/ 1264437 h 2488323"/>
                <a:gd name="connsiteX951" fmla="*/ 1681001 w 4018182"/>
                <a:gd name="connsiteY951" fmla="*/ 1297615 h 2488323"/>
                <a:gd name="connsiteX952" fmla="*/ 1681001 w 4018182"/>
                <a:gd name="connsiteY952" fmla="*/ 1231259 h 2488323"/>
                <a:gd name="connsiteX953" fmla="*/ 1594371 w 4018182"/>
                <a:gd name="connsiteY953" fmla="*/ 1231259 h 2488323"/>
                <a:gd name="connsiteX954" fmla="*/ 1594371 w 4018182"/>
                <a:gd name="connsiteY954" fmla="*/ 1198082 h 2488323"/>
                <a:gd name="connsiteX955" fmla="*/ 1681001 w 4018182"/>
                <a:gd name="connsiteY955" fmla="*/ 1198082 h 2488323"/>
                <a:gd name="connsiteX956" fmla="*/ 1681001 w 4018182"/>
                <a:gd name="connsiteY956" fmla="*/ 1231259 h 2488323"/>
                <a:gd name="connsiteX957" fmla="*/ 1681001 w 4018182"/>
                <a:gd name="connsiteY957" fmla="*/ 1166747 h 2488323"/>
                <a:gd name="connsiteX958" fmla="*/ 1594371 w 4018182"/>
                <a:gd name="connsiteY958" fmla="*/ 1166747 h 2488323"/>
                <a:gd name="connsiteX959" fmla="*/ 1594371 w 4018182"/>
                <a:gd name="connsiteY959" fmla="*/ 1133570 h 2488323"/>
                <a:gd name="connsiteX960" fmla="*/ 1681001 w 4018182"/>
                <a:gd name="connsiteY960" fmla="*/ 1133570 h 2488323"/>
                <a:gd name="connsiteX961" fmla="*/ 1681001 w 4018182"/>
                <a:gd name="connsiteY961" fmla="*/ 1166747 h 2488323"/>
                <a:gd name="connsiteX962" fmla="*/ 1681001 w 4018182"/>
                <a:gd name="connsiteY962" fmla="*/ 1094862 h 2488323"/>
                <a:gd name="connsiteX963" fmla="*/ 1594371 w 4018182"/>
                <a:gd name="connsiteY963" fmla="*/ 1094862 h 2488323"/>
                <a:gd name="connsiteX964" fmla="*/ 1594371 w 4018182"/>
                <a:gd name="connsiteY964" fmla="*/ 790734 h 2488323"/>
                <a:gd name="connsiteX965" fmla="*/ 1681001 w 4018182"/>
                <a:gd name="connsiteY965" fmla="*/ 790734 h 2488323"/>
                <a:gd name="connsiteX966" fmla="*/ 1681001 w 4018182"/>
                <a:gd name="connsiteY966" fmla="*/ 1094862 h 2488323"/>
                <a:gd name="connsiteX967" fmla="*/ 1681001 w 4018182"/>
                <a:gd name="connsiteY967" fmla="*/ 761243 h 2488323"/>
                <a:gd name="connsiteX968" fmla="*/ 1594371 w 4018182"/>
                <a:gd name="connsiteY968" fmla="*/ 761243 h 2488323"/>
                <a:gd name="connsiteX969" fmla="*/ 1594371 w 4018182"/>
                <a:gd name="connsiteY969" fmla="*/ 728065 h 2488323"/>
                <a:gd name="connsiteX970" fmla="*/ 1681001 w 4018182"/>
                <a:gd name="connsiteY970" fmla="*/ 728065 h 2488323"/>
                <a:gd name="connsiteX971" fmla="*/ 1681001 w 4018182"/>
                <a:gd name="connsiteY971" fmla="*/ 761243 h 2488323"/>
                <a:gd name="connsiteX972" fmla="*/ 1681001 w 4018182"/>
                <a:gd name="connsiteY972" fmla="*/ 698574 h 2488323"/>
                <a:gd name="connsiteX973" fmla="*/ 1594371 w 4018182"/>
                <a:gd name="connsiteY973" fmla="*/ 698574 h 2488323"/>
                <a:gd name="connsiteX974" fmla="*/ 1594371 w 4018182"/>
                <a:gd name="connsiteY974" fmla="*/ 394445 h 2488323"/>
                <a:gd name="connsiteX975" fmla="*/ 1681001 w 4018182"/>
                <a:gd name="connsiteY975" fmla="*/ 394445 h 2488323"/>
                <a:gd name="connsiteX976" fmla="*/ 1681001 w 4018182"/>
                <a:gd name="connsiteY976" fmla="*/ 698574 h 2488323"/>
                <a:gd name="connsiteX977" fmla="*/ 1681001 w 4018182"/>
                <a:gd name="connsiteY977" fmla="*/ 364954 h 2488323"/>
                <a:gd name="connsiteX978" fmla="*/ 1594371 w 4018182"/>
                <a:gd name="connsiteY978" fmla="*/ 364954 h 2488323"/>
                <a:gd name="connsiteX979" fmla="*/ 1594371 w 4018182"/>
                <a:gd name="connsiteY979" fmla="*/ 331776 h 2488323"/>
                <a:gd name="connsiteX980" fmla="*/ 1681001 w 4018182"/>
                <a:gd name="connsiteY980" fmla="*/ 331776 h 2488323"/>
                <a:gd name="connsiteX981" fmla="*/ 1681001 w 4018182"/>
                <a:gd name="connsiteY981" fmla="*/ 364954 h 2488323"/>
                <a:gd name="connsiteX982" fmla="*/ 1681001 w 4018182"/>
                <a:gd name="connsiteY982" fmla="*/ 300442 h 2488323"/>
                <a:gd name="connsiteX983" fmla="*/ 1594371 w 4018182"/>
                <a:gd name="connsiteY983" fmla="*/ 300442 h 2488323"/>
                <a:gd name="connsiteX984" fmla="*/ 1594371 w 4018182"/>
                <a:gd name="connsiteY984" fmla="*/ 267264 h 2488323"/>
                <a:gd name="connsiteX985" fmla="*/ 1681001 w 4018182"/>
                <a:gd name="connsiteY985" fmla="*/ 267264 h 2488323"/>
                <a:gd name="connsiteX986" fmla="*/ 1681001 w 4018182"/>
                <a:gd name="connsiteY986" fmla="*/ 300442 h 2488323"/>
                <a:gd name="connsiteX987" fmla="*/ 1681001 w 4018182"/>
                <a:gd name="connsiteY987" fmla="*/ 234087 h 2488323"/>
                <a:gd name="connsiteX988" fmla="*/ 1594371 w 4018182"/>
                <a:gd name="connsiteY988" fmla="*/ 234087 h 2488323"/>
                <a:gd name="connsiteX989" fmla="*/ 1594371 w 4018182"/>
                <a:gd name="connsiteY989" fmla="*/ 200909 h 2488323"/>
                <a:gd name="connsiteX990" fmla="*/ 1681001 w 4018182"/>
                <a:gd name="connsiteY990" fmla="*/ 200909 h 2488323"/>
                <a:gd name="connsiteX991" fmla="*/ 1681001 w 4018182"/>
                <a:gd name="connsiteY991" fmla="*/ 234087 h 2488323"/>
                <a:gd name="connsiteX992" fmla="*/ 1681001 w 4018182"/>
                <a:gd name="connsiteY992" fmla="*/ 169575 h 2488323"/>
                <a:gd name="connsiteX993" fmla="*/ 1594371 w 4018182"/>
                <a:gd name="connsiteY993" fmla="*/ 169575 h 2488323"/>
                <a:gd name="connsiteX994" fmla="*/ 1594371 w 4018182"/>
                <a:gd name="connsiteY994" fmla="*/ 136397 h 2488323"/>
                <a:gd name="connsiteX995" fmla="*/ 1681001 w 4018182"/>
                <a:gd name="connsiteY995" fmla="*/ 136397 h 2488323"/>
                <a:gd name="connsiteX996" fmla="*/ 1681001 w 4018182"/>
                <a:gd name="connsiteY996" fmla="*/ 169575 h 2488323"/>
                <a:gd name="connsiteX997" fmla="*/ 1821085 w 4018182"/>
                <a:gd name="connsiteY997" fmla="*/ 2366672 h 2488323"/>
                <a:gd name="connsiteX998" fmla="*/ 1734454 w 4018182"/>
                <a:gd name="connsiteY998" fmla="*/ 2366672 h 2488323"/>
                <a:gd name="connsiteX999" fmla="*/ 1734454 w 4018182"/>
                <a:gd name="connsiteY999" fmla="*/ 2333495 h 2488323"/>
                <a:gd name="connsiteX1000" fmla="*/ 1821085 w 4018182"/>
                <a:gd name="connsiteY1000" fmla="*/ 2333495 h 2488323"/>
                <a:gd name="connsiteX1001" fmla="*/ 1821085 w 4018182"/>
                <a:gd name="connsiteY1001" fmla="*/ 2366672 h 2488323"/>
                <a:gd name="connsiteX1002" fmla="*/ 1821085 w 4018182"/>
                <a:gd name="connsiteY1002" fmla="*/ 2302160 h 2488323"/>
                <a:gd name="connsiteX1003" fmla="*/ 1734454 w 4018182"/>
                <a:gd name="connsiteY1003" fmla="*/ 2302160 h 2488323"/>
                <a:gd name="connsiteX1004" fmla="*/ 1734454 w 4018182"/>
                <a:gd name="connsiteY1004" fmla="*/ 2268983 h 2488323"/>
                <a:gd name="connsiteX1005" fmla="*/ 1821085 w 4018182"/>
                <a:gd name="connsiteY1005" fmla="*/ 2268983 h 2488323"/>
                <a:gd name="connsiteX1006" fmla="*/ 1821085 w 4018182"/>
                <a:gd name="connsiteY1006" fmla="*/ 2302160 h 2488323"/>
                <a:gd name="connsiteX1007" fmla="*/ 1821085 w 4018182"/>
                <a:gd name="connsiteY1007" fmla="*/ 2235805 h 2488323"/>
                <a:gd name="connsiteX1008" fmla="*/ 1734454 w 4018182"/>
                <a:gd name="connsiteY1008" fmla="*/ 2235805 h 2488323"/>
                <a:gd name="connsiteX1009" fmla="*/ 1734454 w 4018182"/>
                <a:gd name="connsiteY1009" fmla="*/ 2202627 h 2488323"/>
                <a:gd name="connsiteX1010" fmla="*/ 1821085 w 4018182"/>
                <a:gd name="connsiteY1010" fmla="*/ 2202627 h 2488323"/>
                <a:gd name="connsiteX1011" fmla="*/ 1821085 w 4018182"/>
                <a:gd name="connsiteY1011" fmla="*/ 2235805 h 2488323"/>
                <a:gd name="connsiteX1012" fmla="*/ 1821085 w 4018182"/>
                <a:gd name="connsiteY1012" fmla="*/ 2171293 h 2488323"/>
                <a:gd name="connsiteX1013" fmla="*/ 1734454 w 4018182"/>
                <a:gd name="connsiteY1013" fmla="*/ 2171293 h 2488323"/>
                <a:gd name="connsiteX1014" fmla="*/ 1734454 w 4018182"/>
                <a:gd name="connsiteY1014" fmla="*/ 2138115 h 2488323"/>
                <a:gd name="connsiteX1015" fmla="*/ 1821085 w 4018182"/>
                <a:gd name="connsiteY1015" fmla="*/ 2138115 h 2488323"/>
                <a:gd name="connsiteX1016" fmla="*/ 1821085 w 4018182"/>
                <a:gd name="connsiteY1016" fmla="*/ 2171293 h 2488323"/>
                <a:gd name="connsiteX1017" fmla="*/ 1821085 w 4018182"/>
                <a:gd name="connsiteY1017" fmla="*/ 2099408 h 2488323"/>
                <a:gd name="connsiteX1018" fmla="*/ 1734454 w 4018182"/>
                <a:gd name="connsiteY1018" fmla="*/ 2099408 h 2488323"/>
                <a:gd name="connsiteX1019" fmla="*/ 1734454 w 4018182"/>
                <a:gd name="connsiteY1019" fmla="*/ 1795279 h 2488323"/>
                <a:gd name="connsiteX1020" fmla="*/ 1821085 w 4018182"/>
                <a:gd name="connsiteY1020" fmla="*/ 1795279 h 2488323"/>
                <a:gd name="connsiteX1021" fmla="*/ 1821085 w 4018182"/>
                <a:gd name="connsiteY1021" fmla="*/ 2099408 h 2488323"/>
                <a:gd name="connsiteX1022" fmla="*/ 1821085 w 4018182"/>
                <a:gd name="connsiteY1022" fmla="*/ 1765788 h 2488323"/>
                <a:gd name="connsiteX1023" fmla="*/ 1734454 w 4018182"/>
                <a:gd name="connsiteY1023" fmla="*/ 1765788 h 2488323"/>
                <a:gd name="connsiteX1024" fmla="*/ 1734454 w 4018182"/>
                <a:gd name="connsiteY1024" fmla="*/ 1732610 h 2488323"/>
                <a:gd name="connsiteX1025" fmla="*/ 1821085 w 4018182"/>
                <a:gd name="connsiteY1025" fmla="*/ 1732610 h 2488323"/>
                <a:gd name="connsiteX1026" fmla="*/ 1821085 w 4018182"/>
                <a:gd name="connsiteY1026" fmla="*/ 1765788 h 2488323"/>
                <a:gd name="connsiteX1027" fmla="*/ 1821085 w 4018182"/>
                <a:gd name="connsiteY1027" fmla="*/ 1703119 h 2488323"/>
                <a:gd name="connsiteX1028" fmla="*/ 1734454 w 4018182"/>
                <a:gd name="connsiteY1028" fmla="*/ 1703119 h 2488323"/>
                <a:gd name="connsiteX1029" fmla="*/ 1734454 w 4018182"/>
                <a:gd name="connsiteY1029" fmla="*/ 1398991 h 2488323"/>
                <a:gd name="connsiteX1030" fmla="*/ 1821085 w 4018182"/>
                <a:gd name="connsiteY1030" fmla="*/ 1398991 h 2488323"/>
                <a:gd name="connsiteX1031" fmla="*/ 1821085 w 4018182"/>
                <a:gd name="connsiteY1031" fmla="*/ 1703119 h 2488323"/>
                <a:gd name="connsiteX1032" fmla="*/ 1821085 w 4018182"/>
                <a:gd name="connsiteY1032" fmla="*/ 1362127 h 2488323"/>
                <a:gd name="connsiteX1033" fmla="*/ 1734454 w 4018182"/>
                <a:gd name="connsiteY1033" fmla="*/ 1362127 h 2488323"/>
                <a:gd name="connsiteX1034" fmla="*/ 1734454 w 4018182"/>
                <a:gd name="connsiteY1034" fmla="*/ 1328949 h 2488323"/>
                <a:gd name="connsiteX1035" fmla="*/ 1821085 w 4018182"/>
                <a:gd name="connsiteY1035" fmla="*/ 1328949 h 2488323"/>
                <a:gd name="connsiteX1036" fmla="*/ 1821085 w 4018182"/>
                <a:gd name="connsiteY1036" fmla="*/ 1362127 h 2488323"/>
                <a:gd name="connsiteX1037" fmla="*/ 1821085 w 4018182"/>
                <a:gd name="connsiteY1037" fmla="*/ 1297615 h 2488323"/>
                <a:gd name="connsiteX1038" fmla="*/ 1734454 w 4018182"/>
                <a:gd name="connsiteY1038" fmla="*/ 1297615 h 2488323"/>
                <a:gd name="connsiteX1039" fmla="*/ 1734454 w 4018182"/>
                <a:gd name="connsiteY1039" fmla="*/ 1264437 h 2488323"/>
                <a:gd name="connsiteX1040" fmla="*/ 1821085 w 4018182"/>
                <a:gd name="connsiteY1040" fmla="*/ 1264437 h 2488323"/>
                <a:gd name="connsiteX1041" fmla="*/ 1821085 w 4018182"/>
                <a:gd name="connsiteY1041" fmla="*/ 1297615 h 2488323"/>
                <a:gd name="connsiteX1042" fmla="*/ 1821085 w 4018182"/>
                <a:gd name="connsiteY1042" fmla="*/ 1231259 h 2488323"/>
                <a:gd name="connsiteX1043" fmla="*/ 1734454 w 4018182"/>
                <a:gd name="connsiteY1043" fmla="*/ 1231259 h 2488323"/>
                <a:gd name="connsiteX1044" fmla="*/ 1734454 w 4018182"/>
                <a:gd name="connsiteY1044" fmla="*/ 1198082 h 2488323"/>
                <a:gd name="connsiteX1045" fmla="*/ 1821085 w 4018182"/>
                <a:gd name="connsiteY1045" fmla="*/ 1198082 h 2488323"/>
                <a:gd name="connsiteX1046" fmla="*/ 1821085 w 4018182"/>
                <a:gd name="connsiteY1046" fmla="*/ 1231259 h 2488323"/>
                <a:gd name="connsiteX1047" fmla="*/ 1821085 w 4018182"/>
                <a:gd name="connsiteY1047" fmla="*/ 1166747 h 2488323"/>
                <a:gd name="connsiteX1048" fmla="*/ 1734454 w 4018182"/>
                <a:gd name="connsiteY1048" fmla="*/ 1166747 h 2488323"/>
                <a:gd name="connsiteX1049" fmla="*/ 1734454 w 4018182"/>
                <a:gd name="connsiteY1049" fmla="*/ 1133570 h 2488323"/>
                <a:gd name="connsiteX1050" fmla="*/ 1821085 w 4018182"/>
                <a:gd name="connsiteY1050" fmla="*/ 1133570 h 2488323"/>
                <a:gd name="connsiteX1051" fmla="*/ 1821085 w 4018182"/>
                <a:gd name="connsiteY1051" fmla="*/ 1166747 h 2488323"/>
                <a:gd name="connsiteX1052" fmla="*/ 1821085 w 4018182"/>
                <a:gd name="connsiteY1052" fmla="*/ 1094862 h 2488323"/>
                <a:gd name="connsiteX1053" fmla="*/ 1734454 w 4018182"/>
                <a:gd name="connsiteY1053" fmla="*/ 1094862 h 2488323"/>
                <a:gd name="connsiteX1054" fmla="*/ 1734454 w 4018182"/>
                <a:gd name="connsiteY1054" fmla="*/ 790734 h 2488323"/>
                <a:gd name="connsiteX1055" fmla="*/ 1821085 w 4018182"/>
                <a:gd name="connsiteY1055" fmla="*/ 790734 h 2488323"/>
                <a:gd name="connsiteX1056" fmla="*/ 1821085 w 4018182"/>
                <a:gd name="connsiteY1056" fmla="*/ 1094862 h 2488323"/>
                <a:gd name="connsiteX1057" fmla="*/ 1821085 w 4018182"/>
                <a:gd name="connsiteY1057" fmla="*/ 761243 h 2488323"/>
                <a:gd name="connsiteX1058" fmla="*/ 1734454 w 4018182"/>
                <a:gd name="connsiteY1058" fmla="*/ 761243 h 2488323"/>
                <a:gd name="connsiteX1059" fmla="*/ 1734454 w 4018182"/>
                <a:gd name="connsiteY1059" fmla="*/ 728065 h 2488323"/>
                <a:gd name="connsiteX1060" fmla="*/ 1821085 w 4018182"/>
                <a:gd name="connsiteY1060" fmla="*/ 728065 h 2488323"/>
                <a:gd name="connsiteX1061" fmla="*/ 1821085 w 4018182"/>
                <a:gd name="connsiteY1061" fmla="*/ 761243 h 2488323"/>
                <a:gd name="connsiteX1062" fmla="*/ 1821085 w 4018182"/>
                <a:gd name="connsiteY1062" fmla="*/ 698574 h 2488323"/>
                <a:gd name="connsiteX1063" fmla="*/ 1734454 w 4018182"/>
                <a:gd name="connsiteY1063" fmla="*/ 698574 h 2488323"/>
                <a:gd name="connsiteX1064" fmla="*/ 1734454 w 4018182"/>
                <a:gd name="connsiteY1064" fmla="*/ 394445 h 2488323"/>
                <a:gd name="connsiteX1065" fmla="*/ 1821085 w 4018182"/>
                <a:gd name="connsiteY1065" fmla="*/ 394445 h 2488323"/>
                <a:gd name="connsiteX1066" fmla="*/ 1821085 w 4018182"/>
                <a:gd name="connsiteY1066" fmla="*/ 698574 h 2488323"/>
                <a:gd name="connsiteX1067" fmla="*/ 1821085 w 4018182"/>
                <a:gd name="connsiteY1067" fmla="*/ 364954 h 2488323"/>
                <a:gd name="connsiteX1068" fmla="*/ 1734454 w 4018182"/>
                <a:gd name="connsiteY1068" fmla="*/ 364954 h 2488323"/>
                <a:gd name="connsiteX1069" fmla="*/ 1734454 w 4018182"/>
                <a:gd name="connsiteY1069" fmla="*/ 331776 h 2488323"/>
                <a:gd name="connsiteX1070" fmla="*/ 1821085 w 4018182"/>
                <a:gd name="connsiteY1070" fmla="*/ 331776 h 2488323"/>
                <a:gd name="connsiteX1071" fmla="*/ 1821085 w 4018182"/>
                <a:gd name="connsiteY1071" fmla="*/ 364954 h 2488323"/>
                <a:gd name="connsiteX1072" fmla="*/ 1821085 w 4018182"/>
                <a:gd name="connsiteY1072" fmla="*/ 300442 h 2488323"/>
                <a:gd name="connsiteX1073" fmla="*/ 1734454 w 4018182"/>
                <a:gd name="connsiteY1073" fmla="*/ 300442 h 2488323"/>
                <a:gd name="connsiteX1074" fmla="*/ 1734454 w 4018182"/>
                <a:gd name="connsiteY1074" fmla="*/ 267264 h 2488323"/>
                <a:gd name="connsiteX1075" fmla="*/ 1821085 w 4018182"/>
                <a:gd name="connsiteY1075" fmla="*/ 267264 h 2488323"/>
                <a:gd name="connsiteX1076" fmla="*/ 1821085 w 4018182"/>
                <a:gd name="connsiteY1076" fmla="*/ 300442 h 2488323"/>
                <a:gd name="connsiteX1077" fmla="*/ 1821085 w 4018182"/>
                <a:gd name="connsiteY1077" fmla="*/ 234087 h 2488323"/>
                <a:gd name="connsiteX1078" fmla="*/ 1734454 w 4018182"/>
                <a:gd name="connsiteY1078" fmla="*/ 234087 h 2488323"/>
                <a:gd name="connsiteX1079" fmla="*/ 1734454 w 4018182"/>
                <a:gd name="connsiteY1079" fmla="*/ 200909 h 2488323"/>
                <a:gd name="connsiteX1080" fmla="*/ 1821085 w 4018182"/>
                <a:gd name="connsiteY1080" fmla="*/ 200909 h 2488323"/>
                <a:gd name="connsiteX1081" fmla="*/ 1821085 w 4018182"/>
                <a:gd name="connsiteY1081" fmla="*/ 234087 h 2488323"/>
                <a:gd name="connsiteX1082" fmla="*/ 1821085 w 4018182"/>
                <a:gd name="connsiteY1082" fmla="*/ 169575 h 2488323"/>
                <a:gd name="connsiteX1083" fmla="*/ 1734454 w 4018182"/>
                <a:gd name="connsiteY1083" fmla="*/ 169575 h 2488323"/>
                <a:gd name="connsiteX1084" fmla="*/ 1734454 w 4018182"/>
                <a:gd name="connsiteY1084" fmla="*/ 136397 h 2488323"/>
                <a:gd name="connsiteX1085" fmla="*/ 1821085 w 4018182"/>
                <a:gd name="connsiteY1085" fmla="*/ 136397 h 2488323"/>
                <a:gd name="connsiteX1086" fmla="*/ 1821085 w 4018182"/>
                <a:gd name="connsiteY1086" fmla="*/ 169575 h 2488323"/>
                <a:gd name="connsiteX1087" fmla="*/ 3745389 w 4018182"/>
                <a:gd name="connsiteY1087" fmla="*/ 134554 h 2488323"/>
                <a:gd name="connsiteX1088" fmla="*/ 3832019 w 4018182"/>
                <a:gd name="connsiteY1088" fmla="*/ 134554 h 2488323"/>
                <a:gd name="connsiteX1089" fmla="*/ 3832019 w 4018182"/>
                <a:gd name="connsiteY1089" fmla="*/ 167732 h 2488323"/>
                <a:gd name="connsiteX1090" fmla="*/ 3745389 w 4018182"/>
                <a:gd name="connsiteY1090" fmla="*/ 167732 h 2488323"/>
                <a:gd name="connsiteX1091" fmla="*/ 3745389 w 4018182"/>
                <a:gd name="connsiteY1091" fmla="*/ 134554 h 2488323"/>
                <a:gd name="connsiteX1092" fmla="*/ 3745389 w 4018182"/>
                <a:gd name="connsiteY1092" fmla="*/ 200909 h 2488323"/>
                <a:gd name="connsiteX1093" fmla="*/ 3832019 w 4018182"/>
                <a:gd name="connsiteY1093" fmla="*/ 200909 h 2488323"/>
                <a:gd name="connsiteX1094" fmla="*/ 3832019 w 4018182"/>
                <a:gd name="connsiteY1094" fmla="*/ 234087 h 2488323"/>
                <a:gd name="connsiteX1095" fmla="*/ 3745389 w 4018182"/>
                <a:gd name="connsiteY1095" fmla="*/ 234087 h 2488323"/>
                <a:gd name="connsiteX1096" fmla="*/ 3745389 w 4018182"/>
                <a:gd name="connsiteY1096" fmla="*/ 200909 h 2488323"/>
                <a:gd name="connsiteX1097" fmla="*/ 3745389 w 4018182"/>
                <a:gd name="connsiteY1097" fmla="*/ 267264 h 2488323"/>
                <a:gd name="connsiteX1098" fmla="*/ 3832019 w 4018182"/>
                <a:gd name="connsiteY1098" fmla="*/ 267264 h 2488323"/>
                <a:gd name="connsiteX1099" fmla="*/ 3832019 w 4018182"/>
                <a:gd name="connsiteY1099" fmla="*/ 300442 h 2488323"/>
                <a:gd name="connsiteX1100" fmla="*/ 3745389 w 4018182"/>
                <a:gd name="connsiteY1100" fmla="*/ 300442 h 2488323"/>
                <a:gd name="connsiteX1101" fmla="*/ 3745389 w 4018182"/>
                <a:gd name="connsiteY1101" fmla="*/ 267264 h 2488323"/>
                <a:gd name="connsiteX1102" fmla="*/ 3745389 w 4018182"/>
                <a:gd name="connsiteY1102" fmla="*/ 331776 h 2488323"/>
                <a:gd name="connsiteX1103" fmla="*/ 3832019 w 4018182"/>
                <a:gd name="connsiteY1103" fmla="*/ 331776 h 2488323"/>
                <a:gd name="connsiteX1104" fmla="*/ 3832019 w 4018182"/>
                <a:gd name="connsiteY1104" fmla="*/ 364954 h 2488323"/>
                <a:gd name="connsiteX1105" fmla="*/ 3745389 w 4018182"/>
                <a:gd name="connsiteY1105" fmla="*/ 364954 h 2488323"/>
                <a:gd name="connsiteX1106" fmla="*/ 3745389 w 4018182"/>
                <a:gd name="connsiteY1106" fmla="*/ 331776 h 2488323"/>
                <a:gd name="connsiteX1107" fmla="*/ 3745389 w 4018182"/>
                <a:gd name="connsiteY1107" fmla="*/ 394445 h 2488323"/>
                <a:gd name="connsiteX1108" fmla="*/ 3832019 w 4018182"/>
                <a:gd name="connsiteY1108" fmla="*/ 394445 h 2488323"/>
                <a:gd name="connsiteX1109" fmla="*/ 3832019 w 4018182"/>
                <a:gd name="connsiteY1109" fmla="*/ 698574 h 2488323"/>
                <a:gd name="connsiteX1110" fmla="*/ 3745389 w 4018182"/>
                <a:gd name="connsiteY1110" fmla="*/ 698574 h 2488323"/>
                <a:gd name="connsiteX1111" fmla="*/ 3745389 w 4018182"/>
                <a:gd name="connsiteY1111" fmla="*/ 394445 h 2488323"/>
                <a:gd name="connsiteX1112" fmla="*/ 3745389 w 4018182"/>
                <a:gd name="connsiteY1112" fmla="*/ 728065 h 2488323"/>
                <a:gd name="connsiteX1113" fmla="*/ 3832019 w 4018182"/>
                <a:gd name="connsiteY1113" fmla="*/ 728065 h 2488323"/>
                <a:gd name="connsiteX1114" fmla="*/ 3832019 w 4018182"/>
                <a:gd name="connsiteY1114" fmla="*/ 761243 h 2488323"/>
                <a:gd name="connsiteX1115" fmla="*/ 3745389 w 4018182"/>
                <a:gd name="connsiteY1115" fmla="*/ 761243 h 2488323"/>
                <a:gd name="connsiteX1116" fmla="*/ 3745389 w 4018182"/>
                <a:gd name="connsiteY1116" fmla="*/ 728065 h 2488323"/>
                <a:gd name="connsiteX1117" fmla="*/ 3745389 w 4018182"/>
                <a:gd name="connsiteY1117" fmla="*/ 790734 h 2488323"/>
                <a:gd name="connsiteX1118" fmla="*/ 3832019 w 4018182"/>
                <a:gd name="connsiteY1118" fmla="*/ 790734 h 2488323"/>
                <a:gd name="connsiteX1119" fmla="*/ 3832019 w 4018182"/>
                <a:gd name="connsiteY1119" fmla="*/ 1094862 h 2488323"/>
                <a:gd name="connsiteX1120" fmla="*/ 3745389 w 4018182"/>
                <a:gd name="connsiteY1120" fmla="*/ 1094862 h 2488323"/>
                <a:gd name="connsiteX1121" fmla="*/ 3745389 w 4018182"/>
                <a:gd name="connsiteY1121" fmla="*/ 790734 h 2488323"/>
                <a:gd name="connsiteX1122" fmla="*/ 3745389 w 4018182"/>
                <a:gd name="connsiteY1122" fmla="*/ 1133570 h 2488323"/>
                <a:gd name="connsiteX1123" fmla="*/ 3832019 w 4018182"/>
                <a:gd name="connsiteY1123" fmla="*/ 1133570 h 2488323"/>
                <a:gd name="connsiteX1124" fmla="*/ 3832019 w 4018182"/>
                <a:gd name="connsiteY1124" fmla="*/ 1166747 h 2488323"/>
                <a:gd name="connsiteX1125" fmla="*/ 3745389 w 4018182"/>
                <a:gd name="connsiteY1125" fmla="*/ 1166747 h 2488323"/>
                <a:gd name="connsiteX1126" fmla="*/ 3745389 w 4018182"/>
                <a:gd name="connsiteY1126" fmla="*/ 1133570 h 2488323"/>
                <a:gd name="connsiteX1127" fmla="*/ 3745389 w 4018182"/>
                <a:gd name="connsiteY1127" fmla="*/ 1198082 h 2488323"/>
                <a:gd name="connsiteX1128" fmla="*/ 3832019 w 4018182"/>
                <a:gd name="connsiteY1128" fmla="*/ 1198082 h 2488323"/>
                <a:gd name="connsiteX1129" fmla="*/ 3832019 w 4018182"/>
                <a:gd name="connsiteY1129" fmla="*/ 1231259 h 2488323"/>
                <a:gd name="connsiteX1130" fmla="*/ 3745389 w 4018182"/>
                <a:gd name="connsiteY1130" fmla="*/ 1231259 h 2488323"/>
                <a:gd name="connsiteX1131" fmla="*/ 3745389 w 4018182"/>
                <a:gd name="connsiteY1131" fmla="*/ 1198082 h 2488323"/>
                <a:gd name="connsiteX1132" fmla="*/ 3745389 w 4018182"/>
                <a:gd name="connsiteY1132" fmla="*/ 1264437 h 2488323"/>
                <a:gd name="connsiteX1133" fmla="*/ 3832019 w 4018182"/>
                <a:gd name="connsiteY1133" fmla="*/ 1264437 h 2488323"/>
                <a:gd name="connsiteX1134" fmla="*/ 3832019 w 4018182"/>
                <a:gd name="connsiteY1134" fmla="*/ 1297615 h 2488323"/>
                <a:gd name="connsiteX1135" fmla="*/ 3745389 w 4018182"/>
                <a:gd name="connsiteY1135" fmla="*/ 1297615 h 2488323"/>
                <a:gd name="connsiteX1136" fmla="*/ 3745389 w 4018182"/>
                <a:gd name="connsiteY1136" fmla="*/ 1264437 h 2488323"/>
                <a:gd name="connsiteX1137" fmla="*/ 3605306 w 4018182"/>
                <a:gd name="connsiteY1137" fmla="*/ 134554 h 2488323"/>
                <a:gd name="connsiteX1138" fmla="*/ 3691936 w 4018182"/>
                <a:gd name="connsiteY1138" fmla="*/ 134554 h 2488323"/>
                <a:gd name="connsiteX1139" fmla="*/ 3691936 w 4018182"/>
                <a:gd name="connsiteY1139" fmla="*/ 167732 h 2488323"/>
                <a:gd name="connsiteX1140" fmla="*/ 3605306 w 4018182"/>
                <a:gd name="connsiteY1140" fmla="*/ 167732 h 2488323"/>
                <a:gd name="connsiteX1141" fmla="*/ 3605306 w 4018182"/>
                <a:gd name="connsiteY1141" fmla="*/ 134554 h 2488323"/>
                <a:gd name="connsiteX1142" fmla="*/ 3605306 w 4018182"/>
                <a:gd name="connsiteY1142" fmla="*/ 200909 h 2488323"/>
                <a:gd name="connsiteX1143" fmla="*/ 3691936 w 4018182"/>
                <a:gd name="connsiteY1143" fmla="*/ 200909 h 2488323"/>
                <a:gd name="connsiteX1144" fmla="*/ 3691936 w 4018182"/>
                <a:gd name="connsiteY1144" fmla="*/ 234087 h 2488323"/>
                <a:gd name="connsiteX1145" fmla="*/ 3605306 w 4018182"/>
                <a:gd name="connsiteY1145" fmla="*/ 234087 h 2488323"/>
                <a:gd name="connsiteX1146" fmla="*/ 3605306 w 4018182"/>
                <a:gd name="connsiteY1146" fmla="*/ 200909 h 2488323"/>
                <a:gd name="connsiteX1147" fmla="*/ 3605306 w 4018182"/>
                <a:gd name="connsiteY1147" fmla="*/ 267264 h 2488323"/>
                <a:gd name="connsiteX1148" fmla="*/ 3691936 w 4018182"/>
                <a:gd name="connsiteY1148" fmla="*/ 267264 h 2488323"/>
                <a:gd name="connsiteX1149" fmla="*/ 3691936 w 4018182"/>
                <a:gd name="connsiteY1149" fmla="*/ 300442 h 2488323"/>
                <a:gd name="connsiteX1150" fmla="*/ 3605306 w 4018182"/>
                <a:gd name="connsiteY1150" fmla="*/ 300442 h 2488323"/>
                <a:gd name="connsiteX1151" fmla="*/ 3605306 w 4018182"/>
                <a:gd name="connsiteY1151" fmla="*/ 267264 h 2488323"/>
                <a:gd name="connsiteX1152" fmla="*/ 3605306 w 4018182"/>
                <a:gd name="connsiteY1152" fmla="*/ 331776 h 2488323"/>
                <a:gd name="connsiteX1153" fmla="*/ 3691936 w 4018182"/>
                <a:gd name="connsiteY1153" fmla="*/ 331776 h 2488323"/>
                <a:gd name="connsiteX1154" fmla="*/ 3691936 w 4018182"/>
                <a:gd name="connsiteY1154" fmla="*/ 364954 h 2488323"/>
                <a:gd name="connsiteX1155" fmla="*/ 3605306 w 4018182"/>
                <a:gd name="connsiteY1155" fmla="*/ 364954 h 2488323"/>
                <a:gd name="connsiteX1156" fmla="*/ 3605306 w 4018182"/>
                <a:gd name="connsiteY1156" fmla="*/ 331776 h 2488323"/>
                <a:gd name="connsiteX1157" fmla="*/ 3605306 w 4018182"/>
                <a:gd name="connsiteY1157" fmla="*/ 394445 h 2488323"/>
                <a:gd name="connsiteX1158" fmla="*/ 3691936 w 4018182"/>
                <a:gd name="connsiteY1158" fmla="*/ 394445 h 2488323"/>
                <a:gd name="connsiteX1159" fmla="*/ 3691936 w 4018182"/>
                <a:gd name="connsiteY1159" fmla="*/ 698574 h 2488323"/>
                <a:gd name="connsiteX1160" fmla="*/ 3605306 w 4018182"/>
                <a:gd name="connsiteY1160" fmla="*/ 698574 h 2488323"/>
                <a:gd name="connsiteX1161" fmla="*/ 3605306 w 4018182"/>
                <a:gd name="connsiteY1161" fmla="*/ 394445 h 2488323"/>
                <a:gd name="connsiteX1162" fmla="*/ 3605306 w 4018182"/>
                <a:gd name="connsiteY1162" fmla="*/ 728065 h 2488323"/>
                <a:gd name="connsiteX1163" fmla="*/ 3691936 w 4018182"/>
                <a:gd name="connsiteY1163" fmla="*/ 728065 h 2488323"/>
                <a:gd name="connsiteX1164" fmla="*/ 3691936 w 4018182"/>
                <a:gd name="connsiteY1164" fmla="*/ 761243 h 2488323"/>
                <a:gd name="connsiteX1165" fmla="*/ 3605306 w 4018182"/>
                <a:gd name="connsiteY1165" fmla="*/ 761243 h 2488323"/>
                <a:gd name="connsiteX1166" fmla="*/ 3605306 w 4018182"/>
                <a:gd name="connsiteY1166" fmla="*/ 728065 h 2488323"/>
                <a:gd name="connsiteX1167" fmla="*/ 3605306 w 4018182"/>
                <a:gd name="connsiteY1167" fmla="*/ 790734 h 2488323"/>
                <a:gd name="connsiteX1168" fmla="*/ 3691936 w 4018182"/>
                <a:gd name="connsiteY1168" fmla="*/ 790734 h 2488323"/>
                <a:gd name="connsiteX1169" fmla="*/ 3691936 w 4018182"/>
                <a:gd name="connsiteY1169" fmla="*/ 1094862 h 2488323"/>
                <a:gd name="connsiteX1170" fmla="*/ 3605306 w 4018182"/>
                <a:gd name="connsiteY1170" fmla="*/ 1094862 h 2488323"/>
                <a:gd name="connsiteX1171" fmla="*/ 3605306 w 4018182"/>
                <a:gd name="connsiteY1171" fmla="*/ 790734 h 2488323"/>
                <a:gd name="connsiteX1172" fmla="*/ 3605306 w 4018182"/>
                <a:gd name="connsiteY1172" fmla="*/ 1133570 h 2488323"/>
                <a:gd name="connsiteX1173" fmla="*/ 3691936 w 4018182"/>
                <a:gd name="connsiteY1173" fmla="*/ 1133570 h 2488323"/>
                <a:gd name="connsiteX1174" fmla="*/ 3691936 w 4018182"/>
                <a:gd name="connsiteY1174" fmla="*/ 1166747 h 2488323"/>
                <a:gd name="connsiteX1175" fmla="*/ 3605306 w 4018182"/>
                <a:gd name="connsiteY1175" fmla="*/ 1166747 h 2488323"/>
                <a:gd name="connsiteX1176" fmla="*/ 3605306 w 4018182"/>
                <a:gd name="connsiteY1176" fmla="*/ 1133570 h 2488323"/>
                <a:gd name="connsiteX1177" fmla="*/ 3605306 w 4018182"/>
                <a:gd name="connsiteY1177" fmla="*/ 1198082 h 2488323"/>
                <a:gd name="connsiteX1178" fmla="*/ 3691936 w 4018182"/>
                <a:gd name="connsiteY1178" fmla="*/ 1198082 h 2488323"/>
                <a:gd name="connsiteX1179" fmla="*/ 3691936 w 4018182"/>
                <a:gd name="connsiteY1179" fmla="*/ 1231259 h 2488323"/>
                <a:gd name="connsiteX1180" fmla="*/ 3605306 w 4018182"/>
                <a:gd name="connsiteY1180" fmla="*/ 1231259 h 2488323"/>
                <a:gd name="connsiteX1181" fmla="*/ 3605306 w 4018182"/>
                <a:gd name="connsiteY1181" fmla="*/ 1198082 h 2488323"/>
                <a:gd name="connsiteX1182" fmla="*/ 3605306 w 4018182"/>
                <a:gd name="connsiteY1182" fmla="*/ 1264437 h 2488323"/>
                <a:gd name="connsiteX1183" fmla="*/ 3691936 w 4018182"/>
                <a:gd name="connsiteY1183" fmla="*/ 1264437 h 2488323"/>
                <a:gd name="connsiteX1184" fmla="*/ 3691936 w 4018182"/>
                <a:gd name="connsiteY1184" fmla="*/ 1297615 h 2488323"/>
                <a:gd name="connsiteX1185" fmla="*/ 3605306 w 4018182"/>
                <a:gd name="connsiteY1185" fmla="*/ 1297615 h 2488323"/>
                <a:gd name="connsiteX1186" fmla="*/ 3605306 w 4018182"/>
                <a:gd name="connsiteY1186" fmla="*/ 1264437 h 2488323"/>
                <a:gd name="connsiteX1187" fmla="*/ 3465222 w 4018182"/>
                <a:gd name="connsiteY1187" fmla="*/ 134554 h 2488323"/>
                <a:gd name="connsiteX1188" fmla="*/ 3551852 w 4018182"/>
                <a:gd name="connsiteY1188" fmla="*/ 134554 h 2488323"/>
                <a:gd name="connsiteX1189" fmla="*/ 3551852 w 4018182"/>
                <a:gd name="connsiteY1189" fmla="*/ 167732 h 2488323"/>
                <a:gd name="connsiteX1190" fmla="*/ 3465222 w 4018182"/>
                <a:gd name="connsiteY1190" fmla="*/ 167732 h 2488323"/>
                <a:gd name="connsiteX1191" fmla="*/ 3465222 w 4018182"/>
                <a:gd name="connsiteY1191" fmla="*/ 134554 h 2488323"/>
                <a:gd name="connsiteX1192" fmla="*/ 3465222 w 4018182"/>
                <a:gd name="connsiteY1192" fmla="*/ 200909 h 2488323"/>
                <a:gd name="connsiteX1193" fmla="*/ 3551852 w 4018182"/>
                <a:gd name="connsiteY1193" fmla="*/ 200909 h 2488323"/>
                <a:gd name="connsiteX1194" fmla="*/ 3551852 w 4018182"/>
                <a:gd name="connsiteY1194" fmla="*/ 234087 h 2488323"/>
                <a:gd name="connsiteX1195" fmla="*/ 3465222 w 4018182"/>
                <a:gd name="connsiteY1195" fmla="*/ 234087 h 2488323"/>
                <a:gd name="connsiteX1196" fmla="*/ 3465222 w 4018182"/>
                <a:gd name="connsiteY1196" fmla="*/ 200909 h 2488323"/>
                <a:gd name="connsiteX1197" fmla="*/ 3465222 w 4018182"/>
                <a:gd name="connsiteY1197" fmla="*/ 267264 h 2488323"/>
                <a:gd name="connsiteX1198" fmla="*/ 3551852 w 4018182"/>
                <a:gd name="connsiteY1198" fmla="*/ 267264 h 2488323"/>
                <a:gd name="connsiteX1199" fmla="*/ 3551852 w 4018182"/>
                <a:gd name="connsiteY1199" fmla="*/ 300442 h 2488323"/>
                <a:gd name="connsiteX1200" fmla="*/ 3465222 w 4018182"/>
                <a:gd name="connsiteY1200" fmla="*/ 300442 h 2488323"/>
                <a:gd name="connsiteX1201" fmla="*/ 3465222 w 4018182"/>
                <a:gd name="connsiteY1201" fmla="*/ 267264 h 2488323"/>
                <a:gd name="connsiteX1202" fmla="*/ 3465222 w 4018182"/>
                <a:gd name="connsiteY1202" fmla="*/ 331776 h 2488323"/>
                <a:gd name="connsiteX1203" fmla="*/ 3551852 w 4018182"/>
                <a:gd name="connsiteY1203" fmla="*/ 331776 h 2488323"/>
                <a:gd name="connsiteX1204" fmla="*/ 3551852 w 4018182"/>
                <a:gd name="connsiteY1204" fmla="*/ 364954 h 2488323"/>
                <a:gd name="connsiteX1205" fmla="*/ 3465222 w 4018182"/>
                <a:gd name="connsiteY1205" fmla="*/ 364954 h 2488323"/>
                <a:gd name="connsiteX1206" fmla="*/ 3465222 w 4018182"/>
                <a:gd name="connsiteY1206" fmla="*/ 331776 h 2488323"/>
                <a:gd name="connsiteX1207" fmla="*/ 3465222 w 4018182"/>
                <a:gd name="connsiteY1207" fmla="*/ 394445 h 2488323"/>
                <a:gd name="connsiteX1208" fmla="*/ 3551852 w 4018182"/>
                <a:gd name="connsiteY1208" fmla="*/ 394445 h 2488323"/>
                <a:gd name="connsiteX1209" fmla="*/ 3551852 w 4018182"/>
                <a:gd name="connsiteY1209" fmla="*/ 698574 h 2488323"/>
                <a:gd name="connsiteX1210" fmla="*/ 3465222 w 4018182"/>
                <a:gd name="connsiteY1210" fmla="*/ 698574 h 2488323"/>
                <a:gd name="connsiteX1211" fmla="*/ 3465222 w 4018182"/>
                <a:gd name="connsiteY1211" fmla="*/ 394445 h 2488323"/>
                <a:gd name="connsiteX1212" fmla="*/ 3465222 w 4018182"/>
                <a:gd name="connsiteY1212" fmla="*/ 728065 h 2488323"/>
                <a:gd name="connsiteX1213" fmla="*/ 3551852 w 4018182"/>
                <a:gd name="connsiteY1213" fmla="*/ 728065 h 2488323"/>
                <a:gd name="connsiteX1214" fmla="*/ 3551852 w 4018182"/>
                <a:gd name="connsiteY1214" fmla="*/ 761243 h 2488323"/>
                <a:gd name="connsiteX1215" fmla="*/ 3465222 w 4018182"/>
                <a:gd name="connsiteY1215" fmla="*/ 761243 h 2488323"/>
                <a:gd name="connsiteX1216" fmla="*/ 3465222 w 4018182"/>
                <a:gd name="connsiteY1216" fmla="*/ 728065 h 2488323"/>
                <a:gd name="connsiteX1217" fmla="*/ 3465222 w 4018182"/>
                <a:gd name="connsiteY1217" fmla="*/ 790734 h 2488323"/>
                <a:gd name="connsiteX1218" fmla="*/ 3551852 w 4018182"/>
                <a:gd name="connsiteY1218" fmla="*/ 790734 h 2488323"/>
                <a:gd name="connsiteX1219" fmla="*/ 3551852 w 4018182"/>
                <a:gd name="connsiteY1219" fmla="*/ 1094862 h 2488323"/>
                <a:gd name="connsiteX1220" fmla="*/ 3465222 w 4018182"/>
                <a:gd name="connsiteY1220" fmla="*/ 1094862 h 2488323"/>
                <a:gd name="connsiteX1221" fmla="*/ 3465222 w 4018182"/>
                <a:gd name="connsiteY1221" fmla="*/ 790734 h 2488323"/>
                <a:gd name="connsiteX1222" fmla="*/ 3465222 w 4018182"/>
                <a:gd name="connsiteY1222" fmla="*/ 1133570 h 2488323"/>
                <a:gd name="connsiteX1223" fmla="*/ 3551852 w 4018182"/>
                <a:gd name="connsiteY1223" fmla="*/ 1133570 h 2488323"/>
                <a:gd name="connsiteX1224" fmla="*/ 3551852 w 4018182"/>
                <a:gd name="connsiteY1224" fmla="*/ 1166747 h 2488323"/>
                <a:gd name="connsiteX1225" fmla="*/ 3465222 w 4018182"/>
                <a:gd name="connsiteY1225" fmla="*/ 1166747 h 2488323"/>
                <a:gd name="connsiteX1226" fmla="*/ 3465222 w 4018182"/>
                <a:gd name="connsiteY1226" fmla="*/ 1133570 h 2488323"/>
                <a:gd name="connsiteX1227" fmla="*/ 3465222 w 4018182"/>
                <a:gd name="connsiteY1227" fmla="*/ 1198082 h 2488323"/>
                <a:gd name="connsiteX1228" fmla="*/ 3551852 w 4018182"/>
                <a:gd name="connsiteY1228" fmla="*/ 1198082 h 2488323"/>
                <a:gd name="connsiteX1229" fmla="*/ 3551852 w 4018182"/>
                <a:gd name="connsiteY1229" fmla="*/ 1231259 h 2488323"/>
                <a:gd name="connsiteX1230" fmla="*/ 3465222 w 4018182"/>
                <a:gd name="connsiteY1230" fmla="*/ 1231259 h 2488323"/>
                <a:gd name="connsiteX1231" fmla="*/ 3465222 w 4018182"/>
                <a:gd name="connsiteY1231" fmla="*/ 1198082 h 2488323"/>
                <a:gd name="connsiteX1232" fmla="*/ 3465222 w 4018182"/>
                <a:gd name="connsiteY1232" fmla="*/ 1264437 h 2488323"/>
                <a:gd name="connsiteX1233" fmla="*/ 3551852 w 4018182"/>
                <a:gd name="connsiteY1233" fmla="*/ 1264437 h 2488323"/>
                <a:gd name="connsiteX1234" fmla="*/ 3551852 w 4018182"/>
                <a:gd name="connsiteY1234" fmla="*/ 1297615 h 2488323"/>
                <a:gd name="connsiteX1235" fmla="*/ 3465222 w 4018182"/>
                <a:gd name="connsiteY1235" fmla="*/ 1297615 h 2488323"/>
                <a:gd name="connsiteX1236" fmla="*/ 3465222 w 4018182"/>
                <a:gd name="connsiteY1236" fmla="*/ 1264437 h 2488323"/>
                <a:gd name="connsiteX1237" fmla="*/ 3325139 w 4018182"/>
                <a:gd name="connsiteY1237" fmla="*/ 134554 h 2488323"/>
                <a:gd name="connsiteX1238" fmla="*/ 3411769 w 4018182"/>
                <a:gd name="connsiteY1238" fmla="*/ 134554 h 2488323"/>
                <a:gd name="connsiteX1239" fmla="*/ 3411769 w 4018182"/>
                <a:gd name="connsiteY1239" fmla="*/ 167732 h 2488323"/>
                <a:gd name="connsiteX1240" fmla="*/ 3325139 w 4018182"/>
                <a:gd name="connsiteY1240" fmla="*/ 167732 h 2488323"/>
                <a:gd name="connsiteX1241" fmla="*/ 3325139 w 4018182"/>
                <a:gd name="connsiteY1241" fmla="*/ 134554 h 2488323"/>
                <a:gd name="connsiteX1242" fmla="*/ 3325139 w 4018182"/>
                <a:gd name="connsiteY1242" fmla="*/ 200909 h 2488323"/>
                <a:gd name="connsiteX1243" fmla="*/ 3411769 w 4018182"/>
                <a:gd name="connsiteY1243" fmla="*/ 200909 h 2488323"/>
                <a:gd name="connsiteX1244" fmla="*/ 3411769 w 4018182"/>
                <a:gd name="connsiteY1244" fmla="*/ 234087 h 2488323"/>
                <a:gd name="connsiteX1245" fmla="*/ 3325139 w 4018182"/>
                <a:gd name="connsiteY1245" fmla="*/ 234087 h 2488323"/>
                <a:gd name="connsiteX1246" fmla="*/ 3325139 w 4018182"/>
                <a:gd name="connsiteY1246" fmla="*/ 200909 h 2488323"/>
                <a:gd name="connsiteX1247" fmla="*/ 3325139 w 4018182"/>
                <a:gd name="connsiteY1247" fmla="*/ 267264 h 2488323"/>
                <a:gd name="connsiteX1248" fmla="*/ 3411769 w 4018182"/>
                <a:gd name="connsiteY1248" fmla="*/ 267264 h 2488323"/>
                <a:gd name="connsiteX1249" fmla="*/ 3411769 w 4018182"/>
                <a:gd name="connsiteY1249" fmla="*/ 300442 h 2488323"/>
                <a:gd name="connsiteX1250" fmla="*/ 3325139 w 4018182"/>
                <a:gd name="connsiteY1250" fmla="*/ 300442 h 2488323"/>
                <a:gd name="connsiteX1251" fmla="*/ 3325139 w 4018182"/>
                <a:gd name="connsiteY1251" fmla="*/ 267264 h 2488323"/>
                <a:gd name="connsiteX1252" fmla="*/ 3325139 w 4018182"/>
                <a:gd name="connsiteY1252" fmla="*/ 331776 h 2488323"/>
                <a:gd name="connsiteX1253" fmla="*/ 3411769 w 4018182"/>
                <a:gd name="connsiteY1253" fmla="*/ 331776 h 2488323"/>
                <a:gd name="connsiteX1254" fmla="*/ 3411769 w 4018182"/>
                <a:gd name="connsiteY1254" fmla="*/ 364954 h 2488323"/>
                <a:gd name="connsiteX1255" fmla="*/ 3325139 w 4018182"/>
                <a:gd name="connsiteY1255" fmla="*/ 364954 h 2488323"/>
                <a:gd name="connsiteX1256" fmla="*/ 3325139 w 4018182"/>
                <a:gd name="connsiteY1256" fmla="*/ 331776 h 2488323"/>
                <a:gd name="connsiteX1257" fmla="*/ 3325139 w 4018182"/>
                <a:gd name="connsiteY1257" fmla="*/ 394445 h 2488323"/>
                <a:gd name="connsiteX1258" fmla="*/ 3411769 w 4018182"/>
                <a:gd name="connsiteY1258" fmla="*/ 394445 h 2488323"/>
                <a:gd name="connsiteX1259" fmla="*/ 3411769 w 4018182"/>
                <a:gd name="connsiteY1259" fmla="*/ 698574 h 2488323"/>
                <a:gd name="connsiteX1260" fmla="*/ 3325139 w 4018182"/>
                <a:gd name="connsiteY1260" fmla="*/ 698574 h 2488323"/>
                <a:gd name="connsiteX1261" fmla="*/ 3325139 w 4018182"/>
                <a:gd name="connsiteY1261" fmla="*/ 394445 h 2488323"/>
                <a:gd name="connsiteX1262" fmla="*/ 3325139 w 4018182"/>
                <a:gd name="connsiteY1262" fmla="*/ 728065 h 2488323"/>
                <a:gd name="connsiteX1263" fmla="*/ 3411769 w 4018182"/>
                <a:gd name="connsiteY1263" fmla="*/ 728065 h 2488323"/>
                <a:gd name="connsiteX1264" fmla="*/ 3411769 w 4018182"/>
                <a:gd name="connsiteY1264" fmla="*/ 761243 h 2488323"/>
                <a:gd name="connsiteX1265" fmla="*/ 3325139 w 4018182"/>
                <a:gd name="connsiteY1265" fmla="*/ 761243 h 2488323"/>
                <a:gd name="connsiteX1266" fmla="*/ 3325139 w 4018182"/>
                <a:gd name="connsiteY1266" fmla="*/ 728065 h 2488323"/>
                <a:gd name="connsiteX1267" fmla="*/ 3325139 w 4018182"/>
                <a:gd name="connsiteY1267" fmla="*/ 790734 h 2488323"/>
                <a:gd name="connsiteX1268" fmla="*/ 3411769 w 4018182"/>
                <a:gd name="connsiteY1268" fmla="*/ 790734 h 2488323"/>
                <a:gd name="connsiteX1269" fmla="*/ 3411769 w 4018182"/>
                <a:gd name="connsiteY1269" fmla="*/ 1094862 h 2488323"/>
                <a:gd name="connsiteX1270" fmla="*/ 3325139 w 4018182"/>
                <a:gd name="connsiteY1270" fmla="*/ 1094862 h 2488323"/>
                <a:gd name="connsiteX1271" fmla="*/ 3325139 w 4018182"/>
                <a:gd name="connsiteY1271" fmla="*/ 790734 h 2488323"/>
                <a:gd name="connsiteX1272" fmla="*/ 3325139 w 4018182"/>
                <a:gd name="connsiteY1272" fmla="*/ 1133570 h 2488323"/>
                <a:gd name="connsiteX1273" fmla="*/ 3411769 w 4018182"/>
                <a:gd name="connsiteY1273" fmla="*/ 1133570 h 2488323"/>
                <a:gd name="connsiteX1274" fmla="*/ 3411769 w 4018182"/>
                <a:gd name="connsiteY1274" fmla="*/ 1166747 h 2488323"/>
                <a:gd name="connsiteX1275" fmla="*/ 3325139 w 4018182"/>
                <a:gd name="connsiteY1275" fmla="*/ 1166747 h 2488323"/>
                <a:gd name="connsiteX1276" fmla="*/ 3325139 w 4018182"/>
                <a:gd name="connsiteY1276" fmla="*/ 1133570 h 2488323"/>
                <a:gd name="connsiteX1277" fmla="*/ 3325139 w 4018182"/>
                <a:gd name="connsiteY1277" fmla="*/ 1198082 h 2488323"/>
                <a:gd name="connsiteX1278" fmla="*/ 3411769 w 4018182"/>
                <a:gd name="connsiteY1278" fmla="*/ 1198082 h 2488323"/>
                <a:gd name="connsiteX1279" fmla="*/ 3411769 w 4018182"/>
                <a:gd name="connsiteY1279" fmla="*/ 1231259 h 2488323"/>
                <a:gd name="connsiteX1280" fmla="*/ 3325139 w 4018182"/>
                <a:gd name="connsiteY1280" fmla="*/ 1231259 h 2488323"/>
                <a:gd name="connsiteX1281" fmla="*/ 3325139 w 4018182"/>
                <a:gd name="connsiteY1281" fmla="*/ 1198082 h 2488323"/>
                <a:gd name="connsiteX1282" fmla="*/ 3325139 w 4018182"/>
                <a:gd name="connsiteY1282" fmla="*/ 1264437 h 2488323"/>
                <a:gd name="connsiteX1283" fmla="*/ 3411769 w 4018182"/>
                <a:gd name="connsiteY1283" fmla="*/ 1264437 h 2488323"/>
                <a:gd name="connsiteX1284" fmla="*/ 3411769 w 4018182"/>
                <a:gd name="connsiteY1284" fmla="*/ 1297615 h 2488323"/>
                <a:gd name="connsiteX1285" fmla="*/ 3325139 w 4018182"/>
                <a:gd name="connsiteY1285" fmla="*/ 1297615 h 2488323"/>
                <a:gd name="connsiteX1286" fmla="*/ 3325139 w 4018182"/>
                <a:gd name="connsiteY1286" fmla="*/ 1264437 h 2488323"/>
                <a:gd name="connsiteX1287" fmla="*/ 3183212 w 4018182"/>
                <a:gd name="connsiteY1287" fmla="*/ 134554 h 2488323"/>
                <a:gd name="connsiteX1288" fmla="*/ 3269842 w 4018182"/>
                <a:gd name="connsiteY1288" fmla="*/ 134554 h 2488323"/>
                <a:gd name="connsiteX1289" fmla="*/ 3269842 w 4018182"/>
                <a:gd name="connsiteY1289" fmla="*/ 167732 h 2488323"/>
                <a:gd name="connsiteX1290" fmla="*/ 3183212 w 4018182"/>
                <a:gd name="connsiteY1290" fmla="*/ 167732 h 2488323"/>
                <a:gd name="connsiteX1291" fmla="*/ 3183212 w 4018182"/>
                <a:gd name="connsiteY1291" fmla="*/ 134554 h 2488323"/>
                <a:gd name="connsiteX1292" fmla="*/ 3183212 w 4018182"/>
                <a:gd name="connsiteY1292" fmla="*/ 200909 h 2488323"/>
                <a:gd name="connsiteX1293" fmla="*/ 3269842 w 4018182"/>
                <a:gd name="connsiteY1293" fmla="*/ 200909 h 2488323"/>
                <a:gd name="connsiteX1294" fmla="*/ 3269842 w 4018182"/>
                <a:gd name="connsiteY1294" fmla="*/ 234087 h 2488323"/>
                <a:gd name="connsiteX1295" fmla="*/ 3183212 w 4018182"/>
                <a:gd name="connsiteY1295" fmla="*/ 234087 h 2488323"/>
                <a:gd name="connsiteX1296" fmla="*/ 3183212 w 4018182"/>
                <a:gd name="connsiteY1296" fmla="*/ 200909 h 2488323"/>
                <a:gd name="connsiteX1297" fmla="*/ 3183212 w 4018182"/>
                <a:gd name="connsiteY1297" fmla="*/ 267264 h 2488323"/>
                <a:gd name="connsiteX1298" fmla="*/ 3269842 w 4018182"/>
                <a:gd name="connsiteY1298" fmla="*/ 267264 h 2488323"/>
                <a:gd name="connsiteX1299" fmla="*/ 3269842 w 4018182"/>
                <a:gd name="connsiteY1299" fmla="*/ 300442 h 2488323"/>
                <a:gd name="connsiteX1300" fmla="*/ 3183212 w 4018182"/>
                <a:gd name="connsiteY1300" fmla="*/ 300442 h 2488323"/>
                <a:gd name="connsiteX1301" fmla="*/ 3183212 w 4018182"/>
                <a:gd name="connsiteY1301" fmla="*/ 267264 h 2488323"/>
                <a:gd name="connsiteX1302" fmla="*/ 3183212 w 4018182"/>
                <a:gd name="connsiteY1302" fmla="*/ 331776 h 2488323"/>
                <a:gd name="connsiteX1303" fmla="*/ 3269842 w 4018182"/>
                <a:gd name="connsiteY1303" fmla="*/ 331776 h 2488323"/>
                <a:gd name="connsiteX1304" fmla="*/ 3269842 w 4018182"/>
                <a:gd name="connsiteY1304" fmla="*/ 364954 h 2488323"/>
                <a:gd name="connsiteX1305" fmla="*/ 3183212 w 4018182"/>
                <a:gd name="connsiteY1305" fmla="*/ 364954 h 2488323"/>
                <a:gd name="connsiteX1306" fmla="*/ 3183212 w 4018182"/>
                <a:gd name="connsiteY1306" fmla="*/ 331776 h 2488323"/>
                <a:gd name="connsiteX1307" fmla="*/ 3183212 w 4018182"/>
                <a:gd name="connsiteY1307" fmla="*/ 394445 h 2488323"/>
                <a:gd name="connsiteX1308" fmla="*/ 3269842 w 4018182"/>
                <a:gd name="connsiteY1308" fmla="*/ 394445 h 2488323"/>
                <a:gd name="connsiteX1309" fmla="*/ 3269842 w 4018182"/>
                <a:gd name="connsiteY1309" fmla="*/ 698574 h 2488323"/>
                <a:gd name="connsiteX1310" fmla="*/ 3183212 w 4018182"/>
                <a:gd name="connsiteY1310" fmla="*/ 698574 h 2488323"/>
                <a:gd name="connsiteX1311" fmla="*/ 3183212 w 4018182"/>
                <a:gd name="connsiteY1311" fmla="*/ 394445 h 2488323"/>
                <a:gd name="connsiteX1312" fmla="*/ 3183212 w 4018182"/>
                <a:gd name="connsiteY1312" fmla="*/ 728065 h 2488323"/>
                <a:gd name="connsiteX1313" fmla="*/ 3269842 w 4018182"/>
                <a:gd name="connsiteY1313" fmla="*/ 728065 h 2488323"/>
                <a:gd name="connsiteX1314" fmla="*/ 3269842 w 4018182"/>
                <a:gd name="connsiteY1314" fmla="*/ 761243 h 2488323"/>
                <a:gd name="connsiteX1315" fmla="*/ 3183212 w 4018182"/>
                <a:gd name="connsiteY1315" fmla="*/ 761243 h 2488323"/>
                <a:gd name="connsiteX1316" fmla="*/ 3183212 w 4018182"/>
                <a:gd name="connsiteY1316" fmla="*/ 728065 h 2488323"/>
                <a:gd name="connsiteX1317" fmla="*/ 3183212 w 4018182"/>
                <a:gd name="connsiteY1317" fmla="*/ 790734 h 2488323"/>
                <a:gd name="connsiteX1318" fmla="*/ 3269842 w 4018182"/>
                <a:gd name="connsiteY1318" fmla="*/ 790734 h 2488323"/>
                <a:gd name="connsiteX1319" fmla="*/ 3269842 w 4018182"/>
                <a:gd name="connsiteY1319" fmla="*/ 1094862 h 2488323"/>
                <a:gd name="connsiteX1320" fmla="*/ 3183212 w 4018182"/>
                <a:gd name="connsiteY1320" fmla="*/ 1094862 h 2488323"/>
                <a:gd name="connsiteX1321" fmla="*/ 3183212 w 4018182"/>
                <a:gd name="connsiteY1321" fmla="*/ 790734 h 2488323"/>
                <a:gd name="connsiteX1322" fmla="*/ 3183212 w 4018182"/>
                <a:gd name="connsiteY1322" fmla="*/ 1133570 h 2488323"/>
                <a:gd name="connsiteX1323" fmla="*/ 3269842 w 4018182"/>
                <a:gd name="connsiteY1323" fmla="*/ 1133570 h 2488323"/>
                <a:gd name="connsiteX1324" fmla="*/ 3269842 w 4018182"/>
                <a:gd name="connsiteY1324" fmla="*/ 1166747 h 2488323"/>
                <a:gd name="connsiteX1325" fmla="*/ 3183212 w 4018182"/>
                <a:gd name="connsiteY1325" fmla="*/ 1166747 h 2488323"/>
                <a:gd name="connsiteX1326" fmla="*/ 3183212 w 4018182"/>
                <a:gd name="connsiteY1326" fmla="*/ 1133570 h 2488323"/>
                <a:gd name="connsiteX1327" fmla="*/ 3183212 w 4018182"/>
                <a:gd name="connsiteY1327" fmla="*/ 1198082 h 2488323"/>
                <a:gd name="connsiteX1328" fmla="*/ 3269842 w 4018182"/>
                <a:gd name="connsiteY1328" fmla="*/ 1198082 h 2488323"/>
                <a:gd name="connsiteX1329" fmla="*/ 3269842 w 4018182"/>
                <a:gd name="connsiteY1329" fmla="*/ 1231259 h 2488323"/>
                <a:gd name="connsiteX1330" fmla="*/ 3183212 w 4018182"/>
                <a:gd name="connsiteY1330" fmla="*/ 1231259 h 2488323"/>
                <a:gd name="connsiteX1331" fmla="*/ 3183212 w 4018182"/>
                <a:gd name="connsiteY1331" fmla="*/ 1198082 h 2488323"/>
                <a:gd name="connsiteX1332" fmla="*/ 3183212 w 4018182"/>
                <a:gd name="connsiteY1332" fmla="*/ 1264437 h 2488323"/>
                <a:gd name="connsiteX1333" fmla="*/ 3269842 w 4018182"/>
                <a:gd name="connsiteY1333" fmla="*/ 1264437 h 2488323"/>
                <a:gd name="connsiteX1334" fmla="*/ 3269842 w 4018182"/>
                <a:gd name="connsiteY1334" fmla="*/ 1297615 h 2488323"/>
                <a:gd name="connsiteX1335" fmla="*/ 3183212 w 4018182"/>
                <a:gd name="connsiteY1335" fmla="*/ 1297615 h 2488323"/>
                <a:gd name="connsiteX1336" fmla="*/ 3183212 w 4018182"/>
                <a:gd name="connsiteY1336" fmla="*/ 1264437 h 2488323"/>
                <a:gd name="connsiteX1337" fmla="*/ 3043128 w 4018182"/>
                <a:gd name="connsiteY1337" fmla="*/ 134554 h 2488323"/>
                <a:gd name="connsiteX1338" fmla="*/ 3129759 w 4018182"/>
                <a:gd name="connsiteY1338" fmla="*/ 134554 h 2488323"/>
                <a:gd name="connsiteX1339" fmla="*/ 3129759 w 4018182"/>
                <a:gd name="connsiteY1339" fmla="*/ 167732 h 2488323"/>
                <a:gd name="connsiteX1340" fmla="*/ 3043128 w 4018182"/>
                <a:gd name="connsiteY1340" fmla="*/ 167732 h 2488323"/>
                <a:gd name="connsiteX1341" fmla="*/ 3043128 w 4018182"/>
                <a:gd name="connsiteY1341" fmla="*/ 134554 h 2488323"/>
                <a:gd name="connsiteX1342" fmla="*/ 3043128 w 4018182"/>
                <a:gd name="connsiteY1342" fmla="*/ 200909 h 2488323"/>
                <a:gd name="connsiteX1343" fmla="*/ 3129759 w 4018182"/>
                <a:gd name="connsiteY1343" fmla="*/ 200909 h 2488323"/>
                <a:gd name="connsiteX1344" fmla="*/ 3129759 w 4018182"/>
                <a:gd name="connsiteY1344" fmla="*/ 234087 h 2488323"/>
                <a:gd name="connsiteX1345" fmla="*/ 3043128 w 4018182"/>
                <a:gd name="connsiteY1345" fmla="*/ 234087 h 2488323"/>
                <a:gd name="connsiteX1346" fmla="*/ 3043128 w 4018182"/>
                <a:gd name="connsiteY1346" fmla="*/ 200909 h 2488323"/>
                <a:gd name="connsiteX1347" fmla="*/ 3043128 w 4018182"/>
                <a:gd name="connsiteY1347" fmla="*/ 267264 h 2488323"/>
                <a:gd name="connsiteX1348" fmla="*/ 3129759 w 4018182"/>
                <a:gd name="connsiteY1348" fmla="*/ 267264 h 2488323"/>
                <a:gd name="connsiteX1349" fmla="*/ 3129759 w 4018182"/>
                <a:gd name="connsiteY1349" fmla="*/ 300442 h 2488323"/>
                <a:gd name="connsiteX1350" fmla="*/ 3043128 w 4018182"/>
                <a:gd name="connsiteY1350" fmla="*/ 300442 h 2488323"/>
                <a:gd name="connsiteX1351" fmla="*/ 3043128 w 4018182"/>
                <a:gd name="connsiteY1351" fmla="*/ 267264 h 2488323"/>
                <a:gd name="connsiteX1352" fmla="*/ 3043128 w 4018182"/>
                <a:gd name="connsiteY1352" fmla="*/ 331776 h 2488323"/>
                <a:gd name="connsiteX1353" fmla="*/ 3129759 w 4018182"/>
                <a:gd name="connsiteY1353" fmla="*/ 331776 h 2488323"/>
                <a:gd name="connsiteX1354" fmla="*/ 3129759 w 4018182"/>
                <a:gd name="connsiteY1354" fmla="*/ 364954 h 2488323"/>
                <a:gd name="connsiteX1355" fmla="*/ 3043128 w 4018182"/>
                <a:gd name="connsiteY1355" fmla="*/ 364954 h 2488323"/>
                <a:gd name="connsiteX1356" fmla="*/ 3043128 w 4018182"/>
                <a:gd name="connsiteY1356" fmla="*/ 331776 h 2488323"/>
                <a:gd name="connsiteX1357" fmla="*/ 3043128 w 4018182"/>
                <a:gd name="connsiteY1357" fmla="*/ 394445 h 2488323"/>
                <a:gd name="connsiteX1358" fmla="*/ 3129759 w 4018182"/>
                <a:gd name="connsiteY1358" fmla="*/ 394445 h 2488323"/>
                <a:gd name="connsiteX1359" fmla="*/ 3129759 w 4018182"/>
                <a:gd name="connsiteY1359" fmla="*/ 698574 h 2488323"/>
                <a:gd name="connsiteX1360" fmla="*/ 3043128 w 4018182"/>
                <a:gd name="connsiteY1360" fmla="*/ 698574 h 2488323"/>
                <a:gd name="connsiteX1361" fmla="*/ 3043128 w 4018182"/>
                <a:gd name="connsiteY1361" fmla="*/ 394445 h 2488323"/>
                <a:gd name="connsiteX1362" fmla="*/ 3043128 w 4018182"/>
                <a:gd name="connsiteY1362" fmla="*/ 728065 h 2488323"/>
                <a:gd name="connsiteX1363" fmla="*/ 3129759 w 4018182"/>
                <a:gd name="connsiteY1363" fmla="*/ 728065 h 2488323"/>
                <a:gd name="connsiteX1364" fmla="*/ 3129759 w 4018182"/>
                <a:gd name="connsiteY1364" fmla="*/ 761243 h 2488323"/>
                <a:gd name="connsiteX1365" fmla="*/ 3043128 w 4018182"/>
                <a:gd name="connsiteY1365" fmla="*/ 761243 h 2488323"/>
                <a:gd name="connsiteX1366" fmla="*/ 3043128 w 4018182"/>
                <a:gd name="connsiteY1366" fmla="*/ 728065 h 2488323"/>
                <a:gd name="connsiteX1367" fmla="*/ 3043128 w 4018182"/>
                <a:gd name="connsiteY1367" fmla="*/ 790734 h 2488323"/>
                <a:gd name="connsiteX1368" fmla="*/ 3129759 w 4018182"/>
                <a:gd name="connsiteY1368" fmla="*/ 790734 h 2488323"/>
                <a:gd name="connsiteX1369" fmla="*/ 3129759 w 4018182"/>
                <a:gd name="connsiteY1369" fmla="*/ 1094862 h 2488323"/>
                <a:gd name="connsiteX1370" fmla="*/ 3043128 w 4018182"/>
                <a:gd name="connsiteY1370" fmla="*/ 1094862 h 2488323"/>
                <a:gd name="connsiteX1371" fmla="*/ 3043128 w 4018182"/>
                <a:gd name="connsiteY1371" fmla="*/ 790734 h 2488323"/>
                <a:gd name="connsiteX1372" fmla="*/ 3043128 w 4018182"/>
                <a:gd name="connsiteY1372" fmla="*/ 1133570 h 2488323"/>
                <a:gd name="connsiteX1373" fmla="*/ 3129759 w 4018182"/>
                <a:gd name="connsiteY1373" fmla="*/ 1133570 h 2488323"/>
                <a:gd name="connsiteX1374" fmla="*/ 3129759 w 4018182"/>
                <a:gd name="connsiteY1374" fmla="*/ 1166747 h 2488323"/>
                <a:gd name="connsiteX1375" fmla="*/ 3043128 w 4018182"/>
                <a:gd name="connsiteY1375" fmla="*/ 1166747 h 2488323"/>
                <a:gd name="connsiteX1376" fmla="*/ 3043128 w 4018182"/>
                <a:gd name="connsiteY1376" fmla="*/ 1133570 h 2488323"/>
                <a:gd name="connsiteX1377" fmla="*/ 3043128 w 4018182"/>
                <a:gd name="connsiteY1377" fmla="*/ 1198082 h 2488323"/>
                <a:gd name="connsiteX1378" fmla="*/ 3129759 w 4018182"/>
                <a:gd name="connsiteY1378" fmla="*/ 1198082 h 2488323"/>
                <a:gd name="connsiteX1379" fmla="*/ 3129759 w 4018182"/>
                <a:gd name="connsiteY1379" fmla="*/ 1231259 h 2488323"/>
                <a:gd name="connsiteX1380" fmla="*/ 3043128 w 4018182"/>
                <a:gd name="connsiteY1380" fmla="*/ 1231259 h 2488323"/>
                <a:gd name="connsiteX1381" fmla="*/ 3043128 w 4018182"/>
                <a:gd name="connsiteY1381" fmla="*/ 1198082 h 2488323"/>
                <a:gd name="connsiteX1382" fmla="*/ 3043128 w 4018182"/>
                <a:gd name="connsiteY1382" fmla="*/ 1264437 h 2488323"/>
                <a:gd name="connsiteX1383" fmla="*/ 3129759 w 4018182"/>
                <a:gd name="connsiteY1383" fmla="*/ 1264437 h 2488323"/>
                <a:gd name="connsiteX1384" fmla="*/ 3129759 w 4018182"/>
                <a:gd name="connsiteY1384" fmla="*/ 1297615 h 2488323"/>
                <a:gd name="connsiteX1385" fmla="*/ 3043128 w 4018182"/>
                <a:gd name="connsiteY1385" fmla="*/ 1297615 h 2488323"/>
                <a:gd name="connsiteX1386" fmla="*/ 3043128 w 4018182"/>
                <a:gd name="connsiteY1386" fmla="*/ 1264437 h 2488323"/>
                <a:gd name="connsiteX1387" fmla="*/ 2903045 w 4018182"/>
                <a:gd name="connsiteY1387" fmla="*/ 134554 h 2488323"/>
                <a:gd name="connsiteX1388" fmla="*/ 2989676 w 4018182"/>
                <a:gd name="connsiteY1388" fmla="*/ 134554 h 2488323"/>
                <a:gd name="connsiteX1389" fmla="*/ 2989676 w 4018182"/>
                <a:gd name="connsiteY1389" fmla="*/ 167732 h 2488323"/>
                <a:gd name="connsiteX1390" fmla="*/ 2903045 w 4018182"/>
                <a:gd name="connsiteY1390" fmla="*/ 167732 h 2488323"/>
                <a:gd name="connsiteX1391" fmla="*/ 2903045 w 4018182"/>
                <a:gd name="connsiteY1391" fmla="*/ 134554 h 2488323"/>
                <a:gd name="connsiteX1392" fmla="*/ 2903045 w 4018182"/>
                <a:gd name="connsiteY1392" fmla="*/ 200909 h 2488323"/>
                <a:gd name="connsiteX1393" fmla="*/ 2989676 w 4018182"/>
                <a:gd name="connsiteY1393" fmla="*/ 200909 h 2488323"/>
                <a:gd name="connsiteX1394" fmla="*/ 2989676 w 4018182"/>
                <a:gd name="connsiteY1394" fmla="*/ 234087 h 2488323"/>
                <a:gd name="connsiteX1395" fmla="*/ 2903045 w 4018182"/>
                <a:gd name="connsiteY1395" fmla="*/ 234087 h 2488323"/>
                <a:gd name="connsiteX1396" fmla="*/ 2903045 w 4018182"/>
                <a:gd name="connsiteY1396" fmla="*/ 200909 h 2488323"/>
                <a:gd name="connsiteX1397" fmla="*/ 2903045 w 4018182"/>
                <a:gd name="connsiteY1397" fmla="*/ 267264 h 2488323"/>
                <a:gd name="connsiteX1398" fmla="*/ 2989676 w 4018182"/>
                <a:gd name="connsiteY1398" fmla="*/ 267264 h 2488323"/>
                <a:gd name="connsiteX1399" fmla="*/ 2989676 w 4018182"/>
                <a:gd name="connsiteY1399" fmla="*/ 300442 h 2488323"/>
                <a:gd name="connsiteX1400" fmla="*/ 2903045 w 4018182"/>
                <a:gd name="connsiteY1400" fmla="*/ 300442 h 2488323"/>
                <a:gd name="connsiteX1401" fmla="*/ 2903045 w 4018182"/>
                <a:gd name="connsiteY1401" fmla="*/ 267264 h 2488323"/>
                <a:gd name="connsiteX1402" fmla="*/ 2903045 w 4018182"/>
                <a:gd name="connsiteY1402" fmla="*/ 331776 h 2488323"/>
                <a:gd name="connsiteX1403" fmla="*/ 2989676 w 4018182"/>
                <a:gd name="connsiteY1403" fmla="*/ 331776 h 2488323"/>
                <a:gd name="connsiteX1404" fmla="*/ 2989676 w 4018182"/>
                <a:gd name="connsiteY1404" fmla="*/ 364954 h 2488323"/>
                <a:gd name="connsiteX1405" fmla="*/ 2903045 w 4018182"/>
                <a:gd name="connsiteY1405" fmla="*/ 364954 h 2488323"/>
                <a:gd name="connsiteX1406" fmla="*/ 2903045 w 4018182"/>
                <a:gd name="connsiteY1406" fmla="*/ 331776 h 2488323"/>
                <a:gd name="connsiteX1407" fmla="*/ 2903045 w 4018182"/>
                <a:gd name="connsiteY1407" fmla="*/ 394445 h 2488323"/>
                <a:gd name="connsiteX1408" fmla="*/ 2989676 w 4018182"/>
                <a:gd name="connsiteY1408" fmla="*/ 394445 h 2488323"/>
                <a:gd name="connsiteX1409" fmla="*/ 2989676 w 4018182"/>
                <a:gd name="connsiteY1409" fmla="*/ 698574 h 2488323"/>
                <a:gd name="connsiteX1410" fmla="*/ 2903045 w 4018182"/>
                <a:gd name="connsiteY1410" fmla="*/ 698574 h 2488323"/>
                <a:gd name="connsiteX1411" fmla="*/ 2903045 w 4018182"/>
                <a:gd name="connsiteY1411" fmla="*/ 394445 h 2488323"/>
                <a:gd name="connsiteX1412" fmla="*/ 2903045 w 4018182"/>
                <a:gd name="connsiteY1412" fmla="*/ 728065 h 2488323"/>
                <a:gd name="connsiteX1413" fmla="*/ 2989676 w 4018182"/>
                <a:gd name="connsiteY1413" fmla="*/ 728065 h 2488323"/>
                <a:gd name="connsiteX1414" fmla="*/ 2989676 w 4018182"/>
                <a:gd name="connsiteY1414" fmla="*/ 761243 h 2488323"/>
                <a:gd name="connsiteX1415" fmla="*/ 2903045 w 4018182"/>
                <a:gd name="connsiteY1415" fmla="*/ 761243 h 2488323"/>
                <a:gd name="connsiteX1416" fmla="*/ 2903045 w 4018182"/>
                <a:gd name="connsiteY1416" fmla="*/ 728065 h 2488323"/>
                <a:gd name="connsiteX1417" fmla="*/ 2903045 w 4018182"/>
                <a:gd name="connsiteY1417" fmla="*/ 790734 h 2488323"/>
                <a:gd name="connsiteX1418" fmla="*/ 2989676 w 4018182"/>
                <a:gd name="connsiteY1418" fmla="*/ 790734 h 2488323"/>
                <a:gd name="connsiteX1419" fmla="*/ 2989676 w 4018182"/>
                <a:gd name="connsiteY1419" fmla="*/ 1094862 h 2488323"/>
                <a:gd name="connsiteX1420" fmla="*/ 2903045 w 4018182"/>
                <a:gd name="connsiteY1420" fmla="*/ 1094862 h 2488323"/>
                <a:gd name="connsiteX1421" fmla="*/ 2903045 w 4018182"/>
                <a:gd name="connsiteY1421" fmla="*/ 790734 h 2488323"/>
                <a:gd name="connsiteX1422" fmla="*/ 2903045 w 4018182"/>
                <a:gd name="connsiteY1422" fmla="*/ 1133570 h 2488323"/>
                <a:gd name="connsiteX1423" fmla="*/ 2989676 w 4018182"/>
                <a:gd name="connsiteY1423" fmla="*/ 1133570 h 2488323"/>
                <a:gd name="connsiteX1424" fmla="*/ 2989676 w 4018182"/>
                <a:gd name="connsiteY1424" fmla="*/ 1166747 h 2488323"/>
                <a:gd name="connsiteX1425" fmla="*/ 2903045 w 4018182"/>
                <a:gd name="connsiteY1425" fmla="*/ 1166747 h 2488323"/>
                <a:gd name="connsiteX1426" fmla="*/ 2903045 w 4018182"/>
                <a:gd name="connsiteY1426" fmla="*/ 1133570 h 2488323"/>
                <a:gd name="connsiteX1427" fmla="*/ 2903045 w 4018182"/>
                <a:gd name="connsiteY1427" fmla="*/ 1198082 h 2488323"/>
                <a:gd name="connsiteX1428" fmla="*/ 2989676 w 4018182"/>
                <a:gd name="connsiteY1428" fmla="*/ 1198082 h 2488323"/>
                <a:gd name="connsiteX1429" fmla="*/ 2989676 w 4018182"/>
                <a:gd name="connsiteY1429" fmla="*/ 1231259 h 2488323"/>
                <a:gd name="connsiteX1430" fmla="*/ 2903045 w 4018182"/>
                <a:gd name="connsiteY1430" fmla="*/ 1231259 h 2488323"/>
                <a:gd name="connsiteX1431" fmla="*/ 2903045 w 4018182"/>
                <a:gd name="connsiteY1431" fmla="*/ 1198082 h 2488323"/>
                <a:gd name="connsiteX1432" fmla="*/ 2903045 w 4018182"/>
                <a:gd name="connsiteY1432" fmla="*/ 1264437 h 2488323"/>
                <a:gd name="connsiteX1433" fmla="*/ 2989676 w 4018182"/>
                <a:gd name="connsiteY1433" fmla="*/ 1264437 h 2488323"/>
                <a:gd name="connsiteX1434" fmla="*/ 2989676 w 4018182"/>
                <a:gd name="connsiteY1434" fmla="*/ 1297615 h 2488323"/>
                <a:gd name="connsiteX1435" fmla="*/ 2903045 w 4018182"/>
                <a:gd name="connsiteY1435" fmla="*/ 1297615 h 2488323"/>
                <a:gd name="connsiteX1436" fmla="*/ 2903045 w 4018182"/>
                <a:gd name="connsiteY1436" fmla="*/ 1264437 h 2488323"/>
                <a:gd name="connsiteX1437" fmla="*/ 2285572 w 4018182"/>
                <a:gd name="connsiteY1437" fmla="*/ 2366672 h 2488323"/>
                <a:gd name="connsiteX1438" fmla="*/ 2198941 w 4018182"/>
                <a:gd name="connsiteY1438" fmla="*/ 2366672 h 2488323"/>
                <a:gd name="connsiteX1439" fmla="*/ 2198941 w 4018182"/>
                <a:gd name="connsiteY1439" fmla="*/ 2333495 h 2488323"/>
                <a:gd name="connsiteX1440" fmla="*/ 2285572 w 4018182"/>
                <a:gd name="connsiteY1440" fmla="*/ 2333495 h 2488323"/>
                <a:gd name="connsiteX1441" fmla="*/ 2285572 w 4018182"/>
                <a:gd name="connsiteY1441" fmla="*/ 2366672 h 2488323"/>
                <a:gd name="connsiteX1442" fmla="*/ 2285572 w 4018182"/>
                <a:gd name="connsiteY1442" fmla="*/ 2302160 h 2488323"/>
                <a:gd name="connsiteX1443" fmla="*/ 2198941 w 4018182"/>
                <a:gd name="connsiteY1443" fmla="*/ 2302160 h 2488323"/>
                <a:gd name="connsiteX1444" fmla="*/ 2198941 w 4018182"/>
                <a:gd name="connsiteY1444" fmla="*/ 2268983 h 2488323"/>
                <a:gd name="connsiteX1445" fmla="*/ 2285572 w 4018182"/>
                <a:gd name="connsiteY1445" fmla="*/ 2268983 h 2488323"/>
                <a:gd name="connsiteX1446" fmla="*/ 2285572 w 4018182"/>
                <a:gd name="connsiteY1446" fmla="*/ 2302160 h 2488323"/>
                <a:gd name="connsiteX1447" fmla="*/ 2285572 w 4018182"/>
                <a:gd name="connsiteY1447" fmla="*/ 2235805 h 2488323"/>
                <a:gd name="connsiteX1448" fmla="*/ 2198941 w 4018182"/>
                <a:gd name="connsiteY1448" fmla="*/ 2235805 h 2488323"/>
                <a:gd name="connsiteX1449" fmla="*/ 2198941 w 4018182"/>
                <a:gd name="connsiteY1449" fmla="*/ 2202627 h 2488323"/>
                <a:gd name="connsiteX1450" fmla="*/ 2285572 w 4018182"/>
                <a:gd name="connsiteY1450" fmla="*/ 2202627 h 2488323"/>
                <a:gd name="connsiteX1451" fmla="*/ 2285572 w 4018182"/>
                <a:gd name="connsiteY1451" fmla="*/ 2235805 h 2488323"/>
                <a:gd name="connsiteX1452" fmla="*/ 2285572 w 4018182"/>
                <a:gd name="connsiteY1452" fmla="*/ 2171293 h 2488323"/>
                <a:gd name="connsiteX1453" fmla="*/ 2198941 w 4018182"/>
                <a:gd name="connsiteY1453" fmla="*/ 2171293 h 2488323"/>
                <a:gd name="connsiteX1454" fmla="*/ 2198941 w 4018182"/>
                <a:gd name="connsiteY1454" fmla="*/ 2138115 h 2488323"/>
                <a:gd name="connsiteX1455" fmla="*/ 2285572 w 4018182"/>
                <a:gd name="connsiteY1455" fmla="*/ 2138115 h 2488323"/>
                <a:gd name="connsiteX1456" fmla="*/ 2285572 w 4018182"/>
                <a:gd name="connsiteY1456" fmla="*/ 2171293 h 2488323"/>
                <a:gd name="connsiteX1457" fmla="*/ 2285572 w 4018182"/>
                <a:gd name="connsiteY1457" fmla="*/ 2099408 h 2488323"/>
                <a:gd name="connsiteX1458" fmla="*/ 2198941 w 4018182"/>
                <a:gd name="connsiteY1458" fmla="*/ 2099408 h 2488323"/>
                <a:gd name="connsiteX1459" fmla="*/ 2198941 w 4018182"/>
                <a:gd name="connsiteY1459" fmla="*/ 1795279 h 2488323"/>
                <a:gd name="connsiteX1460" fmla="*/ 2285572 w 4018182"/>
                <a:gd name="connsiteY1460" fmla="*/ 1795279 h 2488323"/>
                <a:gd name="connsiteX1461" fmla="*/ 2285572 w 4018182"/>
                <a:gd name="connsiteY1461" fmla="*/ 2099408 h 2488323"/>
                <a:gd name="connsiteX1462" fmla="*/ 2285572 w 4018182"/>
                <a:gd name="connsiteY1462" fmla="*/ 1765788 h 2488323"/>
                <a:gd name="connsiteX1463" fmla="*/ 2198941 w 4018182"/>
                <a:gd name="connsiteY1463" fmla="*/ 1765788 h 2488323"/>
                <a:gd name="connsiteX1464" fmla="*/ 2198941 w 4018182"/>
                <a:gd name="connsiteY1464" fmla="*/ 1732610 h 2488323"/>
                <a:gd name="connsiteX1465" fmla="*/ 2285572 w 4018182"/>
                <a:gd name="connsiteY1465" fmla="*/ 1732610 h 2488323"/>
                <a:gd name="connsiteX1466" fmla="*/ 2285572 w 4018182"/>
                <a:gd name="connsiteY1466" fmla="*/ 1765788 h 2488323"/>
                <a:gd name="connsiteX1467" fmla="*/ 2285572 w 4018182"/>
                <a:gd name="connsiteY1467" fmla="*/ 1703119 h 2488323"/>
                <a:gd name="connsiteX1468" fmla="*/ 2198941 w 4018182"/>
                <a:gd name="connsiteY1468" fmla="*/ 1703119 h 2488323"/>
                <a:gd name="connsiteX1469" fmla="*/ 2198941 w 4018182"/>
                <a:gd name="connsiteY1469" fmla="*/ 1398991 h 2488323"/>
                <a:gd name="connsiteX1470" fmla="*/ 2285572 w 4018182"/>
                <a:gd name="connsiteY1470" fmla="*/ 1398991 h 2488323"/>
                <a:gd name="connsiteX1471" fmla="*/ 2285572 w 4018182"/>
                <a:gd name="connsiteY1471" fmla="*/ 1703119 h 2488323"/>
                <a:gd name="connsiteX1472" fmla="*/ 2285572 w 4018182"/>
                <a:gd name="connsiteY1472" fmla="*/ 1362127 h 2488323"/>
                <a:gd name="connsiteX1473" fmla="*/ 2198941 w 4018182"/>
                <a:gd name="connsiteY1473" fmla="*/ 1362127 h 2488323"/>
                <a:gd name="connsiteX1474" fmla="*/ 2198941 w 4018182"/>
                <a:gd name="connsiteY1474" fmla="*/ 1328949 h 2488323"/>
                <a:gd name="connsiteX1475" fmla="*/ 2285572 w 4018182"/>
                <a:gd name="connsiteY1475" fmla="*/ 1328949 h 2488323"/>
                <a:gd name="connsiteX1476" fmla="*/ 2285572 w 4018182"/>
                <a:gd name="connsiteY1476" fmla="*/ 1362127 h 2488323"/>
                <a:gd name="connsiteX1477" fmla="*/ 2285572 w 4018182"/>
                <a:gd name="connsiteY1477" fmla="*/ 1297615 h 2488323"/>
                <a:gd name="connsiteX1478" fmla="*/ 2198941 w 4018182"/>
                <a:gd name="connsiteY1478" fmla="*/ 1297615 h 2488323"/>
                <a:gd name="connsiteX1479" fmla="*/ 2198941 w 4018182"/>
                <a:gd name="connsiteY1479" fmla="*/ 1264437 h 2488323"/>
                <a:gd name="connsiteX1480" fmla="*/ 2285572 w 4018182"/>
                <a:gd name="connsiteY1480" fmla="*/ 1264437 h 2488323"/>
                <a:gd name="connsiteX1481" fmla="*/ 2285572 w 4018182"/>
                <a:gd name="connsiteY1481" fmla="*/ 1297615 h 2488323"/>
                <a:gd name="connsiteX1482" fmla="*/ 2285572 w 4018182"/>
                <a:gd name="connsiteY1482" fmla="*/ 1231259 h 2488323"/>
                <a:gd name="connsiteX1483" fmla="*/ 2198941 w 4018182"/>
                <a:gd name="connsiteY1483" fmla="*/ 1231259 h 2488323"/>
                <a:gd name="connsiteX1484" fmla="*/ 2198941 w 4018182"/>
                <a:gd name="connsiteY1484" fmla="*/ 1198082 h 2488323"/>
                <a:gd name="connsiteX1485" fmla="*/ 2285572 w 4018182"/>
                <a:gd name="connsiteY1485" fmla="*/ 1198082 h 2488323"/>
                <a:gd name="connsiteX1486" fmla="*/ 2285572 w 4018182"/>
                <a:gd name="connsiteY1486" fmla="*/ 1231259 h 2488323"/>
                <a:gd name="connsiteX1487" fmla="*/ 2285572 w 4018182"/>
                <a:gd name="connsiteY1487" fmla="*/ 1166747 h 2488323"/>
                <a:gd name="connsiteX1488" fmla="*/ 2198941 w 4018182"/>
                <a:gd name="connsiteY1488" fmla="*/ 1166747 h 2488323"/>
                <a:gd name="connsiteX1489" fmla="*/ 2198941 w 4018182"/>
                <a:gd name="connsiteY1489" fmla="*/ 1133570 h 2488323"/>
                <a:gd name="connsiteX1490" fmla="*/ 2285572 w 4018182"/>
                <a:gd name="connsiteY1490" fmla="*/ 1133570 h 2488323"/>
                <a:gd name="connsiteX1491" fmla="*/ 2285572 w 4018182"/>
                <a:gd name="connsiteY1491" fmla="*/ 1166747 h 2488323"/>
                <a:gd name="connsiteX1492" fmla="*/ 2285572 w 4018182"/>
                <a:gd name="connsiteY1492" fmla="*/ 1094862 h 2488323"/>
                <a:gd name="connsiteX1493" fmla="*/ 2198941 w 4018182"/>
                <a:gd name="connsiteY1493" fmla="*/ 1094862 h 2488323"/>
                <a:gd name="connsiteX1494" fmla="*/ 2198941 w 4018182"/>
                <a:gd name="connsiteY1494" fmla="*/ 790734 h 2488323"/>
                <a:gd name="connsiteX1495" fmla="*/ 2285572 w 4018182"/>
                <a:gd name="connsiteY1495" fmla="*/ 790734 h 2488323"/>
                <a:gd name="connsiteX1496" fmla="*/ 2285572 w 4018182"/>
                <a:gd name="connsiteY1496" fmla="*/ 1094862 h 2488323"/>
                <a:gd name="connsiteX1497" fmla="*/ 2285572 w 4018182"/>
                <a:gd name="connsiteY1497" fmla="*/ 761243 h 2488323"/>
                <a:gd name="connsiteX1498" fmla="*/ 2198941 w 4018182"/>
                <a:gd name="connsiteY1498" fmla="*/ 761243 h 2488323"/>
                <a:gd name="connsiteX1499" fmla="*/ 2198941 w 4018182"/>
                <a:gd name="connsiteY1499" fmla="*/ 728065 h 2488323"/>
                <a:gd name="connsiteX1500" fmla="*/ 2285572 w 4018182"/>
                <a:gd name="connsiteY1500" fmla="*/ 728065 h 2488323"/>
                <a:gd name="connsiteX1501" fmla="*/ 2285572 w 4018182"/>
                <a:gd name="connsiteY1501" fmla="*/ 761243 h 2488323"/>
                <a:gd name="connsiteX1502" fmla="*/ 2285572 w 4018182"/>
                <a:gd name="connsiteY1502" fmla="*/ 698574 h 2488323"/>
                <a:gd name="connsiteX1503" fmla="*/ 2198941 w 4018182"/>
                <a:gd name="connsiteY1503" fmla="*/ 698574 h 2488323"/>
                <a:gd name="connsiteX1504" fmla="*/ 2198941 w 4018182"/>
                <a:gd name="connsiteY1504" fmla="*/ 394445 h 2488323"/>
                <a:gd name="connsiteX1505" fmla="*/ 2285572 w 4018182"/>
                <a:gd name="connsiteY1505" fmla="*/ 394445 h 2488323"/>
                <a:gd name="connsiteX1506" fmla="*/ 2285572 w 4018182"/>
                <a:gd name="connsiteY1506" fmla="*/ 698574 h 2488323"/>
                <a:gd name="connsiteX1507" fmla="*/ 2285572 w 4018182"/>
                <a:gd name="connsiteY1507" fmla="*/ 364954 h 2488323"/>
                <a:gd name="connsiteX1508" fmla="*/ 2198941 w 4018182"/>
                <a:gd name="connsiteY1508" fmla="*/ 364954 h 2488323"/>
                <a:gd name="connsiteX1509" fmla="*/ 2198941 w 4018182"/>
                <a:gd name="connsiteY1509" fmla="*/ 331776 h 2488323"/>
                <a:gd name="connsiteX1510" fmla="*/ 2285572 w 4018182"/>
                <a:gd name="connsiteY1510" fmla="*/ 331776 h 2488323"/>
                <a:gd name="connsiteX1511" fmla="*/ 2285572 w 4018182"/>
                <a:gd name="connsiteY1511" fmla="*/ 364954 h 2488323"/>
                <a:gd name="connsiteX1512" fmla="*/ 2285572 w 4018182"/>
                <a:gd name="connsiteY1512" fmla="*/ 300442 h 2488323"/>
                <a:gd name="connsiteX1513" fmla="*/ 2198941 w 4018182"/>
                <a:gd name="connsiteY1513" fmla="*/ 300442 h 2488323"/>
                <a:gd name="connsiteX1514" fmla="*/ 2198941 w 4018182"/>
                <a:gd name="connsiteY1514" fmla="*/ 267264 h 2488323"/>
                <a:gd name="connsiteX1515" fmla="*/ 2285572 w 4018182"/>
                <a:gd name="connsiteY1515" fmla="*/ 267264 h 2488323"/>
                <a:gd name="connsiteX1516" fmla="*/ 2285572 w 4018182"/>
                <a:gd name="connsiteY1516" fmla="*/ 300442 h 2488323"/>
                <a:gd name="connsiteX1517" fmla="*/ 2285572 w 4018182"/>
                <a:gd name="connsiteY1517" fmla="*/ 234087 h 2488323"/>
                <a:gd name="connsiteX1518" fmla="*/ 2198941 w 4018182"/>
                <a:gd name="connsiteY1518" fmla="*/ 234087 h 2488323"/>
                <a:gd name="connsiteX1519" fmla="*/ 2198941 w 4018182"/>
                <a:gd name="connsiteY1519" fmla="*/ 200909 h 2488323"/>
                <a:gd name="connsiteX1520" fmla="*/ 2285572 w 4018182"/>
                <a:gd name="connsiteY1520" fmla="*/ 200909 h 2488323"/>
                <a:gd name="connsiteX1521" fmla="*/ 2285572 w 4018182"/>
                <a:gd name="connsiteY1521" fmla="*/ 234087 h 2488323"/>
                <a:gd name="connsiteX1522" fmla="*/ 2285572 w 4018182"/>
                <a:gd name="connsiteY1522" fmla="*/ 169575 h 2488323"/>
                <a:gd name="connsiteX1523" fmla="*/ 2198941 w 4018182"/>
                <a:gd name="connsiteY1523" fmla="*/ 169575 h 2488323"/>
                <a:gd name="connsiteX1524" fmla="*/ 2198941 w 4018182"/>
                <a:gd name="connsiteY1524" fmla="*/ 136397 h 2488323"/>
                <a:gd name="connsiteX1525" fmla="*/ 2285572 w 4018182"/>
                <a:gd name="connsiteY1525" fmla="*/ 136397 h 2488323"/>
                <a:gd name="connsiteX1526" fmla="*/ 2285572 w 4018182"/>
                <a:gd name="connsiteY1526" fmla="*/ 169575 h 2488323"/>
                <a:gd name="connsiteX1527" fmla="*/ 2425655 w 4018182"/>
                <a:gd name="connsiteY1527" fmla="*/ 2366672 h 2488323"/>
                <a:gd name="connsiteX1528" fmla="*/ 2339025 w 4018182"/>
                <a:gd name="connsiteY1528" fmla="*/ 2366672 h 2488323"/>
                <a:gd name="connsiteX1529" fmla="*/ 2339025 w 4018182"/>
                <a:gd name="connsiteY1529" fmla="*/ 2333495 h 2488323"/>
                <a:gd name="connsiteX1530" fmla="*/ 2425655 w 4018182"/>
                <a:gd name="connsiteY1530" fmla="*/ 2333495 h 2488323"/>
                <a:gd name="connsiteX1531" fmla="*/ 2425655 w 4018182"/>
                <a:gd name="connsiteY1531" fmla="*/ 2366672 h 2488323"/>
                <a:gd name="connsiteX1532" fmla="*/ 2425655 w 4018182"/>
                <a:gd name="connsiteY1532" fmla="*/ 2302160 h 2488323"/>
                <a:gd name="connsiteX1533" fmla="*/ 2339025 w 4018182"/>
                <a:gd name="connsiteY1533" fmla="*/ 2302160 h 2488323"/>
                <a:gd name="connsiteX1534" fmla="*/ 2339025 w 4018182"/>
                <a:gd name="connsiteY1534" fmla="*/ 2268983 h 2488323"/>
                <a:gd name="connsiteX1535" fmla="*/ 2425655 w 4018182"/>
                <a:gd name="connsiteY1535" fmla="*/ 2268983 h 2488323"/>
                <a:gd name="connsiteX1536" fmla="*/ 2425655 w 4018182"/>
                <a:gd name="connsiteY1536" fmla="*/ 2302160 h 2488323"/>
                <a:gd name="connsiteX1537" fmla="*/ 2425655 w 4018182"/>
                <a:gd name="connsiteY1537" fmla="*/ 2235805 h 2488323"/>
                <a:gd name="connsiteX1538" fmla="*/ 2339025 w 4018182"/>
                <a:gd name="connsiteY1538" fmla="*/ 2235805 h 2488323"/>
                <a:gd name="connsiteX1539" fmla="*/ 2339025 w 4018182"/>
                <a:gd name="connsiteY1539" fmla="*/ 2202627 h 2488323"/>
                <a:gd name="connsiteX1540" fmla="*/ 2425655 w 4018182"/>
                <a:gd name="connsiteY1540" fmla="*/ 2202627 h 2488323"/>
                <a:gd name="connsiteX1541" fmla="*/ 2425655 w 4018182"/>
                <a:gd name="connsiteY1541" fmla="*/ 2235805 h 2488323"/>
                <a:gd name="connsiteX1542" fmla="*/ 2425655 w 4018182"/>
                <a:gd name="connsiteY1542" fmla="*/ 2171293 h 2488323"/>
                <a:gd name="connsiteX1543" fmla="*/ 2339025 w 4018182"/>
                <a:gd name="connsiteY1543" fmla="*/ 2171293 h 2488323"/>
                <a:gd name="connsiteX1544" fmla="*/ 2339025 w 4018182"/>
                <a:gd name="connsiteY1544" fmla="*/ 2138115 h 2488323"/>
                <a:gd name="connsiteX1545" fmla="*/ 2425655 w 4018182"/>
                <a:gd name="connsiteY1545" fmla="*/ 2138115 h 2488323"/>
                <a:gd name="connsiteX1546" fmla="*/ 2425655 w 4018182"/>
                <a:gd name="connsiteY1546" fmla="*/ 2171293 h 2488323"/>
                <a:gd name="connsiteX1547" fmla="*/ 2425655 w 4018182"/>
                <a:gd name="connsiteY1547" fmla="*/ 2099408 h 2488323"/>
                <a:gd name="connsiteX1548" fmla="*/ 2339025 w 4018182"/>
                <a:gd name="connsiteY1548" fmla="*/ 2099408 h 2488323"/>
                <a:gd name="connsiteX1549" fmla="*/ 2339025 w 4018182"/>
                <a:gd name="connsiteY1549" fmla="*/ 1795279 h 2488323"/>
                <a:gd name="connsiteX1550" fmla="*/ 2425655 w 4018182"/>
                <a:gd name="connsiteY1550" fmla="*/ 1795279 h 2488323"/>
                <a:gd name="connsiteX1551" fmla="*/ 2425655 w 4018182"/>
                <a:gd name="connsiteY1551" fmla="*/ 2099408 h 2488323"/>
                <a:gd name="connsiteX1552" fmla="*/ 2425655 w 4018182"/>
                <a:gd name="connsiteY1552" fmla="*/ 1765788 h 2488323"/>
                <a:gd name="connsiteX1553" fmla="*/ 2339025 w 4018182"/>
                <a:gd name="connsiteY1553" fmla="*/ 1765788 h 2488323"/>
                <a:gd name="connsiteX1554" fmla="*/ 2339025 w 4018182"/>
                <a:gd name="connsiteY1554" fmla="*/ 1732610 h 2488323"/>
                <a:gd name="connsiteX1555" fmla="*/ 2425655 w 4018182"/>
                <a:gd name="connsiteY1555" fmla="*/ 1732610 h 2488323"/>
                <a:gd name="connsiteX1556" fmla="*/ 2425655 w 4018182"/>
                <a:gd name="connsiteY1556" fmla="*/ 1765788 h 2488323"/>
                <a:gd name="connsiteX1557" fmla="*/ 2425655 w 4018182"/>
                <a:gd name="connsiteY1557" fmla="*/ 1703119 h 2488323"/>
                <a:gd name="connsiteX1558" fmla="*/ 2339025 w 4018182"/>
                <a:gd name="connsiteY1558" fmla="*/ 1703119 h 2488323"/>
                <a:gd name="connsiteX1559" fmla="*/ 2339025 w 4018182"/>
                <a:gd name="connsiteY1559" fmla="*/ 1398991 h 2488323"/>
                <a:gd name="connsiteX1560" fmla="*/ 2425655 w 4018182"/>
                <a:gd name="connsiteY1560" fmla="*/ 1398991 h 2488323"/>
                <a:gd name="connsiteX1561" fmla="*/ 2425655 w 4018182"/>
                <a:gd name="connsiteY1561" fmla="*/ 1703119 h 2488323"/>
                <a:gd name="connsiteX1562" fmla="*/ 2425655 w 4018182"/>
                <a:gd name="connsiteY1562" fmla="*/ 1362127 h 2488323"/>
                <a:gd name="connsiteX1563" fmla="*/ 2339025 w 4018182"/>
                <a:gd name="connsiteY1563" fmla="*/ 1362127 h 2488323"/>
                <a:gd name="connsiteX1564" fmla="*/ 2339025 w 4018182"/>
                <a:gd name="connsiteY1564" fmla="*/ 1328949 h 2488323"/>
                <a:gd name="connsiteX1565" fmla="*/ 2425655 w 4018182"/>
                <a:gd name="connsiteY1565" fmla="*/ 1328949 h 2488323"/>
                <a:gd name="connsiteX1566" fmla="*/ 2425655 w 4018182"/>
                <a:gd name="connsiteY1566" fmla="*/ 1362127 h 2488323"/>
                <a:gd name="connsiteX1567" fmla="*/ 2425655 w 4018182"/>
                <a:gd name="connsiteY1567" fmla="*/ 1297615 h 2488323"/>
                <a:gd name="connsiteX1568" fmla="*/ 2339025 w 4018182"/>
                <a:gd name="connsiteY1568" fmla="*/ 1297615 h 2488323"/>
                <a:gd name="connsiteX1569" fmla="*/ 2339025 w 4018182"/>
                <a:gd name="connsiteY1569" fmla="*/ 1264437 h 2488323"/>
                <a:gd name="connsiteX1570" fmla="*/ 2425655 w 4018182"/>
                <a:gd name="connsiteY1570" fmla="*/ 1264437 h 2488323"/>
                <a:gd name="connsiteX1571" fmla="*/ 2425655 w 4018182"/>
                <a:gd name="connsiteY1571" fmla="*/ 1297615 h 2488323"/>
                <a:gd name="connsiteX1572" fmla="*/ 2425655 w 4018182"/>
                <a:gd name="connsiteY1572" fmla="*/ 1231259 h 2488323"/>
                <a:gd name="connsiteX1573" fmla="*/ 2339025 w 4018182"/>
                <a:gd name="connsiteY1573" fmla="*/ 1231259 h 2488323"/>
                <a:gd name="connsiteX1574" fmla="*/ 2339025 w 4018182"/>
                <a:gd name="connsiteY1574" fmla="*/ 1198082 h 2488323"/>
                <a:gd name="connsiteX1575" fmla="*/ 2425655 w 4018182"/>
                <a:gd name="connsiteY1575" fmla="*/ 1198082 h 2488323"/>
                <a:gd name="connsiteX1576" fmla="*/ 2425655 w 4018182"/>
                <a:gd name="connsiteY1576" fmla="*/ 1231259 h 2488323"/>
                <a:gd name="connsiteX1577" fmla="*/ 2425655 w 4018182"/>
                <a:gd name="connsiteY1577" fmla="*/ 1166747 h 2488323"/>
                <a:gd name="connsiteX1578" fmla="*/ 2339025 w 4018182"/>
                <a:gd name="connsiteY1578" fmla="*/ 1166747 h 2488323"/>
                <a:gd name="connsiteX1579" fmla="*/ 2339025 w 4018182"/>
                <a:gd name="connsiteY1579" fmla="*/ 1133570 h 2488323"/>
                <a:gd name="connsiteX1580" fmla="*/ 2425655 w 4018182"/>
                <a:gd name="connsiteY1580" fmla="*/ 1133570 h 2488323"/>
                <a:gd name="connsiteX1581" fmla="*/ 2425655 w 4018182"/>
                <a:gd name="connsiteY1581" fmla="*/ 1166747 h 2488323"/>
                <a:gd name="connsiteX1582" fmla="*/ 2425655 w 4018182"/>
                <a:gd name="connsiteY1582" fmla="*/ 1094862 h 2488323"/>
                <a:gd name="connsiteX1583" fmla="*/ 2339025 w 4018182"/>
                <a:gd name="connsiteY1583" fmla="*/ 1094862 h 2488323"/>
                <a:gd name="connsiteX1584" fmla="*/ 2339025 w 4018182"/>
                <a:gd name="connsiteY1584" fmla="*/ 790734 h 2488323"/>
                <a:gd name="connsiteX1585" fmla="*/ 2425655 w 4018182"/>
                <a:gd name="connsiteY1585" fmla="*/ 790734 h 2488323"/>
                <a:gd name="connsiteX1586" fmla="*/ 2425655 w 4018182"/>
                <a:gd name="connsiteY1586" fmla="*/ 1094862 h 2488323"/>
                <a:gd name="connsiteX1587" fmla="*/ 2425655 w 4018182"/>
                <a:gd name="connsiteY1587" fmla="*/ 761243 h 2488323"/>
                <a:gd name="connsiteX1588" fmla="*/ 2339025 w 4018182"/>
                <a:gd name="connsiteY1588" fmla="*/ 761243 h 2488323"/>
                <a:gd name="connsiteX1589" fmla="*/ 2339025 w 4018182"/>
                <a:gd name="connsiteY1589" fmla="*/ 728065 h 2488323"/>
                <a:gd name="connsiteX1590" fmla="*/ 2425655 w 4018182"/>
                <a:gd name="connsiteY1590" fmla="*/ 728065 h 2488323"/>
                <a:gd name="connsiteX1591" fmla="*/ 2425655 w 4018182"/>
                <a:gd name="connsiteY1591" fmla="*/ 761243 h 2488323"/>
                <a:gd name="connsiteX1592" fmla="*/ 2425655 w 4018182"/>
                <a:gd name="connsiteY1592" fmla="*/ 698574 h 2488323"/>
                <a:gd name="connsiteX1593" fmla="*/ 2339025 w 4018182"/>
                <a:gd name="connsiteY1593" fmla="*/ 698574 h 2488323"/>
                <a:gd name="connsiteX1594" fmla="*/ 2339025 w 4018182"/>
                <a:gd name="connsiteY1594" fmla="*/ 394445 h 2488323"/>
                <a:gd name="connsiteX1595" fmla="*/ 2425655 w 4018182"/>
                <a:gd name="connsiteY1595" fmla="*/ 394445 h 2488323"/>
                <a:gd name="connsiteX1596" fmla="*/ 2425655 w 4018182"/>
                <a:gd name="connsiteY1596" fmla="*/ 698574 h 2488323"/>
                <a:gd name="connsiteX1597" fmla="*/ 2425655 w 4018182"/>
                <a:gd name="connsiteY1597" fmla="*/ 364954 h 2488323"/>
                <a:gd name="connsiteX1598" fmla="*/ 2339025 w 4018182"/>
                <a:gd name="connsiteY1598" fmla="*/ 364954 h 2488323"/>
                <a:gd name="connsiteX1599" fmla="*/ 2339025 w 4018182"/>
                <a:gd name="connsiteY1599" fmla="*/ 331776 h 2488323"/>
                <a:gd name="connsiteX1600" fmla="*/ 2425655 w 4018182"/>
                <a:gd name="connsiteY1600" fmla="*/ 331776 h 2488323"/>
                <a:gd name="connsiteX1601" fmla="*/ 2425655 w 4018182"/>
                <a:gd name="connsiteY1601" fmla="*/ 364954 h 2488323"/>
                <a:gd name="connsiteX1602" fmla="*/ 2425655 w 4018182"/>
                <a:gd name="connsiteY1602" fmla="*/ 300442 h 2488323"/>
                <a:gd name="connsiteX1603" fmla="*/ 2339025 w 4018182"/>
                <a:gd name="connsiteY1603" fmla="*/ 300442 h 2488323"/>
                <a:gd name="connsiteX1604" fmla="*/ 2339025 w 4018182"/>
                <a:gd name="connsiteY1604" fmla="*/ 267264 h 2488323"/>
                <a:gd name="connsiteX1605" fmla="*/ 2425655 w 4018182"/>
                <a:gd name="connsiteY1605" fmla="*/ 267264 h 2488323"/>
                <a:gd name="connsiteX1606" fmla="*/ 2425655 w 4018182"/>
                <a:gd name="connsiteY1606" fmla="*/ 300442 h 2488323"/>
                <a:gd name="connsiteX1607" fmla="*/ 2425655 w 4018182"/>
                <a:gd name="connsiteY1607" fmla="*/ 234087 h 2488323"/>
                <a:gd name="connsiteX1608" fmla="*/ 2339025 w 4018182"/>
                <a:gd name="connsiteY1608" fmla="*/ 234087 h 2488323"/>
                <a:gd name="connsiteX1609" fmla="*/ 2339025 w 4018182"/>
                <a:gd name="connsiteY1609" fmla="*/ 200909 h 2488323"/>
                <a:gd name="connsiteX1610" fmla="*/ 2425655 w 4018182"/>
                <a:gd name="connsiteY1610" fmla="*/ 200909 h 2488323"/>
                <a:gd name="connsiteX1611" fmla="*/ 2425655 w 4018182"/>
                <a:gd name="connsiteY1611" fmla="*/ 234087 h 2488323"/>
                <a:gd name="connsiteX1612" fmla="*/ 2425655 w 4018182"/>
                <a:gd name="connsiteY1612" fmla="*/ 169575 h 2488323"/>
                <a:gd name="connsiteX1613" fmla="*/ 2339025 w 4018182"/>
                <a:gd name="connsiteY1613" fmla="*/ 169575 h 2488323"/>
                <a:gd name="connsiteX1614" fmla="*/ 2339025 w 4018182"/>
                <a:gd name="connsiteY1614" fmla="*/ 136397 h 2488323"/>
                <a:gd name="connsiteX1615" fmla="*/ 2425655 w 4018182"/>
                <a:gd name="connsiteY1615" fmla="*/ 136397 h 2488323"/>
                <a:gd name="connsiteX1616" fmla="*/ 2425655 w 4018182"/>
                <a:gd name="connsiteY1616" fmla="*/ 169575 h 2488323"/>
                <a:gd name="connsiteX1617" fmla="*/ 2567582 w 4018182"/>
                <a:gd name="connsiteY1617" fmla="*/ 2366672 h 2488323"/>
                <a:gd name="connsiteX1618" fmla="*/ 2480951 w 4018182"/>
                <a:gd name="connsiteY1618" fmla="*/ 2366672 h 2488323"/>
                <a:gd name="connsiteX1619" fmla="*/ 2480951 w 4018182"/>
                <a:gd name="connsiteY1619" fmla="*/ 2333495 h 2488323"/>
                <a:gd name="connsiteX1620" fmla="*/ 2567582 w 4018182"/>
                <a:gd name="connsiteY1620" fmla="*/ 2333495 h 2488323"/>
                <a:gd name="connsiteX1621" fmla="*/ 2567582 w 4018182"/>
                <a:gd name="connsiteY1621" fmla="*/ 2366672 h 2488323"/>
                <a:gd name="connsiteX1622" fmla="*/ 2567582 w 4018182"/>
                <a:gd name="connsiteY1622" fmla="*/ 2302160 h 2488323"/>
                <a:gd name="connsiteX1623" fmla="*/ 2480951 w 4018182"/>
                <a:gd name="connsiteY1623" fmla="*/ 2302160 h 2488323"/>
                <a:gd name="connsiteX1624" fmla="*/ 2480951 w 4018182"/>
                <a:gd name="connsiteY1624" fmla="*/ 2268983 h 2488323"/>
                <a:gd name="connsiteX1625" fmla="*/ 2567582 w 4018182"/>
                <a:gd name="connsiteY1625" fmla="*/ 2268983 h 2488323"/>
                <a:gd name="connsiteX1626" fmla="*/ 2567582 w 4018182"/>
                <a:gd name="connsiteY1626" fmla="*/ 2302160 h 2488323"/>
                <a:gd name="connsiteX1627" fmla="*/ 2567582 w 4018182"/>
                <a:gd name="connsiteY1627" fmla="*/ 2235805 h 2488323"/>
                <a:gd name="connsiteX1628" fmla="*/ 2480951 w 4018182"/>
                <a:gd name="connsiteY1628" fmla="*/ 2235805 h 2488323"/>
                <a:gd name="connsiteX1629" fmla="*/ 2480951 w 4018182"/>
                <a:gd name="connsiteY1629" fmla="*/ 2202627 h 2488323"/>
                <a:gd name="connsiteX1630" fmla="*/ 2567582 w 4018182"/>
                <a:gd name="connsiteY1630" fmla="*/ 2202627 h 2488323"/>
                <a:gd name="connsiteX1631" fmla="*/ 2567582 w 4018182"/>
                <a:gd name="connsiteY1631" fmla="*/ 2235805 h 2488323"/>
                <a:gd name="connsiteX1632" fmla="*/ 2567582 w 4018182"/>
                <a:gd name="connsiteY1632" fmla="*/ 2171293 h 2488323"/>
                <a:gd name="connsiteX1633" fmla="*/ 2480951 w 4018182"/>
                <a:gd name="connsiteY1633" fmla="*/ 2171293 h 2488323"/>
                <a:gd name="connsiteX1634" fmla="*/ 2480951 w 4018182"/>
                <a:gd name="connsiteY1634" fmla="*/ 2138115 h 2488323"/>
                <a:gd name="connsiteX1635" fmla="*/ 2567582 w 4018182"/>
                <a:gd name="connsiteY1635" fmla="*/ 2138115 h 2488323"/>
                <a:gd name="connsiteX1636" fmla="*/ 2567582 w 4018182"/>
                <a:gd name="connsiteY1636" fmla="*/ 2171293 h 2488323"/>
                <a:gd name="connsiteX1637" fmla="*/ 2567582 w 4018182"/>
                <a:gd name="connsiteY1637" fmla="*/ 2099408 h 2488323"/>
                <a:gd name="connsiteX1638" fmla="*/ 2480951 w 4018182"/>
                <a:gd name="connsiteY1638" fmla="*/ 2099408 h 2488323"/>
                <a:gd name="connsiteX1639" fmla="*/ 2480951 w 4018182"/>
                <a:gd name="connsiteY1639" fmla="*/ 1795279 h 2488323"/>
                <a:gd name="connsiteX1640" fmla="*/ 2567582 w 4018182"/>
                <a:gd name="connsiteY1640" fmla="*/ 1795279 h 2488323"/>
                <a:gd name="connsiteX1641" fmla="*/ 2567582 w 4018182"/>
                <a:gd name="connsiteY1641" fmla="*/ 2099408 h 2488323"/>
                <a:gd name="connsiteX1642" fmla="*/ 2567582 w 4018182"/>
                <a:gd name="connsiteY1642" fmla="*/ 1765788 h 2488323"/>
                <a:gd name="connsiteX1643" fmla="*/ 2480951 w 4018182"/>
                <a:gd name="connsiteY1643" fmla="*/ 1765788 h 2488323"/>
                <a:gd name="connsiteX1644" fmla="*/ 2480951 w 4018182"/>
                <a:gd name="connsiteY1644" fmla="*/ 1732610 h 2488323"/>
                <a:gd name="connsiteX1645" fmla="*/ 2567582 w 4018182"/>
                <a:gd name="connsiteY1645" fmla="*/ 1732610 h 2488323"/>
                <a:gd name="connsiteX1646" fmla="*/ 2567582 w 4018182"/>
                <a:gd name="connsiteY1646" fmla="*/ 1765788 h 2488323"/>
                <a:gd name="connsiteX1647" fmla="*/ 2567582 w 4018182"/>
                <a:gd name="connsiteY1647" fmla="*/ 1703119 h 2488323"/>
                <a:gd name="connsiteX1648" fmla="*/ 2480951 w 4018182"/>
                <a:gd name="connsiteY1648" fmla="*/ 1703119 h 2488323"/>
                <a:gd name="connsiteX1649" fmla="*/ 2480951 w 4018182"/>
                <a:gd name="connsiteY1649" fmla="*/ 1398991 h 2488323"/>
                <a:gd name="connsiteX1650" fmla="*/ 2567582 w 4018182"/>
                <a:gd name="connsiteY1650" fmla="*/ 1398991 h 2488323"/>
                <a:gd name="connsiteX1651" fmla="*/ 2567582 w 4018182"/>
                <a:gd name="connsiteY1651" fmla="*/ 1703119 h 2488323"/>
                <a:gd name="connsiteX1652" fmla="*/ 2567582 w 4018182"/>
                <a:gd name="connsiteY1652" fmla="*/ 1362127 h 2488323"/>
                <a:gd name="connsiteX1653" fmla="*/ 2480951 w 4018182"/>
                <a:gd name="connsiteY1653" fmla="*/ 1362127 h 2488323"/>
                <a:gd name="connsiteX1654" fmla="*/ 2480951 w 4018182"/>
                <a:gd name="connsiteY1654" fmla="*/ 1328949 h 2488323"/>
                <a:gd name="connsiteX1655" fmla="*/ 2567582 w 4018182"/>
                <a:gd name="connsiteY1655" fmla="*/ 1328949 h 2488323"/>
                <a:gd name="connsiteX1656" fmla="*/ 2567582 w 4018182"/>
                <a:gd name="connsiteY1656" fmla="*/ 1362127 h 2488323"/>
                <a:gd name="connsiteX1657" fmla="*/ 2567582 w 4018182"/>
                <a:gd name="connsiteY1657" fmla="*/ 1297615 h 2488323"/>
                <a:gd name="connsiteX1658" fmla="*/ 2480951 w 4018182"/>
                <a:gd name="connsiteY1658" fmla="*/ 1297615 h 2488323"/>
                <a:gd name="connsiteX1659" fmla="*/ 2480951 w 4018182"/>
                <a:gd name="connsiteY1659" fmla="*/ 1264437 h 2488323"/>
                <a:gd name="connsiteX1660" fmla="*/ 2567582 w 4018182"/>
                <a:gd name="connsiteY1660" fmla="*/ 1264437 h 2488323"/>
                <a:gd name="connsiteX1661" fmla="*/ 2567582 w 4018182"/>
                <a:gd name="connsiteY1661" fmla="*/ 1297615 h 2488323"/>
                <a:gd name="connsiteX1662" fmla="*/ 2567582 w 4018182"/>
                <a:gd name="connsiteY1662" fmla="*/ 1231259 h 2488323"/>
                <a:gd name="connsiteX1663" fmla="*/ 2480951 w 4018182"/>
                <a:gd name="connsiteY1663" fmla="*/ 1231259 h 2488323"/>
                <a:gd name="connsiteX1664" fmla="*/ 2480951 w 4018182"/>
                <a:gd name="connsiteY1664" fmla="*/ 1198082 h 2488323"/>
                <a:gd name="connsiteX1665" fmla="*/ 2567582 w 4018182"/>
                <a:gd name="connsiteY1665" fmla="*/ 1198082 h 2488323"/>
                <a:gd name="connsiteX1666" fmla="*/ 2567582 w 4018182"/>
                <a:gd name="connsiteY1666" fmla="*/ 1231259 h 2488323"/>
                <a:gd name="connsiteX1667" fmla="*/ 2567582 w 4018182"/>
                <a:gd name="connsiteY1667" fmla="*/ 1166747 h 2488323"/>
                <a:gd name="connsiteX1668" fmla="*/ 2480951 w 4018182"/>
                <a:gd name="connsiteY1668" fmla="*/ 1166747 h 2488323"/>
                <a:gd name="connsiteX1669" fmla="*/ 2480951 w 4018182"/>
                <a:gd name="connsiteY1669" fmla="*/ 1133570 h 2488323"/>
                <a:gd name="connsiteX1670" fmla="*/ 2567582 w 4018182"/>
                <a:gd name="connsiteY1670" fmla="*/ 1133570 h 2488323"/>
                <a:gd name="connsiteX1671" fmla="*/ 2567582 w 4018182"/>
                <a:gd name="connsiteY1671" fmla="*/ 1166747 h 2488323"/>
                <a:gd name="connsiteX1672" fmla="*/ 2567582 w 4018182"/>
                <a:gd name="connsiteY1672" fmla="*/ 1094862 h 2488323"/>
                <a:gd name="connsiteX1673" fmla="*/ 2480951 w 4018182"/>
                <a:gd name="connsiteY1673" fmla="*/ 1094862 h 2488323"/>
                <a:gd name="connsiteX1674" fmla="*/ 2480951 w 4018182"/>
                <a:gd name="connsiteY1674" fmla="*/ 790734 h 2488323"/>
                <a:gd name="connsiteX1675" fmla="*/ 2567582 w 4018182"/>
                <a:gd name="connsiteY1675" fmla="*/ 790734 h 2488323"/>
                <a:gd name="connsiteX1676" fmla="*/ 2567582 w 4018182"/>
                <a:gd name="connsiteY1676" fmla="*/ 1094862 h 2488323"/>
                <a:gd name="connsiteX1677" fmla="*/ 2567582 w 4018182"/>
                <a:gd name="connsiteY1677" fmla="*/ 761243 h 2488323"/>
                <a:gd name="connsiteX1678" fmla="*/ 2480951 w 4018182"/>
                <a:gd name="connsiteY1678" fmla="*/ 761243 h 2488323"/>
                <a:gd name="connsiteX1679" fmla="*/ 2480951 w 4018182"/>
                <a:gd name="connsiteY1679" fmla="*/ 728065 h 2488323"/>
                <a:gd name="connsiteX1680" fmla="*/ 2567582 w 4018182"/>
                <a:gd name="connsiteY1680" fmla="*/ 728065 h 2488323"/>
                <a:gd name="connsiteX1681" fmla="*/ 2567582 w 4018182"/>
                <a:gd name="connsiteY1681" fmla="*/ 761243 h 2488323"/>
                <a:gd name="connsiteX1682" fmla="*/ 2567582 w 4018182"/>
                <a:gd name="connsiteY1682" fmla="*/ 698574 h 2488323"/>
                <a:gd name="connsiteX1683" fmla="*/ 2480951 w 4018182"/>
                <a:gd name="connsiteY1683" fmla="*/ 698574 h 2488323"/>
                <a:gd name="connsiteX1684" fmla="*/ 2480951 w 4018182"/>
                <a:gd name="connsiteY1684" fmla="*/ 394445 h 2488323"/>
                <a:gd name="connsiteX1685" fmla="*/ 2567582 w 4018182"/>
                <a:gd name="connsiteY1685" fmla="*/ 394445 h 2488323"/>
                <a:gd name="connsiteX1686" fmla="*/ 2567582 w 4018182"/>
                <a:gd name="connsiteY1686" fmla="*/ 698574 h 2488323"/>
                <a:gd name="connsiteX1687" fmla="*/ 2567582 w 4018182"/>
                <a:gd name="connsiteY1687" fmla="*/ 364954 h 2488323"/>
                <a:gd name="connsiteX1688" fmla="*/ 2480951 w 4018182"/>
                <a:gd name="connsiteY1688" fmla="*/ 364954 h 2488323"/>
                <a:gd name="connsiteX1689" fmla="*/ 2480951 w 4018182"/>
                <a:gd name="connsiteY1689" fmla="*/ 331776 h 2488323"/>
                <a:gd name="connsiteX1690" fmla="*/ 2567582 w 4018182"/>
                <a:gd name="connsiteY1690" fmla="*/ 331776 h 2488323"/>
                <a:gd name="connsiteX1691" fmla="*/ 2567582 w 4018182"/>
                <a:gd name="connsiteY1691" fmla="*/ 364954 h 2488323"/>
                <a:gd name="connsiteX1692" fmla="*/ 2567582 w 4018182"/>
                <a:gd name="connsiteY1692" fmla="*/ 300442 h 2488323"/>
                <a:gd name="connsiteX1693" fmla="*/ 2480951 w 4018182"/>
                <a:gd name="connsiteY1693" fmla="*/ 300442 h 2488323"/>
                <a:gd name="connsiteX1694" fmla="*/ 2480951 w 4018182"/>
                <a:gd name="connsiteY1694" fmla="*/ 267264 h 2488323"/>
                <a:gd name="connsiteX1695" fmla="*/ 2567582 w 4018182"/>
                <a:gd name="connsiteY1695" fmla="*/ 267264 h 2488323"/>
                <a:gd name="connsiteX1696" fmla="*/ 2567582 w 4018182"/>
                <a:gd name="connsiteY1696" fmla="*/ 300442 h 2488323"/>
                <a:gd name="connsiteX1697" fmla="*/ 2567582 w 4018182"/>
                <a:gd name="connsiteY1697" fmla="*/ 234087 h 2488323"/>
                <a:gd name="connsiteX1698" fmla="*/ 2480951 w 4018182"/>
                <a:gd name="connsiteY1698" fmla="*/ 234087 h 2488323"/>
                <a:gd name="connsiteX1699" fmla="*/ 2480951 w 4018182"/>
                <a:gd name="connsiteY1699" fmla="*/ 200909 h 2488323"/>
                <a:gd name="connsiteX1700" fmla="*/ 2567582 w 4018182"/>
                <a:gd name="connsiteY1700" fmla="*/ 200909 h 2488323"/>
                <a:gd name="connsiteX1701" fmla="*/ 2567582 w 4018182"/>
                <a:gd name="connsiteY1701" fmla="*/ 234087 h 2488323"/>
                <a:gd name="connsiteX1702" fmla="*/ 2567582 w 4018182"/>
                <a:gd name="connsiteY1702" fmla="*/ 169575 h 2488323"/>
                <a:gd name="connsiteX1703" fmla="*/ 2480951 w 4018182"/>
                <a:gd name="connsiteY1703" fmla="*/ 169575 h 2488323"/>
                <a:gd name="connsiteX1704" fmla="*/ 2480951 w 4018182"/>
                <a:gd name="connsiteY1704" fmla="*/ 136397 h 2488323"/>
                <a:gd name="connsiteX1705" fmla="*/ 2567582 w 4018182"/>
                <a:gd name="connsiteY1705" fmla="*/ 136397 h 2488323"/>
                <a:gd name="connsiteX1706" fmla="*/ 2567582 w 4018182"/>
                <a:gd name="connsiteY1706" fmla="*/ 169575 h 2488323"/>
                <a:gd name="connsiteX1707" fmla="*/ 2707665 w 4018182"/>
                <a:gd name="connsiteY1707" fmla="*/ 2366672 h 2488323"/>
                <a:gd name="connsiteX1708" fmla="*/ 2621035 w 4018182"/>
                <a:gd name="connsiteY1708" fmla="*/ 2366672 h 2488323"/>
                <a:gd name="connsiteX1709" fmla="*/ 2621035 w 4018182"/>
                <a:gd name="connsiteY1709" fmla="*/ 2333495 h 2488323"/>
                <a:gd name="connsiteX1710" fmla="*/ 2707665 w 4018182"/>
                <a:gd name="connsiteY1710" fmla="*/ 2333495 h 2488323"/>
                <a:gd name="connsiteX1711" fmla="*/ 2707665 w 4018182"/>
                <a:gd name="connsiteY1711" fmla="*/ 2366672 h 2488323"/>
                <a:gd name="connsiteX1712" fmla="*/ 2707665 w 4018182"/>
                <a:gd name="connsiteY1712" fmla="*/ 2302160 h 2488323"/>
                <a:gd name="connsiteX1713" fmla="*/ 2621035 w 4018182"/>
                <a:gd name="connsiteY1713" fmla="*/ 2302160 h 2488323"/>
                <a:gd name="connsiteX1714" fmla="*/ 2621035 w 4018182"/>
                <a:gd name="connsiteY1714" fmla="*/ 2268983 h 2488323"/>
                <a:gd name="connsiteX1715" fmla="*/ 2707665 w 4018182"/>
                <a:gd name="connsiteY1715" fmla="*/ 2268983 h 2488323"/>
                <a:gd name="connsiteX1716" fmla="*/ 2707665 w 4018182"/>
                <a:gd name="connsiteY1716" fmla="*/ 2302160 h 2488323"/>
                <a:gd name="connsiteX1717" fmla="*/ 2707665 w 4018182"/>
                <a:gd name="connsiteY1717" fmla="*/ 2235805 h 2488323"/>
                <a:gd name="connsiteX1718" fmla="*/ 2621035 w 4018182"/>
                <a:gd name="connsiteY1718" fmla="*/ 2235805 h 2488323"/>
                <a:gd name="connsiteX1719" fmla="*/ 2621035 w 4018182"/>
                <a:gd name="connsiteY1719" fmla="*/ 2202627 h 2488323"/>
                <a:gd name="connsiteX1720" fmla="*/ 2707665 w 4018182"/>
                <a:gd name="connsiteY1720" fmla="*/ 2202627 h 2488323"/>
                <a:gd name="connsiteX1721" fmla="*/ 2707665 w 4018182"/>
                <a:gd name="connsiteY1721" fmla="*/ 2235805 h 2488323"/>
                <a:gd name="connsiteX1722" fmla="*/ 2707665 w 4018182"/>
                <a:gd name="connsiteY1722" fmla="*/ 2171293 h 2488323"/>
                <a:gd name="connsiteX1723" fmla="*/ 2621035 w 4018182"/>
                <a:gd name="connsiteY1723" fmla="*/ 2171293 h 2488323"/>
                <a:gd name="connsiteX1724" fmla="*/ 2621035 w 4018182"/>
                <a:gd name="connsiteY1724" fmla="*/ 2138115 h 2488323"/>
                <a:gd name="connsiteX1725" fmla="*/ 2707665 w 4018182"/>
                <a:gd name="connsiteY1725" fmla="*/ 2138115 h 2488323"/>
                <a:gd name="connsiteX1726" fmla="*/ 2707665 w 4018182"/>
                <a:gd name="connsiteY1726" fmla="*/ 2171293 h 2488323"/>
                <a:gd name="connsiteX1727" fmla="*/ 2707665 w 4018182"/>
                <a:gd name="connsiteY1727" fmla="*/ 2099408 h 2488323"/>
                <a:gd name="connsiteX1728" fmla="*/ 2621035 w 4018182"/>
                <a:gd name="connsiteY1728" fmla="*/ 2099408 h 2488323"/>
                <a:gd name="connsiteX1729" fmla="*/ 2621035 w 4018182"/>
                <a:gd name="connsiteY1729" fmla="*/ 1795279 h 2488323"/>
                <a:gd name="connsiteX1730" fmla="*/ 2707665 w 4018182"/>
                <a:gd name="connsiteY1730" fmla="*/ 1795279 h 2488323"/>
                <a:gd name="connsiteX1731" fmla="*/ 2707665 w 4018182"/>
                <a:gd name="connsiteY1731" fmla="*/ 2099408 h 2488323"/>
                <a:gd name="connsiteX1732" fmla="*/ 2707665 w 4018182"/>
                <a:gd name="connsiteY1732" fmla="*/ 1765788 h 2488323"/>
                <a:gd name="connsiteX1733" fmla="*/ 2621035 w 4018182"/>
                <a:gd name="connsiteY1733" fmla="*/ 1765788 h 2488323"/>
                <a:gd name="connsiteX1734" fmla="*/ 2621035 w 4018182"/>
                <a:gd name="connsiteY1734" fmla="*/ 1732610 h 2488323"/>
                <a:gd name="connsiteX1735" fmla="*/ 2707665 w 4018182"/>
                <a:gd name="connsiteY1735" fmla="*/ 1732610 h 2488323"/>
                <a:gd name="connsiteX1736" fmla="*/ 2707665 w 4018182"/>
                <a:gd name="connsiteY1736" fmla="*/ 1765788 h 2488323"/>
                <a:gd name="connsiteX1737" fmla="*/ 2707665 w 4018182"/>
                <a:gd name="connsiteY1737" fmla="*/ 1703119 h 2488323"/>
                <a:gd name="connsiteX1738" fmla="*/ 2621035 w 4018182"/>
                <a:gd name="connsiteY1738" fmla="*/ 1703119 h 2488323"/>
                <a:gd name="connsiteX1739" fmla="*/ 2621035 w 4018182"/>
                <a:gd name="connsiteY1739" fmla="*/ 1398991 h 2488323"/>
                <a:gd name="connsiteX1740" fmla="*/ 2707665 w 4018182"/>
                <a:gd name="connsiteY1740" fmla="*/ 1398991 h 2488323"/>
                <a:gd name="connsiteX1741" fmla="*/ 2707665 w 4018182"/>
                <a:gd name="connsiteY1741" fmla="*/ 1703119 h 2488323"/>
                <a:gd name="connsiteX1742" fmla="*/ 2707665 w 4018182"/>
                <a:gd name="connsiteY1742" fmla="*/ 1362127 h 2488323"/>
                <a:gd name="connsiteX1743" fmla="*/ 2621035 w 4018182"/>
                <a:gd name="connsiteY1743" fmla="*/ 1362127 h 2488323"/>
                <a:gd name="connsiteX1744" fmla="*/ 2621035 w 4018182"/>
                <a:gd name="connsiteY1744" fmla="*/ 1328949 h 2488323"/>
                <a:gd name="connsiteX1745" fmla="*/ 2707665 w 4018182"/>
                <a:gd name="connsiteY1745" fmla="*/ 1328949 h 2488323"/>
                <a:gd name="connsiteX1746" fmla="*/ 2707665 w 4018182"/>
                <a:gd name="connsiteY1746" fmla="*/ 1362127 h 2488323"/>
                <a:gd name="connsiteX1747" fmla="*/ 2707665 w 4018182"/>
                <a:gd name="connsiteY1747" fmla="*/ 1297615 h 2488323"/>
                <a:gd name="connsiteX1748" fmla="*/ 2621035 w 4018182"/>
                <a:gd name="connsiteY1748" fmla="*/ 1297615 h 2488323"/>
                <a:gd name="connsiteX1749" fmla="*/ 2621035 w 4018182"/>
                <a:gd name="connsiteY1749" fmla="*/ 1264437 h 2488323"/>
                <a:gd name="connsiteX1750" fmla="*/ 2707665 w 4018182"/>
                <a:gd name="connsiteY1750" fmla="*/ 1264437 h 2488323"/>
                <a:gd name="connsiteX1751" fmla="*/ 2707665 w 4018182"/>
                <a:gd name="connsiteY1751" fmla="*/ 1297615 h 2488323"/>
                <a:gd name="connsiteX1752" fmla="*/ 2707665 w 4018182"/>
                <a:gd name="connsiteY1752" fmla="*/ 1231259 h 2488323"/>
                <a:gd name="connsiteX1753" fmla="*/ 2621035 w 4018182"/>
                <a:gd name="connsiteY1753" fmla="*/ 1231259 h 2488323"/>
                <a:gd name="connsiteX1754" fmla="*/ 2621035 w 4018182"/>
                <a:gd name="connsiteY1754" fmla="*/ 1198082 h 2488323"/>
                <a:gd name="connsiteX1755" fmla="*/ 2707665 w 4018182"/>
                <a:gd name="connsiteY1755" fmla="*/ 1198082 h 2488323"/>
                <a:gd name="connsiteX1756" fmla="*/ 2707665 w 4018182"/>
                <a:gd name="connsiteY1756" fmla="*/ 1231259 h 2488323"/>
                <a:gd name="connsiteX1757" fmla="*/ 2707665 w 4018182"/>
                <a:gd name="connsiteY1757" fmla="*/ 1166747 h 2488323"/>
                <a:gd name="connsiteX1758" fmla="*/ 2621035 w 4018182"/>
                <a:gd name="connsiteY1758" fmla="*/ 1166747 h 2488323"/>
                <a:gd name="connsiteX1759" fmla="*/ 2621035 w 4018182"/>
                <a:gd name="connsiteY1759" fmla="*/ 1133570 h 2488323"/>
                <a:gd name="connsiteX1760" fmla="*/ 2707665 w 4018182"/>
                <a:gd name="connsiteY1760" fmla="*/ 1133570 h 2488323"/>
                <a:gd name="connsiteX1761" fmla="*/ 2707665 w 4018182"/>
                <a:gd name="connsiteY1761" fmla="*/ 1166747 h 2488323"/>
                <a:gd name="connsiteX1762" fmla="*/ 2707665 w 4018182"/>
                <a:gd name="connsiteY1762" fmla="*/ 1094862 h 2488323"/>
                <a:gd name="connsiteX1763" fmla="*/ 2621035 w 4018182"/>
                <a:gd name="connsiteY1763" fmla="*/ 1094862 h 2488323"/>
                <a:gd name="connsiteX1764" fmla="*/ 2621035 w 4018182"/>
                <a:gd name="connsiteY1764" fmla="*/ 790734 h 2488323"/>
                <a:gd name="connsiteX1765" fmla="*/ 2707665 w 4018182"/>
                <a:gd name="connsiteY1765" fmla="*/ 790734 h 2488323"/>
                <a:gd name="connsiteX1766" fmla="*/ 2707665 w 4018182"/>
                <a:gd name="connsiteY1766" fmla="*/ 1094862 h 2488323"/>
                <a:gd name="connsiteX1767" fmla="*/ 2707665 w 4018182"/>
                <a:gd name="connsiteY1767" fmla="*/ 761243 h 2488323"/>
                <a:gd name="connsiteX1768" fmla="*/ 2621035 w 4018182"/>
                <a:gd name="connsiteY1768" fmla="*/ 761243 h 2488323"/>
                <a:gd name="connsiteX1769" fmla="*/ 2621035 w 4018182"/>
                <a:gd name="connsiteY1769" fmla="*/ 728065 h 2488323"/>
                <a:gd name="connsiteX1770" fmla="*/ 2707665 w 4018182"/>
                <a:gd name="connsiteY1770" fmla="*/ 728065 h 2488323"/>
                <a:gd name="connsiteX1771" fmla="*/ 2707665 w 4018182"/>
                <a:gd name="connsiteY1771" fmla="*/ 761243 h 2488323"/>
                <a:gd name="connsiteX1772" fmla="*/ 2707665 w 4018182"/>
                <a:gd name="connsiteY1772" fmla="*/ 698574 h 2488323"/>
                <a:gd name="connsiteX1773" fmla="*/ 2621035 w 4018182"/>
                <a:gd name="connsiteY1773" fmla="*/ 698574 h 2488323"/>
                <a:gd name="connsiteX1774" fmla="*/ 2621035 w 4018182"/>
                <a:gd name="connsiteY1774" fmla="*/ 394445 h 2488323"/>
                <a:gd name="connsiteX1775" fmla="*/ 2707665 w 4018182"/>
                <a:gd name="connsiteY1775" fmla="*/ 394445 h 2488323"/>
                <a:gd name="connsiteX1776" fmla="*/ 2707665 w 4018182"/>
                <a:gd name="connsiteY1776" fmla="*/ 698574 h 2488323"/>
                <a:gd name="connsiteX1777" fmla="*/ 2707665 w 4018182"/>
                <a:gd name="connsiteY1777" fmla="*/ 364954 h 2488323"/>
                <a:gd name="connsiteX1778" fmla="*/ 2621035 w 4018182"/>
                <a:gd name="connsiteY1778" fmla="*/ 364954 h 2488323"/>
                <a:gd name="connsiteX1779" fmla="*/ 2621035 w 4018182"/>
                <a:gd name="connsiteY1779" fmla="*/ 331776 h 2488323"/>
                <a:gd name="connsiteX1780" fmla="*/ 2707665 w 4018182"/>
                <a:gd name="connsiteY1780" fmla="*/ 331776 h 2488323"/>
                <a:gd name="connsiteX1781" fmla="*/ 2707665 w 4018182"/>
                <a:gd name="connsiteY1781" fmla="*/ 364954 h 2488323"/>
                <a:gd name="connsiteX1782" fmla="*/ 2707665 w 4018182"/>
                <a:gd name="connsiteY1782" fmla="*/ 300442 h 2488323"/>
                <a:gd name="connsiteX1783" fmla="*/ 2621035 w 4018182"/>
                <a:gd name="connsiteY1783" fmla="*/ 300442 h 2488323"/>
                <a:gd name="connsiteX1784" fmla="*/ 2621035 w 4018182"/>
                <a:gd name="connsiteY1784" fmla="*/ 267264 h 2488323"/>
                <a:gd name="connsiteX1785" fmla="*/ 2707665 w 4018182"/>
                <a:gd name="connsiteY1785" fmla="*/ 267264 h 2488323"/>
                <a:gd name="connsiteX1786" fmla="*/ 2707665 w 4018182"/>
                <a:gd name="connsiteY1786" fmla="*/ 300442 h 2488323"/>
                <a:gd name="connsiteX1787" fmla="*/ 2707665 w 4018182"/>
                <a:gd name="connsiteY1787" fmla="*/ 234087 h 2488323"/>
                <a:gd name="connsiteX1788" fmla="*/ 2621035 w 4018182"/>
                <a:gd name="connsiteY1788" fmla="*/ 234087 h 2488323"/>
                <a:gd name="connsiteX1789" fmla="*/ 2621035 w 4018182"/>
                <a:gd name="connsiteY1789" fmla="*/ 200909 h 2488323"/>
                <a:gd name="connsiteX1790" fmla="*/ 2707665 w 4018182"/>
                <a:gd name="connsiteY1790" fmla="*/ 200909 h 2488323"/>
                <a:gd name="connsiteX1791" fmla="*/ 2707665 w 4018182"/>
                <a:gd name="connsiteY1791" fmla="*/ 234087 h 2488323"/>
                <a:gd name="connsiteX1792" fmla="*/ 2707665 w 4018182"/>
                <a:gd name="connsiteY1792" fmla="*/ 169575 h 2488323"/>
                <a:gd name="connsiteX1793" fmla="*/ 2621035 w 4018182"/>
                <a:gd name="connsiteY1793" fmla="*/ 169575 h 2488323"/>
                <a:gd name="connsiteX1794" fmla="*/ 2621035 w 4018182"/>
                <a:gd name="connsiteY1794" fmla="*/ 136397 h 2488323"/>
                <a:gd name="connsiteX1795" fmla="*/ 2707665 w 4018182"/>
                <a:gd name="connsiteY1795" fmla="*/ 136397 h 2488323"/>
                <a:gd name="connsiteX1796" fmla="*/ 2707665 w 4018182"/>
                <a:gd name="connsiteY1796" fmla="*/ 169575 h 2488323"/>
                <a:gd name="connsiteX1797" fmla="*/ 2847749 w 4018182"/>
                <a:gd name="connsiteY1797" fmla="*/ 2366672 h 2488323"/>
                <a:gd name="connsiteX1798" fmla="*/ 2762962 w 4018182"/>
                <a:gd name="connsiteY1798" fmla="*/ 2366672 h 2488323"/>
                <a:gd name="connsiteX1799" fmla="*/ 2762962 w 4018182"/>
                <a:gd name="connsiteY1799" fmla="*/ 2333495 h 2488323"/>
                <a:gd name="connsiteX1800" fmla="*/ 2849592 w 4018182"/>
                <a:gd name="connsiteY1800" fmla="*/ 2333495 h 2488323"/>
                <a:gd name="connsiteX1801" fmla="*/ 2849592 w 4018182"/>
                <a:gd name="connsiteY1801" fmla="*/ 2366672 h 2488323"/>
                <a:gd name="connsiteX1802" fmla="*/ 2847749 w 4018182"/>
                <a:gd name="connsiteY1802" fmla="*/ 2302160 h 2488323"/>
                <a:gd name="connsiteX1803" fmla="*/ 2762962 w 4018182"/>
                <a:gd name="connsiteY1803" fmla="*/ 2302160 h 2488323"/>
                <a:gd name="connsiteX1804" fmla="*/ 2762962 w 4018182"/>
                <a:gd name="connsiteY1804" fmla="*/ 2268983 h 2488323"/>
                <a:gd name="connsiteX1805" fmla="*/ 2849592 w 4018182"/>
                <a:gd name="connsiteY1805" fmla="*/ 2268983 h 2488323"/>
                <a:gd name="connsiteX1806" fmla="*/ 2849592 w 4018182"/>
                <a:gd name="connsiteY1806" fmla="*/ 2302160 h 2488323"/>
                <a:gd name="connsiteX1807" fmla="*/ 2847749 w 4018182"/>
                <a:gd name="connsiteY1807" fmla="*/ 2235805 h 2488323"/>
                <a:gd name="connsiteX1808" fmla="*/ 2762962 w 4018182"/>
                <a:gd name="connsiteY1808" fmla="*/ 2235805 h 2488323"/>
                <a:gd name="connsiteX1809" fmla="*/ 2762962 w 4018182"/>
                <a:gd name="connsiteY1809" fmla="*/ 2202627 h 2488323"/>
                <a:gd name="connsiteX1810" fmla="*/ 2849592 w 4018182"/>
                <a:gd name="connsiteY1810" fmla="*/ 2202627 h 2488323"/>
                <a:gd name="connsiteX1811" fmla="*/ 2849592 w 4018182"/>
                <a:gd name="connsiteY1811" fmla="*/ 2235805 h 2488323"/>
                <a:gd name="connsiteX1812" fmla="*/ 2847749 w 4018182"/>
                <a:gd name="connsiteY1812" fmla="*/ 2171293 h 2488323"/>
                <a:gd name="connsiteX1813" fmla="*/ 2762962 w 4018182"/>
                <a:gd name="connsiteY1813" fmla="*/ 2171293 h 2488323"/>
                <a:gd name="connsiteX1814" fmla="*/ 2762962 w 4018182"/>
                <a:gd name="connsiteY1814" fmla="*/ 2138115 h 2488323"/>
                <a:gd name="connsiteX1815" fmla="*/ 2849592 w 4018182"/>
                <a:gd name="connsiteY1815" fmla="*/ 2138115 h 2488323"/>
                <a:gd name="connsiteX1816" fmla="*/ 2849592 w 4018182"/>
                <a:gd name="connsiteY1816" fmla="*/ 2171293 h 2488323"/>
                <a:gd name="connsiteX1817" fmla="*/ 2847749 w 4018182"/>
                <a:gd name="connsiteY1817" fmla="*/ 2099408 h 2488323"/>
                <a:gd name="connsiteX1818" fmla="*/ 2762962 w 4018182"/>
                <a:gd name="connsiteY1818" fmla="*/ 2099408 h 2488323"/>
                <a:gd name="connsiteX1819" fmla="*/ 2762962 w 4018182"/>
                <a:gd name="connsiteY1819" fmla="*/ 1795279 h 2488323"/>
                <a:gd name="connsiteX1820" fmla="*/ 2849592 w 4018182"/>
                <a:gd name="connsiteY1820" fmla="*/ 1795279 h 2488323"/>
                <a:gd name="connsiteX1821" fmla="*/ 2849592 w 4018182"/>
                <a:gd name="connsiteY1821" fmla="*/ 2099408 h 2488323"/>
                <a:gd name="connsiteX1822" fmla="*/ 2847749 w 4018182"/>
                <a:gd name="connsiteY1822" fmla="*/ 1765788 h 2488323"/>
                <a:gd name="connsiteX1823" fmla="*/ 2762962 w 4018182"/>
                <a:gd name="connsiteY1823" fmla="*/ 1765788 h 2488323"/>
                <a:gd name="connsiteX1824" fmla="*/ 2762962 w 4018182"/>
                <a:gd name="connsiteY1824" fmla="*/ 1732610 h 2488323"/>
                <a:gd name="connsiteX1825" fmla="*/ 2849592 w 4018182"/>
                <a:gd name="connsiteY1825" fmla="*/ 1732610 h 2488323"/>
                <a:gd name="connsiteX1826" fmla="*/ 2849592 w 4018182"/>
                <a:gd name="connsiteY1826" fmla="*/ 1765788 h 2488323"/>
                <a:gd name="connsiteX1827" fmla="*/ 2847749 w 4018182"/>
                <a:gd name="connsiteY1827" fmla="*/ 1703119 h 2488323"/>
                <a:gd name="connsiteX1828" fmla="*/ 2762962 w 4018182"/>
                <a:gd name="connsiteY1828" fmla="*/ 1703119 h 2488323"/>
                <a:gd name="connsiteX1829" fmla="*/ 2762962 w 4018182"/>
                <a:gd name="connsiteY1829" fmla="*/ 1398991 h 2488323"/>
                <a:gd name="connsiteX1830" fmla="*/ 2849592 w 4018182"/>
                <a:gd name="connsiteY1830" fmla="*/ 1398991 h 2488323"/>
                <a:gd name="connsiteX1831" fmla="*/ 2849592 w 4018182"/>
                <a:gd name="connsiteY1831" fmla="*/ 1703119 h 2488323"/>
                <a:gd name="connsiteX1832" fmla="*/ 2847749 w 4018182"/>
                <a:gd name="connsiteY1832" fmla="*/ 1362127 h 2488323"/>
                <a:gd name="connsiteX1833" fmla="*/ 2762962 w 4018182"/>
                <a:gd name="connsiteY1833" fmla="*/ 1362127 h 2488323"/>
                <a:gd name="connsiteX1834" fmla="*/ 2762962 w 4018182"/>
                <a:gd name="connsiteY1834" fmla="*/ 1328949 h 2488323"/>
                <a:gd name="connsiteX1835" fmla="*/ 2849592 w 4018182"/>
                <a:gd name="connsiteY1835" fmla="*/ 1328949 h 2488323"/>
                <a:gd name="connsiteX1836" fmla="*/ 2849592 w 4018182"/>
                <a:gd name="connsiteY1836" fmla="*/ 1362127 h 2488323"/>
                <a:gd name="connsiteX1837" fmla="*/ 2847749 w 4018182"/>
                <a:gd name="connsiteY1837" fmla="*/ 1297615 h 2488323"/>
                <a:gd name="connsiteX1838" fmla="*/ 2762962 w 4018182"/>
                <a:gd name="connsiteY1838" fmla="*/ 1297615 h 2488323"/>
                <a:gd name="connsiteX1839" fmla="*/ 2762962 w 4018182"/>
                <a:gd name="connsiteY1839" fmla="*/ 1264437 h 2488323"/>
                <a:gd name="connsiteX1840" fmla="*/ 2849592 w 4018182"/>
                <a:gd name="connsiteY1840" fmla="*/ 1264437 h 2488323"/>
                <a:gd name="connsiteX1841" fmla="*/ 2849592 w 4018182"/>
                <a:gd name="connsiteY1841" fmla="*/ 1297615 h 2488323"/>
                <a:gd name="connsiteX1842" fmla="*/ 2847749 w 4018182"/>
                <a:gd name="connsiteY1842" fmla="*/ 1231259 h 2488323"/>
                <a:gd name="connsiteX1843" fmla="*/ 2762962 w 4018182"/>
                <a:gd name="connsiteY1843" fmla="*/ 1231259 h 2488323"/>
                <a:gd name="connsiteX1844" fmla="*/ 2762962 w 4018182"/>
                <a:gd name="connsiteY1844" fmla="*/ 1198082 h 2488323"/>
                <a:gd name="connsiteX1845" fmla="*/ 2849592 w 4018182"/>
                <a:gd name="connsiteY1845" fmla="*/ 1198082 h 2488323"/>
                <a:gd name="connsiteX1846" fmla="*/ 2849592 w 4018182"/>
                <a:gd name="connsiteY1846" fmla="*/ 1231259 h 2488323"/>
                <a:gd name="connsiteX1847" fmla="*/ 2847749 w 4018182"/>
                <a:gd name="connsiteY1847" fmla="*/ 1166747 h 2488323"/>
                <a:gd name="connsiteX1848" fmla="*/ 2762962 w 4018182"/>
                <a:gd name="connsiteY1848" fmla="*/ 1166747 h 2488323"/>
                <a:gd name="connsiteX1849" fmla="*/ 2762962 w 4018182"/>
                <a:gd name="connsiteY1849" fmla="*/ 1133570 h 2488323"/>
                <a:gd name="connsiteX1850" fmla="*/ 2849592 w 4018182"/>
                <a:gd name="connsiteY1850" fmla="*/ 1133570 h 2488323"/>
                <a:gd name="connsiteX1851" fmla="*/ 2849592 w 4018182"/>
                <a:gd name="connsiteY1851" fmla="*/ 1166747 h 2488323"/>
                <a:gd name="connsiteX1852" fmla="*/ 2847749 w 4018182"/>
                <a:gd name="connsiteY1852" fmla="*/ 1094862 h 2488323"/>
                <a:gd name="connsiteX1853" fmla="*/ 2762962 w 4018182"/>
                <a:gd name="connsiteY1853" fmla="*/ 1094862 h 2488323"/>
                <a:gd name="connsiteX1854" fmla="*/ 2762962 w 4018182"/>
                <a:gd name="connsiteY1854" fmla="*/ 790734 h 2488323"/>
                <a:gd name="connsiteX1855" fmla="*/ 2849592 w 4018182"/>
                <a:gd name="connsiteY1855" fmla="*/ 790734 h 2488323"/>
                <a:gd name="connsiteX1856" fmla="*/ 2849592 w 4018182"/>
                <a:gd name="connsiteY1856" fmla="*/ 1094862 h 2488323"/>
                <a:gd name="connsiteX1857" fmla="*/ 2847749 w 4018182"/>
                <a:gd name="connsiteY1857" fmla="*/ 761243 h 2488323"/>
                <a:gd name="connsiteX1858" fmla="*/ 2762962 w 4018182"/>
                <a:gd name="connsiteY1858" fmla="*/ 761243 h 2488323"/>
                <a:gd name="connsiteX1859" fmla="*/ 2762962 w 4018182"/>
                <a:gd name="connsiteY1859" fmla="*/ 728065 h 2488323"/>
                <a:gd name="connsiteX1860" fmla="*/ 2849592 w 4018182"/>
                <a:gd name="connsiteY1860" fmla="*/ 728065 h 2488323"/>
                <a:gd name="connsiteX1861" fmla="*/ 2849592 w 4018182"/>
                <a:gd name="connsiteY1861" fmla="*/ 761243 h 2488323"/>
                <a:gd name="connsiteX1862" fmla="*/ 2847749 w 4018182"/>
                <a:gd name="connsiteY1862" fmla="*/ 698574 h 2488323"/>
                <a:gd name="connsiteX1863" fmla="*/ 2762962 w 4018182"/>
                <a:gd name="connsiteY1863" fmla="*/ 698574 h 2488323"/>
                <a:gd name="connsiteX1864" fmla="*/ 2762962 w 4018182"/>
                <a:gd name="connsiteY1864" fmla="*/ 394445 h 2488323"/>
                <a:gd name="connsiteX1865" fmla="*/ 2849592 w 4018182"/>
                <a:gd name="connsiteY1865" fmla="*/ 394445 h 2488323"/>
                <a:gd name="connsiteX1866" fmla="*/ 2849592 w 4018182"/>
                <a:gd name="connsiteY1866" fmla="*/ 698574 h 2488323"/>
                <a:gd name="connsiteX1867" fmla="*/ 2847749 w 4018182"/>
                <a:gd name="connsiteY1867" fmla="*/ 364954 h 2488323"/>
                <a:gd name="connsiteX1868" fmla="*/ 2762962 w 4018182"/>
                <a:gd name="connsiteY1868" fmla="*/ 364954 h 2488323"/>
                <a:gd name="connsiteX1869" fmla="*/ 2762962 w 4018182"/>
                <a:gd name="connsiteY1869" fmla="*/ 331776 h 2488323"/>
                <a:gd name="connsiteX1870" fmla="*/ 2849592 w 4018182"/>
                <a:gd name="connsiteY1870" fmla="*/ 331776 h 2488323"/>
                <a:gd name="connsiteX1871" fmla="*/ 2849592 w 4018182"/>
                <a:gd name="connsiteY1871" fmla="*/ 364954 h 2488323"/>
                <a:gd name="connsiteX1872" fmla="*/ 2847749 w 4018182"/>
                <a:gd name="connsiteY1872" fmla="*/ 300442 h 2488323"/>
                <a:gd name="connsiteX1873" fmla="*/ 2762962 w 4018182"/>
                <a:gd name="connsiteY1873" fmla="*/ 300442 h 2488323"/>
                <a:gd name="connsiteX1874" fmla="*/ 2762962 w 4018182"/>
                <a:gd name="connsiteY1874" fmla="*/ 267264 h 2488323"/>
                <a:gd name="connsiteX1875" fmla="*/ 2849592 w 4018182"/>
                <a:gd name="connsiteY1875" fmla="*/ 267264 h 2488323"/>
                <a:gd name="connsiteX1876" fmla="*/ 2849592 w 4018182"/>
                <a:gd name="connsiteY1876" fmla="*/ 300442 h 2488323"/>
                <a:gd name="connsiteX1877" fmla="*/ 2847749 w 4018182"/>
                <a:gd name="connsiteY1877" fmla="*/ 234087 h 2488323"/>
                <a:gd name="connsiteX1878" fmla="*/ 2762962 w 4018182"/>
                <a:gd name="connsiteY1878" fmla="*/ 234087 h 2488323"/>
                <a:gd name="connsiteX1879" fmla="*/ 2762962 w 4018182"/>
                <a:gd name="connsiteY1879" fmla="*/ 200909 h 2488323"/>
                <a:gd name="connsiteX1880" fmla="*/ 2849592 w 4018182"/>
                <a:gd name="connsiteY1880" fmla="*/ 200909 h 2488323"/>
                <a:gd name="connsiteX1881" fmla="*/ 2849592 w 4018182"/>
                <a:gd name="connsiteY1881" fmla="*/ 234087 h 2488323"/>
                <a:gd name="connsiteX1882" fmla="*/ 2847749 w 4018182"/>
                <a:gd name="connsiteY1882" fmla="*/ 169575 h 2488323"/>
                <a:gd name="connsiteX1883" fmla="*/ 2762962 w 4018182"/>
                <a:gd name="connsiteY1883" fmla="*/ 169575 h 2488323"/>
                <a:gd name="connsiteX1884" fmla="*/ 2762962 w 4018182"/>
                <a:gd name="connsiteY1884" fmla="*/ 136397 h 2488323"/>
                <a:gd name="connsiteX1885" fmla="*/ 2849592 w 4018182"/>
                <a:gd name="connsiteY1885" fmla="*/ 136397 h 2488323"/>
                <a:gd name="connsiteX1886" fmla="*/ 2849592 w 4018182"/>
                <a:gd name="connsiteY1886" fmla="*/ 169575 h 2488323"/>
                <a:gd name="connsiteX1887" fmla="*/ 2903045 w 4018182"/>
                <a:gd name="connsiteY1887" fmla="*/ 1328949 h 2488323"/>
                <a:gd name="connsiteX1888" fmla="*/ 2989676 w 4018182"/>
                <a:gd name="connsiteY1888" fmla="*/ 1328949 h 2488323"/>
                <a:gd name="connsiteX1889" fmla="*/ 2989676 w 4018182"/>
                <a:gd name="connsiteY1889" fmla="*/ 1362127 h 2488323"/>
                <a:gd name="connsiteX1890" fmla="*/ 2903045 w 4018182"/>
                <a:gd name="connsiteY1890" fmla="*/ 1362127 h 2488323"/>
                <a:gd name="connsiteX1891" fmla="*/ 2903045 w 4018182"/>
                <a:gd name="connsiteY1891" fmla="*/ 1328949 h 2488323"/>
                <a:gd name="connsiteX1892" fmla="*/ 2987832 w 4018182"/>
                <a:gd name="connsiteY1892" fmla="*/ 2366672 h 2488323"/>
                <a:gd name="connsiteX1893" fmla="*/ 2901202 w 4018182"/>
                <a:gd name="connsiteY1893" fmla="*/ 2366672 h 2488323"/>
                <a:gd name="connsiteX1894" fmla="*/ 2901202 w 4018182"/>
                <a:gd name="connsiteY1894" fmla="*/ 2333495 h 2488323"/>
                <a:gd name="connsiteX1895" fmla="*/ 2987832 w 4018182"/>
                <a:gd name="connsiteY1895" fmla="*/ 2333495 h 2488323"/>
                <a:gd name="connsiteX1896" fmla="*/ 2987832 w 4018182"/>
                <a:gd name="connsiteY1896" fmla="*/ 2366672 h 2488323"/>
                <a:gd name="connsiteX1897" fmla="*/ 2987832 w 4018182"/>
                <a:gd name="connsiteY1897" fmla="*/ 2302160 h 2488323"/>
                <a:gd name="connsiteX1898" fmla="*/ 2901202 w 4018182"/>
                <a:gd name="connsiteY1898" fmla="*/ 2302160 h 2488323"/>
                <a:gd name="connsiteX1899" fmla="*/ 2901202 w 4018182"/>
                <a:gd name="connsiteY1899" fmla="*/ 2268983 h 2488323"/>
                <a:gd name="connsiteX1900" fmla="*/ 2987832 w 4018182"/>
                <a:gd name="connsiteY1900" fmla="*/ 2268983 h 2488323"/>
                <a:gd name="connsiteX1901" fmla="*/ 2987832 w 4018182"/>
                <a:gd name="connsiteY1901" fmla="*/ 2302160 h 2488323"/>
                <a:gd name="connsiteX1902" fmla="*/ 2987832 w 4018182"/>
                <a:gd name="connsiteY1902" fmla="*/ 2235805 h 2488323"/>
                <a:gd name="connsiteX1903" fmla="*/ 2901202 w 4018182"/>
                <a:gd name="connsiteY1903" fmla="*/ 2235805 h 2488323"/>
                <a:gd name="connsiteX1904" fmla="*/ 2901202 w 4018182"/>
                <a:gd name="connsiteY1904" fmla="*/ 2202627 h 2488323"/>
                <a:gd name="connsiteX1905" fmla="*/ 2987832 w 4018182"/>
                <a:gd name="connsiteY1905" fmla="*/ 2202627 h 2488323"/>
                <a:gd name="connsiteX1906" fmla="*/ 2987832 w 4018182"/>
                <a:gd name="connsiteY1906" fmla="*/ 2235805 h 2488323"/>
                <a:gd name="connsiteX1907" fmla="*/ 2987832 w 4018182"/>
                <a:gd name="connsiteY1907" fmla="*/ 2171293 h 2488323"/>
                <a:gd name="connsiteX1908" fmla="*/ 2901202 w 4018182"/>
                <a:gd name="connsiteY1908" fmla="*/ 2171293 h 2488323"/>
                <a:gd name="connsiteX1909" fmla="*/ 2901202 w 4018182"/>
                <a:gd name="connsiteY1909" fmla="*/ 2138115 h 2488323"/>
                <a:gd name="connsiteX1910" fmla="*/ 2987832 w 4018182"/>
                <a:gd name="connsiteY1910" fmla="*/ 2138115 h 2488323"/>
                <a:gd name="connsiteX1911" fmla="*/ 2987832 w 4018182"/>
                <a:gd name="connsiteY1911" fmla="*/ 2171293 h 2488323"/>
                <a:gd name="connsiteX1912" fmla="*/ 2987832 w 4018182"/>
                <a:gd name="connsiteY1912" fmla="*/ 2099408 h 2488323"/>
                <a:gd name="connsiteX1913" fmla="*/ 2901202 w 4018182"/>
                <a:gd name="connsiteY1913" fmla="*/ 2099408 h 2488323"/>
                <a:gd name="connsiteX1914" fmla="*/ 2901202 w 4018182"/>
                <a:gd name="connsiteY1914" fmla="*/ 1795279 h 2488323"/>
                <a:gd name="connsiteX1915" fmla="*/ 2987832 w 4018182"/>
                <a:gd name="connsiteY1915" fmla="*/ 1795279 h 2488323"/>
                <a:gd name="connsiteX1916" fmla="*/ 2987832 w 4018182"/>
                <a:gd name="connsiteY1916" fmla="*/ 2099408 h 2488323"/>
                <a:gd name="connsiteX1917" fmla="*/ 2987832 w 4018182"/>
                <a:gd name="connsiteY1917" fmla="*/ 1765788 h 2488323"/>
                <a:gd name="connsiteX1918" fmla="*/ 2901202 w 4018182"/>
                <a:gd name="connsiteY1918" fmla="*/ 1765788 h 2488323"/>
                <a:gd name="connsiteX1919" fmla="*/ 2901202 w 4018182"/>
                <a:gd name="connsiteY1919" fmla="*/ 1732610 h 2488323"/>
                <a:gd name="connsiteX1920" fmla="*/ 2987832 w 4018182"/>
                <a:gd name="connsiteY1920" fmla="*/ 1732610 h 2488323"/>
                <a:gd name="connsiteX1921" fmla="*/ 2987832 w 4018182"/>
                <a:gd name="connsiteY1921" fmla="*/ 1765788 h 2488323"/>
                <a:gd name="connsiteX1922" fmla="*/ 2987832 w 4018182"/>
                <a:gd name="connsiteY1922" fmla="*/ 1703119 h 2488323"/>
                <a:gd name="connsiteX1923" fmla="*/ 2901202 w 4018182"/>
                <a:gd name="connsiteY1923" fmla="*/ 1703119 h 2488323"/>
                <a:gd name="connsiteX1924" fmla="*/ 2901202 w 4018182"/>
                <a:gd name="connsiteY1924" fmla="*/ 1398991 h 2488323"/>
                <a:gd name="connsiteX1925" fmla="*/ 2987832 w 4018182"/>
                <a:gd name="connsiteY1925" fmla="*/ 1398991 h 2488323"/>
                <a:gd name="connsiteX1926" fmla="*/ 2987832 w 4018182"/>
                <a:gd name="connsiteY1926" fmla="*/ 1703119 h 2488323"/>
                <a:gd name="connsiteX1927" fmla="*/ 3043128 w 4018182"/>
                <a:gd name="connsiteY1927" fmla="*/ 1328949 h 2488323"/>
                <a:gd name="connsiteX1928" fmla="*/ 3129759 w 4018182"/>
                <a:gd name="connsiteY1928" fmla="*/ 1328949 h 2488323"/>
                <a:gd name="connsiteX1929" fmla="*/ 3129759 w 4018182"/>
                <a:gd name="connsiteY1929" fmla="*/ 1362127 h 2488323"/>
                <a:gd name="connsiteX1930" fmla="*/ 3043128 w 4018182"/>
                <a:gd name="connsiteY1930" fmla="*/ 1362127 h 2488323"/>
                <a:gd name="connsiteX1931" fmla="*/ 3043128 w 4018182"/>
                <a:gd name="connsiteY1931" fmla="*/ 1328949 h 2488323"/>
                <a:gd name="connsiteX1932" fmla="*/ 3129759 w 4018182"/>
                <a:gd name="connsiteY1932" fmla="*/ 2366672 h 2488323"/>
                <a:gd name="connsiteX1933" fmla="*/ 3043128 w 4018182"/>
                <a:gd name="connsiteY1933" fmla="*/ 2366672 h 2488323"/>
                <a:gd name="connsiteX1934" fmla="*/ 3043128 w 4018182"/>
                <a:gd name="connsiteY1934" fmla="*/ 2333495 h 2488323"/>
                <a:gd name="connsiteX1935" fmla="*/ 3129759 w 4018182"/>
                <a:gd name="connsiteY1935" fmla="*/ 2333495 h 2488323"/>
                <a:gd name="connsiteX1936" fmla="*/ 3129759 w 4018182"/>
                <a:gd name="connsiteY1936" fmla="*/ 2366672 h 2488323"/>
                <a:gd name="connsiteX1937" fmla="*/ 3129759 w 4018182"/>
                <a:gd name="connsiteY1937" fmla="*/ 2302160 h 2488323"/>
                <a:gd name="connsiteX1938" fmla="*/ 3043128 w 4018182"/>
                <a:gd name="connsiteY1938" fmla="*/ 2302160 h 2488323"/>
                <a:gd name="connsiteX1939" fmla="*/ 3043128 w 4018182"/>
                <a:gd name="connsiteY1939" fmla="*/ 2268983 h 2488323"/>
                <a:gd name="connsiteX1940" fmla="*/ 3129759 w 4018182"/>
                <a:gd name="connsiteY1940" fmla="*/ 2268983 h 2488323"/>
                <a:gd name="connsiteX1941" fmla="*/ 3129759 w 4018182"/>
                <a:gd name="connsiteY1941" fmla="*/ 2302160 h 2488323"/>
                <a:gd name="connsiteX1942" fmla="*/ 3129759 w 4018182"/>
                <a:gd name="connsiteY1942" fmla="*/ 2235805 h 2488323"/>
                <a:gd name="connsiteX1943" fmla="*/ 3043128 w 4018182"/>
                <a:gd name="connsiteY1943" fmla="*/ 2235805 h 2488323"/>
                <a:gd name="connsiteX1944" fmla="*/ 3043128 w 4018182"/>
                <a:gd name="connsiteY1944" fmla="*/ 2202627 h 2488323"/>
                <a:gd name="connsiteX1945" fmla="*/ 3129759 w 4018182"/>
                <a:gd name="connsiteY1945" fmla="*/ 2202627 h 2488323"/>
                <a:gd name="connsiteX1946" fmla="*/ 3129759 w 4018182"/>
                <a:gd name="connsiteY1946" fmla="*/ 2235805 h 2488323"/>
                <a:gd name="connsiteX1947" fmla="*/ 3129759 w 4018182"/>
                <a:gd name="connsiteY1947" fmla="*/ 2171293 h 2488323"/>
                <a:gd name="connsiteX1948" fmla="*/ 3043128 w 4018182"/>
                <a:gd name="connsiteY1948" fmla="*/ 2171293 h 2488323"/>
                <a:gd name="connsiteX1949" fmla="*/ 3043128 w 4018182"/>
                <a:gd name="connsiteY1949" fmla="*/ 2138115 h 2488323"/>
                <a:gd name="connsiteX1950" fmla="*/ 3129759 w 4018182"/>
                <a:gd name="connsiteY1950" fmla="*/ 2138115 h 2488323"/>
                <a:gd name="connsiteX1951" fmla="*/ 3129759 w 4018182"/>
                <a:gd name="connsiteY1951" fmla="*/ 2171293 h 2488323"/>
                <a:gd name="connsiteX1952" fmla="*/ 3129759 w 4018182"/>
                <a:gd name="connsiteY1952" fmla="*/ 2099408 h 2488323"/>
                <a:gd name="connsiteX1953" fmla="*/ 3043128 w 4018182"/>
                <a:gd name="connsiteY1953" fmla="*/ 2099408 h 2488323"/>
                <a:gd name="connsiteX1954" fmla="*/ 3043128 w 4018182"/>
                <a:gd name="connsiteY1954" fmla="*/ 1795279 h 2488323"/>
                <a:gd name="connsiteX1955" fmla="*/ 3129759 w 4018182"/>
                <a:gd name="connsiteY1955" fmla="*/ 1795279 h 2488323"/>
                <a:gd name="connsiteX1956" fmla="*/ 3129759 w 4018182"/>
                <a:gd name="connsiteY1956" fmla="*/ 2099408 h 2488323"/>
                <a:gd name="connsiteX1957" fmla="*/ 3129759 w 4018182"/>
                <a:gd name="connsiteY1957" fmla="*/ 1765788 h 2488323"/>
                <a:gd name="connsiteX1958" fmla="*/ 3043128 w 4018182"/>
                <a:gd name="connsiteY1958" fmla="*/ 1765788 h 2488323"/>
                <a:gd name="connsiteX1959" fmla="*/ 3043128 w 4018182"/>
                <a:gd name="connsiteY1959" fmla="*/ 1732610 h 2488323"/>
                <a:gd name="connsiteX1960" fmla="*/ 3129759 w 4018182"/>
                <a:gd name="connsiteY1960" fmla="*/ 1732610 h 2488323"/>
                <a:gd name="connsiteX1961" fmla="*/ 3129759 w 4018182"/>
                <a:gd name="connsiteY1961" fmla="*/ 1765788 h 2488323"/>
                <a:gd name="connsiteX1962" fmla="*/ 3129759 w 4018182"/>
                <a:gd name="connsiteY1962" fmla="*/ 1703119 h 2488323"/>
                <a:gd name="connsiteX1963" fmla="*/ 3043128 w 4018182"/>
                <a:gd name="connsiteY1963" fmla="*/ 1703119 h 2488323"/>
                <a:gd name="connsiteX1964" fmla="*/ 3043128 w 4018182"/>
                <a:gd name="connsiteY1964" fmla="*/ 1398991 h 2488323"/>
                <a:gd name="connsiteX1965" fmla="*/ 3129759 w 4018182"/>
                <a:gd name="connsiteY1965" fmla="*/ 1398991 h 2488323"/>
                <a:gd name="connsiteX1966" fmla="*/ 3129759 w 4018182"/>
                <a:gd name="connsiteY1966" fmla="*/ 1703119 h 2488323"/>
                <a:gd name="connsiteX1967" fmla="*/ 3183212 w 4018182"/>
                <a:gd name="connsiteY1967" fmla="*/ 1328949 h 2488323"/>
                <a:gd name="connsiteX1968" fmla="*/ 3269842 w 4018182"/>
                <a:gd name="connsiteY1968" fmla="*/ 1328949 h 2488323"/>
                <a:gd name="connsiteX1969" fmla="*/ 3269842 w 4018182"/>
                <a:gd name="connsiteY1969" fmla="*/ 1362127 h 2488323"/>
                <a:gd name="connsiteX1970" fmla="*/ 3183212 w 4018182"/>
                <a:gd name="connsiteY1970" fmla="*/ 1362127 h 2488323"/>
                <a:gd name="connsiteX1971" fmla="*/ 3183212 w 4018182"/>
                <a:gd name="connsiteY1971" fmla="*/ 1328949 h 2488323"/>
                <a:gd name="connsiteX1972" fmla="*/ 3269842 w 4018182"/>
                <a:gd name="connsiteY1972" fmla="*/ 2366672 h 2488323"/>
                <a:gd name="connsiteX1973" fmla="*/ 3183212 w 4018182"/>
                <a:gd name="connsiteY1973" fmla="*/ 2366672 h 2488323"/>
                <a:gd name="connsiteX1974" fmla="*/ 3183212 w 4018182"/>
                <a:gd name="connsiteY1974" fmla="*/ 2333495 h 2488323"/>
                <a:gd name="connsiteX1975" fmla="*/ 3269842 w 4018182"/>
                <a:gd name="connsiteY1975" fmla="*/ 2333495 h 2488323"/>
                <a:gd name="connsiteX1976" fmla="*/ 3269842 w 4018182"/>
                <a:gd name="connsiteY1976" fmla="*/ 2366672 h 2488323"/>
                <a:gd name="connsiteX1977" fmla="*/ 3269842 w 4018182"/>
                <a:gd name="connsiteY1977" fmla="*/ 2302160 h 2488323"/>
                <a:gd name="connsiteX1978" fmla="*/ 3183212 w 4018182"/>
                <a:gd name="connsiteY1978" fmla="*/ 2302160 h 2488323"/>
                <a:gd name="connsiteX1979" fmla="*/ 3183212 w 4018182"/>
                <a:gd name="connsiteY1979" fmla="*/ 2268983 h 2488323"/>
                <a:gd name="connsiteX1980" fmla="*/ 3269842 w 4018182"/>
                <a:gd name="connsiteY1980" fmla="*/ 2268983 h 2488323"/>
                <a:gd name="connsiteX1981" fmla="*/ 3269842 w 4018182"/>
                <a:gd name="connsiteY1981" fmla="*/ 2302160 h 2488323"/>
                <a:gd name="connsiteX1982" fmla="*/ 3269842 w 4018182"/>
                <a:gd name="connsiteY1982" fmla="*/ 2235805 h 2488323"/>
                <a:gd name="connsiteX1983" fmla="*/ 3183212 w 4018182"/>
                <a:gd name="connsiteY1983" fmla="*/ 2235805 h 2488323"/>
                <a:gd name="connsiteX1984" fmla="*/ 3183212 w 4018182"/>
                <a:gd name="connsiteY1984" fmla="*/ 2202627 h 2488323"/>
                <a:gd name="connsiteX1985" fmla="*/ 3269842 w 4018182"/>
                <a:gd name="connsiteY1985" fmla="*/ 2202627 h 2488323"/>
                <a:gd name="connsiteX1986" fmla="*/ 3269842 w 4018182"/>
                <a:gd name="connsiteY1986" fmla="*/ 2235805 h 2488323"/>
                <a:gd name="connsiteX1987" fmla="*/ 3269842 w 4018182"/>
                <a:gd name="connsiteY1987" fmla="*/ 2171293 h 2488323"/>
                <a:gd name="connsiteX1988" fmla="*/ 3183212 w 4018182"/>
                <a:gd name="connsiteY1988" fmla="*/ 2171293 h 2488323"/>
                <a:gd name="connsiteX1989" fmla="*/ 3183212 w 4018182"/>
                <a:gd name="connsiteY1989" fmla="*/ 2138115 h 2488323"/>
                <a:gd name="connsiteX1990" fmla="*/ 3269842 w 4018182"/>
                <a:gd name="connsiteY1990" fmla="*/ 2138115 h 2488323"/>
                <a:gd name="connsiteX1991" fmla="*/ 3269842 w 4018182"/>
                <a:gd name="connsiteY1991" fmla="*/ 2171293 h 2488323"/>
                <a:gd name="connsiteX1992" fmla="*/ 3269842 w 4018182"/>
                <a:gd name="connsiteY1992" fmla="*/ 2099408 h 2488323"/>
                <a:gd name="connsiteX1993" fmla="*/ 3183212 w 4018182"/>
                <a:gd name="connsiteY1993" fmla="*/ 2099408 h 2488323"/>
                <a:gd name="connsiteX1994" fmla="*/ 3183212 w 4018182"/>
                <a:gd name="connsiteY1994" fmla="*/ 1795279 h 2488323"/>
                <a:gd name="connsiteX1995" fmla="*/ 3269842 w 4018182"/>
                <a:gd name="connsiteY1995" fmla="*/ 1795279 h 2488323"/>
                <a:gd name="connsiteX1996" fmla="*/ 3269842 w 4018182"/>
                <a:gd name="connsiteY1996" fmla="*/ 2099408 h 2488323"/>
                <a:gd name="connsiteX1997" fmla="*/ 3269842 w 4018182"/>
                <a:gd name="connsiteY1997" fmla="*/ 1765788 h 2488323"/>
                <a:gd name="connsiteX1998" fmla="*/ 3183212 w 4018182"/>
                <a:gd name="connsiteY1998" fmla="*/ 1765788 h 2488323"/>
                <a:gd name="connsiteX1999" fmla="*/ 3183212 w 4018182"/>
                <a:gd name="connsiteY1999" fmla="*/ 1732610 h 2488323"/>
                <a:gd name="connsiteX2000" fmla="*/ 3269842 w 4018182"/>
                <a:gd name="connsiteY2000" fmla="*/ 1732610 h 2488323"/>
                <a:gd name="connsiteX2001" fmla="*/ 3269842 w 4018182"/>
                <a:gd name="connsiteY2001" fmla="*/ 1765788 h 2488323"/>
                <a:gd name="connsiteX2002" fmla="*/ 3269842 w 4018182"/>
                <a:gd name="connsiteY2002" fmla="*/ 1703119 h 2488323"/>
                <a:gd name="connsiteX2003" fmla="*/ 3183212 w 4018182"/>
                <a:gd name="connsiteY2003" fmla="*/ 1703119 h 2488323"/>
                <a:gd name="connsiteX2004" fmla="*/ 3183212 w 4018182"/>
                <a:gd name="connsiteY2004" fmla="*/ 1398991 h 2488323"/>
                <a:gd name="connsiteX2005" fmla="*/ 3269842 w 4018182"/>
                <a:gd name="connsiteY2005" fmla="*/ 1398991 h 2488323"/>
                <a:gd name="connsiteX2006" fmla="*/ 3269842 w 4018182"/>
                <a:gd name="connsiteY2006" fmla="*/ 1703119 h 2488323"/>
                <a:gd name="connsiteX2007" fmla="*/ 3325139 w 4018182"/>
                <a:gd name="connsiteY2007" fmla="*/ 1328949 h 2488323"/>
                <a:gd name="connsiteX2008" fmla="*/ 3411769 w 4018182"/>
                <a:gd name="connsiteY2008" fmla="*/ 1328949 h 2488323"/>
                <a:gd name="connsiteX2009" fmla="*/ 3411769 w 4018182"/>
                <a:gd name="connsiteY2009" fmla="*/ 1362127 h 2488323"/>
                <a:gd name="connsiteX2010" fmla="*/ 3325139 w 4018182"/>
                <a:gd name="connsiteY2010" fmla="*/ 1362127 h 2488323"/>
                <a:gd name="connsiteX2011" fmla="*/ 3325139 w 4018182"/>
                <a:gd name="connsiteY2011" fmla="*/ 1328949 h 2488323"/>
                <a:gd name="connsiteX2012" fmla="*/ 3409926 w 4018182"/>
                <a:gd name="connsiteY2012" fmla="*/ 2366672 h 2488323"/>
                <a:gd name="connsiteX2013" fmla="*/ 3323295 w 4018182"/>
                <a:gd name="connsiteY2013" fmla="*/ 2366672 h 2488323"/>
                <a:gd name="connsiteX2014" fmla="*/ 3323295 w 4018182"/>
                <a:gd name="connsiteY2014" fmla="*/ 2333495 h 2488323"/>
                <a:gd name="connsiteX2015" fmla="*/ 3409926 w 4018182"/>
                <a:gd name="connsiteY2015" fmla="*/ 2333495 h 2488323"/>
                <a:gd name="connsiteX2016" fmla="*/ 3409926 w 4018182"/>
                <a:gd name="connsiteY2016" fmla="*/ 2366672 h 2488323"/>
                <a:gd name="connsiteX2017" fmla="*/ 3409926 w 4018182"/>
                <a:gd name="connsiteY2017" fmla="*/ 2302160 h 2488323"/>
                <a:gd name="connsiteX2018" fmla="*/ 3323295 w 4018182"/>
                <a:gd name="connsiteY2018" fmla="*/ 2302160 h 2488323"/>
                <a:gd name="connsiteX2019" fmla="*/ 3323295 w 4018182"/>
                <a:gd name="connsiteY2019" fmla="*/ 2268983 h 2488323"/>
                <a:gd name="connsiteX2020" fmla="*/ 3409926 w 4018182"/>
                <a:gd name="connsiteY2020" fmla="*/ 2268983 h 2488323"/>
                <a:gd name="connsiteX2021" fmla="*/ 3409926 w 4018182"/>
                <a:gd name="connsiteY2021" fmla="*/ 2302160 h 2488323"/>
                <a:gd name="connsiteX2022" fmla="*/ 3409926 w 4018182"/>
                <a:gd name="connsiteY2022" fmla="*/ 2235805 h 2488323"/>
                <a:gd name="connsiteX2023" fmla="*/ 3323295 w 4018182"/>
                <a:gd name="connsiteY2023" fmla="*/ 2235805 h 2488323"/>
                <a:gd name="connsiteX2024" fmla="*/ 3323295 w 4018182"/>
                <a:gd name="connsiteY2024" fmla="*/ 2202627 h 2488323"/>
                <a:gd name="connsiteX2025" fmla="*/ 3409926 w 4018182"/>
                <a:gd name="connsiteY2025" fmla="*/ 2202627 h 2488323"/>
                <a:gd name="connsiteX2026" fmla="*/ 3409926 w 4018182"/>
                <a:gd name="connsiteY2026" fmla="*/ 2235805 h 2488323"/>
                <a:gd name="connsiteX2027" fmla="*/ 3409926 w 4018182"/>
                <a:gd name="connsiteY2027" fmla="*/ 2171293 h 2488323"/>
                <a:gd name="connsiteX2028" fmla="*/ 3323295 w 4018182"/>
                <a:gd name="connsiteY2028" fmla="*/ 2171293 h 2488323"/>
                <a:gd name="connsiteX2029" fmla="*/ 3323295 w 4018182"/>
                <a:gd name="connsiteY2029" fmla="*/ 2138115 h 2488323"/>
                <a:gd name="connsiteX2030" fmla="*/ 3409926 w 4018182"/>
                <a:gd name="connsiteY2030" fmla="*/ 2138115 h 2488323"/>
                <a:gd name="connsiteX2031" fmla="*/ 3409926 w 4018182"/>
                <a:gd name="connsiteY2031" fmla="*/ 2171293 h 2488323"/>
                <a:gd name="connsiteX2032" fmla="*/ 3409926 w 4018182"/>
                <a:gd name="connsiteY2032" fmla="*/ 2099408 h 2488323"/>
                <a:gd name="connsiteX2033" fmla="*/ 3323295 w 4018182"/>
                <a:gd name="connsiteY2033" fmla="*/ 2099408 h 2488323"/>
                <a:gd name="connsiteX2034" fmla="*/ 3323295 w 4018182"/>
                <a:gd name="connsiteY2034" fmla="*/ 1795279 h 2488323"/>
                <a:gd name="connsiteX2035" fmla="*/ 3409926 w 4018182"/>
                <a:gd name="connsiteY2035" fmla="*/ 1795279 h 2488323"/>
                <a:gd name="connsiteX2036" fmla="*/ 3409926 w 4018182"/>
                <a:gd name="connsiteY2036" fmla="*/ 2099408 h 2488323"/>
                <a:gd name="connsiteX2037" fmla="*/ 3409926 w 4018182"/>
                <a:gd name="connsiteY2037" fmla="*/ 1765788 h 2488323"/>
                <a:gd name="connsiteX2038" fmla="*/ 3323295 w 4018182"/>
                <a:gd name="connsiteY2038" fmla="*/ 1765788 h 2488323"/>
                <a:gd name="connsiteX2039" fmla="*/ 3323295 w 4018182"/>
                <a:gd name="connsiteY2039" fmla="*/ 1732610 h 2488323"/>
                <a:gd name="connsiteX2040" fmla="*/ 3409926 w 4018182"/>
                <a:gd name="connsiteY2040" fmla="*/ 1732610 h 2488323"/>
                <a:gd name="connsiteX2041" fmla="*/ 3409926 w 4018182"/>
                <a:gd name="connsiteY2041" fmla="*/ 1765788 h 2488323"/>
                <a:gd name="connsiteX2042" fmla="*/ 3409926 w 4018182"/>
                <a:gd name="connsiteY2042" fmla="*/ 1703119 h 2488323"/>
                <a:gd name="connsiteX2043" fmla="*/ 3323295 w 4018182"/>
                <a:gd name="connsiteY2043" fmla="*/ 1703119 h 2488323"/>
                <a:gd name="connsiteX2044" fmla="*/ 3323295 w 4018182"/>
                <a:gd name="connsiteY2044" fmla="*/ 1398991 h 2488323"/>
                <a:gd name="connsiteX2045" fmla="*/ 3409926 w 4018182"/>
                <a:gd name="connsiteY2045" fmla="*/ 1398991 h 2488323"/>
                <a:gd name="connsiteX2046" fmla="*/ 3409926 w 4018182"/>
                <a:gd name="connsiteY2046" fmla="*/ 1703119 h 2488323"/>
                <a:gd name="connsiteX2047" fmla="*/ 3465222 w 4018182"/>
                <a:gd name="connsiteY2047" fmla="*/ 1328949 h 2488323"/>
                <a:gd name="connsiteX2048" fmla="*/ 3551852 w 4018182"/>
                <a:gd name="connsiteY2048" fmla="*/ 1328949 h 2488323"/>
                <a:gd name="connsiteX2049" fmla="*/ 3551852 w 4018182"/>
                <a:gd name="connsiteY2049" fmla="*/ 1362127 h 2488323"/>
                <a:gd name="connsiteX2050" fmla="*/ 3465222 w 4018182"/>
                <a:gd name="connsiteY2050" fmla="*/ 1362127 h 2488323"/>
                <a:gd name="connsiteX2051" fmla="*/ 3465222 w 4018182"/>
                <a:gd name="connsiteY2051" fmla="*/ 1328949 h 2488323"/>
                <a:gd name="connsiteX2052" fmla="*/ 3551852 w 4018182"/>
                <a:gd name="connsiteY2052" fmla="*/ 2366672 h 2488323"/>
                <a:gd name="connsiteX2053" fmla="*/ 3465222 w 4018182"/>
                <a:gd name="connsiteY2053" fmla="*/ 2366672 h 2488323"/>
                <a:gd name="connsiteX2054" fmla="*/ 3465222 w 4018182"/>
                <a:gd name="connsiteY2054" fmla="*/ 2333495 h 2488323"/>
                <a:gd name="connsiteX2055" fmla="*/ 3551852 w 4018182"/>
                <a:gd name="connsiteY2055" fmla="*/ 2333495 h 2488323"/>
                <a:gd name="connsiteX2056" fmla="*/ 3551852 w 4018182"/>
                <a:gd name="connsiteY2056" fmla="*/ 2366672 h 2488323"/>
                <a:gd name="connsiteX2057" fmla="*/ 3551852 w 4018182"/>
                <a:gd name="connsiteY2057" fmla="*/ 2302160 h 2488323"/>
                <a:gd name="connsiteX2058" fmla="*/ 3465222 w 4018182"/>
                <a:gd name="connsiteY2058" fmla="*/ 2302160 h 2488323"/>
                <a:gd name="connsiteX2059" fmla="*/ 3465222 w 4018182"/>
                <a:gd name="connsiteY2059" fmla="*/ 2268983 h 2488323"/>
                <a:gd name="connsiteX2060" fmla="*/ 3551852 w 4018182"/>
                <a:gd name="connsiteY2060" fmla="*/ 2268983 h 2488323"/>
                <a:gd name="connsiteX2061" fmla="*/ 3551852 w 4018182"/>
                <a:gd name="connsiteY2061" fmla="*/ 2302160 h 2488323"/>
                <a:gd name="connsiteX2062" fmla="*/ 3551852 w 4018182"/>
                <a:gd name="connsiteY2062" fmla="*/ 2235805 h 2488323"/>
                <a:gd name="connsiteX2063" fmla="*/ 3465222 w 4018182"/>
                <a:gd name="connsiteY2063" fmla="*/ 2235805 h 2488323"/>
                <a:gd name="connsiteX2064" fmla="*/ 3465222 w 4018182"/>
                <a:gd name="connsiteY2064" fmla="*/ 2202627 h 2488323"/>
                <a:gd name="connsiteX2065" fmla="*/ 3551852 w 4018182"/>
                <a:gd name="connsiteY2065" fmla="*/ 2202627 h 2488323"/>
                <a:gd name="connsiteX2066" fmla="*/ 3551852 w 4018182"/>
                <a:gd name="connsiteY2066" fmla="*/ 2235805 h 2488323"/>
                <a:gd name="connsiteX2067" fmla="*/ 3551852 w 4018182"/>
                <a:gd name="connsiteY2067" fmla="*/ 2171293 h 2488323"/>
                <a:gd name="connsiteX2068" fmla="*/ 3465222 w 4018182"/>
                <a:gd name="connsiteY2068" fmla="*/ 2171293 h 2488323"/>
                <a:gd name="connsiteX2069" fmla="*/ 3465222 w 4018182"/>
                <a:gd name="connsiteY2069" fmla="*/ 2138115 h 2488323"/>
                <a:gd name="connsiteX2070" fmla="*/ 3551852 w 4018182"/>
                <a:gd name="connsiteY2070" fmla="*/ 2138115 h 2488323"/>
                <a:gd name="connsiteX2071" fmla="*/ 3551852 w 4018182"/>
                <a:gd name="connsiteY2071" fmla="*/ 2171293 h 2488323"/>
                <a:gd name="connsiteX2072" fmla="*/ 3551852 w 4018182"/>
                <a:gd name="connsiteY2072" fmla="*/ 2099408 h 2488323"/>
                <a:gd name="connsiteX2073" fmla="*/ 3465222 w 4018182"/>
                <a:gd name="connsiteY2073" fmla="*/ 2099408 h 2488323"/>
                <a:gd name="connsiteX2074" fmla="*/ 3465222 w 4018182"/>
                <a:gd name="connsiteY2074" fmla="*/ 1795279 h 2488323"/>
                <a:gd name="connsiteX2075" fmla="*/ 3551852 w 4018182"/>
                <a:gd name="connsiteY2075" fmla="*/ 1795279 h 2488323"/>
                <a:gd name="connsiteX2076" fmla="*/ 3551852 w 4018182"/>
                <a:gd name="connsiteY2076" fmla="*/ 2099408 h 2488323"/>
                <a:gd name="connsiteX2077" fmla="*/ 3551852 w 4018182"/>
                <a:gd name="connsiteY2077" fmla="*/ 1765788 h 2488323"/>
                <a:gd name="connsiteX2078" fmla="*/ 3465222 w 4018182"/>
                <a:gd name="connsiteY2078" fmla="*/ 1765788 h 2488323"/>
                <a:gd name="connsiteX2079" fmla="*/ 3465222 w 4018182"/>
                <a:gd name="connsiteY2079" fmla="*/ 1732610 h 2488323"/>
                <a:gd name="connsiteX2080" fmla="*/ 3551852 w 4018182"/>
                <a:gd name="connsiteY2080" fmla="*/ 1732610 h 2488323"/>
                <a:gd name="connsiteX2081" fmla="*/ 3551852 w 4018182"/>
                <a:gd name="connsiteY2081" fmla="*/ 1765788 h 2488323"/>
                <a:gd name="connsiteX2082" fmla="*/ 3551852 w 4018182"/>
                <a:gd name="connsiteY2082" fmla="*/ 1703119 h 2488323"/>
                <a:gd name="connsiteX2083" fmla="*/ 3465222 w 4018182"/>
                <a:gd name="connsiteY2083" fmla="*/ 1703119 h 2488323"/>
                <a:gd name="connsiteX2084" fmla="*/ 3465222 w 4018182"/>
                <a:gd name="connsiteY2084" fmla="*/ 1398991 h 2488323"/>
                <a:gd name="connsiteX2085" fmla="*/ 3551852 w 4018182"/>
                <a:gd name="connsiteY2085" fmla="*/ 1398991 h 2488323"/>
                <a:gd name="connsiteX2086" fmla="*/ 3551852 w 4018182"/>
                <a:gd name="connsiteY2086" fmla="*/ 1703119 h 2488323"/>
                <a:gd name="connsiteX2087" fmla="*/ 3605306 w 4018182"/>
                <a:gd name="connsiteY2087" fmla="*/ 1328949 h 2488323"/>
                <a:gd name="connsiteX2088" fmla="*/ 3691936 w 4018182"/>
                <a:gd name="connsiteY2088" fmla="*/ 1328949 h 2488323"/>
                <a:gd name="connsiteX2089" fmla="*/ 3691936 w 4018182"/>
                <a:gd name="connsiteY2089" fmla="*/ 1362127 h 2488323"/>
                <a:gd name="connsiteX2090" fmla="*/ 3605306 w 4018182"/>
                <a:gd name="connsiteY2090" fmla="*/ 1362127 h 2488323"/>
                <a:gd name="connsiteX2091" fmla="*/ 3605306 w 4018182"/>
                <a:gd name="connsiteY2091" fmla="*/ 1328949 h 2488323"/>
                <a:gd name="connsiteX2092" fmla="*/ 3691936 w 4018182"/>
                <a:gd name="connsiteY2092" fmla="*/ 2366672 h 2488323"/>
                <a:gd name="connsiteX2093" fmla="*/ 3605306 w 4018182"/>
                <a:gd name="connsiteY2093" fmla="*/ 2366672 h 2488323"/>
                <a:gd name="connsiteX2094" fmla="*/ 3605306 w 4018182"/>
                <a:gd name="connsiteY2094" fmla="*/ 2333495 h 2488323"/>
                <a:gd name="connsiteX2095" fmla="*/ 3691936 w 4018182"/>
                <a:gd name="connsiteY2095" fmla="*/ 2333495 h 2488323"/>
                <a:gd name="connsiteX2096" fmla="*/ 3691936 w 4018182"/>
                <a:gd name="connsiteY2096" fmla="*/ 2366672 h 2488323"/>
                <a:gd name="connsiteX2097" fmla="*/ 3691936 w 4018182"/>
                <a:gd name="connsiteY2097" fmla="*/ 2302160 h 2488323"/>
                <a:gd name="connsiteX2098" fmla="*/ 3605306 w 4018182"/>
                <a:gd name="connsiteY2098" fmla="*/ 2302160 h 2488323"/>
                <a:gd name="connsiteX2099" fmla="*/ 3605306 w 4018182"/>
                <a:gd name="connsiteY2099" fmla="*/ 2268983 h 2488323"/>
                <a:gd name="connsiteX2100" fmla="*/ 3691936 w 4018182"/>
                <a:gd name="connsiteY2100" fmla="*/ 2268983 h 2488323"/>
                <a:gd name="connsiteX2101" fmla="*/ 3691936 w 4018182"/>
                <a:gd name="connsiteY2101" fmla="*/ 2302160 h 2488323"/>
                <a:gd name="connsiteX2102" fmla="*/ 3691936 w 4018182"/>
                <a:gd name="connsiteY2102" fmla="*/ 2235805 h 2488323"/>
                <a:gd name="connsiteX2103" fmla="*/ 3605306 w 4018182"/>
                <a:gd name="connsiteY2103" fmla="*/ 2235805 h 2488323"/>
                <a:gd name="connsiteX2104" fmla="*/ 3605306 w 4018182"/>
                <a:gd name="connsiteY2104" fmla="*/ 2202627 h 2488323"/>
                <a:gd name="connsiteX2105" fmla="*/ 3691936 w 4018182"/>
                <a:gd name="connsiteY2105" fmla="*/ 2202627 h 2488323"/>
                <a:gd name="connsiteX2106" fmla="*/ 3691936 w 4018182"/>
                <a:gd name="connsiteY2106" fmla="*/ 2235805 h 2488323"/>
                <a:gd name="connsiteX2107" fmla="*/ 3691936 w 4018182"/>
                <a:gd name="connsiteY2107" fmla="*/ 2171293 h 2488323"/>
                <a:gd name="connsiteX2108" fmla="*/ 3605306 w 4018182"/>
                <a:gd name="connsiteY2108" fmla="*/ 2171293 h 2488323"/>
                <a:gd name="connsiteX2109" fmla="*/ 3605306 w 4018182"/>
                <a:gd name="connsiteY2109" fmla="*/ 2138115 h 2488323"/>
                <a:gd name="connsiteX2110" fmla="*/ 3691936 w 4018182"/>
                <a:gd name="connsiteY2110" fmla="*/ 2138115 h 2488323"/>
                <a:gd name="connsiteX2111" fmla="*/ 3691936 w 4018182"/>
                <a:gd name="connsiteY2111" fmla="*/ 2171293 h 2488323"/>
                <a:gd name="connsiteX2112" fmla="*/ 3691936 w 4018182"/>
                <a:gd name="connsiteY2112" fmla="*/ 2099408 h 2488323"/>
                <a:gd name="connsiteX2113" fmla="*/ 3605306 w 4018182"/>
                <a:gd name="connsiteY2113" fmla="*/ 2099408 h 2488323"/>
                <a:gd name="connsiteX2114" fmla="*/ 3605306 w 4018182"/>
                <a:gd name="connsiteY2114" fmla="*/ 1795279 h 2488323"/>
                <a:gd name="connsiteX2115" fmla="*/ 3691936 w 4018182"/>
                <a:gd name="connsiteY2115" fmla="*/ 1795279 h 2488323"/>
                <a:gd name="connsiteX2116" fmla="*/ 3691936 w 4018182"/>
                <a:gd name="connsiteY2116" fmla="*/ 2099408 h 2488323"/>
                <a:gd name="connsiteX2117" fmla="*/ 3691936 w 4018182"/>
                <a:gd name="connsiteY2117" fmla="*/ 1765788 h 2488323"/>
                <a:gd name="connsiteX2118" fmla="*/ 3605306 w 4018182"/>
                <a:gd name="connsiteY2118" fmla="*/ 1765788 h 2488323"/>
                <a:gd name="connsiteX2119" fmla="*/ 3605306 w 4018182"/>
                <a:gd name="connsiteY2119" fmla="*/ 1732610 h 2488323"/>
                <a:gd name="connsiteX2120" fmla="*/ 3691936 w 4018182"/>
                <a:gd name="connsiteY2120" fmla="*/ 1732610 h 2488323"/>
                <a:gd name="connsiteX2121" fmla="*/ 3691936 w 4018182"/>
                <a:gd name="connsiteY2121" fmla="*/ 1765788 h 2488323"/>
                <a:gd name="connsiteX2122" fmla="*/ 3691936 w 4018182"/>
                <a:gd name="connsiteY2122" fmla="*/ 1703119 h 2488323"/>
                <a:gd name="connsiteX2123" fmla="*/ 3605306 w 4018182"/>
                <a:gd name="connsiteY2123" fmla="*/ 1703119 h 2488323"/>
                <a:gd name="connsiteX2124" fmla="*/ 3605306 w 4018182"/>
                <a:gd name="connsiteY2124" fmla="*/ 1398991 h 2488323"/>
                <a:gd name="connsiteX2125" fmla="*/ 3691936 w 4018182"/>
                <a:gd name="connsiteY2125" fmla="*/ 1398991 h 2488323"/>
                <a:gd name="connsiteX2126" fmla="*/ 3691936 w 4018182"/>
                <a:gd name="connsiteY2126" fmla="*/ 1703119 h 2488323"/>
                <a:gd name="connsiteX2127" fmla="*/ 3745389 w 4018182"/>
                <a:gd name="connsiteY2127" fmla="*/ 1328949 h 2488323"/>
                <a:gd name="connsiteX2128" fmla="*/ 3832019 w 4018182"/>
                <a:gd name="connsiteY2128" fmla="*/ 1328949 h 2488323"/>
                <a:gd name="connsiteX2129" fmla="*/ 3832019 w 4018182"/>
                <a:gd name="connsiteY2129" fmla="*/ 1362127 h 2488323"/>
                <a:gd name="connsiteX2130" fmla="*/ 3745389 w 4018182"/>
                <a:gd name="connsiteY2130" fmla="*/ 1362127 h 2488323"/>
                <a:gd name="connsiteX2131" fmla="*/ 3745389 w 4018182"/>
                <a:gd name="connsiteY2131" fmla="*/ 1328949 h 2488323"/>
                <a:gd name="connsiteX2132" fmla="*/ 3832019 w 4018182"/>
                <a:gd name="connsiteY2132" fmla="*/ 2366672 h 2488323"/>
                <a:gd name="connsiteX2133" fmla="*/ 3745389 w 4018182"/>
                <a:gd name="connsiteY2133" fmla="*/ 2366672 h 2488323"/>
                <a:gd name="connsiteX2134" fmla="*/ 3745389 w 4018182"/>
                <a:gd name="connsiteY2134" fmla="*/ 2333495 h 2488323"/>
                <a:gd name="connsiteX2135" fmla="*/ 3832019 w 4018182"/>
                <a:gd name="connsiteY2135" fmla="*/ 2333495 h 2488323"/>
                <a:gd name="connsiteX2136" fmla="*/ 3832019 w 4018182"/>
                <a:gd name="connsiteY2136" fmla="*/ 2366672 h 2488323"/>
                <a:gd name="connsiteX2137" fmla="*/ 3832019 w 4018182"/>
                <a:gd name="connsiteY2137" fmla="*/ 2302160 h 2488323"/>
                <a:gd name="connsiteX2138" fmla="*/ 3745389 w 4018182"/>
                <a:gd name="connsiteY2138" fmla="*/ 2302160 h 2488323"/>
                <a:gd name="connsiteX2139" fmla="*/ 3745389 w 4018182"/>
                <a:gd name="connsiteY2139" fmla="*/ 2268983 h 2488323"/>
                <a:gd name="connsiteX2140" fmla="*/ 3832019 w 4018182"/>
                <a:gd name="connsiteY2140" fmla="*/ 2268983 h 2488323"/>
                <a:gd name="connsiteX2141" fmla="*/ 3832019 w 4018182"/>
                <a:gd name="connsiteY2141" fmla="*/ 2302160 h 2488323"/>
                <a:gd name="connsiteX2142" fmla="*/ 3832019 w 4018182"/>
                <a:gd name="connsiteY2142" fmla="*/ 2235805 h 2488323"/>
                <a:gd name="connsiteX2143" fmla="*/ 3745389 w 4018182"/>
                <a:gd name="connsiteY2143" fmla="*/ 2235805 h 2488323"/>
                <a:gd name="connsiteX2144" fmla="*/ 3745389 w 4018182"/>
                <a:gd name="connsiteY2144" fmla="*/ 2202627 h 2488323"/>
                <a:gd name="connsiteX2145" fmla="*/ 3832019 w 4018182"/>
                <a:gd name="connsiteY2145" fmla="*/ 2202627 h 2488323"/>
                <a:gd name="connsiteX2146" fmla="*/ 3832019 w 4018182"/>
                <a:gd name="connsiteY2146" fmla="*/ 2235805 h 2488323"/>
                <a:gd name="connsiteX2147" fmla="*/ 3832019 w 4018182"/>
                <a:gd name="connsiteY2147" fmla="*/ 2171293 h 2488323"/>
                <a:gd name="connsiteX2148" fmla="*/ 3745389 w 4018182"/>
                <a:gd name="connsiteY2148" fmla="*/ 2171293 h 2488323"/>
                <a:gd name="connsiteX2149" fmla="*/ 3745389 w 4018182"/>
                <a:gd name="connsiteY2149" fmla="*/ 2138115 h 2488323"/>
                <a:gd name="connsiteX2150" fmla="*/ 3832019 w 4018182"/>
                <a:gd name="connsiteY2150" fmla="*/ 2138115 h 2488323"/>
                <a:gd name="connsiteX2151" fmla="*/ 3832019 w 4018182"/>
                <a:gd name="connsiteY2151" fmla="*/ 2171293 h 2488323"/>
                <a:gd name="connsiteX2152" fmla="*/ 3832019 w 4018182"/>
                <a:gd name="connsiteY2152" fmla="*/ 2099408 h 2488323"/>
                <a:gd name="connsiteX2153" fmla="*/ 3745389 w 4018182"/>
                <a:gd name="connsiteY2153" fmla="*/ 2099408 h 2488323"/>
                <a:gd name="connsiteX2154" fmla="*/ 3745389 w 4018182"/>
                <a:gd name="connsiteY2154" fmla="*/ 1795279 h 2488323"/>
                <a:gd name="connsiteX2155" fmla="*/ 3832019 w 4018182"/>
                <a:gd name="connsiteY2155" fmla="*/ 1795279 h 2488323"/>
                <a:gd name="connsiteX2156" fmla="*/ 3832019 w 4018182"/>
                <a:gd name="connsiteY2156" fmla="*/ 2099408 h 2488323"/>
                <a:gd name="connsiteX2157" fmla="*/ 3832019 w 4018182"/>
                <a:gd name="connsiteY2157" fmla="*/ 1765788 h 2488323"/>
                <a:gd name="connsiteX2158" fmla="*/ 3745389 w 4018182"/>
                <a:gd name="connsiteY2158" fmla="*/ 1765788 h 2488323"/>
                <a:gd name="connsiteX2159" fmla="*/ 3745389 w 4018182"/>
                <a:gd name="connsiteY2159" fmla="*/ 1732610 h 2488323"/>
                <a:gd name="connsiteX2160" fmla="*/ 3832019 w 4018182"/>
                <a:gd name="connsiteY2160" fmla="*/ 1732610 h 2488323"/>
                <a:gd name="connsiteX2161" fmla="*/ 3832019 w 4018182"/>
                <a:gd name="connsiteY2161" fmla="*/ 1765788 h 2488323"/>
                <a:gd name="connsiteX2162" fmla="*/ 3832019 w 4018182"/>
                <a:gd name="connsiteY2162" fmla="*/ 1703119 h 2488323"/>
                <a:gd name="connsiteX2163" fmla="*/ 3745389 w 4018182"/>
                <a:gd name="connsiteY2163" fmla="*/ 1703119 h 2488323"/>
                <a:gd name="connsiteX2164" fmla="*/ 3745389 w 4018182"/>
                <a:gd name="connsiteY2164" fmla="*/ 1398991 h 2488323"/>
                <a:gd name="connsiteX2165" fmla="*/ 3832019 w 4018182"/>
                <a:gd name="connsiteY2165" fmla="*/ 1398991 h 2488323"/>
                <a:gd name="connsiteX2166" fmla="*/ 3832019 w 4018182"/>
                <a:gd name="connsiteY2166" fmla="*/ 1703119 h 248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</a:cxnLst>
              <a:rect l="l" t="t" r="r" b="b"/>
              <a:pathLst>
                <a:path w="4018182" h="2488323">
                  <a:moveTo>
                    <a:pt x="2010935" y="0"/>
                  </a:moveTo>
                  <a:lnTo>
                    <a:pt x="0" y="0"/>
                  </a:lnTo>
                  <a:lnTo>
                    <a:pt x="0" y="2499383"/>
                  </a:lnTo>
                  <a:lnTo>
                    <a:pt x="2010935" y="2499383"/>
                  </a:lnTo>
                  <a:lnTo>
                    <a:pt x="4021869" y="2499383"/>
                  </a:lnTo>
                  <a:lnTo>
                    <a:pt x="4021869" y="0"/>
                  </a:lnTo>
                  <a:lnTo>
                    <a:pt x="2010935" y="0"/>
                  </a:lnTo>
                  <a:close/>
                  <a:moveTo>
                    <a:pt x="274637" y="2366672"/>
                  </a:moveTo>
                  <a:lnTo>
                    <a:pt x="188007" y="2366672"/>
                  </a:lnTo>
                  <a:lnTo>
                    <a:pt x="188007" y="2333495"/>
                  </a:lnTo>
                  <a:lnTo>
                    <a:pt x="274637" y="2333495"/>
                  </a:lnTo>
                  <a:lnTo>
                    <a:pt x="274637" y="2366672"/>
                  </a:lnTo>
                  <a:close/>
                  <a:moveTo>
                    <a:pt x="274637" y="2302160"/>
                  </a:moveTo>
                  <a:lnTo>
                    <a:pt x="188007" y="2302160"/>
                  </a:lnTo>
                  <a:lnTo>
                    <a:pt x="188007" y="2268983"/>
                  </a:lnTo>
                  <a:lnTo>
                    <a:pt x="274637" y="2268983"/>
                  </a:lnTo>
                  <a:lnTo>
                    <a:pt x="274637" y="2302160"/>
                  </a:lnTo>
                  <a:close/>
                  <a:moveTo>
                    <a:pt x="274637" y="2235805"/>
                  </a:moveTo>
                  <a:lnTo>
                    <a:pt x="188007" y="2235805"/>
                  </a:lnTo>
                  <a:lnTo>
                    <a:pt x="188007" y="2202627"/>
                  </a:lnTo>
                  <a:lnTo>
                    <a:pt x="274637" y="2202627"/>
                  </a:lnTo>
                  <a:lnTo>
                    <a:pt x="274637" y="2235805"/>
                  </a:lnTo>
                  <a:close/>
                  <a:moveTo>
                    <a:pt x="274637" y="2171293"/>
                  </a:moveTo>
                  <a:lnTo>
                    <a:pt x="188007" y="2171293"/>
                  </a:lnTo>
                  <a:lnTo>
                    <a:pt x="188007" y="2138115"/>
                  </a:lnTo>
                  <a:lnTo>
                    <a:pt x="274637" y="2138115"/>
                  </a:lnTo>
                  <a:lnTo>
                    <a:pt x="274637" y="2171293"/>
                  </a:lnTo>
                  <a:close/>
                  <a:moveTo>
                    <a:pt x="274637" y="2099408"/>
                  </a:moveTo>
                  <a:lnTo>
                    <a:pt x="188007" y="2099408"/>
                  </a:lnTo>
                  <a:lnTo>
                    <a:pt x="188007" y="1795279"/>
                  </a:lnTo>
                  <a:lnTo>
                    <a:pt x="274637" y="1795279"/>
                  </a:lnTo>
                  <a:lnTo>
                    <a:pt x="274637" y="2099408"/>
                  </a:lnTo>
                  <a:close/>
                  <a:moveTo>
                    <a:pt x="274637" y="1765788"/>
                  </a:moveTo>
                  <a:lnTo>
                    <a:pt x="188007" y="1765788"/>
                  </a:lnTo>
                  <a:lnTo>
                    <a:pt x="188007" y="1732610"/>
                  </a:lnTo>
                  <a:lnTo>
                    <a:pt x="274637" y="1732610"/>
                  </a:lnTo>
                  <a:lnTo>
                    <a:pt x="274637" y="1765788"/>
                  </a:lnTo>
                  <a:close/>
                  <a:moveTo>
                    <a:pt x="274637" y="1703119"/>
                  </a:moveTo>
                  <a:lnTo>
                    <a:pt x="188007" y="1703119"/>
                  </a:lnTo>
                  <a:lnTo>
                    <a:pt x="188007" y="1398991"/>
                  </a:lnTo>
                  <a:lnTo>
                    <a:pt x="274637" y="1398991"/>
                  </a:lnTo>
                  <a:lnTo>
                    <a:pt x="274637" y="1703119"/>
                  </a:lnTo>
                  <a:close/>
                  <a:moveTo>
                    <a:pt x="274637" y="1362127"/>
                  </a:moveTo>
                  <a:lnTo>
                    <a:pt x="188007" y="1362127"/>
                  </a:lnTo>
                  <a:lnTo>
                    <a:pt x="188007" y="1328949"/>
                  </a:lnTo>
                  <a:lnTo>
                    <a:pt x="274637" y="1328949"/>
                  </a:lnTo>
                  <a:lnTo>
                    <a:pt x="274637" y="1362127"/>
                  </a:lnTo>
                  <a:close/>
                  <a:moveTo>
                    <a:pt x="274637" y="1297615"/>
                  </a:moveTo>
                  <a:lnTo>
                    <a:pt x="188007" y="1297615"/>
                  </a:lnTo>
                  <a:lnTo>
                    <a:pt x="188007" y="1264437"/>
                  </a:lnTo>
                  <a:lnTo>
                    <a:pt x="274637" y="1264437"/>
                  </a:lnTo>
                  <a:lnTo>
                    <a:pt x="274637" y="1297615"/>
                  </a:lnTo>
                  <a:close/>
                  <a:moveTo>
                    <a:pt x="274637" y="1231259"/>
                  </a:moveTo>
                  <a:lnTo>
                    <a:pt x="188007" y="1231259"/>
                  </a:lnTo>
                  <a:lnTo>
                    <a:pt x="188007" y="1198082"/>
                  </a:lnTo>
                  <a:lnTo>
                    <a:pt x="274637" y="1198082"/>
                  </a:lnTo>
                  <a:lnTo>
                    <a:pt x="274637" y="1231259"/>
                  </a:lnTo>
                  <a:close/>
                  <a:moveTo>
                    <a:pt x="274637" y="1166747"/>
                  </a:moveTo>
                  <a:lnTo>
                    <a:pt x="188007" y="1166747"/>
                  </a:lnTo>
                  <a:lnTo>
                    <a:pt x="188007" y="1133570"/>
                  </a:lnTo>
                  <a:lnTo>
                    <a:pt x="274637" y="1133570"/>
                  </a:lnTo>
                  <a:lnTo>
                    <a:pt x="274637" y="1166747"/>
                  </a:lnTo>
                  <a:close/>
                  <a:moveTo>
                    <a:pt x="274637" y="1094862"/>
                  </a:moveTo>
                  <a:lnTo>
                    <a:pt x="188007" y="1094862"/>
                  </a:lnTo>
                  <a:lnTo>
                    <a:pt x="188007" y="790734"/>
                  </a:lnTo>
                  <a:lnTo>
                    <a:pt x="274637" y="790734"/>
                  </a:lnTo>
                  <a:lnTo>
                    <a:pt x="274637" y="1094862"/>
                  </a:lnTo>
                  <a:close/>
                  <a:moveTo>
                    <a:pt x="274637" y="761243"/>
                  </a:moveTo>
                  <a:lnTo>
                    <a:pt x="188007" y="761243"/>
                  </a:lnTo>
                  <a:lnTo>
                    <a:pt x="188007" y="728065"/>
                  </a:lnTo>
                  <a:lnTo>
                    <a:pt x="274637" y="728065"/>
                  </a:lnTo>
                  <a:lnTo>
                    <a:pt x="274637" y="761243"/>
                  </a:lnTo>
                  <a:close/>
                  <a:moveTo>
                    <a:pt x="274637" y="698574"/>
                  </a:moveTo>
                  <a:lnTo>
                    <a:pt x="188007" y="698574"/>
                  </a:lnTo>
                  <a:lnTo>
                    <a:pt x="188007" y="394445"/>
                  </a:lnTo>
                  <a:lnTo>
                    <a:pt x="274637" y="394445"/>
                  </a:lnTo>
                  <a:lnTo>
                    <a:pt x="274637" y="698574"/>
                  </a:lnTo>
                  <a:close/>
                  <a:moveTo>
                    <a:pt x="274637" y="364954"/>
                  </a:moveTo>
                  <a:lnTo>
                    <a:pt x="188007" y="364954"/>
                  </a:lnTo>
                  <a:lnTo>
                    <a:pt x="188007" y="331776"/>
                  </a:lnTo>
                  <a:lnTo>
                    <a:pt x="274637" y="331776"/>
                  </a:lnTo>
                  <a:lnTo>
                    <a:pt x="274637" y="364954"/>
                  </a:lnTo>
                  <a:close/>
                  <a:moveTo>
                    <a:pt x="274637" y="300442"/>
                  </a:moveTo>
                  <a:lnTo>
                    <a:pt x="188007" y="300442"/>
                  </a:lnTo>
                  <a:lnTo>
                    <a:pt x="188007" y="267264"/>
                  </a:lnTo>
                  <a:lnTo>
                    <a:pt x="274637" y="267264"/>
                  </a:lnTo>
                  <a:lnTo>
                    <a:pt x="274637" y="300442"/>
                  </a:lnTo>
                  <a:close/>
                  <a:moveTo>
                    <a:pt x="274637" y="234087"/>
                  </a:moveTo>
                  <a:lnTo>
                    <a:pt x="188007" y="234087"/>
                  </a:lnTo>
                  <a:lnTo>
                    <a:pt x="188007" y="200909"/>
                  </a:lnTo>
                  <a:lnTo>
                    <a:pt x="274637" y="200909"/>
                  </a:lnTo>
                  <a:lnTo>
                    <a:pt x="274637" y="234087"/>
                  </a:lnTo>
                  <a:close/>
                  <a:moveTo>
                    <a:pt x="274637" y="169575"/>
                  </a:moveTo>
                  <a:lnTo>
                    <a:pt x="188007" y="169575"/>
                  </a:lnTo>
                  <a:lnTo>
                    <a:pt x="188007" y="136397"/>
                  </a:lnTo>
                  <a:lnTo>
                    <a:pt x="274637" y="136397"/>
                  </a:lnTo>
                  <a:lnTo>
                    <a:pt x="274637" y="169575"/>
                  </a:lnTo>
                  <a:close/>
                  <a:moveTo>
                    <a:pt x="414721" y="2366672"/>
                  </a:moveTo>
                  <a:lnTo>
                    <a:pt x="329933" y="2366672"/>
                  </a:lnTo>
                  <a:lnTo>
                    <a:pt x="329933" y="2333495"/>
                  </a:lnTo>
                  <a:lnTo>
                    <a:pt x="416564" y="2333495"/>
                  </a:lnTo>
                  <a:lnTo>
                    <a:pt x="416564" y="2366672"/>
                  </a:lnTo>
                  <a:close/>
                  <a:moveTo>
                    <a:pt x="414721" y="2302160"/>
                  </a:moveTo>
                  <a:lnTo>
                    <a:pt x="329933" y="2302160"/>
                  </a:lnTo>
                  <a:lnTo>
                    <a:pt x="329933" y="2268983"/>
                  </a:lnTo>
                  <a:lnTo>
                    <a:pt x="416564" y="2268983"/>
                  </a:lnTo>
                  <a:lnTo>
                    <a:pt x="416564" y="2302160"/>
                  </a:lnTo>
                  <a:close/>
                  <a:moveTo>
                    <a:pt x="414721" y="2235805"/>
                  </a:moveTo>
                  <a:lnTo>
                    <a:pt x="329933" y="2235805"/>
                  </a:lnTo>
                  <a:lnTo>
                    <a:pt x="329933" y="2202627"/>
                  </a:lnTo>
                  <a:lnTo>
                    <a:pt x="416564" y="2202627"/>
                  </a:lnTo>
                  <a:lnTo>
                    <a:pt x="416564" y="2235805"/>
                  </a:lnTo>
                  <a:close/>
                  <a:moveTo>
                    <a:pt x="414721" y="2171293"/>
                  </a:moveTo>
                  <a:lnTo>
                    <a:pt x="329933" y="2171293"/>
                  </a:lnTo>
                  <a:lnTo>
                    <a:pt x="329933" y="2138115"/>
                  </a:lnTo>
                  <a:lnTo>
                    <a:pt x="416564" y="2138115"/>
                  </a:lnTo>
                  <a:lnTo>
                    <a:pt x="416564" y="2171293"/>
                  </a:lnTo>
                  <a:close/>
                  <a:moveTo>
                    <a:pt x="414721" y="2099408"/>
                  </a:moveTo>
                  <a:lnTo>
                    <a:pt x="329933" y="2099408"/>
                  </a:lnTo>
                  <a:lnTo>
                    <a:pt x="329933" y="1795279"/>
                  </a:lnTo>
                  <a:lnTo>
                    <a:pt x="416564" y="1795279"/>
                  </a:lnTo>
                  <a:lnTo>
                    <a:pt x="416564" y="2099408"/>
                  </a:lnTo>
                  <a:close/>
                  <a:moveTo>
                    <a:pt x="414721" y="1765788"/>
                  </a:moveTo>
                  <a:lnTo>
                    <a:pt x="329933" y="1765788"/>
                  </a:lnTo>
                  <a:lnTo>
                    <a:pt x="329933" y="1732610"/>
                  </a:lnTo>
                  <a:lnTo>
                    <a:pt x="416564" y="1732610"/>
                  </a:lnTo>
                  <a:lnTo>
                    <a:pt x="416564" y="1765788"/>
                  </a:lnTo>
                  <a:close/>
                  <a:moveTo>
                    <a:pt x="414721" y="1703119"/>
                  </a:moveTo>
                  <a:lnTo>
                    <a:pt x="329933" y="1703119"/>
                  </a:lnTo>
                  <a:lnTo>
                    <a:pt x="329933" y="1398991"/>
                  </a:lnTo>
                  <a:lnTo>
                    <a:pt x="416564" y="1398991"/>
                  </a:lnTo>
                  <a:lnTo>
                    <a:pt x="416564" y="1703119"/>
                  </a:lnTo>
                  <a:close/>
                  <a:moveTo>
                    <a:pt x="414721" y="1362127"/>
                  </a:moveTo>
                  <a:lnTo>
                    <a:pt x="329933" y="1362127"/>
                  </a:lnTo>
                  <a:lnTo>
                    <a:pt x="329933" y="1328949"/>
                  </a:lnTo>
                  <a:lnTo>
                    <a:pt x="416564" y="1328949"/>
                  </a:lnTo>
                  <a:lnTo>
                    <a:pt x="416564" y="1362127"/>
                  </a:lnTo>
                  <a:close/>
                  <a:moveTo>
                    <a:pt x="414721" y="1297615"/>
                  </a:moveTo>
                  <a:lnTo>
                    <a:pt x="329933" y="1297615"/>
                  </a:lnTo>
                  <a:lnTo>
                    <a:pt x="329933" y="1264437"/>
                  </a:lnTo>
                  <a:lnTo>
                    <a:pt x="416564" y="1264437"/>
                  </a:lnTo>
                  <a:lnTo>
                    <a:pt x="416564" y="1297615"/>
                  </a:lnTo>
                  <a:close/>
                  <a:moveTo>
                    <a:pt x="414721" y="1231259"/>
                  </a:moveTo>
                  <a:lnTo>
                    <a:pt x="329933" y="1231259"/>
                  </a:lnTo>
                  <a:lnTo>
                    <a:pt x="329933" y="1198082"/>
                  </a:lnTo>
                  <a:lnTo>
                    <a:pt x="416564" y="1198082"/>
                  </a:lnTo>
                  <a:lnTo>
                    <a:pt x="416564" y="1231259"/>
                  </a:lnTo>
                  <a:close/>
                  <a:moveTo>
                    <a:pt x="414721" y="1166747"/>
                  </a:moveTo>
                  <a:lnTo>
                    <a:pt x="329933" y="1166747"/>
                  </a:lnTo>
                  <a:lnTo>
                    <a:pt x="329933" y="1133570"/>
                  </a:lnTo>
                  <a:lnTo>
                    <a:pt x="416564" y="1133570"/>
                  </a:lnTo>
                  <a:lnTo>
                    <a:pt x="416564" y="1166747"/>
                  </a:lnTo>
                  <a:close/>
                  <a:moveTo>
                    <a:pt x="414721" y="1094862"/>
                  </a:moveTo>
                  <a:lnTo>
                    <a:pt x="329933" y="1094862"/>
                  </a:lnTo>
                  <a:lnTo>
                    <a:pt x="329933" y="790734"/>
                  </a:lnTo>
                  <a:lnTo>
                    <a:pt x="416564" y="790734"/>
                  </a:lnTo>
                  <a:lnTo>
                    <a:pt x="416564" y="1094862"/>
                  </a:lnTo>
                  <a:close/>
                  <a:moveTo>
                    <a:pt x="414721" y="761243"/>
                  </a:moveTo>
                  <a:lnTo>
                    <a:pt x="329933" y="761243"/>
                  </a:lnTo>
                  <a:lnTo>
                    <a:pt x="329933" y="728065"/>
                  </a:lnTo>
                  <a:lnTo>
                    <a:pt x="416564" y="728065"/>
                  </a:lnTo>
                  <a:lnTo>
                    <a:pt x="416564" y="761243"/>
                  </a:lnTo>
                  <a:close/>
                  <a:moveTo>
                    <a:pt x="414721" y="698574"/>
                  </a:moveTo>
                  <a:lnTo>
                    <a:pt x="329933" y="698574"/>
                  </a:lnTo>
                  <a:lnTo>
                    <a:pt x="329933" y="394445"/>
                  </a:lnTo>
                  <a:lnTo>
                    <a:pt x="416564" y="394445"/>
                  </a:lnTo>
                  <a:lnTo>
                    <a:pt x="416564" y="698574"/>
                  </a:lnTo>
                  <a:close/>
                  <a:moveTo>
                    <a:pt x="414721" y="364954"/>
                  </a:moveTo>
                  <a:lnTo>
                    <a:pt x="329933" y="364954"/>
                  </a:lnTo>
                  <a:lnTo>
                    <a:pt x="329933" y="331776"/>
                  </a:lnTo>
                  <a:lnTo>
                    <a:pt x="416564" y="331776"/>
                  </a:lnTo>
                  <a:lnTo>
                    <a:pt x="416564" y="364954"/>
                  </a:lnTo>
                  <a:close/>
                  <a:moveTo>
                    <a:pt x="414721" y="300442"/>
                  </a:moveTo>
                  <a:lnTo>
                    <a:pt x="329933" y="300442"/>
                  </a:lnTo>
                  <a:lnTo>
                    <a:pt x="329933" y="267264"/>
                  </a:lnTo>
                  <a:lnTo>
                    <a:pt x="416564" y="267264"/>
                  </a:lnTo>
                  <a:lnTo>
                    <a:pt x="416564" y="300442"/>
                  </a:lnTo>
                  <a:close/>
                  <a:moveTo>
                    <a:pt x="414721" y="234087"/>
                  </a:moveTo>
                  <a:lnTo>
                    <a:pt x="329933" y="234087"/>
                  </a:lnTo>
                  <a:lnTo>
                    <a:pt x="329933" y="200909"/>
                  </a:lnTo>
                  <a:lnTo>
                    <a:pt x="416564" y="200909"/>
                  </a:lnTo>
                  <a:lnTo>
                    <a:pt x="416564" y="234087"/>
                  </a:lnTo>
                  <a:close/>
                  <a:moveTo>
                    <a:pt x="414721" y="169575"/>
                  </a:moveTo>
                  <a:lnTo>
                    <a:pt x="329933" y="169575"/>
                  </a:lnTo>
                  <a:lnTo>
                    <a:pt x="329933" y="136397"/>
                  </a:lnTo>
                  <a:lnTo>
                    <a:pt x="416564" y="136397"/>
                  </a:lnTo>
                  <a:lnTo>
                    <a:pt x="416564" y="169575"/>
                  </a:lnTo>
                  <a:close/>
                  <a:moveTo>
                    <a:pt x="556647" y="2366672"/>
                  </a:moveTo>
                  <a:lnTo>
                    <a:pt x="470017" y="2366672"/>
                  </a:lnTo>
                  <a:lnTo>
                    <a:pt x="470017" y="2333495"/>
                  </a:lnTo>
                  <a:lnTo>
                    <a:pt x="556647" y="2333495"/>
                  </a:lnTo>
                  <a:lnTo>
                    <a:pt x="556647" y="2366672"/>
                  </a:lnTo>
                  <a:close/>
                  <a:moveTo>
                    <a:pt x="556647" y="2302160"/>
                  </a:moveTo>
                  <a:lnTo>
                    <a:pt x="470017" y="2302160"/>
                  </a:lnTo>
                  <a:lnTo>
                    <a:pt x="470017" y="2268983"/>
                  </a:lnTo>
                  <a:lnTo>
                    <a:pt x="556647" y="2268983"/>
                  </a:lnTo>
                  <a:lnTo>
                    <a:pt x="556647" y="2302160"/>
                  </a:lnTo>
                  <a:close/>
                  <a:moveTo>
                    <a:pt x="556647" y="2235805"/>
                  </a:moveTo>
                  <a:lnTo>
                    <a:pt x="470017" y="2235805"/>
                  </a:lnTo>
                  <a:lnTo>
                    <a:pt x="470017" y="2202627"/>
                  </a:lnTo>
                  <a:lnTo>
                    <a:pt x="556647" y="2202627"/>
                  </a:lnTo>
                  <a:lnTo>
                    <a:pt x="556647" y="2235805"/>
                  </a:lnTo>
                  <a:close/>
                  <a:moveTo>
                    <a:pt x="556647" y="2171293"/>
                  </a:moveTo>
                  <a:lnTo>
                    <a:pt x="470017" y="2171293"/>
                  </a:lnTo>
                  <a:lnTo>
                    <a:pt x="470017" y="2138115"/>
                  </a:lnTo>
                  <a:lnTo>
                    <a:pt x="556647" y="2138115"/>
                  </a:lnTo>
                  <a:lnTo>
                    <a:pt x="556647" y="2171293"/>
                  </a:lnTo>
                  <a:close/>
                  <a:moveTo>
                    <a:pt x="556647" y="2099408"/>
                  </a:moveTo>
                  <a:lnTo>
                    <a:pt x="470017" y="2099408"/>
                  </a:lnTo>
                  <a:lnTo>
                    <a:pt x="470017" y="1795279"/>
                  </a:lnTo>
                  <a:lnTo>
                    <a:pt x="556647" y="1795279"/>
                  </a:lnTo>
                  <a:lnTo>
                    <a:pt x="556647" y="2099408"/>
                  </a:lnTo>
                  <a:close/>
                  <a:moveTo>
                    <a:pt x="556647" y="1765788"/>
                  </a:moveTo>
                  <a:lnTo>
                    <a:pt x="470017" y="1765788"/>
                  </a:lnTo>
                  <a:lnTo>
                    <a:pt x="470017" y="1732610"/>
                  </a:lnTo>
                  <a:lnTo>
                    <a:pt x="556647" y="1732610"/>
                  </a:lnTo>
                  <a:lnTo>
                    <a:pt x="556647" y="1765788"/>
                  </a:lnTo>
                  <a:close/>
                  <a:moveTo>
                    <a:pt x="556647" y="1703119"/>
                  </a:moveTo>
                  <a:lnTo>
                    <a:pt x="470017" y="1703119"/>
                  </a:lnTo>
                  <a:lnTo>
                    <a:pt x="470017" y="1398991"/>
                  </a:lnTo>
                  <a:lnTo>
                    <a:pt x="556647" y="1398991"/>
                  </a:lnTo>
                  <a:lnTo>
                    <a:pt x="556647" y="1703119"/>
                  </a:lnTo>
                  <a:close/>
                  <a:moveTo>
                    <a:pt x="556647" y="1362127"/>
                  </a:moveTo>
                  <a:lnTo>
                    <a:pt x="470017" y="1362127"/>
                  </a:lnTo>
                  <a:lnTo>
                    <a:pt x="470017" y="1328949"/>
                  </a:lnTo>
                  <a:lnTo>
                    <a:pt x="556647" y="1328949"/>
                  </a:lnTo>
                  <a:lnTo>
                    <a:pt x="556647" y="1362127"/>
                  </a:lnTo>
                  <a:close/>
                  <a:moveTo>
                    <a:pt x="556647" y="1297615"/>
                  </a:moveTo>
                  <a:lnTo>
                    <a:pt x="470017" y="1297615"/>
                  </a:lnTo>
                  <a:lnTo>
                    <a:pt x="470017" y="1264437"/>
                  </a:lnTo>
                  <a:lnTo>
                    <a:pt x="556647" y="1264437"/>
                  </a:lnTo>
                  <a:lnTo>
                    <a:pt x="556647" y="1297615"/>
                  </a:lnTo>
                  <a:close/>
                  <a:moveTo>
                    <a:pt x="556647" y="1231259"/>
                  </a:moveTo>
                  <a:lnTo>
                    <a:pt x="470017" y="1231259"/>
                  </a:lnTo>
                  <a:lnTo>
                    <a:pt x="470017" y="1198082"/>
                  </a:lnTo>
                  <a:lnTo>
                    <a:pt x="556647" y="1198082"/>
                  </a:lnTo>
                  <a:lnTo>
                    <a:pt x="556647" y="1231259"/>
                  </a:lnTo>
                  <a:close/>
                  <a:moveTo>
                    <a:pt x="556647" y="1166747"/>
                  </a:moveTo>
                  <a:lnTo>
                    <a:pt x="470017" y="1166747"/>
                  </a:lnTo>
                  <a:lnTo>
                    <a:pt x="470017" y="1133570"/>
                  </a:lnTo>
                  <a:lnTo>
                    <a:pt x="556647" y="1133570"/>
                  </a:lnTo>
                  <a:lnTo>
                    <a:pt x="556647" y="1166747"/>
                  </a:lnTo>
                  <a:close/>
                  <a:moveTo>
                    <a:pt x="556647" y="1094862"/>
                  </a:moveTo>
                  <a:lnTo>
                    <a:pt x="470017" y="1094862"/>
                  </a:lnTo>
                  <a:lnTo>
                    <a:pt x="470017" y="790734"/>
                  </a:lnTo>
                  <a:lnTo>
                    <a:pt x="556647" y="790734"/>
                  </a:lnTo>
                  <a:lnTo>
                    <a:pt x="556647" y="1094862"/>
                  </a:lnTo>
                  <a:close/>
                  <a:moveTo>
                    <a:pt x="556647" y="761243"/>
                  </a:moveTo>
                  <a:lnTo>
                    <a:pt x="470017" y="761243"/>
                  </a:lnTo>
                  <a:lnTo>
                    <a:pt x="470017" y="728065"/>
                  </a:lnTo>
                  <a:lnTo>
                    <a:pt x="556647" y="728065"/>
                  </a:lnTo>
                  <a:lnTo>
                    <a:pt x="556647" y="761243"/>
                  </a:lnTo>
                  <a:close/>
                  <a:moveTo>
                    <a:pt x="556647" y="698574"/>
                  </a:moveTo>
                  <a:lnTo>
                    <a:pt x="470017" y="698574"/>
                  </a:lnTo>
                  <a:lnTo>
                    <a:pt x="470017" y="394445"/>
                  </a:lnTo>
                  <a:lnTo>
                    <a:pt x="556647" y="394445"/>
                  </a:lnTo>
                  <a:lnTo>
                    <a:pt x="556647" y="698574"/>
                  </a:lnTo>
                  <a:close/>
                  <a:moveTo>
                    <a:pt x="556647" y="364954"/>
                  </a:moveTo>
                  <a:lnTo>
                    <a:pt x="470017" y="364954"/>
                  </a:lnTo>
                  <a:lnTo>
                    <a:pt x="470017" y="331776"/>
                  </a:lnTo>
                  <a:lnTo>
                    <a:pt x="556647" y="331776"/>
                  </a:lnTo>
                  <a:lnTo>
                    <a:pt x="556647" y="364954"/>
                  </a:lnTo>
                  <a:close/>
                  <a:moveTo>
                    <a:pt x="556647" y="300442"/>
                  </a:moveTo>
                  <a:lnTo>
                    <a:pt x="470017" y="300442"/>
                  </a:lnTo>
                  <a:lnTo>
                    <a:pt x="470017" y="267264"/>
                  </a:lnTo>
                  <a:lnTo>
                    <a:pt x="556647" y="267264"/>
                  </a:lnTo>
                  <a:lnTo>
                    <a:pt x="556647" y="300442"/>
                  </a:lnTo>
                  <a:close/>
                  <a:moveTo>
                    <a:pt x="556647" y="234087"/>
                  </a:moveTo>
                  <a:lnTo>
                    <a:pt x="470017" y="234087"/>
                  </a:lnTo>
                  <a:lnTo>
                    <a:pt x="470017" y="200909"/>
                  </a:lnTo>
                  <a:lnTo>
                    <a:pt x="556647" y="200909"/>
                  </a:lnTo>
                  <a:lnTo>
                    <a:pt x="556647" y="234087"/>
                  </a:lnTo>
                  <a:close/>
                  <a:moveTo>
                    <a:pt x="556647" y="169575"/>
                  </a:moveTo>
                  <a:lnTo>
                    <a:pt x="470017" y="169575"/>
                  </a:lnTo>
                  <a:lnTo>
                    <a:pt x="470017" y="136397"/>
                  </a:lnTo>
                  <a:lnTo>
                    <a:pt x="556647" y="136397"/>
                  </a:lnTo>
                  <a:lnTo>
                    <a:pt x="556647" y="169575"/>
                  </a:lnTo>
                  <a:close/>
                  <a:moveTo>
                    <a:pt x="696731" y="2366672"/>
                  </a:moveTo>
                  <a:lnTo>
                    <a:pt x="610100" y="2366672"/>
                  </a:lnTo>
                  <a:lnTo>
                    <a:pt x="610100" y="2333495"/>
                  </a:lnTo>
                  <a:lnTo>
                    <a:pt x="696731" y="2333495"/>
                  </a:lnTo>
                  <a:lnTo>
                    <a:pt x="696731" y="2366672"/>
                  </a:lnTo>
                  <a:close/>
                  <a:moveTo>
                    <a:pt x="696731" y="2302160"/>
                  </a:moveTo>
                  <a:lnTo>
                    <a:pt x="610100" y="2302160"/>
                  </a:lnTo>
                  <a:lnTo>
                    <a:pt x="610100" y="2268983"/>
                  </a:lnTo>
                  <a:lnTo>
                    <a:pt x="696731" y="2268983"/>
                  </a:lnTo>
                  <a:lnTo>
                    <a:pt x="696731" y="2302160"/>
                  </a:lnTo>
                  <a:close/>
                  <a:moveTo>
                    <a:pt x="696731" y="2235805"/>
                  </a:moveTo>
                  <a:lnTo>
                    <a:pt x="610100" y="2235805"/>
                  </a:lnTo>
                  <a:lnTo>
                    <a:pt x="610100" y="2202627"/>
                  </a:lnTo>
                  <a:lnTo>
                    <a:pt x="696731" y="2202627"/>
                  </a:lnTo>
                  <a:lnTo>
                    <a:pt x="696731" y="2235805"/>
                  </a:lnTo>
                  <a:close/>
                  <a:moveTo>
                    <a:pt x="696731" y="2171293"/>
                  </a:moveTo>
                  <a:lnTo>
                    <a:pt x="610100" y="2171293"/>
                  </a:lnTo>
                  <a:lnTo>
                    <a:pt x="610100" y="2138115"/>
                  </a:lnTo>
                  <a:lnTo>
                    <a:pt x="696731" y="2138115"/>
                  </a:lnTo>
                  <a:lnTo>
                    <a:pt x="696731" y="2171293"/>
                  </a:lnTo>
                  <a:close/>
                  <a:moveTo>
                    <a:pt x="696731" y="2099408"/>
                  </a:moveTo>
                  <a:lnTo>
                    <a:pt x="610100" y="2099408"/>
                  </a:lnTo>
                  <a:lnTo>
                    <a:pt x="610100" y="1795279"/>
                  </a:lnTo>
                  <a:lnTo>
                    <a:pt x="696731" y="1795279"/>
                  </a:lnTo>
                  <a:lnTo>
                    <a:pt x="696731" y="2099408"/>
                  </a:lnTo>
                  <a:close/>
                  <a:moveTo>
                    <a:pt x="696731" y="1765788"/>
                  </a:moveTo>
                  <a:lnTo>
                    <a:pt x="610100" y="1765788"/>
                  </a:lnTo>
                  <a:lnTo>
                    <a:pt x="610100" y="1732610"/>
                  </a:lnTo>
                  <a:lnTo>
                    <a:pt x="696731" y="1732610"/>
                  </a:lnTo>
                  <a:lnTo>
                    <a:pt x="696731" y="1765788"/>
                  </a:lnTo>
                  <a:close/>
                  <a:moveTo>
                    <a:pt x="696731" y="1703119"/>
                  </a:moveTo>
                  <a:lnTo>
                    <a:pt x="610100" y="1703119"/>
                  </a:lnTo>
                  <a:lnTo>
                    <a:pt x="610100" y="1398991"/>
                  </a:lnTo>
                  <a:lnTo>
                    <a:pt x="696731" y="1398991"/>
                  </a:lnTo>
                  <a:lnTo>
                    <a:pt x="696731" y="1703119"/>
                  </a:lnTo>
                  <a:close/>
                  <a:moveTo>
                    <a:pt x="696731" y="1362127"/>
                  </a:moveTo>
                  <a:lnTo>
                    <a:pt x="610100" y="1362127"/>
                  </a:lnTo>
                  <a:lnTo>
                    <a:pt x="610100" y="1328949"/>
                  </a:lnTo>
                  <a:lnTo>
                    <a:pt x="696731" y="1328949"/>
                  </a:lnTo>
                  <a:lnTo>
                    <a:pt x="696731" y="1362127"/>
                  </a:lnTo>
                  <a:close/>
                  <a:moveTo>
                    <a:pt x="696731" y="1297615"/>
                  </a:moveTo>
                  <a:lnTo>
                    <a:pt x="610100" y="1297615"/>
                  </a:lnTo>
                  <a:lnTo>
                    <a:pt x="610100" y="1264437"/>
                  </a:lnTo>
                  <a:lnTo>
                    <a:pt x="696731" y="1264437"/>
                  </a:lnTo>
                  <a:lnTo>
                    <a:pt x="696731" y="1297615"/>
                  </a:lnTo>
                  <a:close/>
                  <a:moveTo>
                    <a:pt x="696731" y="1231259"/>
                  </a:moveTo>
                  <a:lnTo>
                    <a:pt x="610100" y="1231259"/>
                  </a:lnTo>
                  <a:lnTo>
                    <a:pt x="610100" y="1198082"/>
                  </a:lnTo>
                  <a:lnTo>
                    <a:pt x="696731" y="1198082"/>
                  </a:lnTo>
                  <a:lnTo>
                    <a:pt x="696731" y="1231259"/>
                  </a:lnTo>
                  <a:close/>
                  <a:moveTo>
                    <a:pt x="696731" y="1166747"/>
                  </a:moveTo>
                  <a:lnTo>
                    <a:pt x="610100" y="1166747"/>
                  </a:lnTo>
                  <a:lnTo>
                    <a:pt x="610100" y="1133570"/>
                  </a:lnTo>
                  <a:lnTo>
                    <a:pt x="696731" y="1133570"/>
                  </a:lnTo>
                  <a:lnTo>
                    <a:pt x="696731" y="1166747"/>
                  </a:lnTo>
                  <a:close/>
                  <a:moveTo>
                    <a:pt x="696731" y="1094862"/>
                  </a:moveTo>
                  <a:lnTo>
                    <a:pt x="610100" y="1094862"/>
                  </a:lnTo>
                  <a:lnTo>
                    <a:pt x="610100" y="790734"/>
                  </a:lnTo>
                  <a:lnTo>
                    <a:pt x="696731" y="790734"/>
                  </a:lnTo>
                  <a:lnTo>
                    <a:pt x="696731" y="1094862"/>
                  </a:lnTo>
                  <a:close/>
                  <a:moveTo>
                    <a:pt x="696731" y="761243"/>
                  </a:moveTo>
                  <a:lnTo>
                    <a:pt x="610100" y="761243"/>
                  </a:lnTo>
                  <a:lnTo>
                    <a:pt x="610100" y="728065"/>
                  </a:lnTo>
                  <a:lnTo>
                    <a:pt x="696731" y="728065"/>
                  </a:lnTo>
                  <a:lnTo>
                    <a:pt x="696731" y="761243"/>
                  </a:lnTo>
                  <a:close/>
                  <a:moveTo>
                    <a:pt x="696731" y="698574"/>
                  </a:moveTo>
                  <a:lnTo>
                    <a:pt x="610100" y="698574"/>
                  </a:lnTo>
                  <a:lnTo>
                    <a:pt x="610100" y="394445"/>
                  </a:lnTo>
                  <a:lnTo>
                    <a:pt x="696731" y="394445"/>
                  </a:lnTo>
                  <a:lnTo>
                    <a:pt x="696731" y="698574"/>
                  </a:lnTo>
                  <a:close/>
                  <a:moveTo>
                    <a:pt x="696731" y="364954"/>
                  </a:moveTo>
                  <a:lnTo>
                    <a:pt x="610100" y="364954"/>
                  </a:lnTo>
                  <a:lnTo>
                    <a:pt x="610100" y="331776"/>
                  </a:lnTo>
                  <a:lnTo>
                    <a:pt x="696731" y="331776"/>
                  </a:lnTo>
                  <a:lnTo>
                    <a:pt x="696731" y="364954"/>
                  </a:lnTo>
                  <a:close/>
                  <a:moveTo>
                    <a:pt x="696731" y="300442"/>
                  </a:moveTo>
                  <a:lnTo>
                    <a:pt x="610100" y="300442"/>
                  </a:lnTo>
                  <a:lnTo>
                    <a:pt x="610100" y="267264"/>
                  </a:lnTo>
                  <a:lnTo>
                    <a:pt x="696731" y="267264"/>
                  </a:lnTo>
                  <a:lnTo>
                    <a:pt x="696731" y="300442"/>
                  </a:lnTo>
                  <a:close/>
                  <a:moveTo>
                    <a:pt x="696731" y="234087"/>
                  </a:moveTo>
                  <a:lnTo>
                    <a:pt x="610100" y="234087"/>
                  </a:lnTo>
                  <a:lnTo>
                    <a:pt x="610100" y="200909"/>
                  </a:lnTo>
                  <a:lnTo>
                    <a:pt x="696731" y="200909"/>
                  </a:lnTo>
                  <a:lnTo>
                    <a:pt x="696731" y="234087"/>
                  </a:lnTo>
                  <a:close/>
                  <a:moveTo>
                    <a:pt x="696731" y="169575"/>
                  </a:moveTo>
                  <a:lnTo>
                    <a:pt x="610100" y="169575"/>
                  </a:lnTo>
                  <a:lnTo>
                    <a:pt x="610100" y="136397"/>
                  </a:lnTo>
                  <a:lnTo>
                    <a:pt x="696731" y="136397"/>
                  </a:lnTo>
                  <a:lnTo>
                    <a:pt x="696731" y="169575"/>
                  </a:lnTo>
                  <a:close/>
                  <a:moveTo>
                    <a:pt x="836814" y="2366672"/>
                  </a:moveTo>
                  <a:lnTo>
                    <a:pt x="750184" y="2366672"/>
                  </a:lnTo>
                  <a:lnTo>
                    <a:pt x="750184" y="2333495"/>
                  </a:lnTo>
                  <a:lnTo>
                    <a:pt x="836814" y="2333495"/>
                  </a:lnTo>
                  <a:lnTo>
                    <a:pt x="836814" y="2366672"/>
                  </a:lnTo>
                  <a:close/>
                  <a:moveTo>
                    <a:pt x="836814" y="2302160"/>
                  </a:moveTo>
                  <a:lnTo>
                    <a:pt x="750184" y="2302160"/>
                  </a:lnTo>
                  <a:lnTo>
                    <a:pt x="750184" y="2268983"/>
                  </a:lnTo>
                  <a:lnTo>
                    <a:pt x="836814" y="2268983"/>
                  </a:lnTo>
                  <a:lnTo>
                    <a:pt x="836814" y="2302160"/>
                  </a:lnTo>
                  <a:close/>
                  <a:moveTo>
                    <a:pt x="836814" y="2235805"/>
                  </a:moveTo>
                  <a:lnTo>
                    <a:pt x="750184" y="2235805"/>
                  </a:lnTo>
                  <a:lnTo>
                    <a:pt x="750184" y="2202627"/>
                  </a:lnTo>
                  <a:lnTo>
                    <a:pt x="836814" y="2202627"/>
                  </a:lnTo>
                  <a:lnTo>
                    <a:pt x="836814" y="2235805"/>
                  </a:lnTo>
                  <a:close/>
                  <a:moveTo>
                    <a:pt x="836814" y="2171293"/>
                  </a:moveTo>
                  <a:lnTo>
                    <a:pt x="750184" y="2171293"/>
                  </a:lnTo>
                  <a:lnTo>
                    <a:pt x="750184" y="2138115"/>
                  </a:lnTo>
                  <a:lnTo>
                    <a:pt x="836814" y="2138115"/>
                  </a:lnTo>
                  <a:lnTo>
                    <a:pt x="836814" y="2171293"/>
                  </a:lnTo>
                  <a:close/>
                  <a:moveTo>
                    <a:pt x="836814" y="2099408"/>
                  </a:moveTo>
                  <a:lnTo>
                    <a:pt x="750184" y="2099408"/>
                  </a:lnTo>
                  <a:lnTo>
                    <a:pt x="750184" y="1795279"/>
                  </a:lnTo>
                  <a:lnTo>
                    <a:pt x="836814" y="1795279"/>
                  </a:lnTo>
                  <a:lnTo>
                    <a:pt x="836814" y="2099408"/>
                  </a:lnTo>
                  <a:close/>
                  <a:moveTo>
                    <a:pt x="836814" y="1765788"/>
                  </a:moveTo>
                  <a:lnTo>
                    <a:pt x="750184" y="1765788"/>
                  </a:lnTo>
                  <a:lnTo>
                    <a:pt x="750184" y="1732610"/>
                  </a:lnTo>
                  <a:lnTo>
                    <a:pt x="836814" y="1732610"/>
                  </a:lnTo>
                  <a:lnTo>
                    <a:pt x="836814" y="1765788"/>
                  </a:lnTo>
                  <a:close/>
                  <a:moveTo>
                    <a:pt x="836814" y="1703119"/>
                  </a:moveTo>
                  <a:lnTo>
                    <a:pt x="750184" y="1703119"/>
                  </a:lnTo>
                  <a:lnTo>
                    <a:pt x="750184" y="1398991"/>
                  </a:lnTo>
                  <a:lnTo>
                    <a:pt x="836814" y="1398991"/>
                  </a:lnTo>
                  <a:lnTo>
                    <a:pt x="836814" y="1703119"/>
                  </a:lnTo>
                  <a:close/>
                  <a:moveTo>
                    <a:pt x="836814" y="1362127"/>
                  </a:moveTo>
                  <a:lnTo>
                    <a:pt x="750184" y="1362127"/>
                  </a:lnTo>
                  <a:lnTo>
                    <a:pt x="750184" y="1328949"/>
                  </a:lnTo>
                  <a:lnTo>
                    <a:pt x="836814" y="1328949"/>
                  </a:lnTo>
                  <a:lnTo>
                    <a:pt x="836814" y="1362127"/>
                  </a:lnTo>
                  <a:close/>
                  <a:moveTo>
                    <a:pt x="836814" y="1297615"/>
                  </a:moveTo>
                  <a:lnTo>
                    <a:pt x="750184" y="1297615"/>
                  </a:lnTo>
                  <a:lnTo>
                    <a:pt x="750184" y="1264437"/>
                  </a:lnTo>
                  <a:lnTo>
                    <a:pt x="836814" y="1264437"/>
                  </a:lnTo>
                  <a:lnTo>
                    <a:pt x="836814" y="1297615"/>
                  </a:lnTo>
                  <a:close/>
                  <a:moveTo>
                    <a:pt x="836814" y="1231259"/>
                  </a:moveTo>
                  <a:lnTo>
                    <a:pt x="750184" y="1231259"/>
                  </a:lnTo>
                  <a:lnTo>
                    <a:pt x="750184" y="1198082"/>
                  </a:lnTo>
                  <a:lnTo>
                    <a:pt x="836814" y="1198082"/>
                  </a:lnTo>
                  <a:lnTo>
                    <a:pt x="836814" y="1231259"/>
                  </a:lnTo>
                  <a:close/>
                  <a:moveTo>
                    <a:pt x="836814" y="1166747"/>
                  </a:moveTo>
                  <a:lnTo>
                    <a:pt x="750184" y="1166747"/>
                  </a:lnTo>
                  <a:lnTo>
                    <a:pt x="750184" y="1133570"/>
                  </a:lnTo>
                  <a:lnTo>
                    <a:pt x="836814" y="1133570"/>
                  </a:lnTo>
                  <a:lnTo>
                    <a:pt x="836814" y="1166747"/>
                  </a:lnTo>
                  <a:close/>
                  <a:moveTo>
                    <a:pt x="836814" y="1094862"/>
                  </a:moveTo>
                  <a:lnTo>
                    <a:pt x="750184" y="1094862"/>
                  </a:lnTo>
                  <a:lnTo>
                    <a:pt x="750184" y="790734"/>
                  </a:lnTo>
                  <a:lnTo>
                    <a:pt x="836814" y="790734"/>
                  </a:lnTo>
                  <a:lnTo>
                    <a:pt x="836814" y="1094862"/>
                  </a:lnTo>
                  <a:close/>
                  <a:moveTo>
                    <a:pt x="836814" y="761243"/>
                  </a:moveTo>
                  <a:lnTo>
                    <a:pt x="750184" y="761243"/>
                  </a:lnTo>
                  <a:lnTo>
                    <a:pt x="750184" y="728065"/>
                  </a:lnTo>
                  <a:lnTo>
                    <a:pt x="836814" y="728065"/>
                  </a:lnTo>
                  <a:lnTo>
                    <a:pt x="836814" y="761243"/>
                  </a:lnTo>
                  <a:close/>
                  <a:moveTo>
                    <a:pt x="836814" y="698574"/>
                  </a:moveTo>
                  <a:lnTo>
                    <a:pt x="750184" y="698574"/>
                  </a:lnTo>
                  <a:lnTo>
                    <a:pt x="750184" y="394445"/>
                  </a:lnTo>
                  <a:lnTo>
                    <a:pt x="836814" y="394445"/>
                  </a:lnTo>
                  <a:lnTo>
                    <a:pt x="836814" y="698574"/>
                  </a:lnTo>
                  <a:close/>
                  <a:moveTo>
                    <a:pt x="836814" y="364954"/>
                  </a:moveTo>
                  <a:lnTo>
                    <a:pt x="750184" y="364954"/>
                  </a:lnTo>
                  <a:lnTo>
                    <a:pt x="750184" y="331776"/>
                  </a:lnTo>
                  <a:lnTo>
                    <a:pt x="836814" y="331776"/>
                  </a:lnTo>
                  <a:lnTo>
                    <a:pt x="836814" y="364954"/>
                  </a:lnTo>
                  <a:close/>
                  <a:moveTo>
                    <a:pt x="836814" y="300442"/>
                  </a:moveTo>
                  <a:lnTo>
                    <a:pt x="750184" y="300442"/>
                  </a:lnTo>
                  <a:lnTo>
                    <a:pt x="750184" y="267264"/>
                  </a:lnTo>
                  <a:lnTo>
                    <a:pt x="836814" y="267264"/>
                  </a:lnTo>
                  <a:lnTo>
                    <a:pt x="836814" y="300442"/>
                  </a:lnTo>
                  <a:close/>
                  <a:moveTo>
                    <a:pt x="836814" y="234087"/>
                  </a:moveTo>
                  <a:lnTo>
                    <a:pt x="750184" y="234087"/>
                  </a:lnTo>
                  <a:lnTo>
                    <a:pt x="750184" y="200909"/>
                  </a:lnTo>
                  <a:lnTo>
                    <a:pt x="836814" y="200909"/>
                  </a:lnTo>
                  <a:lnTo>
                    <a:pt x="836814" y="234087"/>
                  </a:lnTo>
                  <a:close/>
                  <a:moveTo>
                    <a:pt x="836814" y="169575"/>
                  </a:moveTo>
                  <a:lnTo>
                    <a:pt x="750184" y="169575"/>
                  </a:lnTo>
                  <a:lnTo>
                    <a:pt x="750184" y="136397"/>
                  </a:lnTo>
                  <a:lnTo>
                    <a:pt x="836814" y="136397"/>
                  </a:lnTo>
                  <a:lnTo>
                    <a:pt x="836814" y="169575"/>
                  </a:lnTo>
                  <a:close/>
                  <a:moveTo>
                    <a:pt x="976898" y="2366672"/>
                  </a:moveTo>
                  <a:lnTo>
                    <a:pt x="890267" y="2366672"/>
                  </a:lnTo>
                  <a:lnTo>
                    <a:pt x="890267" y="2333495"/>
                  </a:lnTo>
                  <a:lnTo>
                    <a:pt x="976898" y="2333495"/>
                  </a:lnTo>
                  <a:lnTo>
                    <a:pt x="976898" y="2366672"/>
                  </a:lnTo>
                  <a:close/>
                  <a:moveTo>
                    <a:pt x="976898" y="2302160"/>
                  </a:moveTo>
                  <a:lnTo>
                    <a:pt x="890267" y="2302160"/>
                  </a:lnTo>
                  <a:lnTo>
                    <a:pt x="890267" y="2268983"/>
                  </a:lnTo>
                  <a:lnTo>
                    <a:pt x="976898" y="2268983"/>
                  </a:lnTo>
                  <a:lnTo>
                    <a:pt x="976898" y="2302160"/>
                  </a:lnTo>
                  <a:close/>
                  <a:moveTo>
                    <a:pt x="976898" y="2235805"/>
                  </a:moveTo>
                  <a:lnTo>
                    <a:pt x="890267" y="2235805"/>
                  </a:lnTo>
                  <a:lnTo>
                    <a:pt x="890267" y="2202627"/>
                  </a:lnTo>
                  <a:lnTo>
                    <a:pt x="976898" y="2202627"/>
                  </a:lnTo>
                  <a:lnTo>
                    <a:pt x="976898" y="2235805"/>
                  </a:lnTo>
                  <a:close/>
                  <a:moveTo>
                    <a:pt x="976898" y="2171293"/>
                  </a:moveTo>
                  <a:lnTo>
                    <a:pt x="890267" y="2171293"/>
                  </a:lnTo>
                  <a:lnTo>
                    <a:pt x="890267" y="2138115"/>
                  </a:lnTo>
                  <a:lnTo>
                    <a:pt x="976898" y="2138115"/>
                  </a:lnTo>
                  <a:lnTo>
                    <a:pt x="976898" y="2171293"/>
                  </a:lnTo>
                  <a:close/>
                  <a:moveTo>
                    <a:pt x="976898" y="2099408"/>
                  </a:moveTo>
                  <a:lnTo>
                    <a:pt x="890267" y="2099408"/>
                  </a:lnTo>
                  <a:lnTo>
                    <a:pt x="890267" y="1795279"/>
                  </a:lnTo>
                  <a:lnTo>
                    <a:pt x="976898" y="1795279"/>
                  </a:lnTo>
                  <a:lnTo>
                    <a:pt x="976898" y="2099408"/>
                  </a:lnTo>
                  <a:close/>
                  <a:moveTo>
                    <a:pt x="976898" y="1765788"/>
                  </a:moveTo>
                  <a:lnTo>
                    <a:pt x="890267" y="1765788"/>
                  </a:lnTo>
                  <a:lnTo>
                    <a:pt x="890267" y="1732610"/>
                  </a:lnTo>
                  <a:lnTo>
                    <a:pt x="976898" y="1732610"/>
                  </a:lnTo>
                  <a:lnTo>
                    <a:pt x="976898" y="1765788"/>
                  </a:lnTo>
                  <a:close/>
                  <a:moveTo>
                    <a:pt x="976898" y="1703119"/>
                  </a:moveTo>
                  <a:lnTo>
                    <a:pt x="890267" y="1703119"/>
                  </a:lnTo>
                  <a:lnTo>
                    <a:pt x="890267" y="1398991"/>
                  </a:lnTo>
                  <a:lnTo>
                    <a:pt x="976898" y="1398991"/>
                  </a:lnTo>
                  <a:lnTo>
                    <a:pt x="976898" y="1703119"/>
                  </a:lnTo>
                  <a:close/>
                  <a:moveTo>
                    <a:pt x="976898" y="1362127"/>
                  </a:moveTo>
                  <a:lnTo>
                    <a:pt x="890267" y="1362127"/>
                  </a:lnTo>
                  <a:lnTo>
                    <a:pt x="890267" y="1328949"/>
                  </a:lnTo>
                  <a:lnTo>
                    <a:pt x="976898" y="1328949"/>
                  </a:lnTo>
                  <a:lnTo>
                    <a:pt x="976898" y="1362127"/>
                  </a:lnTo>
                  <a:close/>
                  <a:moveTo>
                    <a:pt x="976898" y="1297615"/>
                  </a:moveTo>
                  <a:lnTo>
                    <a:pt x="890267" y="1297615"/>
                  </a:lnTo>
                  <a:lnTo>
                    <a:pt x="890267" y="1264437"/>
                  </a:lnTo>
                  <a:lnTo>
                    <a:pt x="976898" y="1264437"/>
                  </a:lnTo>
                  <a:lnTo>
                    <a:pt x="976898" y="1297615"/>
                  </a:lnTo>
                  <a:close/>
                  <a:moveTo>
                    <a:pt x="976898" y="1231259"/>
                  </a:moveTo>
                  <a:lnTo>
                    <a:pt x="890267" y="1231259"/>
                  </a:lnTo>
                  <a:lnTo>
                    <a:pt x="890267" y="1198082"/>
                  </a:lnTo>
                  <a:lnTo>
                    <a:pt x="976898" y="1198082"/>
                  </a:lnTo>
                  <a:lnTo>
                    <a:pt x="976898" y="1231259"/>
                  </a:lnTo>
                  <a:close/>
                  <a:moveTo>
                    <a:pt x="976898" y="1166747"/>
                  </a:moveTo>
                  <a:lnTo>
                    <a:pt x="890267" y="1166747"/>
                  </a:lnTo>
                  <a:lnTo>
                    <a:pt x="890267" y="1133570"/>
                  </a:lnTo>
                  <a:lnTo>
                    <a:pt x="976898" y="1133570"/>
                  </a:lnTo>
                  <a:lnTo>
                    <a:pt x="976898" y="1166747"/>
                  </a:lnTo>
                  <a:close/>
                  <a:moveTo>
                    <a:pt x="976898" y="1094862"/>
                  </a:moveTo>
                  <a:lnTo>
                    <a:pt x="890267" y="1094862"/>
                  </a:lnTo>
                  <a:lnTo>
                    <a:pt x="890267" y="790734"/>
                  </a:lnTo>
                  <a:lnTo>
                    <a:pt x="976898" y="790734"/>
                  </a:lnTo>
                  <a:lnTo>
                    <a:pt x="976898" y="1094862"/>
                  </a:lnTo>
                  <a:close/>
                  <a:moveTo>
                    <a:pt x="976898" y="761243"/>
                  </a:moveTo>
                  <a:lnTo>
                    <a:pt x="890267" y="761243"/>
                  </a:lnTo>
                  <a:lnTo>
                    <a:pt x="890267" y="728065"/>
                  </a:lnTo>
                  <a:lnTo>
                    <a:pt x="976898" y="728065"/>
                  </a:lnTo>
                  <a:lnTo>
                    <a:pt x="976898" y="761243"/>
                  </a:lnTo>
                  <a:close/>
                  <a:moveTo>
                    <a:pt x="976898" y="698574"/>
                  </a:moveTo>
                  <a:lnTo>
                    <a:pt x="890267" y="698574"/>
                  </a:lnTo>
                  <a:lnTo>
                    <a:pt x="890267" y="394445"/>
                  </a:lnTo>
                  <a:lnTo>
                    <a:pt x="976898" y="394445"/>
                  </a:lnTo>
                  <a:lnTo>
                    <a:pt x="976898" y="698574"/>
                  </a:lnTo>
                  <a:close/>
                  <a:moveTo>
                    <a:pt x="976898" y="364954"/>
                  </a:moveTo>
                  <a:lnTo>
                    <a:pt x="890267" y="364954"/>
                  </a:lnTo>
                  <a:lnTo>
                    <a:pt x="890267" y="331776"/>
                  </a:lnTo>
                  <a:lnTo>
                    <a:pt x="976898" y="331776"/>
                  </a:lnTo>
                  <a:lnTo>
                    <a:pt x="976898" y="364954"/>
                  </a:lnTo>
                  <a:close/>
                  <a:moveTo>
                    <a:pt x="976898" y="300442"/>
                  </a:moveTo>
                  <a:lnTo>
                    <a:pt x="890267" y="300442"/>
                  </a:lnTo>
                  <a:lnTo>
                    <a:pt x="890267" y="267264"/>
                  </a:lnTo>
                  <a:lnTo>
                    <a:pt x="976898" y="267264"/>
                  </a:lnTo>
                  <a:lnTo>
                    <a:pt x="976898" y="300442"/>
                  </a:lnTo>
                  <a:close/>
                  <a:moveTo>
                    <a:pt x="976898" y="234087"/>
                  </a:moveTo>
                  <a:lnTo>
                    <a:pt x="890267" y="234087"/>
                  </a:lnTo>
                  <a:lnTo>
                    <a:pt x="890267" y="200909"/>
                  </a:lnTo>
                  <a:lnTo>
                    <a:pt x="976898" y="200909"/>
                  </a:lnTo>
                  <a:lnTo>
                    <a:pt x="976898" y="234087"/>
                  </a:lnTo>
                  <a:close/>
                  <a:moveTo>
                    <a:pt x="976898" y="169575"/>
                  </a:moveTo>
                  <a:lnTo>
                    <a:pt x="890267" y="169575"/>
                  </a:lnTo>
                  <a:lnTo>
                    <a:pt x="890267" y="136397"/>
                  </a:lnTo>
                  <a:lnTo>
                    <a:pt x="976898" y="136397"/>
                  </a:lnTo>
                  <a:lnTo>
                    <a:pt x="976898" y="169575"/>
                  </a:lnTo>
                  <a:close/>
                  <a:moveTo>
                    <a:pt x="1118824" y="2366672"/>
                  </a:moveTo>
                  <a:lnTo>
                    <a:pt x="1032194" y="2366672"/>
                  </a:lnTo>
                  <a:lnTo>
                    <a:pt x="1032194" y="2333495"/>
                  </a:lnTo>
                  <a:lnTo>
                    <a:pt x="1118824" y="2333495"/>
                  </a:lnTo>
                  <a:lnTo>
                    <a:pt x="1118824" y="2366672"/>
                  </a:lnTo>
                  <a:close/>
                  <a:moveTo>
                    <a:pt x="1118824" y="2302160"/>
                  </a:moveTo>
                  <a:lnTo>
                    <a:pt x="1032194" y="2302160"/>
                  </a:lnTo>
                  <a:lnTo>
                    <a:pt x="1032194" y="2268983"/>
                  </a:lnTo>
                  <a:lnTo>
                    <a:pt x="1118824" y="2268983"/>
                  </a:lnTo>
                  <a:lnTo>
                    <a:pt x="1118824" y="2302160"/>
                  </a:lnTo>
                  <a:close/>
                  <a:moveTo>
                    <a:pt x="1118824" y="2235805"/>
                  </a:moveTo>
                  <a:lnTo>
                    <a:pt x="1032194" y="2235805"/>
                  </a:lnTo>
                  <a:lnTo>
                    <a:pt x="1032194" y="2202627"/>
                  </a:lnTo>
                  <a:lnTo>
                    <a:pt x="1118824" y="2202627"/>
                  </a:lnTo>
                  <a:lnTo>
                    <a:pt x="1118824" y="2235805"/>
                  </a:lnTo>
                  <a:close/>
                  <a:moveTo>
                    <a:pt x="1118824" y="2171293"/>
                  </a:moveTo>
                  <a:lnTo>
                    <a:pt x="1032194" y="2171293"/>
                  </a:lnTo>
                  <a:lnTo>
                    <a:pt x="1032194" y="2138115"/>
                  </a:lnTo>
                  <a:lnTo>
                    <a:pt x="1118824" y="2138115"/>
                  </a:lnTo>
                  <a:lnTo>
                    <a:pt x="1118824" y="2171293"/>
                  </a:lnTo>
                  <a:close/>
                  <a:moveTo>
                    <a:pt x="1118824" y="2099408"/>
                  </a:moveTo>
                  <a:lnTo>
                    <a:pt x="1032194" y="2099408"/>
                  </a:lnTo>
                  <a:lnTo>
                    <a:pt x="1032194" y="1795279"/>
                  </a:lnTo>
                  <a:lnTo>
                    <a:pt x="1118824" y="1795279"/>
                  </a:lnTo>
                  <a:lnTo>
                    <a:pt x="1118824" y="2099408"/>
                  </a:lnTo>
                  <a:close/>
                  <a:moveTo>
                    <a:pt x="1118824" y="1765788"/>
                  </a:moveTo>
                  <a:lnTo>
                    <a:pt x="1032194" y="1765788"/>
                  </a:lnTo>
                  <a:lnTo>
                    <a:pt x="1032194" y="1732610"/>
                  </a:lnTo>
                  <a:lnTo>
                    <a:pt x="1118824" y="1732610"/>
                  </a:lnTo>
                  <a:lnTo>
                    <a:pt x="1118824" y="1765788"/>
                  </a:lnTo>
                  <a:close/>
                  <a:moveTo>
                    <a:pt x="1118824" y="1703119"/>
                  </a:moveTo>
                  <a:lnTo>
                    <a:pt x="1032194" y="1703119"/>
                  </a:lnTo>
                  <a:lnTo>
                    <a:pt x="1032194" y="1398991"/>
                  </a:lnTo>
                  <a:lnTo>
                    <a:pt x="1118824" y="1398991"/>
                  </a:lnTo>
                  <a:lnTo>
                    <a:pt x="1118824" y="1703119"/>
                  </a:lnTo>
                  <a:close/>
                  <a:moveTo>
                    <a:pt x="1118824" y="1362127"/>
                  </a:moveTo>
                  <a:lnTo>
                    <a:pt x="1032194" y="1362127"/>
                  </a:lnTo>
                  <a:lnTo>
                    <a:pt x="1032194" y="1328949"/>
                  </a:lnTo>
                  <a:lnTo>
                    <a:pt x="1118824" y="1328949"/>
                  </a:lnTo>
                  <a:lnTo>
                    <a:pt x="1118824" y="1362127"/>
                  </a:lnTo>
                  <a:close/>
                  <a:moveTo>
                    <a:pt x="1118824" y="1297615"/>
                  </a:moveTo>
                  <a:lnTo>
                    <a:pt x="1032194" y="1297615"/>
                  </a:lnTo>
                  <a:lnTo>
                    <a:pt x="1032194" y="1264437"/>
                  </a:lnTo>
                  <a:lnTo>
                    <a:pt x="1118824" y="1264437"/>
                  </a:lnTo>
                  <a:lnTo>
                    <a:pt x="1118824" y="1297615"/>
                  </a:lnTo>
                  <a:close/>
                  <a:moveTo>
                    <a:pt x="1118824" y="1231259"/>
                  </a:moveTo>
                  <a:lnTo>
                    <a:pt x="1032194" y="1231259"/>
                  </a:lnTo>
                  <a:lnTo>
                    <a:pt x="1032194" y="1198082"/>
                  </a:lnTo>
                  <a:lnTo>
                    <a:pt x="1118824" y="1198082"/>
                  </a:lnTo>
                  <a:lnTo>
                    <a:pt x="1118824" y="1231259"/>
                  </a:lnTo>
                  <a:close/>
                  <a:moveTo>
                    <a:pt x="1118824" y="1166747"/>
                  </a:moveTo>
                  <a:lnTo>
                    <a:pt x="1032194" y="1166747"/>
                  </a:lnTo>
                  <a:lnTo>
                    <a:pt x="1032194" y="1133570"/>
                  </a:lnTo>
                  <a:lnTo>
                    <a:pt x="1118824" y="1133570"/>
                  </a:lnTo>
                  <a:lnTo>
                    <a:pt x="1118824" y="1166747"/>
                  </a:lnTo>
                  <a:close/>
                  <a:moveTo>
                    <a:pt x="1118824" y="1094862"/>
                  </a:moveTo>
                  <a:lnTo>
                    <a:pt x="1032194" y="1094862"/>
                  </a:lnTo>
                  <a:lnTo>
                    <a:pt x="1032194" y="790734"/>
                  </a:lnTo>
                  <a:lnTo>
                    <a:pt x="1118824" y="790734"/>
                  </a:lnTo>
                  <a:lnTo>
                    <a:pt x="1118824" y="1094862"/>
                  </a:lnTo>
                  <a:close/>
                  <a:moveTo>
                    <a:pt x="1118824" y="761243"/>
                  </a:moveTo>
                  <a:lnTo>
                    <a:pt x="1032194" y="761243"/>
                  </a:lnTo>
                  <a:lnTo>
                    <a:pt x="1032194" y="728065"/>
                  </a:lnTo>
                  <a:lnTo>
                    <a:pt x="1118824" y="728065"/>
                  </a:lnTo>
                  <a:lnTo>
                    <a:pt x="1118824" y="761243"/>
                  </a:lnTo>
                  <a:close/>
                  <a:moveTo>
                    <a:pt x="1118824" y="698574"/>
                  </a:moveTo>
                  <a:lnTo>
                    <a:pt x="1032194" y="698574"/>
                  </a:lnTo>
                  <a:lnTo>
                    <a:pt x="1032194" y="394445"/>
                  </a:lnTo>
                  <a:lnTo>
                    <a:pt x="1118824" y="394445"/>
                  </a:lnTo>
                  <a:lnTo>
                    <a:pt x="1118824" y="698574"/>
                  </a:lnTo>
                  <a:close/>
                  <a:moveTo>
                    <a:pt x="1118824" y="364954"/>
                  </a:moveTo>
                  <a:lnTo>
                    <a:pt x="1032194" y="364954"/>
                  </a:lnTo>
                  <a:lnTo>
                    <a:pt x="1032194" y="331776"/>
                  </a:lnTo>
                  <a:lnTo>
                    <a:pt x="1118824" y="331776"/>
                  </a:lnTo>
                  <a:lnTo>
                    <a:pt x="1118824" y="364954"/>
                  </a:lnTo>
                  <a:close/>
                  <a:moveTo>
                    <a:pt x="1118824" y="300442"/>
                  </a:moveTo>
                  <a:lnTo>
                    <a:pt x="1032194" y="300442"/>
                  </a:lnTo>
                  <a:lnTo>
                    <a:pt x="1032194" y="267264"/>
                  </a:lnTo>
                  <a:lnTo>
                    <a:pt x="1118824" y="267264"/>
                  </a:lnTo>
                  <a:lnTo>
                    <a:pt x="1118824" y="300442"/>
                  </a:lnTo>
                  <a:close/>
                  <a:moveTo>
                    <a:pt x="1118824" y="234087"/>
                  </a:moveTo>
                  <a:lnTo>
                    <a:pt x="1032194" y="234087"/>
                  </a:lnTo>
                  <a:lnTo>
                    <a:pt x="1032194" y="200909"/>
                  </a:lnTo>
                  <a:lnTo>
                    <a:pt x="1118824" y="200909"/>
                  </a:lnTo>
                  <a:lnTo>
                    <a:pt x="1118824" y="234087"/>
                  </a:lnTo>
                  <a:close/>
                  <a:moveTo>
                    <a:pt x="1118824" y="169575"/>
                  </a:moveTo>
                  <a:lnTo>
                    <a:pt x="1032194" y="169575"/>
                  </a:lnTo>
                  <a:lnTo>
                    <a:pt x="1032194" y="136397"/>
                  </a:lnTo>
                  <a:lnTo>
                    <a:pt x="1118824" y="136397"/>
                  </a:lnTo>
                  <a:lnTo>
                    <a:pt x="1118824" y="169575"/>
                  </a:lnTo>
                  <a:close/>
                  <a:moveTo>
                    <a:pt x="1258908" y="2366672"/>
                  </a:moveTo>
                  <a:lnTo>
                    <a:pt x="1172277" y="2366672"/>
                  </a:lnTo>
                  <a:lnTo>
                    <a:pt x="1172277" y="2333495"/>
                  </a:lnTo>
                  <a:lnTo>
                    <a:pt x="1258908" y="2333495"/>
                  </a:lnTo>
                  <a:lnTo>
                    <a:pt x="1258908" y="2366672"/>
                  </a:lnTo>
                  <a:close/>
                  <a:moveTo>
                    <a:pt x="1258908" y="2302160"/>
                  </a:moveTo>
                  <a:lnTo>
                    <a:pt x="1172277" y="2302160"/>
                  </a:lnTo>
                  <a:lnTo>
                    <a:pt x="1172277" y="2268983"/>
                  </a:lnTo>
                  <a:lnTo>
                    <a:pt x="1258908" y="2268983"/>
                  </a:lnTo>
                  <a:lnTo>
                    <a:pt x="1258908" y="2302160"/>
                  </a:lnTo>
                  <a:close/>
                  <a:moveTo>
                    <a:pt x="1258908" y="2235805"/>
                  </a:moveTo>
                  <a:lnTo>
                    <a:pt x="1172277" y="2235805"/>
                  </a:lnTo>
                  <a:lnTo>
                    <a:pt x="1172277" y="2202627"/>
                  </a:lnTo>
                  <a:lnTo>
                    <a:pt x="1258908" y="2202627"/>
                  </a:lnTo>
                  <a:lnTo>
                    <a:pt x="1258908" y="2235805"/>
                  </a:lnTo>
                  <a:close/>
                  <a:moveTo>
                    <a:pt x="1258908" y="2171293"/>
                  </a:moveTo>
                  <a:lnTo>
                    <a:pt x="1172277" y="2171293"/>
                  </a:lnTo>
                  <a:lnTo>
                    <a:pt x="1172277" y="2138115"/>
                  </a:lnTo>
                  <a:lnTo>
                    <a:pt x="1258908" y="2138115"/>
                  </a:lnTo>
                  <a:lnTo>
                    <a:pt x="1258908" y="2171293"/>
                  </a:lnTo>
                  <a:close/>
                  <a:moveTo>
                    <a:pt x="1258908" y="2099408"/>
                  </a:moveTo>
                  <a:lnTo>
                    <a:pt x="1172277" y="2099408"/>
                  </a:lnTo>
                  <a:lnTo>
                    <a:pt x="1172277" y="1795279"/>
                  </a:lnTo>
                  <a:lnTo>
                    <a:pt x="1258908" y="1795279"/>
                  </a:lnTo>
                  <a:lnTo>
                    <a:pt x="1258908" y="2099408"/>
                  </a:lnTo>
                  <a:close/>
                  <a:moveTo>
                    <a:pt x="1258908" y="1765788"/>
                  </a:moveTo>
                  <a:lnTo>
                    <a:pt x="1172277" y="1765788"/>
                  </a:lnTo>
                  <a:lnTo>
                    <a:pt x="1172277" y="1732610"/>
                  </a:lnTo>
                  <a:lnTo>
                    <a:pt x="1258908" y="1732610"/>
                  </a:lnTo>
                  <a:lnTo>
                    <a:pt x="1258908" y="1765788"/>
                  </a:lnTo>
                  <a:close/>
                  <a:moveTo>
                    <a:pt x="1258908" y="1703119"/>
                  </a:moveTo>
                  <a:lnTo>
                    <a:pt x="1172277" y="1703119"/>
                  </a:lnTo>
                  <a:lnTo>
                    <a:pt x="1172277" y="1398991"/>
                  </a:lnTo>
                  <a:lnTo>
                    <a:pt x="1258908" y="1398991"/>
                  </a:lnTo>
                  <a:lnTo>
                    <a:pt x="1258908" y="1703119"/>
                  </a:lnTo>
                  <a:close/>
                  <a:moveTo>
                    <a:pt x="1258908" y="1362127"/>
                  </a:moveTo>
                  <a:lnTo>
                    <a:pt x="1172277" y="1362127"/>
                  </a:lnTo>
                  <a:lnTo>
                    <a:pt x="1172277" y="1328949"/>
                  </a:lnTo>
                  <a:lnTo>
                    <a:pt x="1258908" y="1328949"/>
                  </a:lnTo>
                  <a:lnTo>
                    <a:pt x="1258908" y="1362127"/>
                  </a:lnTo>
                  <a:close/>
                  <a:moveTo>
                    <a:pt x="1258908" y="1297615"/>
                  </a:moveTo>
                  <a:lnTo>
                    <a:pt x="1172277" y="1297615"/>
                  </a:lnTo>
                  <a:lnTo>
                    <a:pt x="1172277" y="1264437"/>
                  </a:lnTo>
                  <a:lnTo>
                    <a:pt x="1258908" y="1264437"/>
                  </a:lnTo>
                  <a:lnTo>
                    <a:pt x="1258908" y="1297615"/>
                  </a:lnTo>
                  <a:close/>
                  <a:moveTo>
                    <a:pt x="1258908" y="1231259"/>
                  </a:moveTo>
                  <a:lnTo>
                    <a:pt x="1172277" y="1231259"/>
                  </a:lnTo>
                  <a:lnTo>
                    <a:pt x="1172277" y="1198082"/>
                  </a:lnTo>
                  <a:lnTo>
                    <a:pt x="1258908" y="1198082"/>
                  </a:lnTo>
                  <a:lnTo>
                    <a:pt x="1258908" y="1231259"/>
                  </a:lnTo>
                  <a:close/>
                  <a:moveTo>
                    <a:pt x="1258908" y="1166747"/>
                  </a:moveTo>
                  <a:lnTo>
                    <a:pt x="1172277" y="1166747"/>
                  </a:lnTo>
                  <a:lnTo>
                    <a:pt x="1172277" y="1133570"/>
                  </a:lnTo>
                  <a:lnTo>
                    <a:pt x="1258908" y="1133570"/>
                  </a:lnTo>
                  <a:lnTo>
                    <a:pt x="1258908" y="1166747"/>
                  </a:lnTo>
                  <a:close/>
                  <a:moveTo>
                    <a:pt x="1258908" y="1094862"/>
                  </a:moveTo>
                  <a:lnTo>
                    <a:pt x="1172277" y="1094862"/>
                  </a:lnTo>
                  <a:lnTo>
                    <a:pt x="1172277" y="790734"/>
                  </a:lnTo>
                  <a:lnTo>
                    <a:pt x="1258908" y="790734"/>
                  </a:lnTo>
                  <a:lnTo>
                    <a:pt x="1258908" y="1094862"/>
                  </a:lnTo>
                  <a:close/>
                  <a:moveTo>
                    <a:pt x="1258908" y="761243"/>
                  </a:moveTo>
                  <a:lnTo>
                    <a:pt x="1172277" y="761243"/>
                  </a:lnTo>
                  <a:lnTo>
                    <a:pt x="1172277" y="728065"/>
                  </a:lnTo>
                  <a:lnTo>
                    <a:pt x="1258908" y="728065"/>
                  </a:lnTo>
                  <a:lnTo>
                    <a:pt x="1258908" y="761243"/>
                  </a:lnTo>
                  <a:close/>
                  <a:moveTo>
                    <a:pt x="1258908" y="698574"/>
                  </a:moveTo>
                  <a:lnTo>
                    <a:pt x="1172277" y="698574"/>
                  </a:lnTo>
                  <a:lnTo>
                    <a:pt x="1172277" y="394445"/>
                  </a:lnTo>
                  <a:lnTo>
                    <a:pt x="1258908" y="394445"/>
                  </a:lnTo>
                  <a:lnTo>
                    <a:pt x="1258908" y="698574"/>
                  </a:lnTo>
                  <a:close/>
                  <a:moveTo>
                    <a:pt x="1258908" y="364954"/>
                  </a:moveTo>
                  <a:lnTo>
                    <a:pt x="1172277" y="364954"/>
                  </a:lnTo>
                  <a:lnTo>
                    <a:pt x="1172277" y="331776"/>
                  </a:lnTo>
                  <a:lnTo>
                    <a:pt x="1258908" y="331776"/>
                  </a:lnTo>
                  <a:lnTo>
                    <a:pt x="1258908" y="364954"/>
                  </a:lnTo>
                  <a:close/>
                  <a:moveTo>
                    <a:pt x="1258908" y="300442"/>
                  </a:moveTo>
                  <a:lnTo>
                    <a:pt x="1172277" y="300442"/>
                  </a:lnTo>
                  <a:lnTo>
                    <a:pt x="1172277" y="267264"/>
                  </a:lnTo>
                  <a:lnTo>
                    <a:pt x="1258908" y="267264"/>
                  </a:lnTo>
                  <a:lnTo>
                    <a:pt x="1258908" y="300442"/>
                  </a:lnTo>
                  <a:close/>
                  <a:moveTo>
                    <a:pt x="1258908" y="234087"/>
                  </a:moveTo>
                  <a:lnTo>
                    <a:pt x="1172277" y="234087"/>
                  </a:lnTo>
                  <a:lnTo>
                    <a:pt x="1172277" y="200909"/>
                  </a:lnTo>
                  <a:lnTo>
                    <a:pt x="1258908" y="200909"/>
                  </a:lnTo>
                  <a:lnTo>
                    <a:pt x="1258908" y="234087"/>
                  </a:lnTo>
                  <a:close/>
                  <a:moveTo>
                    <a:pt x="1258908" y="169575"/>
                  </a:moveTo>
                  <a:lnTo>
                    <a:pt x="1172277" y="169575"/>
                  </a:lnTo>
                  <a:lnTo>
                    <a:pt x="1172277" y="136397"/>
                  </a:lnTo>
                  <a:lnTo>
                    <a:pt x="1258908" y="136397"/>
                  </a:lnTo>
                  <a:lnTo>
                    <a:pt x="1258908" y="169575"/>
                  </a:lnTo>
                  <a:close/>
                  <a:moveTo>
                    <a:pt x="1398991" y="2366672"/>
                  </a:moveTo>
                  <a:lnTo>
                    <a:pt x="1312361" y="2366672"/>
                  </a:lnTo>
                  <a:lnTo>
                    <a:pt x="1312361" y="2333495"/>
                  </a:lnTo>
                  <a:lnTo>
                    <a:pt x="1398991" y="2333495"/>
                  </a:lnTo>
                  <a:lnTo>
                    <a:pt x="1398991" y="2366672"/>
                  </a:lnTo>
                  <a:close/>
                  <a:moveTo>
                    <a:pt x="1398991" y="2302160"/>
                  </a:moveTo>
                  <a:lnTo>
                    <a:pt x="1312361" y="2302160"/>
                  </a:lnTo>
                  <a:lnTo>
                    <a:pt x="1312361" y="2268983"/>
                  </a:lnTo>
                  <a:lnTo>
                    <a:pt x="1398991" y="2268983"/>
                  </a:lnTo>
                  <a:lnTo>
                    <a:pt x="1398991" y="2302160"/>
                  </a:lnTo>
                  <a:close/>
                  <a:moveTo>
                    <a:pt x="1398991" y="2235805"/>
                  </a:moveTo>
                  <a:lnTo>
                    <a:pt x="1312361" y="2235805"/>
                  </a:lnTo>
                  <a:lnTo>
                    <a:pt x="1312361" y="2202627"/>
                  </a:lnTo>
                  <a:lnTo>
                    <a:pt x="1398991" y="2202627"/>
                  </a:lnTo>
                  <a:lnTo>
                    <a:pt x="1398991" y="2235805"/>
                  </a:lnTo>
                  <a:close/>
                  <a:moveTo>
                    <a:pt x="1398991" y="2171293"/>
                  </a:moveTo>
                  <a:lnTo>
                    <a:pt x="1312361" y="2171293"/>
                  </a:lnTo>
                  <a:lnTo>
                    <a:pt x="1312361" y="2138115"/>
                  </a:lnTo>
                  <a:lnTo>
                    <a:pt x="1398991" y="2138115"/>
                  </a:lnTo>
                  <a:lnTo>
                    <a:pt x="1398991" y="2171293"/>
                  </a:lnTo>
                  <a:close/>
                  <a:moveTo>
                    <a:pt x="1398991" y="2099408"/>
                  </a:moveTo>
                  <a:lnTo>
                    <a:pt x="1312361" y="2099408"/>
                  </a:lnTo>
                  <a:lnTo>
                    <a:pt x="1312361" y="1795279"/>
                  </a:lnTo>
                  <a:lnTo>
                    <a:pt x="1398991" y="1795279"/>
                  </a:lnTo>
                  <a:lnTo>
                    <a:pt x="1398991" y="2099408"/>
                  </a:lnTo>
                  <a:close/>
                  <a:moveTo>
                    <a:pt x="1398991" y="1765788"/>
                  </a:moveTo>
                  <a:lnTo>
                    <a:pt x="1312361" y="1765788"/>
                  </a:lnTo>
                  <a:lnTo>
                    <a:pt x="1312361" y="1732610"/>
                  </a:lnTo>
                  <a:lnTo>
                    <a:pt x="1398991" y="1732610"/>
                  </a:lnTo>
                  <a:lnTo>
                    <a:pt x="1398991" y="1765788"/>
                  </a:lnTo>
                  <a:close/>
                  <a:moveTo>
                    <a:pt x="1398991" y="1703119"/>
                  </a:moveTo>
                  <a:lnTo>
                    <a:pt x="1312361" y="1703119"/>
                  </a:lnTo>
                  <a:lnTo>
                    <a:pt x="1312361" y="1398991"/>
                  </a:lnTo>
                  <a:lnTo>
                    <a:pt x="1398991" y="1398991"/>
                  </a:lnTo>
                  <a:lnTo>
                    <a:pt x="1398991" y="1703119"/>
                  </a:lnTo>
                  <a:close/>
                  <a:moveTo>
                    <a:pt x="1398991" y="1362127"/>
                  </a:moveTo>
                  <a:lnTo>
                    <a:pt x="1312361" y="1362127"/>
                  </a:lnTo>
                  <a:lnTo>
                    <a:pt x="1312361" y="1328949"/>
                  </a:lnTo>
                  <a:lnTo>
                    <a:pt x="1398991" y="1328949"/>
                  </a:lnTo>
                  <a:lnTo>
                    <a:pt x="1398991" y="1362127"/>
                  </a:lnTo>
                  <a:close/>
                  <a:moveTo>
                    <a:pt x="1398991" y="1297615"/>
                  </a:moveTo>
                  <a:lnTo>
                    <a:pt x="1312361" y="1297615"/>
                  </a:lnTo>
                  <a:lnTo>
                    <a:pt x="1312361" y="1264437"/>
                  </a:lnTo>
                  <a:lnTo>
                    <a:pt x="1398991" y="1264437"/>
                  </a:lnTo>
                  <a:lnTo>
                    <a:pt x="1398991" y="1297615"/>
                  </a:lnTo>
                  <a:close/>
                  <a:moveTo>
                    <a:pt x="1398991" y="1231259"/>
                  </a:moveTo>
                  <a:lnTo>
                    <a:pt x="1312361" y="1231259"/>
                  </a:lnTo>
                  <a:lnTo>
                    <a:pt x="1312361" y="1198082"/>
                  </a:lnTo>
                  <a:lnTo>
                    <a:pt x="1398991" y="1198082"/>
                  </a:lnTo>
                  <a:lnTo>
                    <a:pt x="1398991" y="1231259"/>
                  </a:lnTo>
                  <a:close/>
                  <a:moveTo>
                    <a:pt x="1398991" y="1166747"/>
                  </a:moveTo>
                  <a:lnTo>
                    <a:pt x="1312361" y="1166747"/>
                  </a:lnTo>
                  <a:lnTo>
                    <a:pt x="1312361" y="1133570"/>
                  </a:lnTo>
                  <a:lnTo>
                    <a:pt x="1398991" y="1133570"/>
                  </a:lnTo>
                  <a:lnTo>
                    <a:pt x="1398991" y="1166747"/>
                  </a:lnTo>
                  <a:close/>
                  <a:moveTo>
                    <a:pt x="1398991" y="1094862"/>
                  </a:moveTo>
                  <a:lnTo>
                    <a:pt x="1312361" y="1094862"/>
                  </a:lnTo>
                  <a:lnTo>
                    <a:pt x="1312361" y="790734"/>
                  </a:lnTo>
                  <a:lnTo>
                    <a:pt x="1398991" y="790734"/>
                  </a:lnTo>
                  <a:lnTo>
                    <a:pt x="1398991" y="1094862"/>
                  </a:lnTo>
                  <a:close/>
                  <a:moveTo>
                    <a:pt x="1398991" y="761243"/>
                  </a:moveTo>
                  <a:lnTo>
                    <a:pt x="1312361" y="761243"/>
                  </a:lnTo>
                  <a:lnTo>
                    <a:pt x="1312361" y="728065"/>
                  </a:lnTo>
                  <a:lnTo>
                    <a:pt x="1398991" y="728065"/>
                  </a:lnTo>
                  <a:lnTo>
                    <a:pt x="1398991" y="761243"/>
                  </a:lnTo>
                  <a:close/>
                  <a:moveTo>
                    <a:pt x="1398991" y="698574"/>
                  </a:moveTo>
                  <a:lnTo>
                    <a:pt x="1312361" y="698574"/>
                  </a:lnTo>
                  <a:lnTo>
                    <a:pt x="1312361" y="394445"/>
                  </a:lnTo>
                  <a:lnTo>
                    <a:pt x="1398991" y="394445"/>
                  </a:lnTo>
                  <a:lnTo>
                    <a:pt x="1398991" y="698574"/>
                  </a:lnTo>
                  <a:close/>
                  <a:moveTo>
                    <a:pt x="1398991" y="364954"/>
                  </a:moveTo>
                  <a:lnTo>
                    <a:pt x="1312361" y="364954"/>
                  </a:lnTo>
                  <a:lnTo>
                    <a:pt x="1312361" y="331776"/>
                  </a:lnTo>
                  <a:lnTo>
                    <a:pt x="1398991" y="331776"/>
                  </a:lnTo>
                  <a:lnTo>
                    <a:pt x="1398991" y="364954"/>
                  </a:lnTo>
                  <a:close/>
                  <a:moveTo>
                    <a:pt x="1398991" y="300442"/>
                  </a:moveTo>
                  <a:lnTo>
                    <a:pt x="1312361" y="300442"/>
                  </a:lnTo>
                  <a:lnTo>
                    <a:pt x="1312361" y="267264"/>
                  </a:lnTo>
                  <a:lnTo>
                    <a:pt x="1398991" y="267264"/>
                  </a:lnTo>
                  <a:lnTo>
                    <a:pt x="1398991" y="300442"/>
                  </a:lnTo>
                  <a:close/>
                  <a:moveTo>
                    <a:pt x="1398991" y="234087"/>
                  </a:moveTo>
                  <a:lnTo>
                    <a:pt x="1312361" y="234087"/>
                  </a:lnTo>
                  <a:lnTo>
                    <a:pt x="1312361" y="200909"/>
                  </a:lnTo>
                  <a:lnTo>
                    <a:pt x="1398991" y="200909"/>
                  </a:lnTo>
                  <a:lnTo>
                    <a:pt x="1398991" y="234087"/>
                  </a:lnTo>
                  <a:close/>
                  <a:moveTo>
                    <a:pt x="1398991" y="169575"/>
                  </a:moveTo>
                  <a:lnTo>
                    <a:pt x="1312361" y="169575"/>
                  </a:lnTo>
                  <a:lnTo>
                    <a:pt x="1312361" y="136397"/>
                  </a:lnTo>
                  <a:lnTo>
                    <a:pt x="1398991" y="136397"/>
                  </a:lnTo>
                  <a:lnTo>
                    <a:pt x="1398991" y="169575"/>
                  </a:lnTo>
                  <a:close/>
                  <a:moveTo>
                    <a:pt x="1539075" y="2366672"/>
                  </a:moveTo>
                  <a:lnTo>
                    <a:pt x="1454287" y="2366672"/>
                  </a:lnTo>
                  <a:lnTo>
                    <a:pt x="1454287" y="2333495"/>
                  </a:lnTo>
                  <a:lnTo>
                    <a:pt x="1540918" y="2333495"/>
                  </a:lnTo>
                  <a:lnTo>
                    <a:pt x="1540918" y="2366672"/>
                  </a:lnTo>
                  <a:close/>
                  <a:moveTo>
                    <a:pt x="1539075" y="2302160"/>
                  </a:moveTo>
                  <a:lnTo>
                    <a:pt x="1454287" y="2302160"/>
                  </a:lnTo>
                  <a:lnTo>
                    <a:pt x="1454287" y="2268983"/>
                  </a:lnTo>
                  <a:lnTo>
                    <a:pt x="1540918" y="2268983"/>
                  </a:lnTo>
                  <a:lnTo>
                    <a:pt x="1540918" y="2302160"/>
                  </a:lnTo>
                  <a:close/>
                  <a:moveTo>
                    <a:pt x="1539075" y="2235805"/>
                  </a:moveTo>
                  <a:lnTo>
                    <a:pt x="1454287" y="2235805"/>
                  </a:lnTo>
                  <a:lnTo>
                    <a:pt x="1454287" y="2202627"/>
                  </a:lnTo>
                  <a:lnTo>
                    <a:pt x="1540918" y="2202627"/>
                  </a:lnTo>
                  <a:lnTo>
                    <a:pt x="1540918" y="2235805"/>
                  </a:lnTo>
                  <a:close/>
                  <a:moveTo>
                    <a:pt x="1539075" y="2171293"/>
                  </a:moveTo>
                  <a:lnTo>
                    <a:pt x="1454287" y="2171293"/>
                  </a:lnTo>
                  <a:lnTo>
                    <a:pt x="1454287" y="2138115"/>
                  </a:lnTo>
                  <a:lnTo>
                    <a:pt x="1540918" y="2138115"/>
                  </a:lnTo>
                  <a:lnTo>
                    <a:pt x="1540918" y="2171293"/>
                  </a:lnTo>
                  <a:close/>
                  <a:moveTo>
                    <a:pt x="1539075" y="2099408"/>
                  </a:moveTo>
                  <a:lnTo>
                    <a:pt x="1454287" y="2099408"/>
                  </a:lnTo>
                  <a:lnTo>
                    <a:pt x="1454287" y="1795279"/>
                  </a:lnTo>
                  <a:lnTo>
                    <a:pt x="1540918" y="1795279"/>
                  </a:lnTo>
                  <a:lnTo>
                    <a:pt x="1540918" y="2099408"/>
                  </a:lnTo>
                  <a:close/>
                  <a:moveTo>
                    <a:pt x="1539075" y="1765788"/>
                  </a:moveTo>
                  <a:lnTo>
                    <a:pt x="1454287" y="1765788"/>
                  </a:lnTo>
                  <a:lnTo>
                    <a:pt x="1454287" y="1732610"/>
                  </a:lnTo>
                  <a:lnTo>
                    <a:pt x="1540918" y="1732610"/>
                  </a:lnTo>
                  <a:lnTo>
                    <a:pt x="1540918" y="1765788"/>
                  </a:lnTo>
                  <a:close/>
                  <a:moveTo>
                    <a:pt x="1539075" y="1703119"/>
                  </a:moveTo>
                  <a:lnTo>
                    <a:pt x="1454287" y="1703119"/>
                  </a:lnTo>
                  <a:lnTo>
                    <a:pt x="1454287" y="1398991"/>
                  </a:lnTo>
                  <a:lnTo>
                    <a:pt x="1540918" y="1398991"/>
                  </a:lnTo>
                  <a:lnTo>
                    <a:pt x="1540918" y="1703119"/>
                  </a:lnTo>
                  <a:close/>
                  <a:moveTo>
                    <a:pt x="1539075" y="1362127"/>
                  </a:moveTo>
                  <a:lnTo>
                    <a:pt x="1454287" y="1362127"/>
                  </a:lnTo>
                  <a:lnTo>
                    <a:pt x="1454287" y="1328949"/>
                  </a:lnTo>
                  <a:lnTo>
                    <a:pt x="1540918" y="1328949"/>
                  </a:lnTo>
                  <a:lnTo>
                    <a:pt x="1540918" y="1362127"/>
                  </a:lnTo>
                  <a:close/>
                  <a:moveTo>
                    <a:pt x="1539075" y="1297615"/>
                  </a:moveTo>
                  <a:lnTo>
                    <a:pt x="1454287" y="1297615"/>
                  </a:lnTo>
                  <a:lnTo>
                    <a:pt x="1454287" y="1264437"/>
                  </a:lnTo>
                  <a:lnTo>
                    <a:pt x="1540918" y="1264437"/>
                  </a:lnTo>
                  <a:lnTo>
                    <a:pt x="1540918" y="1297615"/>
                  </a:lnTo>
                  <a:close/>
                  <a:moveTo>
                    <a:pt x="1539075" y="1231259"/>
                  </a:moveTo>
                  <a:lnTo>
                    <a:pt x="1454287" y="1231259"/>
                  </a:lnTo>
                  <a:lnTo>
                    <a:pt x="1454287" y="1198082"/>
                  </a:lnTo>
                  <a:lnTo>
                    <a:pt x="1540918" y="1198082"/>
                  </a:lnTo>
                  <a:lnTo>
                    <a:pt x="1540918" y="1231259"/>
                  </a:lnTo>
                  <a:close/>
                  <a:moveTo>
                    <a:pt x="1539075" y="1166747"/>
                  </a:moveTo>
                  <a:lnTo>
                    <a:pt x="1454287" y="1166747"/>
                  </a:lnTo>
                  <a:lnTo>
                    <a:pt x="1454287" y="1133570"/>
                  </a:lnTo>
                  <a:lnTo>
                    <a:pt x="1540918" y="1133570"/>
                  </a:lnTo>
                  <a:lnTo>
                    <a:pt x="1540918" y="1166747"/>
                  </a:lnTo>
                  <a:close/>
                  <a:moveTo>
                    <a:pt x="1539075" y="1094862"/>
                  </a:moveTo>
                  <a:lnTo>
                    <a:pt x="1454287" y="1094862"/>
                  </a:lnTo>
                  <a:lnTo>
                    <a:pt x="1454287" y="790734"/>
                  </a:lnTo>
                  <a:lnTo>
                    <a:pt x="1540918" y="790734"/>
                  </a:lnTo>
                  <a:lnTo>
                    <a:pt x="1540918" y="1094862"/>
                  </a:lnTo>
                  <a:close/>
                  <a:moveTo>
                    <a:pt x="1539075" y="761243"/>
                  </a:moveTo>
                  <a:lnTo>
                    <a:pt x="1454287" y="761243"/>
                  </a:lnTo>
                  <a:lnTo>
                    <a:pt x="1454287" y="728065"/>
                  </a:lnTo>
                  <a:lnTo>
                    <a:pt x="1540918" y="728065"/>
                  </a:lnTo>
                  <a:lnTo>
                    <a:pt x="1540918" y="761243"/>
                  </a:lnTo>
                  <a:close/>
                  <a:moveTo>
                    <a:pt x="1539075" y="698574"/>
                  </a:moveTo>
                  <a:lnTo>
                    <a:pt x="1454287" y="698574"/>
                  </a:lnTo>
                  <a:lnTo>
                    <a:pt x="1454287" y="394445"/>
                  </a:lnTo>
                  <a:lnTo>
                    <a:pt x="1540918" y="394445"/>
                  </a:lnTo>
                  <a:lnTo>
                    <a:pt x="1540918" y="698574"/>
                  </a:lnTo>
                  <a:close/>
                  <a:moveTo>
                    <a:pt x="1539075" y="364954"/>
                  </a:moveTo>
                  <a:lnTo>
                    <a:pt x="1454287" y="364954"/>
                  </a:lnTo>
                  <a:lnTo>
                    <a:pt x="1454287" y="331776"/>
                  </a:lnTo>
                  <a:lnTo>
                    <a:pt x="1540918" y="331776"/>
                  </a:lnTo>
                  <a:lnTo>
                    <a:pt x="1540918" y="364954"/>
                  </a:lnTo>
                  <a:close/>
                  <a:moveTo>
                    <a:pt x="1539075" y="300442"/>
                  </a:moveTo>
                  <a:lnTo>
                    <a:pt x="1454287" y="300442"/>
                  </a:lnTo>
                  <a:lnTo>
                    <a:pt x="1454287" y="267264"/>
                  </a:lnTo>
                  <a:lnTo>
                    <a:pt x="1540918" y="267264"/>
                  </a:lnTo>
                  <a:lnTo>
                    <a:pt x="1540918" y="300442"/>
                  </a:lnTo>
                  <a:close/>
                  <a:moveTo>
                    <a:pt x="1539075" y="234087"/>
                  </a:moveTo>
                  <a:lnTo>
                    <a:pt x="1454287" y="234087"/>
                  </a:lnTo>
                  <a:lnTo>
                    <a:pt x="1454287" y="200909"/>
                  </a:lnTo>
                  <a:lnTo>
                    <a:pt x="1540918" y="200909"/>
                  </a:lnTo>
                  <a:lnTo>
                    <a:pt x="1540918" y="234087"/>
                  </a:lnTo>
                  <a:close/>
                  <a:moveTo>
                    <a:pt x="1539075" y="169575"/>
                  </a:moveTo>
                  <a:lnTo>
                    <a:pt x="1454287" y="169575"/>
                  </a:lnTo>
                  <a:lnTo>
                    <a:pt x="1454287" y="136397"/>
                  </a:lnTo>
                  <a:lnTo>
                    <a:pt x="1540918" y="136397"/>
                  </a:lnTo>
                  <a:lnTo>
                    <a:pt x="1540918" y="169575"/>
                  </a:lnTo>
                  <a:close/>
                  <a:moveTo>
                    <a:pt x="1681001" y="2366672"/>
                  </a:moveTo>
                  <a:lnTo>
                    <a:pt x="1594371" y="2366672"/>
                  </a:lnTo>
                  <a:lnTo>
                    <a:pt x="1594371" y="2333495"/>
                  </a:lnTo>
                  <a:lnTo>
                    <a:pt x="1681001" y="2333495"/>
                  </a:lnTo>
                  <a:lnTo>
                    <a:pt x="1681001" y="2366672"/>
                  </a:lnTo>
                  <a:close/>
                  <a:moveTo>
                    <a:pt x="1681001" y="2302160"/>
                  </a:moveTo>
                  <a:lnTo>
                    <a:pt x="1594371" y="2302160"/>
                  </a:lnTo>
                  <a:lnTo>
                    <a:pt x="1594371" y="2268983"/>
                  </a:lnTo>
                  <a:lnTo>
                    <a:pt x="1681001" y="2268983"/>
                  </a:lnTo>
                  <a:lnTo>
                    <a:pt x="1681001" y="2302160"/>
                  </a:lnTo>
                  <a:close/>
                  <a:moveTo>
                    <a:pt x="1681001" y="2235805"/>
                  </a:moveTo>
                  <a:lnTo>
                    <a:pt x="1594371" y="2235805"/>
                  </a:lnTo>
                  <a:lnTo>
                    <a:pt x="1594371" y="2202627"/>
                  </a:lnTo>
                  <a:lnTo>
                    <a:pt x="1681001" y="2202627"/>
                  </a:lnTo>
                  <a:lnTo>
                    <a:pt x="1681001" y="2235805"/>
                  </a:lnTo>
                  <a:close/>
                  <a:moveTo>
                    <a:pt x="1681001" y="2171293"/>
                  </a:moveTo>
                  <a:lnTo>
                    <a:pt x="1594371" y="2171293"/>
                  </a:lnTo>
                  <a:lnTo>
                    <a:pt x="1594371" y="2138115"/>
                  </a:lnTo>
                  <a:lnTo>
                    <a:pt x="1681001" y="2138115"/>
                  </a:lnTo>
                  <a:lnTo>
                    <a:pt x="1681001" y="2171293"/>
                  </a:lnTo>
                  <a:close/>
                  <a:moveTo>
                    <a:pt x="1681001" y="2099408"/>
                  </a:moveTo>
                  <a:lnTo>
                    <a:pt x="1594371" y="2099408"/>
                  </a:lnTo>
                  <a:lnTo>
                    <a:pt x="1594371" y="1795279"/>
                  </a:lnTo>
                  <a:lnTo>
                    <a:pt x="1681001" y="1795279"/>
                  </a:lnTo>
                  <a:lnTo>
                    <a:pt x="1681001" y="2099408"/>
                  </a:lnTo>
                  <a:close/>
                  <a:moveTo>
                    <a:pt x="1681001" y="1765788"/>
                  </a:moveTo>
                  <a:lnTo>
                    <a:pt x="1594371" y="1765788"/>
                  </a:lnTo>
                  <a:lnTo>
                    <a:pt x="1594371" y="1732610"/>
                  </a:lnTo>
                  <a:lnTo>
                    <a:pt x="1681001" y="1732610"/>
                  </a:lnTo>
                  <a:lnTo>
                    <a:pt x="1681001" y="1765788"/>
                  </a:lnTo>
                  <a:close/>
                  <a:moveTo>
                    <a:pt x="1681001" y="1703119"/>
                  </a:moveTo>
                  <a:lnTo>
                    <a:pt x="1594371" y="1703119"/>
                  </a:lnTo>
                  <a:lnTo>
                    <a:pt x="1594371" y="1398991"/>
                  </a:lnTo>
                  <a:lnTo>
                    <a:pt x="1681001" y="1398991"/>
                  </a:lnTo>
                  <a:lnTo>
                    <a:pt x="1681001" y="1703119"/>
                  </a:lnTo>
                  <a:close/>
                  <a:moveTo>
                    <a:pt x="1681001" y="1362127"/>
                  </a:moveTo>
                  <a:lnTo>
                    <a:pt x="1594371" y="1362127"/>
                  </a:lnTo>
                  <a:lnTo>
                    <a:pt x="1594371" y="1328949"/>
                  </a:lnTo>
                  <a:lnTo>
                    <a:pt x="1681001" y="1328949"/>
                  </a:lnTo>
                  <a:lnTo>
                    <a:pt x="1681001" y="1362127"/>
                  </a:lnTo>
                  <a:close/>
                  <a:moveTo>
                    <a:pt x="1681001" y="1297615"/>
                  </a:moveTo>
                  <a:lnTo>
                    <a:pt x="1594371" y="1297615"/>
                  </a:lnTo>
                  <a:lnTo>
                    <a:pt x="1594371" y="1264437"/>
                  </a:lnTo>
                  <a:lnTo>
                    <a:pt x="1681001" y="1264437"/>
                  </a:lnTo>
                  <a:lnTo>
                    <a:pt x="1681001" y="1297615"/>
                  </a:lnTo>
                  <a:close/>
                  <a:moveTo>
                    <a:pt x="1681001" y="1231259"/>
                  </a:moveTo>
                  <a:lnTo>
                    <a:pt x="1594371" y="1231259"/>
                  </a:lnTo>
                  <a:lnTo>
                    <a:pt x="1594371" y="1198082"/>
                  </a:lnTo>
                  <a:lnTo>
                    <a:pt x="1681001" y="1198082"/>
                  </a:lnTo>
                  <a:lnTo>
                    <a:pt x="1681001" y="1231259"/>
                  </a:lnTo>
                  <a:close/>
                  <a:moveTo>
                    <a:pt x="1681001" y="1166747"/>
                  </a:moveTo>
                  <a:lnTo>
                    <a:pt x="1594371" y="1166747"/>
                  </a:lnTo>
                  <a:lnTo>
                    <a:pt x="1594371" y="1133570"/>
                  </a:lnTo>
                  <a:lnTo>
                    <a:pt x="1681001" y="1133570"/>
                  </a:lnTo>
                  <a:lnTo>
                    <a:pt x="1681001" y="1166747"/>
                  </a:lnTo>
                  <a:close/>
                  <a:moveTo>
                    <a:pt x="1681001" y="1094862"/>
                  </a:moveTo>
                  <a:lnTo>
                    <a:pt x="1594371" y="1094862"/>
                  </a:lnTo>
                  <a:lnTo>
                    <a:pt x="1594371" y="790734"/>
                  </a:lnTo>
                  <a:lnTo>
                    <a:pt x="1681001" y="790734"/>
                  </a:lnTo>
                  <a:lnTo>
                    <a:pt x="1681001" y="1094862"/>
                  </a:lnTo>
                  <a:close/>
                  <a:moveTo>
                    <a:pt x="1681001" y="761243"/>
                  </a:moveTo>
                  <a:lnTo>
                    <a:pt x="1594371" y="761243"/>
                  </a:lnTo>
                  <a:lnTo>
                    <a:pt x="1594371" y="728065"/>
                  </a:lnTo>
                  <a:lnTo>
                    <a:pt x="1681001" y="728065"/>
                  </a:lnTo>
                  <a:lnTo>
                    <a:pt x="1681001" y="761243"/>
                  </a:lnTo>
                  <a:close/>
                  <a:moveTo>
                    <a:pt x="1681001" y="698574"/>
                  </a:moveTo>
                  <a:lnTo>
                    <a:pt x="1594371" y="698574"/>
                  </a:lnTo>
                  <a:lnTo>
                    <a:pt x="1594371" y="394445"/>
                  </a:lnTo>
                  <a:lnTo>
                    <a:pt x="1681001" y="394445"/>
                  </a:lnTo>
                  <a:lnTo>
                    <a:pt x="1681001" y="698574"/>
                  </a:lnTo>
                  <a:close/>
                  <a:moveTo>
                    <a:pt x="1681001" y="364954"/>
                  </a:moveTo>
                  <a:lnTo>
                    <a:pt x="1594371" y="364954"/>
                  </a:lnTo>
                  <a:lnTo>
                    <a:pt x="1594371" y="331776"/>
                  </a:lnTo>
                  <a:lnTo>
                    <a:pt x="1681001" y="331776"/>
                  </a:lnTo>
                  <a:lnTo>
                    <a:pt x="1681001" y="364954"/>
                  </a:lnTo>
                  <a:close/>
                  <a:moveTo>
                    <a:pt x="1681001" y="300442"/>
                  </a:moveTo>
                  <a:lnTo>
                    <a:pt x="1594371" y="300442"/>
                  </a:lnTo>
                  <a:lnTo>
                    <a:pt x="1594371" y="267264"/>
                  </a:lnTo>
                  <a:lnTo>
                    <a:pt x="1681001" y="267264"/>
                  </a:lnTo>
                  <a:lnTo>
                    <a:pt x="1681001" y="300442"/>
                  </a:lnTo>
                  <a:close/>
                  <a:moveTo>
                    <a:pt x="1681001" y="234087"/>
                  </a:moveTo>
                  <a:lnTo>
                    <a:pt x="1594371" y="234087"/>
                  </a:lnTo>
                  <a:lnTo>
                    <a:pt x="1594371" y="200909"/>
                  </a:lnTo>
                  <a:lnTo>
                    <a:pt x="1681001" y="200909"/>
                  </a:lnTo>
                  <a:lnTo>
                    <a:pt x="1681001" y="234087"/>
                  </a:lnTo>
                  <a:close/>
                  <a:moveTo>
                    <a:pt x="1681001" y="169575"/>
                  </a:moveTo>
                  <a:lnTo>
                    <a:pt x="1594371" y="169575"/>
                  </a:lnTo>
                  <a:lnTo>
                    <a:pt x="1594371" y="136397"/>
                  </a:lnTo>
                  <a:lnTo>
                    <a:pt x="1681001" y="136397"/>
                  </a:lnTo>
                  <a:lnTo>
                    <a:pt x="1681001" y="169575"/>
                  </a:lnTo>
                  <a:close/>
                  <a:moveTo>
                    <a:pt x="1821085" y="2366672"/>
                  </a:moveTo>
                  <a:lnTo>
                    <a:pt x="1734454" y="2366672"/>
                  </a:lnTo>
                  <a:lnTo>
                    <a:pt x="1734454" y="2333495"/>
                  </a:lnTo>
                  <a:lnTo>
                    <a:pt x="1821085" y="2333495"/>
                  </a:lnTo>
                  <a:lnTo>
                    <a:pt x="1821085" y="2366672"/>
                  </a:lnTo>
                  <a:close/>
                  <a:moveTo>
                    <a:pt x="1821085" y="2302160"/>
                  </a:moveTo>
                  <a:lnTo>
                    <a:pt x="1734454" y="2302160"/>
                  </a:lnTo>
                  <a:lnTo>
                    <a:pt x="1734454" y="2268983"/>
                  </a:lnTo>
                  <a:lnTo>
                    <a:pt x="1821085" y="2268983"/>
                  </a:lnTo>
                  <a:lnTo>
                    <a:pt x="1821085" y="2302160"/>
                  </a:lnTo>
                  <a:close/>
                  <a:moveTo>
                    <a:pt x="1821085" y="2235805"/>
                  </a:moveTo>
                  <a:lnTo>
                    <a:pt x="1734454" y="2235805"/>
                  </a:lnTo>
                  <a:lnTo>
                    <a:pt x="1734454" y="2202627"/>
                  </a:lnTo>
                  <a:lnTo>
                    <a:pt x="1821085" y="2202627"/>
                  </a:lnTo>
                  <a:lnTo>
                    <a:pt x="1821085" y="2235805"/>
                  </a:lnTo>
                  <a:close/>
                  <a:moveTo>
                    <a:pt x="1821085" y="2171293"/>
                  </a:moveTo>
                  <a:lnTo>
                    <a:pt x="1734454" y="2171293"/>
                  </a:lnTo>
                  <a:lnTo>
                    <a:pt x="1734454" y="2138115"/>
                  </a:lnTo>
                  <a:lnTo>
                    <a:pt x="1821085" y="2138115"/>
                  </a:lnTo>
                  <a:lnTo>
                    <a:pt x="1821085" y="2171293"/>
                  </a:lnTo>
                  <a:close/>
                  <a:moveTo>
                    <a:pt x="1821085" y="2099408"/>
                  </a:moveTo>
                  <a:lnTo>
                    <a:pt x="1734454" y="2099408"/>
                  </a:lnTo>
                  <a:lnTo>
                    <a:pt x="1734454" y="1795279"/>
                  </a:lnTo>
                  <a:lnTo>
                    <a:pt x="1821085" y="1795279"/>
                  </a:lnTo>
                  <a:lnTo>
                    <a:pt x="1821085" y="2099408"/>
                  </a:lnTo>
                  <a:close/>
                  <a:moveTo>
                    <a:pt x="1821085" y="1765788"/>
                  </a:moveTo>
                  <a:lnTo>
                    <a:pt x="1734454" y="1765788"/>
                  </a:lnTo>
                  <a:lnTo>
                    <a:pt x="1734454" y="1732610"/>
                  </a:lnTo>
                  <a:lnTo>
                    <a:pt x="1821085" y="1732610"/>
                  </a:lnTo>
                  <a:lnTo>
                    <a:pt x="1821085" y="1765788"/>
                  </a:lnTo>
                  <a:close/>
                  <a:moveTo>
                    <a:pt x="1821085" y="1703119"/>
                  </a:moveTo>
                  <a:lnTo>
                    <a:pt x="1734454" y="1703119"/>
                  </a:lnTo>
                  <a:lnTo>
                    <a:pt x="1734454" y="1398991"/>
                  </a:lnTo>
                  <a:lnTo>
                    <a:pt x="1821085" y="1398991"/>
                  </a:lnTo>
                  <a:lnTo>
                    <a:pt x="1821085" y="1703119"/>
                  </a:lnTo>
                  <a:close/>
                  <a:moveTo>
                    <a:pt x="1821085" y="1362127"/>
                  </a:moveTo>
                  <a:lnTo>
                    <a:pt x="1734454" y="1362127"/>
                  </a:lnTo>
                  <a:lnTo>
                    <a:pt x="1734454" y="1328949"/>
                  </a:lnTo>
                  <a:lnTo>
                    <a:pt x="1821085" y="1328949"/>
                  </a:lnTo>
                  <a:lnTo>
                    <a:pt x="1821085" y="1362127"/>
                  </a:lnTo>
                  <a:close/>
                  <a:moveTo>
                    <a:pt x="1821085" y="1297615"/>
                  </a:moveTo>
                  <a:lnTo>
                    <a:pt x="1734454" y="1297615"/>
                  </a:lnTo>
                  <a:lnTo>
                    <a:pt x="1734454" y="1264437"/>
                  </a:lnTo>
                  <a:lnTo>
                    <a:pt x="1821085" y="1264437"/>
                  </a:lnTo>
                  <a:lnTo>
                    <a:pt x="1821085" y="1297615"/>
                  </a:lnTo>
                  <a:close/>
                  <a:moveTo>
                    <a:pt x="1821085" y="1231259"/>
                  </a:moveTo>
                  <a:lnTo>
                    <a:pt x="1734454" y="1231259"/>
                  </a:lnTo>
                  <a:lnTo>
                    <a:pt x="1734454" y="1198082"/>
                  </a:lnTo>
                  <a:lnTo>
                    <a:pt x="1821085" y="1198082"/>
                  </a:lnTo>
                  <a:lnTo>
                    <a:pt x="1821085" y="1231259"/>
                  </a:lnTo>
                  <a:close/>
                  <a:moveTo>
                    <a:pt x="1821085" y="1166747"/>
                  </a:moveTo>
                  <a:lnTo>
                    <a:pt x="1734454" y="1166747"/>
                  </a:lnTo>
                  <a:lnTo>
                    <a:pt x="1734454" y="1133570"/>
                  </a:lnTo>
                  <a:lnTo>
                    <a:pt x="1821085" y="1133570"/>
                  </a:lnTo>
                  <a:lnTo>
                    <a:pt x="1821085" y="1166747"/>
                  </a:lnTo>
                  <a:close/>
                  <a:moveTo>
                    <a:pt x="1821085" y="1094862"/>
                  </a:moveTo>
                  <a:lnTo>
                    <a:pt x="1734454" y="1094862"/>
                  </a:lnTo>
                  <a:lnTo>
                    <a:pt x="1734454" y="790734"/>
                  </a:lnTo>
                  <a:lnTo>
                    <a:pt x="1821085" y="790734"/>
                  </a:lnTo>
                  <a:lnTo>
                    <a:pt x="1821085" y="1094862"/>
                  </a:lnTo>
                  <a:close/>
                  <a:moveTo>
                    <a:pt x="1821085" y="761243"/>
                  </a:moveTo>
                  <a:lnTo>
                    <a:pt x="1734454" y="761243"/>
                  </a:lnTo>
                  <a:lnTo>
                    <a:pt x="1734454" y="728065"/>
                  </a:lnTo>
                  <a:lnTo>
                    <a:pt x="1821085" y="728065"/>
                  </a:lnTo>
                  <a:lnTo>
                    <a:pt x="1821085" y="761243"/>
                  </a:lnTo>
                  <a:close/>
                  <a:moveTo>
                    <a:pt x="1821085" y="698574"/>
                  </a:moveTo>
                  <a:lnTo>
                    <a:pt x="1734454" y="698574"/>
                  </a:lnTo>
                  <a:lnTo>
                    <a:pt x="1734454" y="394445"/>
                  </a:lnTo>
                  <a:lnTo>
                    <a:pt x="1821085" y="394445"/>
                  </a:lnTo>
                  <a:lnTo>
                    <a:pt x="1821085" y="698574"/>
                  </a:lnTo>
                  <a:close/>
                  <a:moveTo>
                    <a:pt x="1821085" y="364954"/>
                  </a:moveTo>
                  <a:lnTo>
                    <a:pt x="1734454" y="364954"/>
                  </a:lnTo>
                  <a:lnTo>
                    <a:pt x="1734454" y="331776"/>
                  </a:lnTo>
                  <a:lnTo>
                    <a:pt x="1821085" y="331776"/>
                  </a:lnTo>
                  <a:lnTo>
                    <a:pt x="1821085" y="364954"/>
                  </a:lnTo>
                  <a:close/>
                  <a:moveTo>
                    <a:pt x="1821085" y="300442"/>
                  </a:moveTo>
                  <a:lnTo>
                    <a:pt x="1734454" y="300442"/>
                  </a:lnTo>
                  <a:lnTo>
                    <a:pt x="1734454" y="267264"/>
                  </a:lnTo>
                  <a:lnTo>
                    <a:pt x="1821085" y="267264"/>
                  </a:lnTo>
                  <a:lnTo>
                    <a:pt x="1821085" y="300442"/>
                  </a:lnTo>
                  <a:close/>
                  <a:moveTo>
                    <a:pt x="1821085" y="234087"/>
                  </a:moveTo>
                  <a:lnTo>
                    <a:pt x="1734454" y="234087"/>
                  </a:lnTo>
                  <a:lnTo>
                    <a:pt x="1734454" y="200909"/>
                  </a:lnTo>
                  <a:lnTo>
                    <a:pt x="1821085" y="200909"/>
                  </a:lnTo>
                  <a:lnTo>
                    <a:pt x="1821085" y="234087"/>
                  </a:lnTo>
                  <a:close/>
                  <a:moveTo>
                    <a:pt x="1821085" y="169575"/>
                  </a:moveTo>
                  <a:lnTo>
                    <a:pt x="1734454" y="169575"/>
                  </a:lnTo>
                  <a:lnTo>
                    <a:pt x="1734454" y="136397"/>
                  </a:lnTo>
                  <a:lnTo>
                    <a:pt x="1821085" y="136397"/>
                  </a:lnTo>
                  <a:lnTo>
                    <a:pt x="1821085" y="169575"/>
                  </a:lnTo>
                  <a:close/>
                  <a:moveTo>
                    <a:pt x="3745389" y="134554"/>
                  </a:moveTo>
                  <a:lnTo>
                    <a:pt x="3832019" y="134554"/>
                  </a:lnTo>
                  <a:lnTo>
                    <a:pt x="3832019" y="167732"/>
                  </a:lnTo>
                  <a:lnTo>
                    <a:pt x="3745389" y="167732"/>
                  </a:lnTo>
                  <a:lnTo>
                    <a:pt x="3745389" y="134554"/>
                  </a:lnTo>
                  <a:close/>
                  <a:moveTo>
                    <a:pt x="3745389" y="200909"/>
                  </a:moveTo>
                  <a:lnTo>
                    <a:pt x="3832019" y="200909"/>
                  </a:lnTo>
                  <a:lnTo>
                    <a:pt x="3832019" y="234087"/>
                  </a:lnTo>
                  <a:lnTo>
                    <a:pt x="3745389" y="234087"/>
                  </a:lnTo>
                  <a:lnTo>
                    <a:pt x="3745389" y="200909"/>
                  </a:lnTo>
                  <a:close/>
                  <a:moveTo>
                    <a:pt x="3745389" y="267264"/>
                  </a:moveTo>
                  <a:lnTo>
                    <a:pt x="3832019" y="267264"/>
                  </a:lnTo>
                  <a:lnTo>
                    <a:pt x="3832019" y="300442"/>
                  </a:lnTo>
                  <a:lnTo>
                    <a:pt x="3745389" y="300442"/>
                  </a:lnTo>
                  <a:lnTo>
                    <a:pt x="3745389" y="267264"/>
                  </a:lnTo>
                  <a:close/>
                  <a:moveTo>
                    <a:pt x="3745389" y="331776"/>
                  </a:moveTo>
                  <a:lnTo>
                    <a:pt x="3832019" y="331776"/>
                  </a:lnTo>
                  <a:lnTo>
                    <a:pt x="3832019" y="364954"/>
                  </a:lnTo>
                  <a:lnTo>
                    <a:pt x="3745389" y="364954"/>
                  </a:lnTo>
                  <a:lnTo>
                    <a:pt x="3745389" y="331776"/>
                  </a:lnTo>
                  <a:close/>
                  <a:moveTo>
                    <a:pt x="3745389" y="394445"/>
                  </a:moveTo>
                  <a:lnTo>
                    <a:pt x="3832019" y="394445"/>
                  </a:lnTo>
                  <a:lnTo>
                    <a:pt x="3832019" y="698574"/>
                  </a:lnTo>
                  <a:lnTo>
                    <a:pt x="3745389" y="698574"/>
                  </a:lnTo>
                  <a:lnTo>
                    <a:pt x="3745389" y="394445"/>
                  </a:lnTo>
                  <a:close/>
                  <a:moveTo>
                    <a:pt x="3745389" y="728065"/>
                  </a:moveTo>
                  <a:lnTo>
                    <a:pt x="3832019" y="728065"/>
                  </a:lnTo>
                  <a:lnTo>
                    <a:pt x="3832019" y="761243"/>
                  </a:lnTo>
                  <a:lnTo>
                    <a:pt x="3745389" y="761243"/>
                  </a:lnTo>
                  <a:lnTo>
                    <a:pt x="3745389" y="728065"/>
                  </a:lnTo>
                  <a:close/>
                  <a:moveTo>
                    <a:pt x="3745389" y="790734"/>
                  </a:moveTo>
                  <a:lnTo>
                    <a:pt x="3832019" y="790734"/>
                  </a:lnTo>
                  <a:lnTo>
                    <a:pt x="3832019" y="1094862"/>
                  </a:lnTo>
                  <a:lnTo>
                    <a:pt x="3745389" y="1094862"/>
                  </a:lnTo>
                  <a:lnTo>
                    <a:pt x="3745389" y="790734"/>
                  </a:lnTo>
                  <a:close/>
                  <a:moveTo>
                    <a:pt x="3745389" y="1133570"/>
                  </a:moveTo>
                  <a:lnTo>
                    <a:pt x="3832019" y="1133570"/>
                  </a:lnTo>
                  <a:lnTo>
                    <a:pt x="3832019" y="1166747"/>
                  </a:lnTo>
                  <a:lnTo>
                    <a:pt x="3745389" y="1166747"/>
                  </a:lnTo>
                  <a:lnTo>
                    <a:pt x="3745389" y="1133570"/>
                  </a:lnTo>
                  <a:close/>
                  <a:moveTo>
                    <a:pt x="3745389" y="1198082"/>
                  </a:moveTo>
                  <a:lnTo>
                    <a:pt x="3832019" y="1198082"/>
                  </a:lnTo>
                  <a:lnTo>
                    <a:pt x="3832019" y="1231259"/>
                  </a:lnTo>
                  <a:lnTo>
                    <a:pt x="3745389" y="1231259"/>
                  </a:lnTo>
                  <a:lnTo>
                    <a:pt x="3745389" y="1198082"/>
                  </a:lnTo>
                  <a:close/>
                  <a:moveTo>
                    <a:pt x="3745389" y="1264437"/>
                  </a:moveTo>
                  <a:lnTo>
                    <a:pt x="3832019" y="1264437"/>
                  </a:lnTo>
                  <a:lnTo>
                    <a:pt x="3832019" y="1297615"/>
                  </a:lnTo>
                  <a:lnTo>
                    <a:pt x="3745389" y="1297615"/>
                  </a:lnTo>
                  <a:lnTo>
                    <a:pt x="3745389" y="1264437"/>
                  </a:lnTo>
                  <a:close/>
                  <a:moveTo>
                    <a:pt x="3605306" y="134554"/>
                  </a:moveTo>
                  <a:lnTo>
                    <a:pt x="3691936" y="134554"/>
                  </a:lnTo>
                  <a:lnTo>
                    <a:pt x="3691936" y="167732"/>
                  </a:lnTo>
                  <a:lnTo>
                    <a:pt x="3605306" y="167732"/>
                  </a:lnTo>
                  <a:lnTo>
                    <a:pt x="3605306" y="134554"/>
                  </a:lnTo>
                  <a:close/>
                  <a:moveTo>
                    <a:pt x="3605306" y="200909"/>
                  </a:moveTo>
                  <a:lnTo>
                    <a:pt x="3691936" y="200909"/>
                  </a:lnTo>
                  <a:lnTo>
                    <a:pt x="3691936" y="234087"/>
                  </a:lnTo>
                  <a:lnTo>
                    <a:pt x="3605306" y="234087"/>
                  </a:lnTo>
                  <a:lnTo>
                    <a:pt x="3605306" y="200909"/>
                  </a:lnTo>
                  <a:close/>
                  <a:moveTo>
                    <a:pt x="3605306" y="267264"/>
                  </a:moveTo>
                  <a:lnTo>
                    <a:pt x="3691936" y="267264"/>
                  </a:lnTo>
                  <a:lnTo>
                    <a:pt x="3691936" y="300442"/>
                  </a:lnTo>
                  <a:lnTo>
                    <a:pt x="3605306" y="300442"/>
                  </a:lnTo>
                  <a:lnTo>
                    <a:pt x="3605306" y="267264"/>
                  </a:lnTo>
                  <a:close/>
                  <a:moveTo>
                    <a:pt x="3605306" y="331776"/>
                  </a:moveTo>
                  <a:lnTo>
                    <a:pt x="3691936" y="331776"/>
                  </a:lnTo>
                  <a:lnTo>
                    <a:pt x="3691936" y="364954"/>
                  </a:lnTo>
                  <a:lnTo>
                    <a:pt x="3605306" y="364954"/>
                  </a:lnTo>
                  <a:lnTo>
                    <a:pt x="3605306" y="331776"/>
                  </a:lnTo>
                  <a:close/>
                  <a:moveTo>
                    <a:pt x="3605306" y="394445"/>
                  </a:moveTo>
                  <a:lnTo>
                    <a:pt x="3691936" y="394445"/>
                  </a:lnTo>
                  <a:lnTo>
                    <a:pt x="3691936" y="698574"/>
                  </a:lnTo>
                  <a:lnTo>
                    <a:pt x="3605306" y="698574"/>
                  </a:lnTo>
                  <a:lnTo>
                    <a:pt x="3605306" y="394445"/>
                  </a:lnTo>
                  <a:close/>
                  <a:moveTo>
                    <a:pt x="3605306" y="728065"/>
                  </a:moveTo>
                  <a:lnTo>
                    <a:pt x="3691936" y="728065"/>
                  </a:lnTo>
                  <a:lnTo>
                    <a:pt x="3691936" y="761243"/>
                  </a:lnTo>
                  <a:lnTo>
                    <a:pt x="3605306" y="761243"/>
                  </a:lnTo>
                  <a:lnTo>
                    <a:pt x="3605306" y="728065"/>
                  </a:lnTo>
                  <a:close/>
                  <a:moveTo>
                    <a:pt x="3605306" y="790734"/>
                  </a:moveTo>
                  <a:lnTo>
                    <a:pt x="3691936" y="790734"/>
                  </a:lnTo>
                  <a:lnTo>
                    <a:pt x="3691936" y="1094862"/>
                  </a:lnTo>
                  <a:lnTo>
                    <a:pt x="3605306" y="1094862"/>
                  </a:lnTo>
                  <a:lnTo>
                    <a:pt x="3605306" y="790734"/>
                  </a:lnTo>
                  <a:close/>
                  <a:moveTo>
                    <a:pt x="3605306" y="1133570"/>
                  </a:moveTo>
                  <a:lnTo>
                    <a:pt x="3691936" y="1133570"/>
                  </a:lnTo>
                  <a:lnTo>
                    <a:pt x="3691936" y="1166747"/>
                  </a:lnTo>
                  <a:lnTo>
                    <a:pt x="3605306" y="1166747"/>
                  </a:lnTo>
                  <a:lnTo>
                    <a:pt x="3605306" y="1133570"/>
                  </a:lnTo>
                  <a:close/>
                  <a:moveTo>
                    <a:pt x="3605306" y="1198082"/>
                  </a:moveTo>
                  <a:lnTo>
                    <a:pt x="3691936" y="1198082"/>
                  </a:lnTo>
                  <a:lnTo>
                    <a:pt x="3691936" y="1231259"/>
                  </a:lnTo>
                  <a:lnTo>
                    <a:pt x="3605306" y="1231259"/>
                  </a:lnTo>
                  <a:lnTo>
                    <a:pt x="3605306" y="1198082"/>
                  </a:lnTo>
                  <a:close/>
                  <a:moveTo>
                    <a:pt x="3605306" y="1264437"/>
                  </a:moveTo>
                  <a:lnTo>
                    <a:pt x="3691936" y="1264437"/>
                  </a:lnTo>
                  <a:lnTo>
                    <a:pt x="3691936" y="1297615"/>
                  </a:lnTo>
                  <a:lnTo>
                    <a:pt x="3605306" y="1297615"/>
                  </a:lnTo>
                  <a:lnTo>
                    <a:pt x="3605306" y="1264437"/>
                  </a:lnTo>
                  <a:close/>
                  <a:moveTo>
                    <a:pt x="3465222" y="134554"/>
                  </a:moveTo>
                  <a:lnTo>
                    <a:pt x="3551852" y="134554"/>
                  </a:lnTo>
                  <a:lnTo>
                    <a:pt x="3551852" y="167732"/>
                  </a:lnTo>
                  <a:lnTo>
                    <a:pt x="3465222" y="167732"/>
                  </a:lnTo>
                  <a:lnTo>
                    <a:pt x="3465222" y="134554"/>
                  </a:lnTo>
                  <a:close/>
                  <a:moveTo>
                    <a:pt x="3465222" y="200909"/>
                  </a:moveTo>
                  <a:lnTo>
                    <a:pt x="3551852" y="200909"/>
                  </a:lnTo>
                  <a:lnTo>
                    <a:pt x="3551852" y="234087"/>
                  </a:lnTo>
                  <a:lnTo>
                    <a:pt x="3465222" y="234087"/>
                  </a:lnTo>
                  <a:lnTo>
                    <a:pt x="3465222" y="200909"/>
                  </a:lnTo>
                  <a:close/>
                  <a:moveTo>
                    <a:pt x="3465222" y="267264"/>
                  </a:moveTo>
                  <a:lnTo>
                    <a:pt x="3551852" y="267264"/>
                  </a:lnTo>
                  <a:lnTo>
                    <a:pt x="3551852" y="300442"/>
                  </a:lnTo>
                  <a:lnTo>
                    <a:pt x="3465222" y="300442"/>
                  </a:lnTo>
                  <a:lnTo>
                    <a:pt x="3465222" y="267264"/>
                  </a:lnTo>
                  <a:close/>
                  <a:moveTo>
                    <a:pt x="3465222" y="331776"/>
                  </a:moveTo>
                  <a:lnTo>
                    <a:pt x="3551852" y="331776"/>
                  </a:lnTo>
                  <a:lnTo>
                    <a:pt x="3551852" y="364954"/>
                  </a:lnTo>
                  <a:lnTo>
                    <a:pt x="3465222" y="364954"/>
                  </a:lnTo>
                  <a:lnTo>
                    <a:pt x="3465222" y="331776"/>
                  </a:lnTo>
                  <a:close/>
                  <a:moveTo>
                    <a:pt x="3465222" y="394445"/>
                  </a:moveTo>
                  <a:lnTo>
                    <a:pt x="3551852" y="394445"/>
                  </a:lnTo>
                  <a:lnTo>
                    <a:pt x="3551852" y="698574"/>
                  </a:lnTo>
                  <a:lnTo>
                    <a:pt x="3465222" y="698574"/>
                  </a:lnTo>
                  <a:lnTo>
                    <a:pt x="3465222" y="394445"/>
                  </a:lnTo>
                  <a:close/>
                  <a:moveTo>
                    <a:pt x="3465222" y="728065"/>
                  </a:moveTo>
                  <a:lnTo>
                    <a:pt x="3551852" y="728065"/>
                  </a:lnTo>
                  <a:lnTo>
                    <a:pt x="3551852" y="761243"/>
                  </a:lnTo>
                  <a:lnTo>
                    <a:pt x="3465222" y="761243"/>
                  </a:lnTo>
                  <a:lnTo>
                    <a:pt x="3465222" y="728065"/>
                  </a:lnTo>
                  <a:close/>
                  <a:moveTo>
                    <a:pt x="3465222" y="790734"/>
                  </a:moveTo>
                  <a:lnTo>
                    <a:pt x="3551852" y="790734"/>
                  </a:lnTo>
                  <a:lnTo>
                    <a:pt x="3551852" y="1094862"/>
                  </a:lnTo>
                  <a:lnTo>
                    <a:pt x="3465222" y="1094862"/>
                  </a:lnTo>
                  <a:lnTo>
                    <a:pt x="3465222" y="790734"/>
                  </a:lnTo>
                  <a:close/>
                  <a:moveTo>
                    <a:pt x="3465222" y="1133570"/>
                  </a:moveTo>
                  <a:lnTo>
                    <a:pt x="3551852" y="1133570"/>
                  </a:lnTo>
                  <a:lnTo>
                    <a:pt x="3551852" y="1166747"/>
                  </a:lnTo>
                  <a:lnTo>
                    <a:pt x="3465222" y="1166747"/>
                  </a:lnTo>
                  <a:lnTo>
                    <a:pt x="3465222" y="1133570"/>
                  </a:lnTo>
                  <a:close/>
                  <a:moveTo>
                    <a:pt x="3465222" y="1198082"/>
                  </a:moveTo>
                  <a:lnTo>
                    <a:pt x="3551852" y="1198082"/>
                  </a:lnTo>
                  <a:lnTo>
                    <a:pt x="3551852" y="1231259"/>
                  </a:lnTo>
                  <a:lnTo>
                    <a:pt x="3465222" y="1231259"/>
                  </a:lnTo>
                  <a:lnTo>
                    <a:pt x="3465222" y="1198082"/>
                  </a:lnTo>
                  <a:close/>
                  <a:moveTo>
                    <a:pt x="3465222" y="1264437"/>
                  </a:moveTo>
                  <a:lnTo>
                    <a:pt x="3551852" y="1264437"/>
                  </a:lnTo>
                  <a:lnTo>
                    <a:pt x="3551852" y="1297615"/>
                  </a:lnTo>
                  <a:lnTo>
                    <a:pt x="3465222" y="1297615"/>
                  </a:lnTo>
                  <a:lnTo>
                    <a:pt x="3465222" y="1264437"/>
                  </a:lnTo>
                  <a:close/>
                  <a:moveTo>
                    <a:pt x="3325139" y="134554"/>
                  </a:moveTo>
                  <a:lnTo>
                    <a:pt x="3411769" y="134554"/>
                  </a:lnTo>
                  <a:lnTo>
                    <a:pt x="3411769" y="167732"/>
                  </a:lnTo>
                  <a:lnTo>
                    <a:pt x="3325139" y="167732"/>
                  </a:lnTo>
                  <a:lnTo>
                    <a:pt x="3325139" y="134554"/>
                  </a:lnTo>
                  <a:close/>
                  <a:moveTo>
                    <a:pt x="3325139" y="200909"/>
                  </a:moveTo>
                  <a:lnTo>
                    <a:pt x="3411769" y="200909"/>
                  </a:lnTo>
                  <a:lnTo>
                    <a:pt x="3411769" y="234087"/>
                  </a:lnTo>
                  <a:lnTo>
                    <a:pt x="3325139" y="234087"/>
                  </a:lnTo>
                  <a:lnTo>
                    <a:pt x="3325139" y="200909"/>
                  </a:lnTo>
                  <a:close/>
                  <a:moveTo>
                    <a:pt x="3325139" y="267264"/>
                  </a:moveTo>
                  <a:lnTo>
                    <a:pt x="3411769" y="267264"/>
                  </a:lnTo>
                  <a:lnTo>
                    <a:pt x="3411769" y="300442"/>
                  </a:lnTo>
                  <a:lnTo>
                    <a:pt x="3325139" y="300442"/>
                  </a:lnTo>
                  <a:lnTo>
                    <a:pt x="3325139" y="267264"/>
                  </a:lnTo>
                  <a:close/>
                  <a:moveTo>
                    <a:pt x="3325139" y="331776"/>
                  </a:moveTo>
                  <a:lnTo>
                    <a:pt x="3411769" y="331776"/>
                  </a:lnTo>
                  <a:lnTo>
                    <a:pt x="3411769" y="364954"/>
                  </a:lnTo>
                  <a:lnTo>
                    <a:pt x="3325139" y="364954"/>
                  </a:lnTo>
                  <a:lnTo>
                    <a:pt x="3325139" y="331776"/>
                  </a:lnTo>
                  <a:close/>
                  <a:moveTo>
                    <a:pt x="3325139" y="394445"/>
                  </a:moveTo>
                  <a:lnTo>
                    <a:pt x="3411769" y="394445"/>
                  </a:lnTo>
                  <a:lnTo>
                    <a:pt x="3411769" y="698574"/>
                  </a:lnTo>
                  <a:lnTo>
                    <a:pt x="3325139" y="698574"/>
                  </a:lnTo>
                  <a:lnTo>
                    <a:pt x="3325139" y="394445"/>
                  </a:lnTo>
                  <a:close/>
                  <a:moveTo>
                    <a:pt x="3325139" y="728065"/>
                  </a:moveTo>
                  <a:lnTo>
                    <a:pt x="3411769" y="728065"/>
                  </a:lnTo>
                  <a:lnTo>
                    <a:pt x="3411769" y="761243"/>
                  </a:lnTo>
                  <a:lnTo>
                    <a:pt x="3325139" y="761243"/>
                  </a:lnTo>
                  <a:lnTo>
                    <a:pt x="3325139" y="728065"/>
                  </a:lnTo>
                  <a:close/>
                  <a:moveTo>
                    <a:pt x="3325139" y="790734"/>
                  </a:moveTo>
                  <a:lnTo>
                    <a:pt x="3411769" y="790734"/>
                  </a:lnTo>
                  <a:lnTo>
                    <a:pt x="3411769" y="1094862"/>
                  </a:lnTo>
                  <a:lnTo>
                    <a:pt x="3325139" y="1094862"/>
                  </a:lnTo>
                  <a:lnTo>
                    <a:pt x="3325139" y="790734"/>
                  </a:lnTo>
                  <a:close/>
                  <a:moveTo>
                    <a:pt x="3325139" y="1133570"/>
                  </a:moveTo>
                  <a:lnTo>
                    <a:pt x="3411769" y="1133570"/>
                  </a:lnTo>
                  <a:lnTo>
                    <a:pt x="3411769" y="1166747"/>
                  </a:lnTo>
                  <a:lnTo>
                    <a:pt x="3325139" y="1166747"/>
                  </a:lnTo>
                  <a:lnTo>
                    <a:pt x="3325139" y="1133570"/>
                  </a:lnTo>
                  <a:close/>
                  <a:moveTo>
                    <a:pt x="3325139" y="1198082"/>
                  </a:moveTo>
                  <a:lnTo>
                    <a:pt x="3411769" y="1198082"/>
                  </a:lnTo>
                  <a:lnTo>
                    <a:pt x="3411769" y="1231259"/>
                  </a:lnTo>
                  <a:lnTo>
                    <a:pt x="3325139" y="1231259"/>
                  </a:lnTo>
                  <a:lnTo>
                    <a:pt x="3325139" y="1198082"/>
                  </a:lnTo>
                  <a:close/>
                  <a:moveTo>
                    <a:pt x="3325139" y="1264437"/>
                  </a:moveTo>
                  <a:lnTo>
                    <a:pt x="3411769" y="1264437"/>
                  </a:lnTo>
                  <a:lnTo>
                    <a:pt x="3411769" y="1297615"/>
                  </a:lnTo>
                  <a:lnTo>
                    <a:pt x="3325139" y="1297615"/>
                  </a:lnTo>
                  <a:lnTo>
                    <a:pt x="3325139" y="1264437"/>
                  </a:lnTo>
                  <a:close/>
                  <a:moveTo>
                    <a:pt x="3183212" y="134554"/>
                  </a:moveTo>
                  <a:lnTo>
                    <a:pt x="3269842" y="134554"/>
                  </a:lnTo>
                  <a:lnTo>
                    <a:pt x="3269842" y="167732"/>
                  </a:lnTo>
                  <a:lnTo>
                    <a:pt x="3183212" y="167732"/>
                  </a:lnTo>
                  <a:lnTo>
                    <a:pt x="3183212" y="134554"/>
                  </a:lnTo>
                  <a:close/>
                  <a:moveTo>
                    <a:pt x="3183212" y="200909"/>
                  </a:moveTo>
                  <a:lnTo>
                    <a:pt x="3269842" y="200909"/>
                  </a:lnTo>
                  <a:lnTo>
                    <a:pt x="3269842" y="234087"/>
                  </a:lnTo>
                  <a:lnTo>
                    <a:pt x="3183212" y="234087"/>
                  </a:lnTo>
                  <a:lnTo>
                    <a:pt x="3183212" y="200909"/>
                  </a:lnTo>
                  <a:close/>
                  <a:moveTo>
                    <a:pt x="3183212" y="267264"/>
                  </a:moveTo>
                  <a:lnTo>
                    <a:pt x="3269842" y="267264"/>
                  </a:lnTo>
                  <a:lnTo>
                    <a:pt x="3269842" y="300442"/>
                  </a:lnTo>
                  <a:lnTo>
                    <a:pt x="3183212" y="300442"/>
                  </a:lnTo>
                  <a:lnTo>
                    <a:pt x="3183212" y="267264"/>
                  </a:lnTo>
                  <a:close/>
                  <a:moveTo>
                    <a:pt x="3183212" y="331776"/>
                  </a:moveTo>
                  <a:lnTo>
                    <a:pt x="3269842" y="331776"/>
                  </a:lnTo>
                  <a:lnTo>
                    <a:pt x="3269842" y="364954"/>
                  </a:lnTo>
                  <a:lnTo>
                    <a:pt x="3183212" y="364954"/>
                  </a:lnTo>
                  <a:lnTo>
                    <a:pt x="3183212" y="331776"/>
                  </a:lnTo>
                  <a:close/>
                  <a:moveTo>
                    <a:pt x="3183212" y="394445"/>
                  </a:moveTo>
                  <a:lnTo>
                    <a:pt x="3269842" y="394445"/>
                  </a:lnTo>
                  <a:lnTo>
                    <a:pt x="3269842" y="698574"/>
                  </a:lnTo>
                  <a:lnTo>
                    <a:pt x="3183212" y="698574"/>
                  </a:lnTo>
                  <a:lnTo>
                    <a:pt x="3183212" y="394445"/>
                  </a:lnTo>
                  <a:close/>
                  <a:moveTo>
                    <a:pt x="3183212" y="728065"/>
                  </a:moveTo>
                  <a:lnTo>
                    <a:pt x="3269842" y="728065"/>
                  </a:lnTo>
                  <a:lnTo>
                    <a:pt x="3269842" y="761243"/>
                  </a:lnTo>
                  <a:lnTo>
                    <a:pt x="3183212" y="761243"/>
                  </a:lnTo>
                  <a:lnTo>
                    <a:pt x="3183212" y="728065"/>
                  </a:lnTo>
                  <a:close/>
                  <a:moveTo>
                    <a:pt x="3183212" y="790734"/>
                  </a:moveTo>
                  <a:lnTo>
                    <a:pt x="3269842" y="790734"/>
                  </a:lnTo>
                  <a:lnTo>
                    <a:pt x="3269842" y="1094862"/>
                  </a:lnTo>
                  <a:lnTo>
                    <a:pt x="3183212" y="1094862"/>
                  </a:lnTo>
                  <a:lnTo>
                    <a:pt x="3183212" y="790734"/>
                  </a:lnTo>
                  <a:close/>
                  <a:moveTo>
                    <a:pt x="3183212" y="1133570"/>
                  </a:moveTo>
                  <a:lnTo>
                    <a:pt x="3269842" y="1133570"/>
                  </a:lnTo>
                  <a:lnTo>
                    <a:pt x="3269842" y="1166747"/>
                  </a:lnTo>
                  <a:lnTo>
                    <a:pt x="3183212" y="1166747"/>
                  </a:lnTo>
                  <a:lnTo>
                    <a:pt x="3183212" y="1133570"/>
                  </a:lnTo>
                  <a:close/>
                  <a:moveTo>
                    <a:pt x="3183212" y="1198082"/>
                  </a:moveTo>
                  <a:lnTo>
                    <a:pt x="3269842" y="1198082"/>
                  </a:lnTo>
                  <a:lnTo>
                    <a:pt x="3269842" y="1231259"/>
                  </a:lnTo>
                  <a:lnTo>
                    <a:pt x="3183212" y="1231259"/>
                  </a:lnTo>
                  <a:lnTo>
                    <a:pt x="3183212" y="1198082"/>
                  </a:lnTo>
                  <a:close/>
                  <a:moveTo>
                    <a:pt x="3183212" y="1264437"/>
                  </a:moveTo>
                  <a:lnTo>
                    <a:pt x="3269842" y="1264437"/>
                  </a:lnTo>
                  <a:lnTo>
                    <a:pt x="3269842" y="1297615"/>
                  </a:lnTo>
                  <a:lnTo>
                    <a:pt x="3183212" y="1297615"/>
                  </a:lnTo>
                  <a:lnTo>
                    <a:pt x="3183212" y="1264437"/>
                  </a:lnTo>
                  <a:close/>
                  <a:moveTo>
                    <a:pt x="3043128" y="134554"/>
                  </a:moveTo>
                  <a:lnTo>
                    <a:pt x="3129759" y="134554"/>
                  </a:lnTo>
                  <a:lnTo>
                    <a:pt x="3129759" y="167732"/>
                  </a:lnTo>
                  <a:lnTo>
                    <a:pt x="3043128" y="167732"/>
                  </a:lnTo>
                  <a:lnTo>
                    <a:pt x="3043128" y="134554"/>
                  </a:lnTo>
                  <a:close/>
                  <a:moveTo>
                    <a:pt x="3043128" y="200909"/>
                  </a:moveTo>
                  <a:lnTo>
                    <a:pt x="3129759" y="200909"/>
                  </a:lnTo>
                  <a:lnTo>
                    <a:pt x="3129759" y="234087"/>
                  </a:lnTo>
                  <a:lnTo>
                    <a:pt x="3043128" y="234087"/>
                  </a:lnTo>
                  <a:lnTo>
                    <a:pt x="3043128" y="200909"/>
                  </a:lnTo>
                  <a:close/>
                  <a:moveTo>
                    <a:pt x="3043128" y="267264"/>
                  </a:moveTo>
                  <a:lnTo>
                    <a:pt x="3129759" y="267264"/>
                  </a:lnTo>
                  <a:lnTo>
                    <a:pt x="3129759" y="300442"/>
                  </a:lnTo>
                  <a:lnTo>
                    <a:pt x="3043128" y="300442"/>
                  </a:lnTo>
                  <a:lnTo>
                    <a:pt x="3043128" y="267264"/>
                  </a:lnTo>
                  <a:close/>
                  <a:moveTo>
                    <a:pt x="3043128" y="331776"/>
                  </a:moveTo>
                  <a:lnTo>
                    <a:pt x="3129759" y="331776"/>
                  </a:lnTo>
                  <a:lnTo>
                    <a:pt x="3129759" y="364954"/>
                  </a:lnTo>
                  <a:lnTo>
                    <a:pt x="3043128" y="364954"/>
                  </a:lnTo>
                  <a:lnTo>
                    <a:pt x="3043128" y="331776"/>
                  </a:lnTo>
                  <a:close/>
                  <a:moveTo>
                    <a:pt x="3043128" y="394445"/>
                  </a:moveTo>
                  <a:lnTo>
                    <a:pt x="3129759" y="394445"/>
                  </a:lnTo>
                  <a:lnTo>
                    <a:pt x="3129759" y="698574"/>
                  </a:lnTo>
                  <a:lnTo>
                    <a:pt x="3043128" y="698574"/>
                  </a:lnTo>
                  <a:lnTo>
                    <a:pt x="3043128" y="394445"/>
                  </a:lnTo>
                  <a:close/>
                  <a:moveTo>
                    <a:pt x="3043128" y="728065"/>
                  </a:moveTo>
                  <a:lnTo>
                    <a:pt x="3129759" y="728065"/>
                  </a:lnTo>
                  <a:lnTo>
                    <a:pt x="3129759" y="761243"/>
                  </a:lnTo>
                  <a:lnTo>
                    <a:pt x="3043128" y="761243"/>
                  </a:lnTo>
                  <a:lnTo>
                    <a:pt x="3043128" y="728065"/>
                  </a:lnTo>
                  <a:close/>
                  <a:moveTo>
                    <a:pt x="3043128" y="790734"/>
                  </a:moveTo>
                  <a:lnTo>
                    <a:pt x="3129759" y="790734"/>
                  </a:lnTo>
                  <a:lnTo>
                    <a:pt x="3129759" y="1094862"/>
                  </a:lnTo>
                  <a:lnTo>
                    <a:pt x="3043128" y="1094862"/>
                  </a:lnTo>
                  <a:lnTo>
                    <a:pt x="3043128" y="790734"/>
                  </a:lnTo>
                  <a:close/>
                  <a:moveTo>
                    <a:pt x="3043128" y="1133570"/>
                  </a:moveTo>
                  <a:lnTo>
                    <a:pt x="3129759" y="1133570"/>
                  </a:lnTo>
                  <a:lnTo>
                    <a:pt x="3129759" y="1166747"/>
                  </a:lnTo>
                  <a:lnTo>
                    <a:pt x="3043128" y="1166747"/>
                  </a:lnTo>
                  <a:lnTo>
                    <a:pt x="3043128" y="1133570"/>
                  </a:lnTo>
                  <a:close/>
                  <a:moveTo>
                    <a:pt x="3043128" y="1198082"/>
                  </a:moveTo>
                  <a:lnTo>
                    <a:pt x="3129759" y="1198082"/>
                  </a:lnTo>
                  <a:lnTo>
                    <a:pt x="3129759" y="1231259"/>
                  </a:lnTo>
                  <a:lnTo>
                    <a:pt x="3043128" y="1231259"/>
                  </a:lnTo>
                  <a:lnTo>
                    <a:pt x="3043128" y="1198082"/>
                  </a:lnTo>
                  <a:close/>
                  <a:moveTo>
                    <a:pt x="3043128" y="1264437"/>
                  </a:moveTo>
                  <a:lnTo>
                    <a:pt x="3129759" y="1264437"/>
                  </a:lnTo>
                  <a:lnTo>
                    <a:pt x="3129759" y="1297615"/>
                  </a:lnTo>
                  <a:lnTo>
                    <a:pt x="3043128" y="1297615"/>
                  </a:lnTo>
                  <a:lnTo>
                    <a:pt x="3043128" y="1264437"/>
                  </a:lnTo>
                  <a:close/>
                  <a:moveTo>
                    <a:pt x="2903045" y="134554"/>
                  </a:moveTo>
                  <a:lnTo>
                    <a:pt x="2989676" y="134554"/>
                  </a:lnTo>
                  <a:lnTo>
                    <a:pt x="2989676" y="167732"/>
                  </a:lnTo>
                  <a:lnTo>
                    <a:pt x="2903045" y="167732"/>
                  </a:lnTo>
                  <a:lnTo>
                    <a:pt x="2903045" y="134554"/>
                  </a:lnTo>
                  <a:close/>
                  <a:moveTo>
                    <a:pt x="2903045" y="200909"/>
                  </a:moveTo>
                  <a:lnTo>
                    <a:pt x="2989676" y="200909"/>
                  </a:lnTo>
                  <a:lnTo>
                    <a:pt x="2989676" y="234087"/>
                  </a:lnTo>
                  <a:lnTo>
                    <a:pt x="2903045" y="234087"/>
                  </a:lnTo>
                  <a:lnTo>
                    <a:pt x="2903045" y="200909"/>
                  </a:lnTo>
                  <a:close/>
                  <a:moveTo>
                    <a:pt x="2903045" y="267264"/>
                  </a:moveTo>
                  <a:lnTo>
                    <a:pt x="2989676" y="267264"/>
                  </a:lnTo>
                  <a:lnTo>
                    <a:pt x="2989676" y="300442"/>
                  </a:lnTo>
                  <a:lnTo>
                    <a:pt x="2903045" y="300442"/>
                  </a:lnTo>
                  <a:lnTo>
                    <a:pt x="2903045" y="267264"/>
                  </a:lnTo>
                  <a:close/>
                  <a:moveTo>
                    <a:pt x="2903045" y="331776"/>
                  </a:moveTo>
                  <a:lnTo>
                    <a:pt x="2989676" y="331776"/>
                  </a:lnTo>
                  <a:lnTo>
                    <a:pt x="2989676" y="364954"/>
                  </a:lnTo>
                  <a:lnTo>
                    <a:pt x="2903045" y="364954"/>
                  </a:lnTo>
                  <a:lnTo>
                    <a:pt x="2903045" y="331776"/>
                  </a:lnTo>
                  <a:close/>
                  <a:moveTo>
                    <a:pt x="2903045" y="394445"/>
                  </a:moveTo>
                  <a:lnTo>
                    <a:pt x="2989676" y="394445"/>
                  </a:lnTo>
                  <a:lnTo>
                    <a:pt x="2989676" y="698574"/>
                  </a:lnTo>
                  <a:lnTo>
                    <a:pt x="2903045" y="698574"/>
                  </a:lnTo>
                  <a:lnTo>
                    <a:pt x="2903045" y="394445"/>
                  </a:lnTo>
                  <a:close/>
                  <a:moveTo>
                    <a:pt x="2903045" y="728065"/>
                  </a:moveTo>
                  <a:lnTo>
                    <a:pt x="2989676" y="728065"/>
                  </a:lnTo>
                  <a:lnTo>
                    <a:pt x="2989676" y="761243"/>
                  </a:lnTo>
                  <a:lnTo>
                    <a:pt x="2903045" y="761243"/>
                  </a:lnTo>
                  <a:lnTo>
                    <a:pt x="2903045" y="728065"/>
                  </a:lnTo>
                  <a:close/>
                  <a:moveTo>
                    <a:pt x="2903045" y="790734"/>
                  </a:moveTo>
                  <a:lnTo>
                    <a:pt x="2989676" y="790734"/>
                  </a:lnTo>
                  <a:lnTo>
                    <a:pt x="2989676" y="1094862"/>
                  </a:lnTo>
                  <a:lnTo>
                    <a:pt x="2903045" y="1094862"/>
                  </a:lnTo>
                  <a:lnTo>
                    <a:pt x="2903045" y="790734"/>
                  </a:lnTo>
                  <a:close/>
                  <a:moveTo>
                    <a:pt x="2903045" y="1133570"/>
                  </a:moveTo>
                  <a:lnTo>
                    <a:pt x="2989676" y="1133570"/>
                  </a:lnTo>
                  <a:lnTo>
                    <a:pt x="2989676" y="1166747"/>
                  </a:lnTo>
                  <a:lnTo>
                    <a:pt x="2903045" y="1166747"/>
                  </a:lnTo>
                  <a:lnTo>
                    <a:pt x="2903045" y="1133570"/>
                  </a:lnTo>
                  <a:close/>
                  <a:moveTo>
                    <a:pt x="2903045" y="1198082"/>
                  </a:moveTo>
                  <a:lnTo>
                    <a:pt x="2989676" y="1198082"/>
                  </a:lnTo>
                  <a:lnTo>
                    <a:pt x="2989676" y="1231259"/>
                  </a:lnTo>
                  <a:lnTo>
                    <a:pt x="2903045" y="1231259"/>
                  </a:lnTo>
                  <a:lnTo>
                    <a:pt x="2903045" y="1198082"/>
                  </a:lnTo>
                  <a:close/>
                  <a:moveTo>
                    <a:pt x="2903045" y="1264437"/>
                  </a:moveTo>
                  <a:lnTo>
                    <a:pt x="2989676" y="1264437"/>
                  </a:lnTo>
                  <a:lnTo>
                    <a:pt x="2989676" y="1297615"/>
                  </a:lnTo>
                  <a:lnTo>
                    <a:pt x="2903045" y="1297615"/>
                  </a:lnTo>
                  <a:lnTo>
                    <a:pt x="2903045" y="1264437"/>
                  </a:lnTo>
                  <a:close/>
                  <a:moveTo>
                    <a:pt x="2285572" y="2366672"/>
                  </a:moveTo>
                  <a:lnTo>
                    <a:pt x="2198941" y="2366672"/>
                  </a:lnTo>
                  <a:lnTo>
                    <a:pt x="2198941" y="2333495"/>
                  </a:lnTo>
                  <a:lnTo>
                    <a:pt x="2285572" y="2333495"/>
                  </a:lnTo>
                  <a:lnTo>
                    <a:pt x="2285572" y="2366672"/>
                  </a:lnTo>
                  <a:close/>
                  <a:moveTo>
                    <a:pt x="2285572" y="2302160"/>
                  </a:moveTo>
                  <a:lnTo>
                    <a:pt x="2198941" y="2302160"/>
                  </a:lnTo>
                  <a:lnTo>
                    <a:pt x="2198941" y="2268983"/>
                  </a:lnTo>
                  <a:lnTo>
                    <a:pt x="2285572" y="2268983"/>
                  </a:lnTo>
                  <a:lnTo>
                    <a:pt x="2285572" y="2302160"/>
                  </a:lnTo>
                  <a:close/>
                  <a:moveTo>
                    <a:pt x="2285572" y="2235805"/>
                  </a:moveTo>
                  <a:lnTo>
                    <a:pt x="2198941" y="2235805"/>
                  </a:lnTo>
                  <a:lnTo>
                    <a:pt x="2198941" y="2202627"/>
                  </a:lnTo>
                  <a:lnTo>
                    <a:pt x="2285572" y="2202627"/>
                  </a:lnTo>
                  <a:lnTo>
                    <a:pt x="2285572" y="2235805"/>
                  </a:lnTo>
                  <a:close/>
                  <a:moveTo>
                    <a:pt x="2285572" y="2171293"/>
                  </a:moveTo>
                  <a:lnTo>
                    <a:pt x="2198941" y="2171293"/>
                  </a:lnTo>
                  <a:lnTo>
                    <a:pt x="2198941" y="2138115"/>
                  </a:lnTo>
                  <a:lnTo>
                    <a:pt x="2285572" y="2138115"/>
                  </a:lnTo>
                  <a:lnTo>
                    <a:pt x="2285572" y="2171293"/>
                  </a:lnTo>
                  <a:close/>
                  <a:moveTo>
                    <a:pt x="2285572" y="2099408"/>
                  </a:moveTo>
                  <a:lnTo>
                    <a:pt x="2198941" y="2099408"/>
                  </a:lnTo>
                  <a:lnTo>
                    <a:pt x="2198941" y="1795279"/>
                  </a:lnTo>
                  <a:lnTo>
                    <a:pt x="2285572" y="1795279"/>
                  </a:lnTo>
                  <a:lnTo>
                    <a:pt x="2285572" y="2099408"/>
                  </a:lnTo>
                  <a:close/>
                  <a:moveTo>
                    <a:pt x="2285572" y="1765788"/>
                  </a:moveTo>
                  <a:lnTo>
                    <a:pt x="2198941" y="1765788"/>
                  </a:lnTo>
                  <a:lnTo>
                    <a:pt x="2198941" y="1732610"/>
                  </a:lnTo>
                  <a:lnTo>
                    <a:pt x="2285572" y="1732610"/>
                  </a:lnTo>
                  <a:lnTo>
                    <a:pt x="2285572" y="1765788"/>
                  </a:lnTo>
                  <a:close/>
                  <a:moveTo>
                    <a:pt x="2285572" y="1703119"/>
                  </a:moveTo>
                  <a:lnTo>
                    <a:pt x="2198941" y="1703119"/>
                  </a:lnTo>
                  <a:lnTo>
                    <a:pt x="2198941" y="1398991"/>
                  </a:lnTo>
                  <a:lnTo>
                    <a:pt x="2285572" y="1398991"/>
                  </a:lnTo>
                  <a:lnTo>
                    <a:pt x="2285572" y="1703119"/>
                  </a:lnTo>
                  <a:close/>
                  <a:moveTo>
                    <a:pt x="2285572" y="1362127"/>
                  </a:moveTo>
                  <a:lnTo>
                    <a:pt x="2198941" y="1362127"/>
                  </a:lnTo>
                  <a:lnTo>
                    <a:pt x="2198941" y="1328949"/>
                  </a:lnTo>
                  <a:lnTo>
                    <a:pt x="2285572" y="1328949"/>
                  </a:lnTo>
                  <a:lnTo>
                    <a:pt x="2285572" y="1362127"/>
                  </a:lnTo>
                  <a:close/>
                  <a:moveTo>
                    <a:pt x="2285572" y="1297615"/>
                  </a:moveTo>
                  <a:lnTo>
                    <a:pt x="2198941" y="1297615"/>
                  </a:lnTo>
                  <a:lnTo>
                    <a:pt x="2198941" y="1264437"/>
                  </a:lnTo>
                  <a:lnTo>
                    <a:pt x="2285572" y="1264437"/>
                  </a:lnTo>
                  <a:lnTo>
                    <a:pt x="2285572" y="1297615"/>
                  </a:lnTo>
                  <a:close/>
                  <a:moveTo>
                    <a:pt x="2285572" y="1231259"/>
                  </a:moveTo>
                  <a:lnTo>
                    <a:pt x="2198941" y="1231259"/>
                  </a:lnTo>
                  <a:lnTo>
                    <a:pt x="2198941" y="1198082"/>
                  </a:lnTo>
                  <a:lnTo>
                    <a:pt x="2285572" y="1198082"/>
                  </a:lnTo>
                  <a:lnTo>
                    <a:pt x="2285572" y="1231259"/>
                  </a:lnTo>
                  <a:close/>
                  <a:moveTo>
                    <a:pt x="2285572" y="1166747"/>
                  </a:moveTo>
                  <a:lnTo>
                    <a:pt x="2198941" y="1166747"/>
                  </a:lnTo>
                  <a:lnTo>
                    <a:pt x="2198941" y="1133570"/>
                  </a:lnTo>
                  <a:lnTo>
                    <a:pt x="2285572" y="1133570"/>
                  </a:lnTo>
                  <a:lnTo>
                    <a:pt x="2285572" y="1166747"/>
                  </a:lnTo>
                  <a:close/>
                  <a:moveTo>
                    <a:pt x="2285572" y="1094862"/>
                  </a:moveTo>
                  <a:lnTo>
                    <a:pt x="2198941" y="1094862"/>
                  </a:lnTo>
                  <a:lnTo>
                    <a:pt x="2198941" y="790734"/>
                  </a:lnTo>
                  <a:lnTo>
                    <a:pt x="2285572" y="790734"/>
                  </a:lnTo>
                  <a:lnTo>
                    <a:pt x="2285572" y="1094862"/>
                  </a:lnTo>
                  <a:close/>
                  <a:moveTo>
                    <a:pt x="2285572" y="761243"/>
                  </a:moveTo>
                  <a:lnTo>
                    <a:pt x="2198941" y="761243"/>
                  </a:lnTo>
                  <a:lnTo>
                    <a:pt x="2198941" y="728065"/>
                  </a:lnTo>
                  <a:lnTo>
                    <a:pt x="2285572" y="728065"/>
                  </a:lnTo>
                  <a:lnTo>
                    <a:pt x="2285572" y="761243"/>
                  </a:lnTo>
                  <a:close/>
                  <a:moveTo>
                    <a:pt x="2285572" y="698574"/>
                  </a:moveTo>
                  <a:lnTo>
                    <a:pt x="2198941" y="698574"/>
                  </a:lnTo>
                  <a:lnTo>
                    <a:pt x="2198941" y="394445"/>
                  </a:lnTo>
                  <a:lnTo>
                    <a:pt x="2285572" y="394445"/>
                  </a:lnTo>
                  <a:lnTo>
                    <a:pt x="2285572" y="698574"/>
                  </a:lnTo>
                  <a:close/>
                  <a:moveTo>
                    <a:pt x="2285572" y="364954"/>
                  </a:moveTo>
                  <a:lnTo>
                    <a:pt x="2198941" y="364954"/>
                  </a:lnTo>
                  <a:lnTo>
                    <a:pt x="2198941" y="331776"/>
                  </a:lnTo>
                  <a:lnTo>
                    <a:pt x="2285572" y="331776"/>
                  </a:lnTo>
                  <a:lnTo>
                    <a:pt x="2285572" y="364954"/>
                  </a:lnTo>
                  <a:close/>
                  <a:moveTo>
                    <a:pt x="2285572" y="300442"/>
                  </a:moveTo>
                  <a:lnTo>
                    <a:pt x="2198941" y="300442"/>
                  </a:lnTo>
                  <a:lnTo>
                    <a:pt x="2198941" y="267264"/>
                  </a:lnTo>
                  <a:lnTo>
                    <a:pt x="2285572" y="267264"/>
                  </a:lnTo>
                  <a:lnTo>
                    <a:pt x="2285572" y="300442"/>
                  </a:lnTo>
                  <a:close/>
                  <a:moveTo>
                    <a:pt x="2285572" y="234087"/>
                  </a:moveTo>
                  <a:lnTo>
                    <a:pt x="2198941" y="234087"/>
                  </a:lnTo>
                  <a:lnTo>
                    <a:pt x="2198941" y="200909"/>
                  </a:lnTo>
                  <a:lnTo>
                    <a:pt x="2285572" y="200909"/>
                  </a:lnTo>
                  <a:lnTo>
                    <a:pt x="2285572" y="234087"/>
                  </a:lnTo>
                  <a:close/>
                  <a:moveTo>
                    <a:pt x="2285572" y="169575"/>
                  </a:moveTo>
                  <a:lnTo>
                    <a:pt x="2198941" y="169575"/>
                  </a:lnTo>
                  <a:lnTo>
                    <a:pt x="2198941" y="136397"/>
                  </a:lnTo>
                  <a:lnTo>
                    <a:pt x="2285572" y="136397"/>
                  </a:lnTo>
                  <a:lnTo>
                    <a:pt x="2285572" y="169575"/>
                  </a:lnTo>
                  <a:close/>
                  <a:moveTo>
                    <a:pt x="2425655" y="2366672"/>
                  </a:moveTo>
                  <a:lnTo>
                    <a:pt x="2339025" y="2366672"/>
                  </a:lnTo>
                  <a:lnTo>
                    <a:pt x="2339025" y="2333495"/>
                  </a:lnTo>
                  <a:lnTo>
                    <a:pt x="2425655" y="2333495"/>
                  </a:lnTo>
                  <a:lnTo>
                    <a:pt x="2425655" y="2366672"/>
                  </a:lnTo>
                  <a:close/>
                  <a:moveTo>
                    <a:pt x="2425655" y="2302160"/>
                  </a:moveTo>
                  <a:lnTo>
                    <a:pt x="2339025" y="2302160"/>
                  </a:lnTo>
                  <a:lnTo>
                    <a:pt x="2339025" y="2268983"/>
                  </a:lnTo>
                  <a:lnTo>
                    <a:pt x="2425655" y="2268983"/>
                  </a:lnTo>
                  <a:lnTo>
                    <a:pt x="2425655" y="2302160"/>
                  </a:lnTo>
                  <a:close/>
                  <a:moveTo>
                    <a:pt x="2425655" y="2235805"/>
                  </a:moveTo>
                  <a:lnTo>
                    <a:pt x="2339025" y="2235805"/>
                  </a:lnTo>
                  <a:lnTo>
                    <a:pt x="2339025" y="2202627"/>
                  </a:lnTo>
                  <a:lnTo>
                    <a:pt x="2425655" y="2202627"/>
                  </a:lnTo>
                  <a:lnTo>
                    <a:pt x="2425655" y="2235805"/>
                  </a:lnTo>
                  <a:close/>
                  <a:moveTo>
                    <a:pt x="2425655" y="2171293"/>
                  </a:moveTo>
                  <a:lnTo>
                    <a:pt x="2339025" y="2171293"/>
                  </a:lnTo>
                  <a:lnTo>
                    <a:pt x="2339025" y="2138115"/>
                  </a:lnTo>
                  <a:lnTo>
                    <a:pt x="2425655" y="2138115"/>
                  </a:lnTo>
                  <a:lnTo>
                    <a:pt x="2425655" y="2171293"/>
                  </a:lnTo>
                  <a:close/>
                  <a:moveTo>
                    <a:pt x="2425655" y="2099408"/>
                  </a:moveTo>
                  <a:lnTo>
                    <a:pt x="2339025" y="2099408"/>
                  </a:lnTo>
                  <a:lnTo>
                    <a:pt x="2339025" y="1795279"/>
                  </a:lnTo>
                  <a:lnTo>
                    <a:pt x="2425655" y="1795279"/>
                  </a:lnTo>
                  <a:lnTo>
                    <a:pt x="2425655" y="2099408"/>
                  </a:lnTo>
                  <a:close/>
                  <a:moveTo>
                    <a:pt x="2425655" y="1765788"/>
                  </a:moveTo>
                  <a:lnTo>
                    <a:pt x="2339025" y="1765788"/>
                  </a:lnTo>
                  <a:lnTo>
                    <a:pt x="2339025" y="1732610"/>
                  </a:lnTo>
                  <a:lnTo>
                    <a:pt x="2425655" y="1732610"/>
                  </a:lnTo>
                  <a:lnTo>
                    <a:pt x="2425655" y="1765788"/>
                  </a:lnTo>
                  <a:close/>
                  <a:moveTo>
                    <a:pt x="2425655" y="1703119"/>
                  </a:moveTo>
                  <a:lnTo>
                    <a:pt x="2339025" y="1703119"/>
                  </a:lnTo>
                  <a:lnTo>
                    <a:pt x="2339025" y="1398991"/>
                  </a:lnTo>
                  <a:lnTo>
                    <a:pt x="2425655" y="1398991"/>
                  </a:lnTo>
                  <a:lnTo>
                    <a:pt x="2425655" y="1703119"/>
                  </a:lnTo>
                  <a:close/>
                  <a:moveTo>
                    <a:pt x="2425655" y="1362127"/>
                  </a:moveTo>
                  <a:lnTo>
                    <a:pt x="2339025" y="1362127"/>
                  </a:lnTo>
                  <a:lnTo>
                    <a:pt x="2339025" y="1328949"/>
                  </a:lnTo>
                  <a:lnTo>
                    <a:pt x="2425655" y="1328949"/>
                  </a:lnTo>
                  <a:lnTo>
                    <a:pt x="2425655" y="1362127"/>
                  </a:lnTo>
                  <a:close/>
                  <a:moveTo>
                    <a:pt x="2425655" y="1297615"/>
                  </a:moveTo>
                  <a:lnTo>
                    <a:pt x="2339025" y="1297615"/>
                  </a:lnTo>
                  <a:lnTo>
                    <a:pt x="2339025" y="1264437"/>
                  </a:lnTo>
                  <a:lnTo>
                    <a:pt x="2425655" y="1264437"/>
                  </a:lnTo>
                  <a:lnTo>
                    <a:pt x="2425655" y="1297615"/>
                  </a:lnTo>
                  <a:close/>
                  <a:moveTo>
                    <a:pt x="2425655" y="1231259"/>
                  </a:moveTo>
                  <a:lnTo>
                    <a:pt x="2339025" y="1231259"/>
                  </a:lnTo>
                  <a:lnTo>
                    <a:pt x="2339025" y="1198082"/>
                  </a:lnTo>
                  <a:lnTo>
                    <a:pt x="2425655" y="1198082"/>
                  </a:lnTo>
                  <a:lnTo>
                    <a:pt x="2425655" y="1231259"/>
                  </a:lnTo>
                  <a:close/>
                  <a:moveTo>
                    <a:pt x="2425655" y="1166747"/>
                  </a:moveTo>
                  <a:lnTo>
                    <a:pt x="2339025" y="1166747"/>
                  </a:lnTo>
                  <a:lnTo>
                    <a:pt x="2339025" y="1133570"/>
                  </a:lnTo>
                  <a:lnTo>
                    <a:pt x="2425655" y="1133570"/>
                  </a:lnTo>
                  <a:lnTo>
                    <a:pt x="2425655" y="1166747"/>
                  </a:lnTo>
                  <a:close/>
                  <a:moveTo>
                    <a:pt x="2425655" y="1094862"/>
                  </a:moveTo>
                  <a:lnTo>
                    <a:pt x="2339025" y="1094862"/>
                  </a:lnTo>
                  <a:lnTo>
                    <a:pt x="2339025" y="790734"/>
                  </a:lnTo>
                  <a:lnTo>
                    <a:pt x="2425655" y="790734"/>
                  </a:lnTo>
                  <a:lnTo>
                    <a:pt x="2425655" y="1094862"/>
                  </a:lnTo>
                  <a:close/>
                  <a:moveTo>
                    <a:pt x="2425655" y="761243"/>
                  </a:moveTo>
                  <a:lnTo>
                    <a:pt x="2339025" y="761243"/>
                  </a:lnTo>
                  <a:lnTo>
                    <a:pt x="2339025" y="728065"/>
                  </a:lnTo>
                  <a:lnTo>
                    <a:pt x="2425655" y="728065"/>
                  </a:lnTo>
                  <a:lnTo>
                    <a:pt x="2425655" y="761243"/>
                  </a:lnTo>
                  <a:close/>
                  <a:moveTo>
                    <a:pt x="2425655" y="698574"/>
                  </a:moveTo>
                  <a:lnTo>
                    <a:pt x="2339025" y="698574"/>
                  </a:lnTo>
                  <a:lnTo>
                    <a:pt x="2339025" y="394445"/>
                  </a:lnTo>
                  <a:lnTo>
                    <a:pt x="2425655" y="394445"/>
                  </a:lnTo>
                  <a:lnTo>
                    <a:pt x="2425655" y="698574"/>
                  </a:lnTo>
                  <a:close/>
                  <a:moveTo>
                    <a:pt x="2425655" y="364954"/>
                  </a:moveTo>
                  <a:lnTo>
                    <a:pt x="2339025" y="364954"/>
                  </a:lnTo>
                  <a:lnTo>
                    <a:pt x="2339025" y="331776"/>
                  </a:lnTo>
                  <a:lnTo>
                    <a:pt x="2425655" y="331776"/>
                  </a:lnTo>
                  <a:lnTo>
                    <a:pt x="2425655" y="364954"/>
                  </a:lnTo>
                  <a:close/>
                  <a:moveTo>
                    <a:pt x="2425655" y="300442"/>
                  </a:moveTo>
                  <a:lnTo>
                    <a:pt x="2339025" y="300442"/>
                  </a:lnTo>
                  <a:lnTo>
                    <a:pt x="2339025" y="267264"/>
                  </a:lnTo>
                  <a:lnTo>
                    <a:pt x="2425655" y="267264"/>
                  </a:lnTo>
                  <a:lnTo>
                    <a:pt x="2425655" y="300442"/>
                  </a:lnTo>
                  <a:close/>
                  <a:moveTo>
                    <a:pt x="2425655" y="234087"/>
                  </a:moveTo>
                  <a:lnTo>
                    <a:pt x="2339025" y="234087"/>
                  </a:lnTo>
                  <a:lnTo>
                    <a:pt x="2339025" y="200909"/>
                  </a:lnTo>
                  <a:lnTo>
                    <a:pt x="2425655" y="200909"/>
                  </a:lnTo>
                  <a:lnTo>
                    <a:pt x="2425655" y="234087"/>
                  </a:lnTo>
                  <a:close/>
                  <a:moveTo>
                    <a:pt x="2425655" y="169575"/>
                  </a:moveTo>
                  <a:lnTo>
                    <a:pt x="2339025" y="169575"/>
                  </a:lnTo>
                  <a:lnTo>
                    <a:pt x="2339025" y="136397"/>
                  </a:lnTo>
                  <a:lnTo>
                    <a:pt x="2425655" y="136397"/>
                  </a:lnTo>
                  <a:lnTo>
                    <a:pt x="2425655" y="169575"/>
                  </a:lnTo>
                  <a:close/>
                  <a:moveTo>
                    <a:pt x="2567582" y="2366672"/>
                  </a:moveTo>
                  <a:lnTo>
                    <a:pt x="2480951" y="2366672"/>
                  </a:lnTo>
                  <a:lnTo>
                    <a:pt x="2480951" y="2333495"/>
                  </a:lnTo>
                  <a:lnTo>
                    <a:pt x="2567582" y="2333495"/>
                  </a:lnTo>
                  <a:lnTo>
                    <a:pt x="2567582" y="2366672"/>
                  </a:lnTo>
                  <a:close/>
                  <a:moveTo>
                    <a:pt x="2567582" y="2302160"/>
                  </a:moveTo>
                  <a:lnTo>
                    <a:pt x="2480951" y="2302160"/>
                  </a:lnTo>
                  <a:lnTo>
                    <a:pt x="2480951" y="2268983"/>
                  </a:lnTo>
                  <a:lnTo>
                    <a:pt x="2567582" y="2268983"/>
                  </a:lnTo>
                  <a:lnTo>
                    <a:pt x="2567582" y="2302160"/>
                  </a:lnTo>
                  <a:close/>
                  <a:moveTo>
                    <a:pt x="2567582" y="2235805"/>
                  </a:moveTo>
                  <a:lnTo>
                    <a:pt x="2480951" y="2235805"/>
                  </a:lnTo>
                  <a:lnTo>
                    <a:pt x="2480951" y="2202627"/>
                  </a:lnTo>
                  <a:lnTo>
                    <a:pt x="2567582" y="2202627"/>
                  </a:lnTo>
                  <a:lnTo>
                    <a:pt x="2567582" y="2235805"/>
                  </a:lnTo>
                  <a:close/>
                  <a:moveTo>
                    <a:pt x="2567582" y="2171293"/>
                  </a:moveTo>
                  <a:lnTo>
                    <a:pt x="2480951" y="2171293"/>
                  </a:lnTo>
                  <a:lnTo>
                    <a:pt x="2480951" y="2138115"/>
                  </a:lnTo>
                  <a:lnTo>
                    <a:pt x="2567582" y="2138115"/>
                  </a:lnTo>
                  <a:lnTo>
                    <a:pt x="2567582" y="2171293"/>
                  </a:lnTo>
                  <a:close/>
                  <a:moveTo>
                    <a:pt x="2567582" y="2099408"/>
                  </a:moveTo>
                  <a:lnTo>
                    <a:pt x="2480951" y="2099408"/>
                  </a:lnTo>
                  <a:lnTo>
                    <a:pt x="2480951" y="1795279"/>
                  </a:lnTo>
                  <a:lnTo>
                    <a:pt x="2567582" y="1795279"/>
                  </a:lnTo>
                  <a:lnTo>
                    <a:pt x="2567582" y="2099408"/>
                  </a:lnTo>
                  <a:close/>
                  <a:moveTo>
                    <a:pt x="2567582" y="1765788"/>
                  </a:moveTo>
                  <a:lnTo>
                    <a:pt x="2480951" y="1765788"/>
                  </a:lnTo>
                  <a:lnTo>
                    <a:pt x="2480951" y="1732610"/>
                  </a:lnTo>
                  <a:lnTo>
                    <a:pt x="2567582" y="1732610"/>
                  </a:lnTo>
                  <a:lnTo>
                    <a:pt x="2567582" y="1765788"/>
                  </a:lnTo>
                  <a:close/>
                  <a:moveTo>
                    <a:pt x="2567582" y="1703119"/>
                  </a:moveTo>
                  <a:lnTo>
                    <a:pt x="2480951" y="1703119"/>
                  </a:lnTo>
                  <a:lnTo>
                    <a:pt x="2480951" y="1398991"/>
                  </a:lnTo>
                  <a:lnTo>
                    <a:pt x="2567582" y="1398991"/>
                  </a:lnTo>
                  <a:lnTo>
                    <a:pt x="2567582" y="1703119"/>
                  </a:lnTo>
                  <a:close/>
                  <a:moveTo>
                    <a:pt x="2567582" y="1362127"/>
                  </a:moveTo>
                  <a:lnTo>
                    <a:pt x="2480951" y="1362127"/>
                  </a:lnTo>
                  <a:lnTo>
                    <a:pt x="2480951" y="1328949"/>
                  </a:lnTo>
                  <a:lnTo>
                    <a:pt x="2567582" y="1328949"/>
                  </a:lnTo>
                  <a:lnTo>
                    <a:pt x="2567582" y="1362127"/>
                  </a:lnTo>
                  <a:close/>
                  <a:moveTo>
                    <a:pt x="2567582" y="1297615"/>
                  </a:moveTo>
                  <a:lnTo>
                    <a:pt x="2480951" y="1297615"/>
                  </a:lnTo>
                  <a:lnTo>
                    <a:pt x="2480951" y="1264437"/>
                  </a:lnTo>
                  <a:lnTo>
                    <a:pt x="2567582" y="1264437"/>
                  </a:lnTo>
                  <a:lnTo>
                    <a:pt x="2567582" y="1297615"/>
                  </a:lnTo>
                  <a:close/>
                  <a:moveTo>
                    <a:pt x="2567582" y="1231259"/>
                  </a:moveTo>
                  <a:lnTo>
                    <a:pt x="2480951" y="1231259"/>
                  </a:lnTo>
                  <a:lnTo>
                    <a:pt x="2480951" y="1198082"/>
                  </a:lnTo>
                  <a:lnTo>
                    <a:pt x="2567582" y="1198082"/>
                  </a:lnTo>
                  <a:lnTo>
                    <a:pt x="2567582" y="1231259"/>
                  </a:lnTo>
                  <a:close/>
                  <a:moveTo>
                    <a:pt x="2567582" y="1166747"/>
                  </a:moveTo>
                  <a:lnTo>
                    <a:pt x="2480951" y="1166747"/>
                  </a:lnTo>
                  <a:lnTo>
                    <a:pt x="2480951" y="1133570"/>
                  </a:lnTo>
                  <a:lnTo>
                    <a:pt x="2567582" y="1133570"/>
                  </a:lnTo>
                  <a:lnTo>
                    <a:pt x="2567582" y="1166747"/>
                  </a:lnTo>
                  <a:close/>
                  <a:moveTo>
                    <a:pt x="2567582" y="1094862"/>
                  </a:moveTo>
                  <a:lnTo>
                    <a:pt x="2480951" y="1094862"/>
                  </a:lnTo>
                  <a:lnTo>
                    <a:pt x="2480951" y="790734"/>
                  </a:lnTo>
                  <a:lnTo>
                    <a:pt x="2567582" y="790734"/>
                  </a:lnTo>
                  <a:lnTo>
                    <a:pt x="2567582" y="1094862"/>
                  </a:lnTo>
                  <a:close/>
                  <a:moveTo>
                    <a:pt x="2567582" y="761243"/>
                  </a:moveTo>
                  <a:lnTo>
                    <a:pt x="2480951" y="761243"/>
                  </a:lnTo>
                  <a:lnTo>
                    <a:pt x="2480951" y="728065"/>
                  </a:lnTo>
                  <a:lnTo>
                    <a:pt x="2567582" y="728065"/>
                  </a:lnTo>
                  <a:lnTo>
                    <a:pt x="2567582" y="761243"/>
                  </a:lnTo>
                  <a:close/>
                  <a:moveTo>
                    <a:pt x="2567582" y="698574"/>
                  </a:moveTo>
                  <a:lnTo>
                    <a:pt x="2480951" y="698574"/>
                  </a:lnTo>
                  <a:lnTo>
                    <a:pt x="2480951" y="394445"/>
                  </a:lnTo>
                  <a:lnTo>
                    <a:pt x="2567582" y="394445"/>
                  </a:lnTo>
                  <a:lnTo>
                    <a:pt x="2567582" y="698574"/>
                  </a:lnTo>
                  <a:close/>
                  <a:moveTo>
                    <a:pt x="2567582" y="364954"/>
                  </a:moveTo>
                  <a:lnTo>
                    <a:pt x="2480951" y="364954"/>
                  </a:lnTo>
                  <a:lnTo>
                    <a:pt x="2480951" y="331776"/>
                  </a:lnTo>
                  <a:lnTo>
                    <a:pt x="2567582" y="331776"/>
                  </a:lnTo>
                  <a:lnTo>
                    <a:pt x="2567582" y="364954"/>
                  </a:lnTo>
                  <a:close/>
                  <a:moveTo>
                    <a:pt x="2567582" y="300442"/>
                  </a:moveTo>
                  <a:lnTo>
                    <a:pt x="2480951" y="300442"/>
                  </a:lnTo>
                  <a:lnTo>
                    <a:pt x="2480951" y="267264"/>
                  </a:lnTo>
                  <a:lnTo>
                    <a:pt x="2567582" y="267264"/>
                  </a:lnTo>
                  <a:lnTo>
                    <a:pt x="2567582" y="300442"/>
                  </a:lnTo>
                  <a:close/>
                  <a:moveTo>
                    <a:pt x="2567582" y="234087"/>
                  </a:moveTo>
                  <a:lnTo>
                    <a:pt x="2480951" y="234087"/>
                  </a:lnTo>
                  <a:lnTo>
                    <a:pt x="2480951" y="200909"/>
                  </a:lnTo>
                  <a:lnTo>
                    <a:pt x="2567582" y="200909"/>
                  </a:lnTo>
                  <a:lnTo>
                    <a:pt x="2567582" y="234087"/>
                  </a:lnTo>
                  <a:close/>
                  <a:moveTo>
                    <a:pt x="2567582" y="169575"/>
                  </a:moveTo>
                  <a:lnTo>
                    <a:pt x="2480951" y="169575"/>
                  </a:lnTo>
                  <a:lnTo>
                    <a:pt x="2480951" y="136397"/>
                  </a:lnTo>
                  <a:lnTo>
                    <a:pt x="2567582" y="136397"/>
                  </a:lnTo>
                  <a:lnTo>
                    <a:pt x="2567582" y="169575"/>
                  </a:lnTo>
                  <a:close/>
                  <a:moveTo>
                    <a:pt x="2707665" y="2366672"/>
                  </a:moveTo>
                  <a:lnTo>
                    <a:pt x="2621035" y="2366672"/>
                  </a:lnTo>
                  <a:lnTo>
                    <a:pt x="2621035" y="2333495"/>
                  </a:lnTo>
                  <a:lnTo>
                    <a:pt x="2707665" y="2333495"/>
                  </a:lnTo>
                  <a:lnTo>
                    <a:pt x="2707665" y="2366672"/>
                  </a:lnTo>
                  <a:close/>
                  <a:moveTo>
                    <a:pt x="2707665" y="2302160"/>
                  </a:moveTo>
                  <a:lnTo>
                    <a:pt x="2621035" y="2302160"/>
                  </a:lnTo>
                  <a:lnTo>
                    <a:pt x="2621035" y="2268983"/>
                  </a:lnTo>
                  <a:lnTo>
                    <a:pt x="2707665" y="2268983"/>
                  </a:lnTo>
                  <a:lnTo>
                    <a:pt x="2707665" y="2302160"/>
                  </a:lnTo>
                  <a:close/>
                  <a:moveTo>
                    <a:pt x="2707665" y="2235805"/>
                  </a:moveTo>
                  <a:lnTo>
                    <a:pt x="2621035" y="2235805"/>
                  </a:lnTo>
                  <a:lnTo>
                    <a:pt x="2621035" y="2202627"/>
                  </a:lnTo>
                  <a:lnTo>
                    <a:pt x="2707665" y="2202627"/>
                  </a:lnTo>
                  <a:lnTo>
                    <a:pt x="2707665" y="2235805"/>
                  </a:lnTo>
                  <a:close/>
                  <a:moveTo>
                    <a:pt x="2707665" y="2171293"/>
                  </a:moveTo>
                  <a:lnTo>
                    <a:pt x="2621035" y="2171293"/>
                  </a:lnTo>
                  <a:lnTo>
                    <a:pt x="2621035" y="2138115"/>
                  </a:lnTo>
                  <a:lnTo>
                    <a:pt x="2707665" y="2138115"/>
                  </a:lnTo>
                  <a:lnTo>
                    <a:pt x="2707665" y="2171293"/>
                  </a:lnTo>
                  <a:close/>
                  <a:moveTo>
                    <a:pt x="2707665" y="2099408"/>
                  </a:moveTo>
                  <a:lnTo>
                    <a:pt x="2621035" y="2099408"/>
                  </a:lnTo>
                  <a:lnTo>
                    <a:pt x="2621035" y="1795279"/>
                  </a:lnTo>
                  <a:lnTo>
                    <a:pt x="2707665" y="1795279"/>
                  </a:lnTo>
                  <a:lnTo>
                    <a:pt x="2707665" y="2099408"/>
                  </a:lnTo>
                  <a:close/>
                  <a:moveTo>
                    <a:pt x="2707665" y="1765788"/>
                  </a:moveTo>
                  <a:lnTo>
                    <a:pt x="2621035" y="1765788"/>
                  </a:lnTo>
                  <a:lnTo>
                    <a:pt x="2621035" y="1732610"/>
                  </a:lnTo>
                  <a:lnTo>
                    <a:pt x="2707665" y="1732610"/>
                  </a:lnTo>
                  <a:lnTo>
                    <a:pt x="2707665" y="1765788"/>
                  </a:lnTo>
                  <a:close/>
                  <a:moveTo>
                    <a:pt x="2707665" y="1703119"/>
                  </a:moveTo>
                  <a:lnTo>
                    <a:pt x="2621035" y="1703119"/>
                  </a:lnTo>
                  <a:lnTo>
                    <a:pt x="2621035" y="1398991"/>
                  </a:lnTo>
                  <a:lnTo>
                    <a:pt x="2707665" y="1398991"/>
                  </a:lnTo>
                  <a:lnTo>
                    <a:pt x="2707665" y="1703119"/>
                  </a:lnTo>
                  <a:close/>
                  <a:moveTo>
                    <a:pt x="2707665" y="1362127"/>
                  </a:moveTo>
                  <a:lnTo>
                    <a:pt x="2621035" y="1362127"/>
                  </a:lnTo>
                  <a:lnTo>
                    <a:pt x="2621035" y="1328949"/>
                  </a:lnTo>
                  <a:lnTo>
                    <a:pt x="2707665" y="1328949"/>
                  </a:lnTo>
                  <a:lnTo>
                    <a:pt x="2707665" y="1362127"/>
                  </a:lnTo>
                  <a:close/>
                  <a:moveTo>
                    <a:pt x="2707665" y="1297615"/>
                  </a:moveTo>
                  <a:lnTo>
                    <a:pt x="2621035" y="1297615"/>
                  </a:lnTo>
                  <a:lnTo>
                    <a:pt x="2621035" y="1264437"/>
                  </a:lnTo>
                  <a:lnTo>
                    <a:pt x="2707665" y="1264437"/>
                  </a:lnTo>
                  <a:lnTo>
                    <a:pt x="2707665" y="1297615"/>
                  </a:lnTo>
                  <a:close/>
                  <a:moveTo>
                    <a:pt x="2707665" y="1231259"/>
                  </a:moveTo>
                  <a:lnTo>
                    <a:pt x="2621035" y="1231259"/>
                  </a:lnTo>
                  <a:lnTo>
                    <a:pt x="2621035" y="1198082"/>
                  </a:lnTo>
                  <a:lnTo>
                    <a:pt x="2707665" y="1198082"/>
                  </a:lnTo>
                  <a:lnTo>
                    <a:pt x="2707665" y="1231259"/>
                  </a:lnTo>
                  <a:close/>
                  <a:moveTo>
                    <a:pt x="2707665" y="1166747"/>
                  </a:moveTo>
                  <a:lnTo>
                    <a:pt x="2621035" y="1166747"/>
                  </a:lnTo>
                  <a:lnTo>
                    <a:pt x="2621035" y="1133570"/>
                  </a:lnTo>
                  <a:lnTo>
                    <a:pt x="2707665" y="1133570"/>
                  </a:lnTo>
                  <a:lnTo>
                    <a:pt x="2707665" y="1166747"/>
                  </a:lnTo>
                  <a:close/>
                  <a:moveTo>
                    <a:pt x="2707665" y="1094862"/>
                  </a:moveTo>
                  <a:lnTo>
                    <a:pt x="2621035" y="1094862"/>
                  </a:lnTo>
                  <a:lnTo>
                    <a:pt x="2621035" y="790734"/>
                  </a:lnTo>
                  <a:lnTo>
                    <a:pt x="2707665" y="790734"/>
                  </a:lnTo>
                  <a:lnTo>
                    <a:pt x="2707665" y="1094862"/>
                  </a:lnTo>
                  <a:close/>
                  <a:moveTo>
                    <a:pt x="2707665" y="761243"/>
                  </a:moveTo>
                  <a:lnTo>
                    <a:pt x="2621035" y="761243"/>
                  </a:lnTo>
                  <a:lnTo>
                    <a:pt x="2621035" y="728065"/>
                  </a:lnTo>
                  <a:lnTo>
                    <a:pt x="2707665" y="728065"/>
                  </a:lnTo>
                  <a:lnTo>
                    <a:pt x="2707665" y="761243"/>
                  </a:lnTo>
                  <a:close/>
                  <a:moveTo>
                    <a:pt x="2707665" y="698574"/>
                  </a:moveTo>
                  <a:lnTo>
                    <a:pt x="2621035" y="698574"/>
                  </a:lnTo>
                  <a:lnTo>
                    <a:pt x="2621035" y="394445"/>
                  </a:lnTo>
                  <a:lnTo>
                    <a:pt x="2707665" y="394445"/>
                  </a:lnTo>
                  <a:lnTo>
                    <a:pt x="2707665" y="698574"/>
                  </a:lnTo>
                  <a:close/>
                  <a:moveTo>
                    <a:pt x="2707665" y="364954"/>
                  </a:moveTo>
                  <a:lnTo>
                    <a:pt x="2621035" y="364954"/>
                  </a:lnTo>
                  <a:lnTo>
                    <a:pt x="2621035" y="331776"/>
                  </a:lnTo>
                  <a:lnTo>
                    <a:pt x="2707665" y="331776"/>
                  </a:lnTo>
                  <a:lnTo>
                    <a:pt x="2707665" y="364954"/>
                  </a:lnTo>
                  <a:close/>
                  <a:moveTo>
                    <a:pt x="2707665" y="300442"/>
                  </a:moveTo>
                  <a:lnTo>
                    <a:pt x="2621035" y="300442"/>
                  </a:lnTo>
                  <a:lnTo>
                    <a:pt x="2621035" y="267264"/>
                  </a:lnTo>
                  <a:lnTo>
                    <a:pt x="2707665" y="267264"/>
                  </a:lnTo>
                  <a:lnTo>
                    <a:pt x="2707665" y="300442"/>
                  </a:lnTo>
                  <a:close/>
                  <a:moveTo>
                    <a:pt x="2707665" y="234087"/>
                  </a:moveTo>
                  <a:lnTo>
                    <a:pt x="2621035" y="234087"/>
                  </a:lnTo>
                  <a:lnTo>
                    <a:pt x="2621035" y="200909"/>
                  </a:lnTo>
                  <a:lnTo>
                    <a:pt x="2707665" y="200909"/>
                  </a:lnTo>
                  <a:lnTo>
                    <a:pt x="2707665" y="234087"/>
                  </a:lnTo>
                  <a:close/>
                  <a:moveTo>
                    <a:pt x="2707665" y="169575"/>
                  </a:moveTo>
                  <a:lnTo>
                    <a:pt x="2621035" y="169575"/>
                  </a:lnTo>
                  <a:lnTo>
                    <a:pt x="2621035" y="136397"/>
                  </a:lnTo>
                  <a:lnTo>
                    <a:pt x="2707665" y="136397"/>
                  </a:lnTo>
                  <a:lnTo>
                    <a:pt x="2707665" y="169575"/>
                  </a:lnTo>
                  <a:close/>
                  <a:moveTo>
                    <a:pt x="2847749" y="2366672"/>
                  </a:moveTo>
                  <a:lnTo>
                    <a:pt x="2762962" y="2366672"/>
                  </a:lnTo>
                  <a:lnTo>
                    <a:pt x="2762962" y="2333495"/>
                  </a:lnTo>
                  <a:lnTo>
                    <a:pt x="2849592" y="2333495"/>
                  </a:lnTo>
                  <a:lnTo>
                    <a:pt x="2849592" y="2366672"/>
                  </a:lnTo>
                  <a:close/>
                  <a:moveTo>
                    <a:pt x="2847749" y="2302160"/>
                  </a:moveTo>
                  <a:lnTo>
                    <a:pt x="2762962" y="2302160"/>
                  </a:lnTo>
                  <a:lnTo>
                    <a:pt x="2762962" y="2268983"/>
                  </a:lnTo>
                  <a:lnTo>
                    <a:pt x="2849592" y="2268983"/>
                  </a:lnTo>
                  <a:lnTo>
                    <a:pt x="2849592" y="2302160"/>
                  </a:lnTo>
                  <a:close/>
                  <a:moveTo>
                    <a:pt x="2847749" y="2235805"/>
                  </a:moveTo>
                  <a:lnTo>
                    <a:pt x="2762962" y="2235805"/>
                  </a:lnTo>
                  <a:lnTo>
                    <a:pt x="2762962" y="2202627"/>
                  </a:lnTo>
                  <a:lnTo>
                    <a:pt x="2849592" y="2202627"/>
                  </a:lnTo>
                  <a:lnTo>
                    <a:pt x="2849592" y="2235805"/>
                  </a:lnTo>
                  <a:close/>
                  <a:moveTo>
                    <a:pt x="2847749" y="2171293"/>
                  </a:moveTo>
                  <a:lnTo>
                    <a:pt x="2762962" y="2171293"/>
                  </a:lnTo>
                  <a:lnTo>
                    <a:pt x="2762962" y="2138115"/>
                  </a:lnTo>
                  <a:lnTo>
                    <a:pt x="2849592" y="2138115"/>
                  </a:lnTo>
                  <a:lnTo>
                    <a:pt x="2849592" y="2171293"/>
                  </a:lnTo>
                  <a:close/>
                  <a:moveTo>
                    <a:pt x="2847749" y="2099408"/>
                  </a:moveTo>
                  <a:lnTo>
                    <a:pt x="2762962" y="2099408"/>
                  </a:lnTo>
                  <a:lnTo>
                    <a:pt x="2762962" y="1795279"/>
                  </a:lnTo>
                  <a:lnTo>
                    <a:pt x="2849592" y="1795279"/>
                  </a:lnTo>
                  <a:lnTo>
                    <a:pt x="2849592" y="2099408"/>
                  </a:lnTo>
                  <a:close/>
                  <a:moveTo>
                    <a:pt x="2847749" y="1765788"/>
                  </a:moveTo>
                  <a:lnTo>
                    <a:pt x="2762962" y="1765788"/>
                  </a:lnTo>
                  <a:lnTo>
                    <a:pt x="2762962" y="1732610"/>
                  </a:lnTo>
                  <a:lnTo>
                    <a:pt x="2849592" y="1732610"/>
                  </a:lnTo>
                  <a:lnTo>
                    <a:pt x="2849592" y="1765788"/>
                  </a:lnTo>
                  <a:close/>
                  <a:moveTo>
                    <a:pt x="2847749" y="1703119"/>
                  </a:moveTo>
                  <a:lnTo>
                    <a:pt x="2762962" y="1703119"/>
                  </a:lnTo>
                  <a:lnTo>
                    <a:pt x="2762962" y="1398991"/>
                  </a:lnTo>
                  <a:lnTo>
                    <a:pt x="2849592" y="1398991"/>
                  </a:lnTo>
                  <a:lnTo>
                    <a:pt x="2849592" y="1703119"/>
                  </a:lnTo>
                  <a:close/>
                  <a:moveTo>
                    <a:pt x="2847749" y="1362127"/>
                  </a:moveTo>
                  <a:lnTo>
                    <a:pt x="2762962" y="1362127"/>
                  </a:lnTo>
                  <a:lnTo>
                    <a:pt x="2762962" y="1328949"/>
                  </a:lnTo>
                  <a:lnTo>
                    <a:pt x="2849592" y="1328949"/>
                  </a:lnTo>
                  <a:lnTo>
                    <a:pt x="2849592" y="1362127"/>
                  </a:lnTo>
                  <a:close/>
                  <a:moveTo>
                    <a:pt x="2847749" y="1297615"/>
                  </a:moveTo>
                  <a:lnTo>
                    <a:pt x="2762962" y="1297615"/>
                  </a:lnTo>
                  <a:lnTo>
                    <a:pt x="2762962" y="1264437"/>
                  </a:lnTo>
                  <a:lnTo>
                    <a:pt x="2849592" y="1264437"/>
                  </a:lnTo>
                  <a:lnTo>
                    <a:pt x="2849592" y="1297615"/>
                  </a:lnTo>
                  <a:close/>
                  <a:moveTo>
                    <a:pt x="2847749" y="1231259"/>
                  </a:moveTo>
                  <a:lnTo>
                    <a:pt x="2762962" y="1231259"/>
                  </a:lnTo>
                  <a:lnTo>
                    <a:pt x="2762962" y="1198082"/>
                  </a:lnTo>
                  <a:lnTo>
                    <a:pt x="2849592" y="1198082"/>
                  </a:lnTo>
                  <a:lnTo>
                    <a:pt x="2849592" y="1231259"/>
                  </a:lnTo>
                  <a:close/>
                  <a:moveTo>
                    <a:pt x="2847749" y="1166747"/>
                  </a:moveTo>
                  <a:lnTo>
                    <a:pt x="2762962" y="1166747"/>
                  </a:lnTo>
                  <a:lnTo>
                    <a:pt x="2762962" y="1133570"/>
                  </a:lnTo>
                  <a:lnTo>
                    <a:pt x="2849592" y="1133570"/>
                  </a:lnTo>
                  <a:lnTo>
                    <a:pt x="2849592" y="1166747"/>
                  </a:lnTo>
                  <a:close/>
                  <a:moveTo>
                    <a:pt x="2847749" y="1094862"/>
                  </a:moveTo>
                  <a:lnTo>
                    <a:pt x="2762962" y="1094862"/>
                  </a:lnTo>
                  <a:lnTo>
                    <a:pt x="2762962" y="790734"/>
                  </a:lnTo>
                  <a:lnTo>
                    <a:pt x="2849592" y="790734"/>
                  </a:lnTo>
                  <a:lnTo>
                    <a:pt x="2849592" y="1094862"/>
                  </a:lnTo>
                  <a:close/>
                  <a:moveTo>
                    <a:pt x="2847749" y="761243"/>
                  </a:moveTo>
                  <a:lnTo>
                    <a:pt x="2762962" y="761243"/>
                  </a:lnTo>
                  <a:lnTo>
                    <a:pt x="2762962" y="728065"/>
                  </a:lnTo>
                  <a:lnTo>
                    <a:pt x="2849592" y="728065"/>
                  </a:lnTo>
                  <a:lnTo>
                    <a:pt x="2849592" y="761243"/>
                  </a:lnTo>
                  <a:close/>
                  <a:moveTo>
                    <a:pt x="2847749" y="698574"/>
                  </a:moveTo>
                  <a:lnTo>
                    <a:pt x="2762962" y="698574"/>
                  </a:lnTo>
                  <a:lnTo>
                    <a:pt x="2762962" y="394445"/>
                  </a:lnTo>
                  <a:lnTo>
                    <a:pt x="2849592" y="394445"/>
                  </a:lnTo>
                  <a:lnTo>
                    <a:pt x="2849592" y="698574"/>
                  </a:lnTo>
                  <a:close/>
                  <a:moveTo>
                    <a:pt x="2847749" y="364954"/>
                  </a:moveTo>
                  <a:lnTo>
                    <a:pt x="2762962" y="364954"/>
                  </a:lnTo>
                  <a:lnTo>
                    <a:pt x="2762962" y="331776"/>
                  </a:lnTo>
                  <a:lnTo>
                    <a:pt x="2849592" y="331776"/>
                  </a:lnTo>
                  <a:lnTo>
                    <a:pt x="2849592" y="364954"/>
                  </a:lnTo>
                  <a:close/>
                  <a:moveTo>
                    <a:pt x="2847749" y="300442"/>
                  </a:moveTo>
                  <a:lnTo>
                    <a:pt x="2762962" y="300442"/>
                  </a:lnTo>
                  <a:lnTo>
                    <a:pt x="2762962" y="267264"/>
                  </a:lnTo>
                  <a:lnTo>
                    <a:pt x="2849592" y="267264"/>
                  </a:lnTo>
                  <a:lnTo>
                    <a:pt x="2849592" y="300442"/>
                  </a:lnTo>
                  <a:close/>
                  <a:moveTo>
                    <a:pt x="2847749" y="234087"/>
                  </a:moveTo>
                  <a:lnTo>
                    <a:pt x="2762962" y="234087"/>
                  </a:lnTo>
                  <a:lnTo>
                    <a:pt x="2762962" y="200909"/>
                  </a:lnTo>
                  <a:lnTo>
                    <a:pt x="2849592" y="200909"/>
                  </a:lnTo>
                  <a:lnTo>
                    <a:pt x="2849592" y="234087"/>
                  </a:lnTo>
                  <a:close/>
                  <a:moveTo>
                    <a:pt x="2847749" y="169575"/>
                  </a:moveTo>
                  <a:lnTo>
                    <a:pt x="2762962" y="169575"/>
                  </a:lnTo>
                  <a:lnTo>
                    <a:pt x="2762962" y="136397"/>
                  </a:lnTo>
                  <a:lnTo>
                    <a:pt x="2849592" y="136397"/>
                  </a:lnTo>
                  <a:lnTo>
                    <a:pt x="2849592" y="169575"/>
                  </a:lnTo>
                  <a:close/>
                  <a:moveTo>
                    <a:pt x="2903045" y="1328949"/>
                  </a:moveTo>
                  <a:lnTo>
                    <a:pt x="2989676" y="1328949"/>
                  </a:lnTo>
                  <a:lnTo>
                    <a:pt x="2989676" y="1362127"/>
                  </a:lnTo>
                  <a:lnTo>
                    <a:pt x="2903045" y="1362127"/>
                  </a:lnTo>
                  <a:lnTo>
                    <a:pt x="2903045" y="1328949"/>
                  </a:lnTo>
                  <a:close/>
                  <a:moveTo>
                    <a:pt x="2987832" y="2366672"/>
                  </a:moveTo>
                  <a:lnTo>
                    <a:pt x="2901202" y="2366672"/>
                  </a:lnTo>
                  <a:lnTo>
                    <a:pt x="2901202" y="2333495"/>
                  </a:lnTo>
                  <a:lnTo>
                    <a:pt x="2987832" y="2333495"/>
                  </a:lnTo>
                  <a:lnTo>
                    <a:pt x="2987832" y="2366672"/>
                  </a:lnTo>
                  <a:close/>
                  <a:moveTo>
                    <a:pt x="2987832" y="2302160"/>
                  </a:moveTo>
                  <a:lnTo>
                    <a:pt x="2901202" y="2302160"/>
                  </a:lnTo>
                  <a:lnTo>
                    <a:pt x="2901202" y="2268983"/>
                  </a:lnTo>
                  <a:lnTo>
                    <a:pt x="2987832" y="2268983"/>
                  </a:lnTo>
                  <a:lnTo>
                    <a:pt x="2987832" y="2302160"/>
                  </a:lnTo>
                  <a:close/>
                  <a:moveTo>
                    <a:pt x="2987832" y="2235805"/>
                  </a:moveTo>
                  <a:lnTo>
                    <a:pt x="2901202" y="2235805"/>
                  </a:lnTo>
                  <a:lnTo>
                    <a:pt x="2901202" y="2202627"/>
                  </a:lnTo>
                  <a:lnTo>
                    <a:pt x="2987832" y="2202627"/>
                  </a:lnTo>
                  <a:lnTo>
                    <a:pt x="2987832" y="2235805"/>
                  </a:lnTo>
                  <a:close/>
                  <a:moveTo>
                    <a:pt x="2987832" y="2171293"/>
                  </a:moveTo>
                  <a:lnTo>
                    <a:pt x="2901202" y="2171293"/>
                  </a:lnTo>
                  <a:lnTo>
                    <a:pt x="2901202" y="2138115"/>
                  </a:lnTo>
                  <a:lnTo>
                    <a:pt x="2987832" y="2138115"/>
                  </a:lnTo>
                  <a:lnTo>
                    <a:pt x="2987832" y="2171293"/>
                  </a:lnTo>
                  <a:close/>
                  <a:moveTo>
                    <a:pt x="2987832" y="2099408"/>
                  </a:moveTo>
                  <a:lnTo>
                    <a:pt x="2901202" y="2099408"/>
                  </a:lnTo>
                  <a:lnTo>
                    <a:pt x="2901202" y="1795279"/>
                  </a:lnTo>
                  <a:lnTo>
                    <a:pt x="2987832" y="1795279"/>
                  </a:lnTo>
                  <a:lnTo>
                    <a:pt x="2987832" y="2099408"/>
                  </a:lnTo>
                  <a:close/>
                  <a:moveTo>
                    <a:pt x="2987832" y="1765788"/>
                  </a:moveTo>
                  <a:lnTo>
                    <a:pt x="2901202" y="1765788"/>
                  </a:lnTo>
                  <a:lnTo>
                    <a:pt x="2901202" y="1732610"/>
                  </a:lnTo>
                  <a:lnTo>
                    <a:pt x="2987832" y="1732610"/>
                  </a:lnTo>
                  <a:lnTo>
                    <a:pt x="2987832" y="1765788"/>
                  </a:lnTo>
                  <a:close/>
                  <a:moveTo>
                    <a:pt x="2987832" y="1703119"/>
                  </a:moveTo>
                  <a:lnTo>
                    <a:pt x="2901202" y="1703119"/>
                  </a:lnTo>
                  <a:lnTo>
                    <a:pt x="2901202" y="1398991"/>
                  </a:lnTo>
                  <a:lnTo>
                    <a:pt x="2987832" y="1398991"/>
                  </a:lnTo>
                  <a:lnTo>
                    <a:pt x="2987832" y="1703119"/>
                  </a:lnTo>
                  <a:close/>
                  <a:moveTo>
                    <a:pt x="3043128" y="1328949"/>
                  </a:moveTo>
                  <a:lnTo>
                    <a:pt x="3129759" y="1328949"/>
                  </a:lnTo>
                  <a:lnTo>
                    <a:pt x="3129759" y="1362127"/>
                  </a:lnTo>
                  <a:lnTo>
                    <a:pt x="3043128" y="1362127"/>
                  </a:lnTo>
                  <a:lnTo>
                    <a:pt x="3043128" y="1328949"/>
                  </a:lnTo>
                  <a:close/>
                  <a:moveTo>
                    <a:pt x="3129759" y="2366672"/>
                  </a:moveTo>
                  <a:lnTo>
                    <a:pt x="3043128" y="2366672"/>
                  </a:lnTo>
                  <a:lnTo>
                    <a:pt x="3043128" y="2333495"/>
                  </a:lnTo>
                  <a:lnTo>
                    <a:pt x="3129759" y="2333495"/>
                  </a:lnTo>
                  <a:lnTo>
                    <a:pt x="3129759" y="2366672"/>
                  </a:lnTo>
                  <a:close/>
                  <a:moveTo>
                    <a:pt x="3129759" y="2302160"/>
                  </a:moveTo>
                  <a:lnTo>
                    <a:pt x="3043128" y="2302160"/>
                  </a:lnTo>
                  <a:lnTo>
                    <a:pt x="3043128" y="2268983"/>
                  </a:lnTo>
                  <a:lnTo>
                    <a:pt x="3129759" y="2268983"/>
                  </a:lnTo>
                  <a:lnTo>
                    <a:pt x="3129759" y="2302160"/>
                  </a:lnTo>
                  <a:close/>
                  <a:moveTo>
                    <a:pt x="3129759" y="2235805"/>
                  </a:moveTo>
                  <a:lnTo>
                    <a:pt x="3043128" y="2235805"/>
                  </a:lnTo>
                  <a:lnTo>
                    <a:pt x="3043128" y="2202627"/>
                  </a:lnTo>
                  <a:lnTo>
                    <a:pt x="3129759" y="2202627"/>
                  </a:lnTo>
                  <a:lnTo>
                    <a:pt x="3129759" y="2235805"/>
                  </a:lnTo>
                  <a:close/>
                  <a:moveTo>
                    <a:pt x="3129759" y="2171293"/>
                  </a:moveTo>
                  <a:lnTo>
                    <a:pt x="3043128" y="2171293"/>
                  </a:lnTo>
                  <a:lnTo>
                    <a:pt x="3043128" y="2138115"/>
                  </a:lnTo>
                  <a:lnTo>
                    <a:pt x="3129759" y="2138115"/>
                  </a:lnTo>
                  <a:lnTo>
                    <a:pt x="3129759" y="2171293"/>
                  </a:lnTo>
                  <a:close/>
                  <a:moveTo>
                    <a:pt x="3129759" y="2099408"/>
                  </a:moveTo>
                  <a:lnTo>
                    <a:pt x="3043128" y="2099408"/>
                  </a:lnTo>
                  <a:lnTo>
                    <a:pt x="3043128" y="1795279"/>
                  </a:lnTo>
                  <a:lnTo>
                    <a:pt x="3129759" y="1795279"/>
                  </a:lnTo>
                  <a:lnTo>
                    <a:pt x="3129759" y="2099408"/>
                  </a:lnTo>
                  <a:close/>
                  <a:moveTo>
                    <a:pt x="3129759" y="1765788"/>
                  </a:moveTo>
                  <a:lnTo>
                    <a:pt x="3043128" y="1765788"/>
                  </a:lnTo>
                  <a:lnTo>
                    <a:pt x="3043128" y="1732610"/>
                  </a:lnTo>
                  <a:lnTo>
                    <a:pt x="3129759" y="1732610"/>
                  </a:lnTo>
                  <a:lnTo>
                    <a:pt x="3129759" y="1765788"/>
                  </a:lnTo>
                  <a:close/>
                  <a:moveTo>
                    <a:pt x="3129759" y="1703119"/>
                  </a:moveTo>
                  <a:lnTo>
                    <a:pt x="3043128" y="1703119"/>
                  </a:lnTo>
                  <a:lnTo>
                    <a:pt x="3043128" y="1398991"/>
                  </a:lnTo>
                  <a:lnTo>
                    <a:pt x="3129759" y="1398991"/>
                  </a:lnTo>
                  <a:lnTo>
                    <a:pt x="3129759" y="1703119"/>
                  </a:lnTo>
                  <a:close/>
                  <a:moveTo>
                    <a:pt x="3183212" y="1328949"/>
                  </a:moveTo>
                  <a:lnTo>
                    <a:pt x="3269842" y="1328949"/>
                  </a:lnTo>
                  <a:lnTo>
                    <a:pt x="3269842" y="1362127"/>
                  </a:lnTo>
                  <a:lnTo>
                    <a:pt x="3183212" y="1362127"/>
                  </a:lnTo>
                  <a:lnTo>
                    <a:pt x="3183212" y="1328949"/>
                  </a:lnTo>
                  <a:close/>
                  <a:moveTo>
                    <a:pt x="3269842" y="2366672"/>
                  </a:moveTo>
                  <a:lnTo>
                    <a:pt x="3183212" y="2366672"/>
                  </a:lnTo>
                  <a:lnTo>
                    <a:pt x="3183212" y="2333495"/>
                  </a:lnTo>
                  <a:lnTo>
                    <a:pt x="3269842" y="2333495"/>
                  </a:lnTo>
                  <a:lnTo>
                    <a:pt x="3269842" y="2366672"/>
                  </a:lnTo>
                  <a:close/>
                  <a:moveTo>
                    <a:pt x="3269842" y="2302160"/>
                  </a:moveTo>
                  <a:lnTo>
                    <a:pt x="3183212" y="2302160"/>
                  </a:lnTo>
                  <a:lnTo>
                    <a:pt x="3183212" y="2268983"/>
                  </a:lnTo>
                  <a:lnTo>
                    <a:pt x="3269842" y="2268983"/>
                  </a:lnTo>
                  <a:lnTo>
                    <a:pt x="3269842" y="2302160"/>
                  </a:lnTo>
                  <a:close/>
                  <a:moveTo>
                    <a:pt x="3269842" y="2235805"/>
                  </a:moveTo>
                  <a:lnTo>
                    <a:pt x="3183212" y="2235805"/>
                  </a:lnTo>
                  <a:lnTo>
                    <a:pt x="3183212" y="2202627"/>
                  </a:lnTo>
                  <a:lnTo>
                    <a:pt x="3269842" y="2202627"/>
                  </a:lnTo>
                  <a:lnTo>
                    <a:pt x="3269842" y="2235805"/>
                  </a:lnTo>
                  <a:close/>
                  <a:moveTo>
                    <a:pt x="3269842" y="2171293"/>
                  </a:moveTo>
                  <a:lnTo>
                    <a:pt x="3183212" y="2171293"/>
                  </a:lnTo>
                  <a:lnTo>
                    <a:pt x="3183212" y="2138115"/>
                  </a:lnTo>
                  <a:lnTo>
                    <a:pt x="3269842" y="2138115"/>
                  </a:lnTo>
                  <a:lnTo>
                    <a:pt x="3269842" y="2171293"/>
                  </a:lnTo>
                  <a:close/>
                  <a:moveTo>
                    <a:pt x="3269842" y="2099408"/>
                  </a:moveTo>
                  <a:lnTo>
                    <a:pt x="3183212" y="2099408"/>
                  </a:lnTo>
                  <a:lnTo>
                    <a:pt x="3183212" y="1795279"/>
                  </a:lnTo>
                  <a:lnTo>
                    <a:pt x="3269842" y="1795279"/>
                  </a:lnTo>
                  <a:lnTo>
                    <a:pt x="3269842" y="2099408"/>
                  </a:lnTo>
                  <a:close/>
                  <a:moveTo>
                    <a:pt x="3269842" y="1765788"/>
                  </a:moveTo>
                  <a:lnTo>
                    <a:pt x="3183212" y="1765788"/>
                  </a:lnTo>
                  <a:lnTo>
                    <a:pt x="3183212" y="1732610"/>
                  </a:lnTo>
                  <a:lnTo>
                    <a:pt x="3269842" y="1732610"/>
                  </a:lnTo>
                  <a:lnTo>
                    <a:pt x="3269842" y="1765788"/>
                  </a:lnTo>
                  <a:close/>
                  <a:moveTo>
                    <a:pt x="3269842" y="1703119"/>
                  </a:moveTo>
                  <a:lnTo>
                    <a:pt x="3183212" y="1703119"/>
                  </a:lnTo>
                  <a:lnTo>
                    <a:pt x="3183212" y="1398991"/>
                  </a:lnTo>
                  <a:lnTo>
                    <a:pt x="3269842" y="1398991"/>
                  </a:lnTo>
                  <a:lnTo>
                    <a:pt x="3269842" y="1703119"/>
                  </a:lnTo>
                  <a:close/>
                  <a:moveTo>
                    <a:pt x="3325139" y="1328949"/>
                  </a:moveTo>
                  <a:lnTo>
                    <a:pt x="3411769" y="1328949"/>
                  </a:lnTo>
                  <a:lnTo>
                    <a:pt x="3411769" y="1362127"/>
                  </a:lnTo>
                  <a:lnTo>
                    <a:pt x="3325139" y="1362127"/>
                  </a:lnTo>
                  <a:lnTo>
                    <a:pt x="3325139" y="1328949"/>
                  </a:lnTo>
                  <a:close/>
                  <a:moveTo>
                    <a:pt x="3409926" y="2366672"/>
                  </a:moveTo>
                  <a:lnTo>
                    <a:pt x="3323295" y="2366672"/>
                  </a:lnTo>
                  <a:lnTo>
                    <a:pt x="3323295" y="2333495"/>
                  </a:lnTo>
                  <a:lnTo>
                    <a:pt x="3409926" y="2333495"/>
                  </a:lnTo>
                  <a:lnTo>
                    <a:pt x="3409926" y="2366672"/>
                  </a:lnTo>
                  <a:close/>
                  <a:moveTo>
                    <a:pt x="3409926" y="2302160"/>
                  </a:moveTo>
                  <a:lnTo>
                    <a:pt x="3323295" y="2302160"/>
                  </a:lnTo>
                  <a:lnTo>
                    <a:pt x="3323295" y="2268983"/>
                  </a:lnTo>
                  <a:lnTo>
                    <a:pt x="3409926" y="2268983"/>
                  </a:lnTo>
                  <a:lnTo>
                    <a:pt x="3409926" y="2302160"/>
                  </a:lnTo>
                  <a:close/>
                  <a:moveTo>
                    <a:pt x="3409926" y="2235805"/>
                  </a:moveTo>
                  <a:lnTo>
                    <a:pt x="3323295" y="2235805"/>
                  </a:lnTo>
                  <a:lnTo>
                    <a:pt x="3323295" y="2202627"/>
                  </a:lnTo>
                  <a:lnTo>
                    <a:pt x="3409926" y="2202627"/>
                  </a:lnTo>
                  <a:lnTo>
                    <a:pt x="3409926" y="2235805"/>
                  </a:lnTo>
                  <a:close/>
                  <a:moveTo>
                    <a:pt x="3409926" y="2171293"/>
                  </a:moveTo>
                  <a:lnTo>
                    <a:pt x="3323295" y="2171293"/>
                  </a:lnTo>
                  <a:lnTo>
                    <a:pt x="3323295" y="2138115"/>
                  </a:lnTo>
                  <a:lnTo>
                    <a:pt x="3409926" y="2138115"/>
                  </a:lnTo>
                  <a:lnTo>
                    <a:pt x="3409926" y="2171293"/>
                  </a:lnTo>
                  <a:close/>
                  <a:moveTo>
                    <a:pt x="3409926" y="2099408"/>
                  </a:moveTo>
                  <a:lnTo>
                    <a:pt x="3323295" y="2099408"/>
                  </a:lnTo>
                  <a:lnTo>
                    <a:pt x="3323295" y="1795279"/>
                  </a:lnTo>
                  <a:lnTo>
                    <a:pt x="3409926" y="1795279"/>
                  </a:lnTo>
                  <a:lnTo>
                    <a:pt x="3409926" y="2099408"/>
                  </a:lnTo>
                  <a:close/>
                  <a:moveTo>
                    <a:pt x="3409926" y="1765788"/>
                  </a:moveTo>
                  <a:lnTo>
                    <a:pt x="3323295" y="1765788"/>
                  </a:lnTo>
                  <a:lnTo>
                    <a:pt x="3323295" y="1732610"/>
                  </a:lnTo>
                  <a:lnTo>
                    <a:pt x="3409926" y="1732610"/>
                  </a:lnTo>
                  <a:lnTo>
                    <a:pt x="3409926" y="1765788"/>
                  </a:lnTo>
                  <a:close/>
                  <a:moveTo>
                    <a:pt x="3409926" y="1703119"/>
                  </a:moveTo>
                  <a:lnTo>
                    <a:pt x="3323295" y="1703119"/>
                  </a:lnTo>
                  <a:lnTo>
                    <a:pt x="3323295" y="1398991"/>
                  </a:lnTo>
                  <a:lnTo>
                    <a:pt x="3409926" y="1398991"/>
                  </a:lnTo>
                  <a:lnTo>
                    <a:pt x="3409926" y="1703119"/>
                  </a:lnTo>
                  <a:close/>
                  <a:moveTo>
                    <a:pt x="3465222" y="1328949"/>
                  </a:moveTo>
                  <a:lnTo>
                    <a:pt x="3551852" y="1328949"/>
                  </a:lnTo>
                  <a:lnTo>
                    <a:pt x="3551852" y="1362127"/>
                  </a:lnTo>
                  <a:lnTo>
                    <a:pt x="3465222" y="1362127"/>
                  </a:lnTo>
                  <a:lnTo>
                    <a:pt x="3465222" y="1328949"/>
                  </a:lnTo>
                  <a:close/>
                  <a:moveTo>
                    <a:pt x="3551852" y="2366672"/>
                  </a:moveTo>
                  <a:lnTo>
                    <a:pt x="3465222" y="2366672"/>
                  </a:lnTo>
                  <a:lnTo>
                    <a:pt x="3465222" y="2333495"/>
                  </a:lnTo>
                  <a:lnTo>
                    <a:pt x="3551852" y="2333495"/>
                  </a:lnTo>
                  <a:lnTo>
                    <a:pt x="3551852" y="2366672"/>
                  </a:lnTo>
                  <a:close/>
                  <a:moveTo>
                    <a:pt x="3551852" y="2302160"/>
                  </a:moveTo>
                  <a:lnTo>
                    <a:pt x="3465222" y="2302160"/>
                  </a:lnTo>
                  <a:lnTo>
                    <a:pt x="3465222" y="2268983"/>
                  </a:lnTo>
                  <a:lnTo>
                    <a:pt x="3551852" y="2268983"/>
                  </a:lnTo>
                  <a:lnTo>
                    <a:pt x="3551852" y="2302160"/>
                  </a:lnTo>
                  <a:close/>
                  <a:moveTo>
                    <a:pt x="3551852" y="2235805"/>
                  </a:moveTo>
                  <a:lnTo>
                    <a:pt x="3465222" y="2235805"/>
                  </a:lnTo>
                  <a:lnTo>
                    <a:pt x="3465222" y="2202627"/>
                  </a:lnTo>
                  <a:lnTo>
                    <a:pt x="3551852" y="2202627"/>
                  </a:lnTo>
                  <a:lnTo>
                    <a:pt x="3551852" y="2235805"/>
                  </a:lnTo>
                  <a:close/>
                  <a:moveTo>
                    <a:pt x="3551852" y="2171293"/>
                  </a:moveTo>
                  <a:lnTo>
                    <a:pt x="3465222" y="2171293"/>
                  </a:lnTo>
                  <a:lnTo>
                    <a:pt x="3465222" y="2138115"/>
                  </a:lnTo>
                  <a:lnTo>
                    <a:pt x="3551852" y="2138115"/>
                  </a:lnTo>
                  <a:lnTo>
                    <a:pt x="3551852" y="2171293"/>
                  </a:lnTo>
                  <a:close/>
                  <a:moveTo>
                    <a:pt x="3551852" y="2099408"/>
                  </a:moveTo>
                  <a:lnTo>
                    <a:pt x="3465222" y="2099408"/>
                  </a:lnTo>
                  <a:lnTo>
                    <a:pt x="3465222" y="1795279"/>
                  </a:lnTo>
                  <a:lnTo>
                    <a:pt x="3551852" y="1795279"/>
                  </a:lnTo>
                  <a:lnTo>
                    <a:pt x="3551852" y="2099408"/>
                  </a:lnTo>
                  <a:close/>
                  <a:moveTo>
                    <a:pt x="3551852" y="1765788"/>
                  </a:moveTo>
                  <a:lnTo>
                    <a:pt x="3465222" y="1765788"/>
                  </a:lnTo>
                  <a:lnTo>
                    <a:pt x="3465222" y="1732610"/>
                  </a:lnTo>
                  <a:lnTo>
                    <a:pt x="3551852" y="1732610"/>
                  </a:lnTo>
                  <a:lnTo>
                    <a:pt x="3551852" y="1765788"/>
                  </a:lnTo>
                  <a:close/>
                  <a:moveTo>
                    <a:pt x="3551852" y="1703119"/>
                  </a:moveTo>
                  <a:lnTo>
                    <a:pt x="3465222" y="1703119"/>
                  </a:lnTo>
                  <a:lnTo>
                    <a:pt x="3465222" y="1398991"/>
                  </a:lnTo>
                  <a:lnTo>
                    <a:pt x="3551852" y="1398991"/>
                  </a:lnTo>
                  <a:lnTo>
                    <a:pt x="3551852" y="1703119"/>
                  </a:lnTo>
                  <a:close/>
                  <a:moveTo>
                    <a:pt x="3605306" y="1328949"/>
                  </a:moveTo>
                  <a:lnTo>
                    <a:pt x="3691936" y="1328949"/>
                  </a:lnTo>
                  <a:lnTo>
                    <a:pt x="3691936" y="1362127"/>
                  </a:lnTo>
                  <a:lnTo>
                    <a:pt x="3605306" y="1362127"/>
                  </a:lnTo>
                  <a:lnTo>
                    <a:pt x="3605306" y="1328949"/>
                  </a:lnTo>
                  <a:close/>
                  <a:moveTo>
                    <a:pt x="3691936" y="2366672"/>
                  </a:moveTo>
                  <a:lnTo>
                    <a:pt x="3605306" y="2366672"/>
                  </a:lnTo>
                  <a:lnTo>
                    <a:pt x="3605306" y="2333495"/>
                  </a:lnTo>
                  <a:lnTo>
                    <a:pt x="3691936" y="2333495"/>
                  </a:lnTo>
                  <a:lnTo>
                    <a:pt x="3691936" y="2366672"/>
                  </a:lnTo>
                  <a:close/>
                  <a:moveTo>
                    <a:pt x="3691936" y="2302160"/>
                  </a:moveTo>
                  <a:lnTo>
                    <a:pt x="3605306" y="2302160"/>
                  </a:lnTo>
                  <a:lnTo>
                    <a:pt x="3605306" y="2268983"/>
                  </a:lnTo>
                  <a:lnTo>
                    <a:pt x="3691936" y="2268983"/>
                  </a:lnTo>
                  <a:lnTo>
                    <a:pt x="3691936" y="2302160"/>
                  </a:lnTo>
                  <a:close/>
                  <a:moveTo>
                    <a:pt x="3691936" y="2235805"/>
                  </a:moveTo>
                  <a:lnTo>
                    <a:pt x="3605306" y="2235805"/>
                  </a:lnTo>
                  <a:lnTo>
                    <a:pt x="3605306" y="2202627"/>
                  </a:lnTo>
                  <a:lnTo>
                    <a:pt x="3691936" y="2202627"/>
                  </a:lnTo>
                  <a:lnTo>
                    <a:pt x="3691936" y="2235805"/>
                  </a:lnTo>
                  <a:close/>
                  <a:moveTo>
                    <a:pt x="3691936" y="2171293"/>
                  </a:moveTo>
                  <a:lnTo>
                    <a:pt x="3605306" y="2171293"/>
                  </a:lnTo>
                  <a:lnTo>
                    <a:pt x="3605306" y="2138115"/>
                  </a:lnTo>
                  <a:lnTo>
                    <a:pt x="3691936" y="2138115"/>
                  </a:lnTo>
                  <a:lnTo>
                    <a:pt x="3691936" y="2171293"/>
                  </a:lnTo>
                  <a:close/>
                  <a:moveTo>
                    <a:pt x="3691936" y="2099408"/>
                  </a:moveTo>
                  <a:lnTo>
                    <a:pt x="3605306" y="2099408"/>
                  </a:lnTo>
                  <a:lnTo>
                    <a:pt x="3605306" y="1795279"/>
                  </a:lnTo>
                  <a:lnTo>
                    <a:pt x="3691936" y="1795279"/>
                  </a:lnTo>
                  <a:lnTo>
                    <a:pt x="3691936" y="2099408"/>
                  </a:lnTo>
                  <a:close/>
                  <a:moveTo>
                    <a:pt x="3691936" y="1765788"/>
                  </a:moveTo>
                  <a:lnTo>
                    <a:pt x="3605306" y="1765788"/>
                  </a:lnTo>
                  <a:lnTo>
                    <a:pt x="3605306" y="1732610"/>
                  </a:lnTo>
                  <a:lnTo>
                    <a:pt x="3691936" y="1732610"/>
                  </a:lnTo>
                  <a:lnTo>
                    <a:pt x="3691936" y="1765788"/>
                  </a:lnTo>
                  <a:close/>
                  <a:moveTo>
                    <a:pt x="3691936" y="1703119"/>
                  </a:moveTo>
                  <a:lnTo>
                    <a:pt x="3605306" y="1703119"/>
                  </a:lnTo>
                  <a:lnTo>
                    <a:pt x="3605306" y="1398991"/>
                  </a:lnTo>
                  <a:lnTo>
                    <a:pt x="3691936" y="1398991"/>
                  </a:lnTo>
                  <a:lnTo>
                    <a:pt x="3691936" y="1703119"/>
                  </a:lnTo>
                  <a:close/>
                  <a:moveTo>
                    <a:pt x="3745389" y="1328949"/>
                  </a:moveTo>
                  <a:lnTo>
                    <a:pt x="3832019" y="1328949"/>
                  </a:lnTo>
                  <a:lnTo>
                    <a:pt x="3832019" y="1362127"/>
                  </a:lnTo>
                  <a:lnTo>
                    <a:pt x="3745389" y="1362127"/>
                  </a:lnTo>
                  <a:lnTo>
                    <a:pt x="3745389" y="1328949"/>
                  </a:lnTo>
                  <a:close/>
                  <a:moveTo>
                    <a:pt x="3832019" y="2366672"/>
                  </a:moveTo>
                  <a:lnTo>
                    <a:pt x="3745389" y="2366672"/>
                  </a:lnTo>
                  <a:lnTo>
                    <a:pt x="3745389" y="2333495"/>
                  </a:lnTo>
                  <a:lnTo>
                    <a:pt x="3832019" y="2333495"/>
                  </a:lnTo>
                  <a:lnTo>
                    <a:pt x="3832019" y="2366672"/>
                  </a:lnTo>
                  <a:close/>
                  <a:moveTo>
                    <a:pt x="3832019" y="2302160"/>
                  </a:moveTo>
                  <a:lnTo>
                    <a:pt x="3745389" y="2302160"/>
                  </a:lnTo>
                  <a:lnTo>
                    <a:pt x="3745389" y="2268983"/>
                  </a:lnTo>
                  <a:lnTo>
                    <a:pt x="3832019" y="2268983"/>
                  </a:lnTo>
                  <a:lnTo>
                    <a:pt x="3832019" y="2302160"/>
                  </a:lnTo>
                  <a:close/>
                  <a:moveTo>
                    <a:pt x="3832019" y="2235805"/>
                  </a:moveTo>
                  <a:lnTo>
                    <a:pt x="3745389" y="2235805"/>
                  </a:lnTo>
                  <a:lnTo>
                    <a:pt x="3745389" y="2202627"/>
                  </a:lnTo>
                  <a:lnTo>
                    <a:pt x="3832019" y="2202627"/>
                  </a:lnTo>
                  <a:lnTo>
                    <a:pt x="3832019" y="2235805"/>
                  </a:lnTo>
                  <a:close/>
                  <a:moveTo>
                    <a:pt x="3832019" y="2171293"/>
                  </a:moveTo>
                  <a:lnTo>
                    <a:pt x="3745389" y="2171293"/>
                  </a:lnTo>
                  <a:lnTo>
                    <a:pt x="3745389" y="2138115"/>
                  </a:lnTo>
                  <a:lnTo>
                    <a:pt x="3832019" y="2138115"/>
                  </a:lnTo>
                  <a:lnTo>
                    <a:pt x="3832019" y="2171293"/>
                  </a:lnTo>
                  <a:close/>
                  <a:moveTo>
                    <a:pt x="3832019" y="2099408"/>
                  </a:moveTo>
                  <a:lnTo>
                    <a:pt x="3745389" y="2099408"/>
                  </a:lnTo>
                  <a:lnTo>
                    <a:pt x="3745389" y="1795279"/>
                  </a:lnTo>
                  <a:lnTo>
                    <a:pt x="3832019" y="1795279"/>
                  </a:lnTo>
                  <a:lnTo>
                    <a:pt x="3832019" y="2099408"/>
                  </a:lnTo>
                  <a:close/>
                  <a:moveTo>
                    <a:pt x="3832019" y="1765788"/>
                  </a:moveTo>
                  <a:lnTo>
                    <a:pt x="3745389" y="1765788"/>
                  </a:lnTo>
                  <a:lnTo>
                    <a:pt x="3745389" y="1732610"/>
                  </a:lnTo>
                  <a:lnTo>
                    <a:pt x="3832019" y="1732610"/>
                  </a:lnTo>
                  <a:lnTo>
                    <a:pt x="3832019" y="1765788"/>
                  </a:lnTo>
                  <a:close/>
                  <a:moveTo>
                    <a:pt x="3832019" y="1703119"/>
                  </a:moveTo>
                  <a:lnTo>
                    <a:pt x="3745389" y="1703119"/>
                  </a:lnTo>
                  <a:lnTo>
                    <a:pt x="3745389" y="1398991"/>
                  </a:lnTo>
                  <a:lnTo>
                    <a:pt x="3832019" y="1398991"/>
                  </a:lnTo>
                  <a:lnTo>
                    <a:pt x="3832019" y="1703119"/>
                  </a:lnTo>
                  <a:close/>
                </a:path>
              </a:pathLst>
            </a:custGeom>
            <a:solidFill>
              <a:srgbClr val="960C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4" name="任意多边形: 形状 8603">
              <a:extLst>
                <a:ext uri="{FF2B5EF4-FFF2-40B4-BE49-F238E27FC236}">
                  <a16:creationId xmlns:a16="http://schemas.microsoft.com/office/drawing/2014/main" xmlns="" id="{159C336A-DA85-48C5-9A21-B5AEBE2F7B53}"/>
                </a:ext>
              </a:extLst>
            </p:cNvPr>
            <p:cNvSpPr/>
            <p:nvPr/>
          </p:nvSpPr>
          <p:spPr>
            <a:xfrm>
              <a:off x="3218335" y="2978887"/>
              <a:ext cx="5658633" cy="1179650"/>
            </a:xfrm>
            <a:custGeom>
              <a:avLst/>
              <a:gdLst>
                <a:gd name="connsiteX0" fmla="*/ 5452195 w 5658633"/>
                <a:gd name="connsiteY0" fmla="*/ 638009 h 1179649"/>
                <a:gd name="connsiteX1" fmla="*/ 5669693 w 5658633"/>
                <a:gd name="connsiteY1" fmla="*/ 9477 h 1179649"/>
                <a:gd name="connsiteX2" fmla="*/ 2978616 w 5658633"/>
                <a:gd name="connsiteY2" fmla="*/ 33439 h 1179649"/>
                <a:gd name="connsiteX3" fmla="*/ 2978616 w 5658633"/>
                <a:gd name="connsiteY3" fmla="*/ 31596 h 1179649"/>
                <a:gd name="connsiteX4" fmla="*/ 2672644 w 5658633"/>
                <a:gd name="connsiteY4" fmla="*/ 31596 h 1179649"/>
                <a:gd name="connsiteX5" fmla="*/ 2672644 w 5658633"/>
                <a:gd name="connsiteY5" fmla="*/ 33439 h 1179649"/>
                <a:gd name="connsiteX6" fmla="*/ 0 w 5658633"/>
                <a:gd name="connsiteY6" fmla="*/ 11321 h 1179649"/>
                <a:gd name="connsiteX7" fmla="*/ 217498 w 5658633"/>
                <a:gd name="connsiteY7" fmla="*/ 639853 h 1179649"/>
                <a:gd name="connsiteX8" fmla="*/ 311501 w 5658633"/>
                <a:gd name="connsiteY8" fmla="*/ 1100653 h 1179649"/>
                <a:gd name="connsiteX9" fmla="*/ 84787 w 5658633"/>
                <a:gd name="connsiteY9" fmla="*/ 1060103 h 1179649"/>
                <a:gd name="connsiteX10" fmla="*/ 84787 w 5658633"/>
                <a:gd name="connsiteY10" fmla="*/ 1194657 h 1179649"/>
                <a:gd name="connsiteX11" fmla="*/ 744654 w 5658633"/>
                <a:gd name="connsiteY11" fmla="*/ 1194657 h 1179649"/>
                <a:gd name="connsiteX12" fmla="*/ 744654 w 5658633"/>
                <a:gd name="connsiteY12" fmla="*/ 912647 h 1179649"/>
                <a:gd name="connsiteX13" fmla="*/ 737281 w 5658633"/>
                <a:gd name="connsiteY13" fmla="*/ 916333 h 1179649"/>
                <a:gd name="connsiteX14" fmla="*/ 739124 w 5658633"/>
                <a:gd name="connsiteY14" fmla="*/ 910804 h 1179649"/>
                <a:gd name="connsiteX15" fmla="*/ 1776848 w 5658633"/>
                <a:gd name="connsiteY15" fmla="*/ 910804 h 1179649"/>
                <a:gd name="connsiteX16" fmla="*/ 1778691 w 5658633"/>
                <a:gd name="connsiteY16" fmla="*/ 486867 h 1179649"/>
                <a:gd name="connsiteX17" fmla="*/ 3881786 w 5658633"/>
                <a:gd name="connsiteY17" fmla="*/ 486867 h 1179649"/>
                <a:gd name="connsiteX18" fmla="*/ 3898375 w 5658633"/>
                <a:gd name="connsiteY18" fmla="*/ 912647 h 1179649"/>
                <a:gd name="connsiteX19" fmla="*/ 4932412 w 5658633"/>
                <a:gd name="connsiteY19" fmla="*/ 908960 h 1179649"/>
                <a:gd name="connsiteX20" fmla="*/ 4934255 w 5658633"/>
                <a:gd name="connsiteY20" fmla="*/ 914490 h 1179649"/>
                <a:gd name="connsiteX21" fmla="*/ 4926882 w 5658633"/>
                <a:gd name="connsiteY21" fmla="*/ 910804 h 1179649"/>
                <a:gd name="connsiteX22" fmla="*/ 4926882 w 5658633"/>
                <a:gd name="connsiteY22" fmla="*/ 1192813 h 1179649"/>
                <a:gd name="connsiteX23" fmla="*/ 5586749 w 5658633"/>
                <a:gd name="connsiteY23" fmla="*/ 1192813 h 1179649"/>
                <a:gd name="connsiteX24" fmla="*/ 5586749 w 5658633"/>
                <a:gd name="connsiteY24" fmla="*/ 1058260 h 1179649"/>
                <a:gd name="connsiteX25" fmla="*/ 5360035 w 5658633"/>
                <a:gd name="connsiteY25" fmla="*/ 1098810 h 1179649"/>
                <a:gd name="connsiteX26" fmla="*/ 5452195 w 5658633"/>
                <a:gd name="connsiteY26" fmla="*/ 638009 h 1179649"/>
                <a:gd name="connsiteX27" fmla="*/ 340993 w 5658633"/>
                <a:gd name="connsiteY27" fmla="*/ 1104340 h 1179649"/>
                <a:gd name="connsiteX28" fmla="*/ 324404 w 5658633"/>
                <a:gd name="connsiteY28" fmla="*/ 1100653 h 1179649"/>
                <a:gd name="connsiteX29" fmla="*/ 348365 w 5658633"/>
                <a:gd name="connsiteY29" fmla="*/ 1100653 h 1179649"/>
                <a:gd name="connsiteX30" fmla="*/ 340993 w 5658633"/>
                <a:gd name="connsiteY30" fmla="*/ 1104340 h 1179649"/>
                <a:gd name="connsiteX31" fmla="*/ 5321328 w 5658633"/>
                <a:gd name="connsiteY31" fmla="*/ 1100653 h 1179649"/>
                <a:gd name="connsiteX32" fmla="*/ 5345289 w 5658633"/>
                <a:gd name="connsiteY32" fmla="*/ 1100653 h 1179649"/>
                <a:gd name="connsiteX33" fmla="*/ 5328700 w 5658633"/>
                <a:gd name="connsiteY33" fmla="*/ 1104340 h 1179649"/>
                <a:gd name="connsiteX34" fmla="*/ 5321328 w 5658633"/>
                <a:gd name="connsiteY34" fmla="*/ 1100653 h 11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658633" h="1179649">
                  <a:moveTo>
                    <a:pt x="5452195" y="638009"/>
                  </a:moveTo>
                  <a:cubicBezTo>
                    <a:pt x="5500118" y="464748"/>
                    <a:pt x="5612554" y="416825"/>
                    <a:pt x="5669693" y="9477"/>
                  </a:cubicBezTo>
                  <a:cubicBezTo>
                    <a:pt x="5572003" y="-18171"/>
                    <a:pt x="3452319" y="22380"/>
                    <a:pt x="2978616" y="33439"/>
                  </a:cubicBezTo>
                  <a:lnTo>
                    <a:pt x="2978616" y="31596"/>
                  </a:lnTo>
                  <a:lnTo>
                    <a:pt x="2672644" y="31596"/>
                  </a:lnTo>
                  <a:lnTo>
                    <a:pt x="2672644" y="33439"/>
                  </a:lnTo>
                  <a:cubicBezTo>
                    <a:pt x="2163921" y="22380"/>
                    <a:pt x="97690" y="-18171"/>
                    <a:pt x="0" y="11321"/>
                  </a:cubicBezTo>
                  <a:cubicBezTo>
                    <a:pt x="57139" y="418668"/>
                    <a:pt x="169575" y="466592"/>
                    <a:pt x="217498" y="639853"/>
                  </a:cubicBezTo>
                  <a:cubicBezTo>
                    <a:pt x="263578" y="813114"/>
                    <a:pt x="195380" y="912647"/>
                    <a:pt x="311501" y="1100653"/>
                  </a:cubicBezTo>
                  <a:lnTo>
                    <a:pt x="84787" y="1060103"/>
                  </a:lnTo>
                  <a:lnTo>
                    <a:pt x="84787" y="1194657"/>
                  </a:lnTo>
                  <a:lnTo>
                    <a:pt x="744654" y="1194657"/>
                  </a:lnTo>
                  <a:lnTo>
                    <a:pt x="744654" y="912647"/>
                  </a:lnTo>
                  <a:lnTo>
                    <a:pt x="737281" y="916333"/>
                  </a:lnTo>
                  <a:cubicBezTo>
                    <a:pt x="739124" y="912647"/>
                    <a:pt x="739124" y="910804"/>
                    <a:pt x="739124" y="910804"/>
                  </a:cubicBezTo>
                  <a:lnTo>
                    <a:pt x="1776848" y="910804"/>
                  </a:lnTo>
                  <a:lnTo>
                    <a:pt x="1778691" y="486867"/>
                  </a:lnTo>
                  <a:lnTo>
                    <a:pt x="3881786" y="486867"/>
                  </a:lnTo>
                  <a:lnTo>
                    <a:pt x="3898375" y="912647"/>
                  </a:lnTo>
                  <a:lnTo>
                    <a:pt x="4932412" y="908960"/>
                  </a:lnTo>
                  <a:cubicBezTo>
                    <a:pt x="4932412" y="908960"/>
                    <a:pt x="4932412" y="910804"/>
                    <a:pt x="4934255" y="914490"/>
                  </a:cubicBezTo>
                  <a:lnTo>
                    <a:pt x="4926882" y="910804"/>
                  </a:lnTo>
                  <a:lnTo>
                    <a:pt x="4926882" y="1192813"/>
                  </a:lnTo>
                  <a:lnTo>
                    <a:pt x="5586749" y="1192813"/>
                  </a:lnTo>
                  <a:lnTo>
                    <a:pt x="5586749" y="1058260"/>
                  </a:lnTo>
                  <a:lnTo>
                    <a:pt x="5360035" y="1098810"/>
                  </a:lnTo>
                  <a:cubicBezTo>
                    <a:pt x="5474313" y="910804"/>
                    <a:pt x="5404272" y="809427"/>
                    <a:pt x="5452195" y="638009"/>
                  </a:cubicBezTo>
                  <a:close/>
                  <a:moveTo>
                    <a:pt x="340993" y="1104340"/>
                  </a:moveTo>
                  <a:lnTo>
                    <a:pt x="324404" y="1100653"/>
                  </a:lnTo>
                  <a:cubicBezTo>
                    <a:pt x="331777" y="1100653"/>
                    <a:pt x="340993" y="1100653"/>
                    <a:pt x="348365" y="1100653"/>
                  </a:cubicBezTo>
                  <a:lnTo>
                    <a:pt x="340993" y="1104340"/>
                  </a:lnTo>
                  <a:close/>
                  <a:moveTo>
                    <a:pt x="5321328" y="1100653"/>
                  </a:moveTo>
                  <a:cubicBezTo>
                    <a:pt x="5328700" y="1100653"/>
                    <a:pt x="5337916" y="1100653"/>
                    <a:pt x="5345289" y="1100653"/>
                  </a:cubicBezTo>
                  <a:lnTo>
                    <a:pt x="5328700" y="1104340"/>
                  </a:lnTo>
                  <a:lnTo>
                    <a:pt x="5321328" y="1100653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5" name="任意多边形: 形状 8604">
              <a:extLst>
                <a:ext uri="{FF2B5EF4-FFF2-40B4-BE49-F238E27FC236}">
                  <a16:creationId xmlns:a16="http://schemas.microsoft.com/office/drawing/2014/main" xmlns="" id="{D581E8D3-AFFF-4B2B-B05E-A10E9277155B}"/>
                </a:ext>
              </a:extLst>
            </p:cNvPr>
            <p:cNvSpPr/>
            <p:nvPr/>
          </p:nvSpPr>
          <p:spPr>
            <a:xfrm>
              <a:off x="4084641" y="1624394"/>
              <a:ext cx="3926023" cy="1419266"/>
            </a:xfrm>
            <a:custGeom>
              <a:avLst/>
              <a:gdLst>
                <a:gd name="connsiteX0" fmla="*/ 1968541 w 3926022"/>
                <a:gd name="connsiteY0" fmla="*/ 117965 h 1419265"/>
                <a:gd name="connsiteX1" fmla="*/ 0 w 3926022"/>
                <a:gd name="connsiteY1" fmla="*/ 0 h 1419265"/>
                <a:gd name="connsiteX2" fmla="*/ 558490 w 3926022"/>
                <a:gd name="connsiteY2" fmla="*/ 1168590 h 1419265"/>
                <a:gd name="connsiteX3" fmla="*/ 1970384 w 3926022"/>
                <a:gd name="connsiteY3" fmla="*/ 1402677 h 1419265"/>
                <a:gd name="connsiteX4" fmla="*/ 3382278 w 3926022"/>
                <a:gd name="connsiteY4" fmla="*/ 1168590 h 1419265"/>
                <a:gd name="connsiteX5" fmla="*/ 3940769 w 3926022"/>
                <a:gd name="connsiteY5" fmla="*/ 0 h 1419265"/>
                <a:gd name="connsiteX6" fmla="*/ 1968541 w 3926022"/>
                <a:gd name="connsiteY6" fmla="*/ 117965 h 141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26022" h="1419265">
                  <a:moveTo>
                    <a:pt x="1968541" y="117965"/>
                  </a:moveTo>
                  <a:lnTo>
                    <a:pt x="0" y="0"/>
                  </a:lnTo>
                  <a:cubicBezTo>
                    <a:pt x="0" y="0"/>
                    <a:pt x="112435" y="801793"/>
                    <a:pt x="558490" y="1168590"/>
                  </a:cubicBezTo>
                  <a:cubicBezTo>
                    <a:pt x="984271" y="1518799"/>
                    <a:pt x="1891126" y="1411893"/>
                    <a:pt x="1970384" y="1402677"/>
                  </a:cubicBezTo>
                  <a:cubicBezTo>
                    <a:pt x="2047799" y="1411893"/>
                    <a:pt x="2956498" y="1520642"/>
                    <a:pt x="3382278" y="1168590"/>
                  </a:cubicBezTo>
                  <a:cubicBezTo>
                    <a:pt x="3826490" y="801793"/>
                    <a:pt x="3940769" y="0"/>
                    <a:pt x="3940769" y="0"/>
                  </a:cubicBezTo>
                  <a:lnTo>
                    <a:pt x="1968541" y="117965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6" name="任意多边形: 形状 8605">
              <a:extLst>
                <a:ext uri="{FF2B5EF4-FFF2-40B4-BE49-F238E27FC236}">
                  <a16:creationId xmlns:a16="http://schemas.microsoft.com/office/drawing/2014/main" xmlns="" id="{882E1CFD-CE6C-4741-9EDD-71F1BAD7574B}"/>
                </a:ext>
              </a:extLst>
            </p:cNvPr>
            <p:cNvSpPr/>
            <p:nvPr/>
          </p:nvSpPr>
          <p:spPr>
            <a:xfrm>
              <a:off x="3144607" y="3957888"/>
              <a:ext cx="147456" cy="2248707"/>
            </a:xfrm>
            <a:custGeom>
              <a:avLst/>
              <a:gdLst>
                <a:gd name="connsiteX0" fmla="*/ 0 w 147456"/>
                <a:gd name="connsiteY0" fmla="*/ 0 h 2248707"/>
                <a:gd name="connsiteX1" fmla="*/ 156672 w 147456"/>
                <a:gd name="connsiteY1" fmla="*/ 0 h 2248707"/>
                <a:gd name="connsiteX2" fmla="*/ 156672 w 147456"/>
                <a:gd name="connsiteY2" fmla="*/ 2265296 h 2248707"/>
                <a:gd name="connsiteX3" fmla="*/ 0 w 147456"/>
                <a:gd name="connsiteY3" fmla="*/ 2265296 h 224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248707">
                  <a:moveTo>
                    <a:pt x="0" y="0"/>
                  </a:moveTo>
                  <a:lnTo>
                    <a:pt x="156672" y="0"/>
                  </a:lnTo>
                  <a:lnTo>
                    <a:pt x="156672" y="2265296"/>
                  </a:lnTo>
                  <a:lnTo>
                    <a:pt x="0" y="226529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7" name="任意多边形: 形状 8606">
              <a:extLst>
                <a:ext uri="{FF2B5EF4-FFF2-40B4-BE49-F238E27FC236}">
                  <a16:creationId xmlns:a16="http://schemas.microsoft.com/office/drawing/2014/main" xmlns="" id="{D1BBFA8B-C266-41BB-908A-5937C640DE26}"/>
                </a:ext>
              </a:extLst>
            </p:cNvPr>
            <p:cNvSpPr/>
            <p:nvPr/>
          </p:nvSpPr>
          <p:spPr>
            <a:xfrm>
              <a:off x="8803240" y="3957888"/>
              <a:ext cx="147456" cy="2248707"/>
            </a:xfrm>
            <a:custGeom>
              <a:avLst/>
              <a:gdLst>
                <a:gd name="connsiteX0" fmla="*/ 0 w 147456"/>
                <a:gd name="connsiteY0" fmla="*/ 0 h 2248707"/>
                <a:gd name="connsiteX1" fmla="*/ 156672 w 147456"/>
                <a:gd name="connsiteY1" fmla="*/ 0 h 2248707"/>
                <a:gd name="connsiteX2" fmla="*/ 156672 w 147456"/>
                <a:gd name="connsiteY2" fmla="*/ 2265296 h 2248707"/>
                <a:gd name="connsiteX3" fmla="*/ 0 w 147456"/>
                <a:gd name="connsiteY3" fmla="*/ 2265296 h 224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248707">
                  <a:moveTo>
                    <a:pt x="0" y="0"/>
                  </a:moveTo>
                  <a:lnTo>
                    <a:pt x="156672" y="0"/>
                  </a:lnTo>
                  <a:lnTo>
                    <a:pt x="156672" y="2265296"/>
                  </a:lnTo>
                  <a:lnTo>
                    <a:pt x="0" y="226529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8" name="任意多边形: 形状 8607">
              <a:extLst>
                <a:ext uri="{FF2B5EF4-FFF2-40B4-BE49-F238E27FC236}">
                  <a16:creationId xmlns:a16="http://schemas.microsoft.com/office/drawing/2014/main" xmlns="" id="{1E27A082-67A3-415A-8D10-4A1F5F8EFE66}"/>
                </a:ext>
              </a:extLst>
            </p:cNvPr>
            <p:cNvSpPr/>
            <p:nvPr/>
          </p:nvSpPr>
          <p:spPr>
            <a:xfrm>
              <a:off x="7994074" y="3887847"/>
              <a:ext cx="147456" cy="2322435"/>
            </a:xfrm>
            <a:custGeom>
              <a:avLst/>
              <a:gdLst>
                <a:gd name="connsiteX0" fmla="*/ 0 w 147456"/>
                <a:gd name="connsiteY0" fmla="*/ 0 h 2322435"/>
                <a:gd name="connsiteX1" fmla="*/ 156672 w 147456"/>
                <a:gd name="connsiteY1" fmla="*/ 0 h 2322435"/>
                <a:gd name="connsiteX2" fmla="*/ 156672 w 147456"/>
                <a:gd name="connsiteY2" fmla="*/ 2335338 h 2322435"/>
                <a:gd name="connsiteX3" fmla="*/ 0 w 147456"/>
                <a:gd name="connsiteY3" fmla="*/ 2335338 h 23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322435">
                  <a:moveTo>
                    <a:pt x="0" y="0"/>
                  </a:moveTo>
                  <a:lnTo>
                    <a:pt x="156672" y="0"/>
                  </a:lnTo>
                  <a:lnTo>
                    <a:pt x="156672" y="2335338"/>
                  </a:lnTo>
                  <a:lnTo>
                    <a:pt x="0" y="2335338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9" name="任意多边形: 形状 8608">
              <a:extLst>
                <a:ext uri="{FF2B5EF4-FFF2-40B4-BE49-F238E27FC236}">
                  <a16:creationId xmlns:a16="http://schemas.microsoft.com/office/drawing/2014/main" xmlns="" id="{BBA2B3BE-D185-433E-85DB-4BBCEB9190B3}"/>
                </a:ext>
              </a:extLst>
            </p:cNvPr>
            <p:cNvSpPr/>
            <p:nvPr/>
          </p:nvSpPr>
          <p:spPr>
            <a:xfrm>
              <a:off x="3953773" y="3887847"/>
              <a:ext cx="147456" cy="2322435"/>
            </a:xfrm>
            <a:custGeom>
              <a:avLst/>
              <a:gdLst>
                <a:gd name="connsiteX0" fmla="*/ 0 w 147456"/>
                <a:gd name="connsiteY0" fmla="*/ 0 h 2322435"/>
                <a:gd name="connsiteX1" fmla="*/ 156672 w 147456"/>
                <a:gd name="connsiteY1" fmla="*/ 0 h 2322435"/>
                <a:gd name="connsiteX2" fmla="*/ 156672 w 147456"/>
                <a:gd name="connsiteY2" fmla="*/ 2335338 h 2322435"/>
                <a:gd name="connsiteX3" fmla="*/ 0 w 147456"/>
                <a:gd name="connsiteY3" fmla="*/ 2335338 h 23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2322435">
                  <a:moveTo>
                    <a:pt x="0" y="0"/>
                  </a:moveTo>
                  <a:lnTo>
                    <a:pt x="156672" y="0"/>
                  </a:lnTo>
                  <a:lnTo>
                    <a:pt x="156672" y="2335338"/>
                  </a:lnTo>
                  <a:lnTo>
                    <a:pt x="0" y="2335338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0" name="任意多边形: 形状 8609">
              <a:extLst>
                <a:ext uri="{FF2B5EF4-FFF2-40B4-BE49-F238E27FC236}">
                  <a16:creationId xmlns:a16="http://schemas.microsoft.com/office/drawing/2014/main" xmlns="" id="{99526E02-6F6C-4F0A-A992-1ACB3C00F694}"/>
                </a:ext>
              </a:extLst>
            </p:cNvPr>
            <p:cNvSpPr/>
            <p:nvPr/>
          </p:nvSpPr>
          <p:spPr>
            <a:xfrm>
              <a:off x="5126050" y="3476813"/>
              <a:ext cx="129024" cy="2691076"/>
            </a:xfrm>
            <a:custGeom>
              <a:avLst/>
              <a:gdLst>
                <a:gd name="connsiteX0" fmla="*/ 0 w 129024"/>
                <a:gd name="connsiteY0" fmla="*/ 0 h 2691075"/>
                <a:gd name="connsiteX1" fmla="*/ 138240 w 129024"/>
                <a:gd name="connsiteY1" fmla="*/ 0 h 2691075"/>
                <a:gd name="connsiteX2" fmla="*/ 138240 w 129024"/>
                <a:gd name="connsiteY2" fmla="*/ 2700292 h 2691075"/>
                <a:gd name="connsiteX3" fmla="*/ 0 w 129024"/>
                <a:gd name="connsiteY3" fmla="*/ 2700292 h 269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2691075">
                  <a:moveTo>
                    <a:pt x="0" y="0"/>
                  </a:moveTo>
                  <a:lnTo>
                    <a:pt x="138240" y="0"/>
                  </a:lnTo>
                  <a:lnTo>
                    <a:pt x="138240" y="2700292"/>
                  </a:lnTo>
                  <a:lnTo>
                    <a:pt x="0" y="2700292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1" name="任意多边形: 形状 8610">
              <a:extLst>
                <a:ext uri="{FF2B5EF4-FFF2-40B4-BE49-F238E27FC236}">
                  <a16:creationId xmlns:a16="http://schemas.microsoft.com/office/drawing/2014/main" xmlns="" id="{928E8A15-8456-4550-910F-7ACCCBD83436}"/>
                </a:ext>
              </a:extLst>
            </p:cNvPr>
            <p:cNvSpPr/>
            <p:nvPr/>
          </p:nvSpPr>
          <p:spPr>
            <a:xfrm>
              <a:off x="6842072" y="3476813"/>
              <a:ext cx="129024" cy="2691076"/>
            </a:xfrm>
            <a:custGeom>
              <a:avLst/>
              <a:gdLst>
                <a:gd name="connsiteX0" fmla="*/ 0 w 129024"/>
                <a:gd name="connsiteY0" fmla="*/ 0 h 2691075"/>
                <a:gd name="connsiteX1" fmla="*/ 138240 w 129024"/>
                <a:gd name="connsiteY1" fmla="*/ 0 h 2691075"/>
                <a:gd name="connsiteX2" fmla="*/ 138240 w 129024"/>
                <a:gd name="connsiteY2" fmla="*/ 2700292 h 2691075"/>
                <a:gd name="connsiteX3" fmla="*/ 0 w 129024"/>
                <a:gd name="connsiteY3" fmla="*/ 2700292 h 269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2691075">
                  <a:moveTo>
                    <a:pt x="0" y="0"/>
                  </a:moveTo>
                  <a:lnTo>
                    <a:pt x="138240" y="0"/>
                  </a:lnTo>
                  <a:lnTo>
                    <a:pt x="138240" y="2700292"/>
                  </a:lnTo>
                  <a:lnTo>
                    <a:pt x="0" y="2700292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2" name="任意多边形: 形状 8611">
              <a:extLst>
                <a:ext uri="{FF2B5EF4-FFF2-40B4-BE49-F238E27FC236}">
                  <a16:creationId xmlns:a16="http://schemas.microsoft.com/office/drawing/2014/main" xmlns="" id="{31945E85-E220-4F05-8CB8-B2D0F4D11890}"/>
                </a:ext>
              </a:extLst>
            </p:cNvPr>
            <p:cNvSpPr/>
            <p:nvPr/>
          </p:nvSpPr>
          <p:spPr>
            <a:xfrm>
              <a:off x="5175817" y="3487872"/>
              <a:ext cx="1751043" cy="497665"/>
            </a:xfrm>
            <a:custGeom>
              <a:avLst/>
              <a:gdLst>
                <a:gd name="connsiteX0" fmla="*/ 0 w 1751042"/>
                <a:gd name="connsiteY0" fmla="*/ 344679 h 497664"/>
                <a:gd name="connsiteX1" fmla="*/ 0 w 1751042"/>
                <a:gd name="connsiteY1" fmla="*/ 499508 h 497664"/>
                <a:gd name="connsiteX2" fmla="*/ 197223 w 1751042"/>
                <a:gd name="connsiteY2" fmla="*/ 453428 h 497664"/>
                <a:gd name="connsiteX3" fmla="*/ 438682 w 1751042"/>
                <a:gd name="connsiteY3" fmla="*/ 324404 h 497664"/>
                <a:gd name="connsiteX4" fmla="*/ 446055 w 1751042"/>
                <a:gd name="connsiteY4" fmla="*/ 320717 h 497664"/>
                <a:gd name="connsiteX5" fmla="*/ 453428 w 1751042"/>
                <a:gd name="connsiteY5" fmla="*/ 320717 h 497664"/>
                <a:gd name="connsiteX6" fmla="*/ 1299458 w 1751042"/>
                <a:gd name="connsiteY6" fmla="*/ 320717 h 497664"/>
                <a:gd name="connsiteX7" fmla="*/ 1306831 w 1751042"/>
                <a:gd name="connsiteY7" fmla="*/ 320717 h 497664"/>
                <a:gd name="connsiteX8" fmla="*/ 1314204 w 1751042"/>
                <a:gd name="connsiteY8" fmla="*/ 324404 h 497664"/>
                <a:gd name="connsiteX9" fmla="*/ 1555663 w 1751042"/>
                <a:gd name="connsiteY9" fmla="*/ 453428 h 497664"/>
                <a:gd name="connsiteX10" fmla="*/ 1752886 w 1751042"/>
                <a:gd name="connsiteY10" fmla="*/ 499508 h 497664"/>
                <a:gd name="connsiteX11" fmla="*/ 1752886 w 1751042"/>
                <a:gd name="connsiteY11" fmla="*/ 344679 h 497664"/>
                <a:gd name="connsiteX12" fmla="*/ 1752886 w 1751042"/>
                <a:gd name="connsiteY12" fmla="*/ 0 h 497664"/>
                <a:gd name="connsiteX13" fmla="*/ 0 w 1751042"/>
                <a:gd name="connsiteY13" fmla="*/ 0 h 497664"/>
                <a:gd name="connsiteX14" fmla="*/ 0 w 1751042"/>
                <a:gd name="connsiteY14" fmla="*/ 344679 h 49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51042" h="497664">
                  <a:moveTo>
                    <a:pt x="0" y="344679"/>
                  </a:moveTo>
                  <a:lnTo>
                    <a:pt x="0" y="499508"/>
                  </a:lnTo>
                  <a:cubicBezTo>
                    <a:pt x="53453" y="488449"/>
                    <a:pt x="158515" y="468173"/>
                    <a:pt x="197223" y="453428"/>
                  </a:cubicBezTo>
                  <a:cubicBezTo>
                    <a:pt x="259891" y="429466"/>
                    <a:pt x="436839" y="326247"/>
                    <a:pt x="438682" y="324404"/>
                  </a:cubicBezTo>
                  <a:lnTo>
                    <a:pt x="446055" y="320717"/>
                  </a:lnTo>
                  <a:lnTo>
                    <a:pt x="453428" y="320717"/>
                  </a:lnTo>
                  <a:lnTo>
                    <a:pt x="1299458" y="320717"/>
                  </a:lnTo>
                  <a:lnTo>
                    <a:pt x="1306831" y="320717"/>
                  </a:lnTo>
                  <a:lnTo>
                    <a:pt x="1314204" y="324404"/>
                  </a:lnTo>
                  <a:cubicBezTo>
                    <a:pt x="1316047" y="326247"/>
                    <a:pt x="1492995" y="429466"/>
                    <a:pt x="1555663" y="453428"/>
                  </a:cubicBezTo>
                  <a:cubicBezTo>
                    <a:pt x="1594371" y="468173"/>
                    <a:pt x="1699433" y="488449"/>
                    <a:pt x="1752886" y="499508"/>
                  </a:cubicBezTo>
                  <a:lnTo>
                    <a:pt x="1752886" y="344679"/>
                  </a:lnTo>
                  <a:lnTo>
                    <a:pt x="1752886" y="0"/>
                  </a:lnTo>
                  <a:lnTo>
                    <a:pt x="0" y="0"/>
                  </a:lnTo>
                  <a:lnTo>
                    <a:pt x="0" y="344679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3" name="任意多边形: 形状 8612">
              <a:extLst>
                <a:ext uri="{FF2B5EF4-FFF2-40B4-BE49-F238E27FC236}">
                  <a16:creationId xmlns:a16="http://schemas.microsoft.com/office/drawing/2014/main" xmlns="" id="{F3AF80E3-913C-4ED4-BC06-151986D74FB4}"/>
                </a:ext>
              </a:extLst>
            </p:cNvPr>
            <p:cNvSpPr/>
            <p:nvPr/>
          </p:nvSpPr>
          <p:spPr>
            <a:xfrm>
              <a:off x="5150012" y="3463910"/>
              <a:ext cx="1806339" cy="552961"/>
            </a:xfrm>
            <a:custGeom>
              <a:avLst/>
              <a:gdLst>
                <a:gd name="connsiteX0" fmla="*/ 0 w 1806339"/>
                <a:gd name="connsiteY0" fmla="*/ 0 h 552960"/>
                <a:gd name="connsiteX1" fmla="*/ 0 w 1806339"/>
                <a:gd name="connsiteY1" fmla="*/ 368641 h 552960"/>
                <a:gd name="connsiteX2" fmla="*/ 0 w 1806339"/>
                <a:gd name="connsiteY2" fmla="*/ 552961 h 552960"/>
                <a:gd name="connsiteX3" fmla="*/ 234087 w 1806339"/>
                <a:gd name="connsiteY3" fmla="*/ 499508 h 552960"/>
                <a:gd name="connsiteX4" fmla="*/ 481076 w 1806339"/>
                <a:gd name="connsiteY4" fmla="*/ 368641 h 552960"/>
                <a:gd name="connsiteX5" fmla="*/ 1327106 w 1806339"/>
                <a:gd name="connsiteY5" fmla="*/ 368641 h 552960"/>
                <a:gd name="connsiteX6" fmla="*/ 1574096 w 1806339"/>
                <a:gd name="connsiteY6" fmla="*/ 499508 h 552960"/>
                <a:gd name="connsiteX7" fmla="*/ 1808182 w 1806339"/>
                <a:gd name="connsiteY7" fmla="*/ 552961 h 552960"/>
                <a:gd name="connsiteX8" fmla="*/ 1808182 w 1806339"/>
                <a:gd name="connsiteY8" fmla="*/ 368641 h 552960"/>
                <a:gd name="connsiteX9" fmla="*/ 1808182 w 1806339"/>
                <a:gd name="connsiteY9" fmla="*/ 0 h 552960"/>
                <a:gd name="connsiteX10" fmla="*/ 0 w 1806339"/>
                <a:gd name="connsiteY10" fmla="*/ 0 h 552960"/>
                <a:gd name="connsiteX11" fmla="*/ 1778691 w 1806339"/>
                <a:gd name="connsiteY11" fmla="*/ 368641 h 552960"/>
                <a:gd name="connsiteX12" fmla="*/ 1778691 w 1806339"/>
                <a:gd name="connsiteY12" fmla="*/ 523469 h 552960"/>
                <a:gd name="connsiteX13" fmla="*/ 1581468 w 1806339"/>
                <a:gd name="connsiteY13" fmla="*/ 477389 h 552960"/>
                <a:gd name="connsiteX14" fmla="*/ 1340009 w 1806339"/>
                <a:gd name="connsiteY14" fmla="*/ 348365 h 552960"/>
                <a:gd name="connsiteX15" fmla="*/ 1332636 w 1806339"/>
                <a:gd name="connsiteY15" fmla="*/ 344679 h 552960"/>
                <a:gd name="connsiteX16" fmla="*/ 1325263 w 1806339"/>
                <a:gd name="connsiteY16" fmla="*/ 344679 h 552960"/>
                <a:gd name="connsiteX17" fmla="*/ 479233 w 1806339"/>
                <a:gd name="connsiteY17" fmla="*/ 344679 h 552960"/>
                <a:gd name="connsiteX18" fmla="*/ 471860 w 1806339"/>
                <a:gd name="connsiteY18" fmla="*/ 344679 h 552960"/>
                <a:gd name="connsiteX19" fmla="*/ 464487 w 1806339"/>
                <a:gd name="connsiteY19" fmla="*/ 348365 h 552960"/>
                <a:gd name="connsiteX20" fmla="*/ 223028 w 1806339"/>
                <a:gd name="connsiteY20" fmla="*/ 477389 h 552960"/>
                <a:gd name="connsiteX21" fmla="*/ 25805 w 1806339"/>
                <a:gd name="connsiteY21" fmla="*/ 523469 h 552960"/>
                <a:gd name="connsiteX22" fmla="*/ 25805 w 1806339"/>
                <a:gd name="connsiteY22" fmla="*/ 368641 h 552960"/>
                <a:gd name="connsiteX23" fmla="*/ 25805 w 1806339"/>
                <a:gd name="connsiteY23" fmla="*/ 23962 h 552960"/>
                <a:gd name="connsiteX24" fmla="*/ 1778691 w 1806339"/>
                <a:gd name="connsiteY24" fmla="*/ 23962 h 552960"/>
                <a:gd name="connsiteX25" fmla="*/ 1778691 w 1806339"/>
                <a:gd name="connsiteY25" fmla="*/ 368641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06339" h="552960">
                  <a:moveTo>
                    <a:pt x="0" y="0"/>
                  </a:moveTo>
                  <a:lnTo>
                    <a:pt x="0" y="368641"/>
                  </a:lnTo>
                  <a:lnTo>
                    <a:pt x="0" y="552961"/>
                  </a:lnTo>
                  <a:cubicBezTo>
                    <a:pt x="0" y="552961"/>
                    <a:pt x="176948" y="519783"/>
                    <a:pt x="234087" y="499508"/>
                  </a:cubicBezTo>
                  <a:cubicBezTo>
                    <a:pt x="300442" y="475546"/>
                    <a:pt x="481076" y="368641"/>
                    <a:pt x="481076" y="368641"/>
                  </a:cubicBezTo>
                  <a:lnTo>
                    <a:pt x="1327106" y="368641"/>
                  </a:lnTo>
                  <a:cubicBezTo>
                    <a:pt x="1327106" y="368641"/>
                    <a:pt x="1507740" y="475546"/>
                    <a:pt x="1574096" y="499508"/>
                  </a:cubicBezTo>
                  <a:cubicBezTo>
                    <a:pt x="1629392" y="519783"/>
                    <a:pt x="1808182" y="552961"/>
                    <a:pt x="1808182" y="552961"/>
                  </a:cubicBezTo>
                  <a:lnTo>
                    <a:pt x="1808182" y="368641"/>
                  </a:lnTo>
                  <a:lnTo>
                    <a:pt x="1808182" y="0"/>
                  </a:lnTo>
                  <a:lnTo>
                    <a:pt x="0" y="0"/>
                  </a:lnTo>
                  <a:close/>
                  <a:moveTo>
                    <a:pt x="1778691" y="368641"/>
                  </a:moveTo>
                  <a:lnTo>
                    <a:pt x="1778691" y="523469"/>
                  </a:lnTo>
                  <a:cubicBezTo>
                    <a:pt x="1725238" y="512410"/>
                    <a:pt x="1620176" y="492135"/>
                    <a:pt x="1581468" y="477389"/>
                  </a:cubicBezTo>
                  <a:cubicBezTo>
                    <a:pt x="1518800" y="453428"/>
                    <a:pt x="1341852" y="350209"/>
                    <a:pt x="1340009" y="348365"/>
                  </a:cubicBezTo>
                  <a:lnTo>
                    <a:pt x="1332636" y="344679"/>
                  </a:lnTo>
                  <a:lnTo>
                    <a:pt x="1325263" y="344679"/>
                  </a:lnTo>
                  <a:lnTo>
                    <a:pt x="479233" y="344679"/>
                  </a:lnTo>
                  <a:lnTo>
                    <a:pt x="471860" y="344679"/>
                  </a:lnTo>
                  <a:lnTo>
                    <a:pt x="464487" y="348365"/>
                  </a:lnTo>
                  <a:cubicBezTo>
                    <a:pt x="462644" y="350209"/>
                    <a:pt x="285696" y="453428"/>
                    <a:pt x="223028" y="477389"/>
                  </a:cubicBezTo>
                  <a:cubicBezTo>
                    <a:pt x="184320" y="492135"/>
                    <a:pt x="79258" y="512410"/>
                    <a:pt x="25805" y="523469"/>
                  </a:cubicBezTo>
                  <a:lnTo>
                    <a:pt x="25805" y="368641"/>
                  </a:lnTo>
                  <a:lnTo>
                    <a:pt x="25805" y="23962"/>
                  </a:lnTo>
                  <a:lnTo>
                    <a:pt x="1778691" y="23962"/>
                  </a:lnTo>
                  <a:lnTo>
                    <a:pt x="1778691" y="36864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4" name="任意多边形: 形状 8613">
              <a:extLst>
                <a:ext uri="{FF2B5EF4-FFF2-40B4-BE49-F238E27FC236}">
                  <a16:creationId xmlns:a16="http://schemas.microsoft.com/office/drawing/2014/main" xmlns="" id="{6EA178D7-E9BF-481C-94AE-0B31D31F85C9}"/>
                </a:ext>
              </a:extLst>
            </p:cNvPr>
            <p:cNvSpPr/>
            <p:nvPr/>
          </p:nvSpPr>
          <p:spPr>
            <a:xfrm>
              <a:off x="5175817" y="3657446"/>
              <a:ext cx="1751043" cy="55296"/>
            </a:xfrm>
            <a:custGeom>
              <a:avLst/>
              <a:gdLst>
                <a:gd name="connsiteX0" fmla="*/ 0 w 1751042"/>
                <a:gd name="connsiteY0" fmla="*/ 0 h 55296"/>
                <a:gd name="connsiteX1" fmla="*/ 1752886 w 1751042"/>
                <a:gd name="connsiteY1" fmla="*/ 0 h 55296"/>
                <a:gd name="connsiteX2" fmla="*/ 1752886 w 1751042"/>
                <a:gd name="connsiteY2" fmla="*/ 55296 h 55296"/>
                <a:gd name="connsiteX3" fmla="*/ 0 w 1751042"/>
                <a:gd name="connsiteY3" fmla="*/ 5529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1042" h="55296">
                  <a:moveTo>
                    <a:pt x="0" y="0"/>
                  </a:moveTo>
                  <a:lnTo>
                    <a:pt x="1752886" y="0"/>
                  </a:lnTo>
                  <a:lnTo>
                    <a:pt x="1752886" y="55296"/>
                  </a:lnTo>
                  <a:lnTo>
                    <a:pt x="0" y="55296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5" name="任意多边形: 形状 8614">
              <a:extLst>
                <a:ext uri="{FF2B5EF4-FFF2-40B4-BE49-F238E27FC236}">
                  <a16:creationId xmlns:a16="http://schemas.microsoft.com/office/drawing/2014/main" xmlns="" id="{CBFD0EB1-F114-4C90-BCBD-EB80463D2BB1}"/>
                </a:ext>
              </a:extLst>
            </p:cNvPr>
            <p:cNvSpPr/>
            <p:nvPr/>
          </p:nvSpPr>
          <p:spPr>
            <a:xfrm>
              <a:off x="5150012" y="3633485"/>
              <a:ext cx="1787907" cy="92160"/>
            </a:xfrm>
            <a:custGeom>
              <a:avLst/>
              <a:gdLst>
                <a:gd name="connsiteX0" fmla="*/ 0 w 1787906"/>
                <a:gd name="connsiteY0" fmla="*/ 0 h 92160"/>
                <a:gd name="connsiteX1" fmla="*/ 0 w 1787906"/>
                <a:gd name="connsiteY1" fmla="*/ 103219 h 92160"/>
                <a:gd name="connsiteX2" fmla="*/ 1804496 w 1787906"/>
                <a:gd name="connsiteY2" fmla="*/ 103219 h 92160"/>
                <a:gd name="connsiteX3" fmla="*/ 1804496 w 1787906"/>
                <a:gd name="connsiteY3" fmla="*/ 0 h 92160"/>
                <a:gd name="connsiteX4" fmla="*/ 0 w 1787906"/>
                <a:gd name="connsiteY4" fmla="*/ 0 h 92160"/>
                <a:gd name="connsiteX5" fmla="*/ 1778691 w 1787906"/>
                <a:gd name="connsiteY5" fmla="*/ 77414 h 92160"/>
                <a:gd name="connsiteX6" fmla="*/ 25805 w 1787906"/>
                <a:gd name="connsiteY6" fmla="*/ 77414 h 92160"/>
                <a:gd name="connsiteX7" fmla="*/ 25805 w 1787906"/>
                <a:gd name="connsiteY7" fmla="*/ 22118 h 92160"/>
                <a:gd name="connsiteX8" fmla="*/ 1778691 w 1787906"/>
                <a:gd name="connsiteY8" fmla="*/ 22118 h 92160"/>
                <a:gd name="connsiteX9" fmla="*/ 1778691 w 1787906"/>
                <a:gd name="connsiteY9" fmla="*/ 7741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7906" h="92160">
                  <a:moveTo>
                    <a:pt x="0" y="0"/>
                  </a:moveTo>
                  <a:lnTo>
                    <a:pt x="0" y="103219"/>
                  </a:lnTo>
                  <a:lnTo>
                    <a:pt x="1804496" y="103219"/>
                  </a:lnTo>
                  <a:lnTo>
                    <a:pt x="1804496" y="0"/>
                  </a:lnTo>
                  <a:lnTo>
                    <a:pt x="0" y="0"/>
                  </a:lnTo>
                  <a:close/>
                  <a:moveTo>
                    <a:pt x="1778691" y="77414"/>
                  </a:moveTo>
                  <a:lnTo>
                    <a:pt x="25805" y="77414"/>
                  </a:lnTo>
                  <a:lnTo>
                    <a:pt x="25805" y="22118"/>
                  </a:lnTo>
                  <a:lnTo>
                    <a:pt x="1778691" y="22118"/>
                  </a:lnTo>
                  <a:lnTo>
                    <a:pt x="1778691" y="7741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6" name="任意多边形: 形状 8615">
              <a:extLst>
                <a:ext uri="{FF2B5EF4-FFF2-40B4-BE49-F238E27FC236}">
                  <a16:creationId xmlns:a16="http://schemas.microsoft.com/office/drawing/2014/main" xmlns="" id="{8F79C772-FD4B-4AB8-B878-F247AC7EFF04}"/>
                </a:ext>
              </a:extLst>
            </p:cNvPr>
            <p:cNvSpPr/>
            <p:nvPr/>
          </p:nvSpPr>
          <p:spPr>
            <a:xfrm>
              <a:off x="6012631" y="3664819"/>
              <a:ext cx="73728" cy="36864"/>
            </a:xfrm>
            <a:custGeom>
              <a:avLst/>
              <a:gdLst>
                <a:gd name="connsiteX0" fmla="*/ 40550 w 73728"/>
                <a:gd name="connsiteY0" fmla="*/ 0 h 36864"/>
                <a:gd name="connsiteX1" fmla="*/ 0 w 73728"/>
                <a:gd name="connsiteY1" fmla="*/ 18432 h 36864"/>
                <a:gd name="connsiteX2" fmla="*/ 40550 w 73728"/>
                <a:gd name="connsiteY2" fmla="*/ 36864 h 36864"/>
                <a:gd name="connsiteX3" fmla="*/ 81101 w 73728"/>
                <a:gd name="connsiteY3" fmla="*/ 18432 h 36864"/>
                <a:gd name="connsiteX4" fmla="*/ 40550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0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0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2669" y="0"/>
                    <a:pt x="40550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7" name="任意多边形: 形状 8616">
              <a:extLst>
                <a:ext uri="{FF2B5EF4-FFF2-40B4-BE49-F238E27FC236}">
                  <a16:creationId xmlns:a16="http://schemas.microsoft.com/office/drawing/2014/main" xmlns="" id="{A81B64CE-59A1-40BF-BAE6-3AD6274AB3AB}"/>
                </a:ext>
              </a:extLst>
            </p:cNvPr>
            <p:cNvSpPr/>
            <p:nvPr/>
          </p:nvSpPr>
          <p:spPr>
            <a:xfrm>
              <a:off x="5999729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5571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8" name="任意多边形: 形状 8617">
              <a:extLst>
                <a:ext uri="{FF2B5EF4-FFF2-40B4-BE49-F238E27FC236}">
                  <a16:creationId xmlns:a16="http://schemas.microsoft.com/office/drawing/2014/main" xmlns="" id="{FEA4A66E-E792-4C06-BCC7-03E909631107}"/>
                </a:ext>
              </a:extLst>
            </p:cNvPr>
            <p:cNvSpPr/>
            <p:nvPr/>
          </p:nvSpPr>
          <p:spPr>
            <a:xfrm>
              <a:off x="6508452" y="3664819"/>
              <a:ext cx="73728" cy="36864"/>
            </a:xfrm>
            <a:custGeom>
              <a:avLst/>
              <a:gdLst>
                <a:gd name="connsiteX0" fmla="*/ 40551 w 73728"/>
                <a:gd name="connsiteY0" fmla="*/ 0 h 36864"/>
                <a:gd name="connsiteX1" fmla="*/ 0 w 73728"/>
                <a:gd name="connsiteY1" fmla="*/ 18432 h 36864"/>
                <a:gd name="connsiteX2" fmla="*/ 40551 w 73728"/>
                <a:gd name="connsiteY2" fmla="*/ 36864 h 36864"/>
                <a:gd name="connsiteX3" fmla="*/ 81101 w 73728"/>
                <a:gd name="connsiteY3" fmla="*/ 18432 h 36864"/>
                <a:gd name="connsiteX4" fmla="*/ 40551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1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1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4512" y="0"/>
                    <a:pt x="40551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9" name="任意多边形: 形状 8618">
              <a:extLst>
                <a:ext uri="{FF2B5EF4-FFF2-40B4-BE49-F238E27FC236}">
                  <a16:creationId xmlns:a16="http://schemas.microsoft.com/office/drawing/2014/main" xmlns="" id="{679655E0-54C1-4225-8955-0640344A1280}"/>
                </a:ext>
              </a:extLst>
            </p:cNvPr>
            <p:cNvSpPr/>
            <p:nvPr/>
          </p:nvSpPr>
          <p:spPr>
            <a:xfrm>
              <a:off x="6495550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7414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0" name="任意多边形: 形状 8619">
              <a:extLst>
                <a:ext uri="{FF2B5EF4-FFF2-40B4-BE49-F238E27FC236}">
                  <a16:creationId xmlns:a16="http://schemas.microsoft.com/office/drawing/2014/main" xmlns="" id="{7BE2BE0D-4CB7-4F60-8BEB-55C2550840C3}"/>
                </a:ext>
              </a:extLst>
            </p:cNvPr>
            <p:cNvSpPr/>
            <p:nvPr/>
          </p:nvSpPr>
          <p:spPr>
            <a:xfrm>
              <a:off x="5514966" y="3664819"/>
              <a:ext cx="73728" cy="36864"/>
            </a:xfrm>
            <a:custGeom>
              <a:avLst/>
              <a:gdLst>
                <a:gd name="connsiteX0" fmla="*/ 40550 w 73728"/>
                <a:gd name="connsiteY0" fmla="*/ 0 h 36864"/>
                <a:gd name="connsiteX1" fmla="*/ 0 w 73728"/>
                <a:gd name="connsiteY1" fmla="*/ 18432 h 36864"/>
                <a:gd name="connsiteX2" fmla="*/ 40550 w 73728"/>
                <a:gd name="connsiteY2" fmla="*/ 36864 h 36864"/>
                <a:gd name="connsiteX3" fmla="*/ 81101 w 73728"/>
                <a:gd name="connsiteY3" fmla="*/ 18432 h 36864"/>
                <a:gd name="connsiteX4" fmla="*/ 40550 w 73728"/>
                <a:gd name="connsiteY4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8" h="36864">
                  <a:moveTo>
                    <a:pt x="40550" y="0"/>
                  </a:moveTo>
                  <a:cubicBezTo>
                    <a:pt x="18432" y="0"/>
                    <a:pt x="0" y="9216"/>
                    <a:pt x="0" y="18432"/>
                  </a:cubicBezTo>
                  <a:cubicBezTo>
                    <a:pt x="0" y="27648"/>
                    <a:pt x="16589" y="36864"/>
                    <a:pt x="40550" y="36864"/>
                  </a:cubicBezTo>
                  <a:cubicBezTo>
                    <a:pt x="62669" y="36864"/>
                    <a:pt x="81101" y="27648"/>
                    <a:pt x="81101" y="18432"/>
                  </a:cubicBezTo>
                  <a:cubicBezTo>
                    <a:pt x="81101" y="9216"/>
                    <a:pt x="62669" y="0"/>
                    <a:pt x="40550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1" name="任意多边形: 形状 8620">
              <a:extLst>
                <a:ext uri="{FF2B5EF4-FFF2-40B4-BE49-F238E27FC236}">
                  <a16:creationId xmlns:a16="http://schemas.microsoft.com/office/drawing/2014/main" xmlns="" id="{5F5EC2A2-A2A6-4061-991F-6F0AD469828F}"/>
                </a:ext>
              </a:extLst>
            </p:cNvPr>
            <p:cNvSpPr/>
            <p:nvPr/>
          </p:nvSpPr>
          <p:spPr>
            <a:xfrm>
              <a:off x="5502064" y="3653760"/>
              <a:ext cx="92160" cy="55296"/>
            </a:xfrm>
            <a:custGeom>
              <a:avLst/>
              <a:gdLst>
                <a:gd name="connsiteX0" fmla="*/ 53453 w 92160"/>
                <a:gd name="connsiteY0" fmla="*/ 0 h 55296"/>
                <a:gd name="connsiteX1" fmla="*/ 0 w 92160"/>
                <a:gd name="connsiteY1" fmla="*/ 29491 h 55296"/>
                <a:gd name="connsiteX2" fmla="*/ 53453 w 92160"/>
                <a:gd name="connsiteY2" fmla="*/ 58982 h 55296"/>
                <a:gd name="connsiteX3" fmla="*/ 106906 w 92160"/>
                <a:gd name="connsiteY3" fmla="*/ 29491 h 55296"/>
                <a:gd name="connsiteX4" fmla="*/ 53453 w 92160"/>
                <a:gd name="connsiteY4" fmla="*/ 0 h 55296"/>
                <a:gd name="connsiteX5" fmla="*/ 53453 w 92160"/>
                <a:gd name="connsiteY5" fmla="*/ 47923 h 55296"/>
                <a:gd name="connsiteX6" fmla="*/ 12902 w 92160"/>
                <a:gd name="connsiteY6" fmla="*/ 29491 h 55296"/>
                <a:gd name="connsiteX7" fmla="*/ 53453 w 92160"/>
                <a:gd name="connsiteY7" fmla="*/ 11059 h 55296"/>
                <a:gd name="connsiteX8" fmla="*/ 94003 w 92160"/>
                <a:gd name="connsiteY8" fmla="*/ 29491 h 55296"/>
                <a:gd name="connsiteX9" fmla="*/ 53453 w 92160"/>
                <a:gd name="connsiteY9" fmla="*/ 4792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0" h="55296">
                  <a:moveTo>
                    <a:pt x="53453" y="0"/>
                  </a:moveTo>
                  <a:cubicBezTo>
                    <a:pt x="23962" y="0"/>
                    <a:pt x="0" y="12902"/>
                    <a:pt x="0" y="29491"/>
                  </a:cubicBezTo>
                  <a:cubicBezTo>
                    <a:pt x="0" y="46080"/>
                    <a:pt x="23962" y="58982"/>
                    <a:pt x="53453" y="58982"/>
                  </a:cubicBezTo>
                  <a:cubicBezTo>
                    <a:pt x="82944" y="58982"/>
                    <a:pt x="106906" y="46080"/>
                    <a:pt x="106906" y="29491"/>
                  </a:cubicBezTo>
                  <a:cubicBezTo>
                    <a:pt x="106906" y="12902"/>
                    <a:pt x="82944" y="0"/>
                    <a:pt x="53453" y="0"/>
                  </a:cubicBezTo>
                  <a:close/>
                  <a:moveTo>
                    <a:pt x="53453" y="47923"/>
                  </a:moveTo>
                  <a:cubicBezTo>
                    <a:pt x="31334" y="47923"/>
                    <a:pt x="12902" y="38707"/>
                    <a:pt x="12902" y="29491"/>
                  </a:cubicBezTo>
                  <a:cubicBezTo>
                    <a:pt x="12902" y="20275"/>
                    <a:pt x="29491" y="11059"/>
                    <a:pt x="53453" y="11059"/>
                  </a:cubicBezTo>
                  <a:cubicBezTo>
                    <a:pt x="75571" y="11059"/>
                    <a:pt x="94003" y="20275"/>
                    <a:pt x="94003" y="29491"/>
                  </a:cubicBezTo>
                  <a:cubicBezTo>
                    <a:pt x="94003" y="38707"/>
                    <a:pt x="75571" y="47923"/>
                    <a:pt x="53453" y="4792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2" name="任意多边形: 形状 8621">
              <a:extLst>
                <a:ext uri="{FF2B5EF4-FFF2-40B4-BE49-F238E27FC236}">
                  <a16:creationId xmlns:a16="http://schemas.microsoft.com/office/drawing/2014/main" xmlns="" id="{ABF3AA55-93A0-498F-B880-16BD0FEFF06B}"/>
                </a:ext>
              </a:extLst>
            </p:cNvPr>
            <p:cNvSpPr/>
            <p:nvPr/>
          </p:nvSpPr>
          <p:spPr>
            <a:xfrm>
              <a:off x="4993340" y="3111858"/>
              <a:ext cx="147456" cy="3059716"/>
            </a:xfrm>
            <a:custGeom>
              <a:avLst/>
              <a:gdLst>
                <a:gd name="connsiteX0" fmla="*/ 0 w 147456"/>
                <a:gd name="connsiteY0" fmla="*/ 0 h 3059716"/>
                <a:gd name="connsiteX1" fmla="*/ 156672 w 147456"/>
                <a:gd name="connsiteY1" fmla="*/ 0 h 3059716"/>
                <a:gd name="connsiteX2" fmla="*/ 156672 w 147456"/>
                <a:gd name="connsiteY2" fmla="*/ 3065246 h 3059716"/>
                <a:gd name="connsiteX3" fmla="*/ 0 w 147456"/>
                <a:gd name="connsiteY3" fmla="*/ 3065246 h 305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3059716">
                  <a:moveTo>
                    <a:pt x="0" y="0"/>
                  </a:moveTo>
                  <a:lnTo>
                    <a:pt x="156672" y="0"/>
                  </a:lnTo>
                  <a:lnTo>
                    <a:pt x="156672" y="3065246"/>
                  </a:lnTo>
                  <a:lnTo>
                    <a:pt x="0" y="306524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3" name="任意多边形: 形状 8622">
              <a:extLst>
                <a:ext uri="{FF2B5EF4-FFF2-40B4-BE49-F238E27FC236}">
                  <a16:creationId xmlns:a16="http://schemas.microsoft.com/office/drawing/2014/main" xmlns="" id="{8CAA4424-3577-46DF-91A9-F540E36D03FB}"/>
                </a:ext>
              </a:extLst>
            </p:cNvPr>
            <p:cNvSpPr/>
            <p:nvPr/>
          </p:nvSpPr>
          <p:spPr>
            <a:xfrm>
              <a:off x="6954508" y="3111858"/>
              <a:ext cx="147456" cy="3059716"/>
            </a:xfrm>
            <a:custGeom>
              <a:avLst/>
              <a:gdLst>
                <a:gd name="connsiteX0" fmla="*/ 0 w 147456"/>
                <a:gd name="connsiteY0" fmla="*/ 0 h 3059716"/>
                <a:gd name="connsiteX1" fmla="*/ 156672 w 147456"/>
                <a:gd name="connsiteY1" fmla="*/ 0 h 3059716"/>
                <a:gd name="connsiteX2" fmla="*/ 156672 w 147456"/>
                <a:gd name="connsiteY2" fmla="*/ 3065246 h 3059716"/>
                <a:gd name="connsiteX3" fmla="*/ 0 w 147456"/>
                <a:gd name="connsiteY3" fmla="*/ 3065246 h 305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56" h="3059716">
                  <a:moveTo>
                    <a:pt x="0" y="0"/>
                  </a:moveTo>
                  <a:lnTo>
                    <a:pt x="156672" y="0"/>
                  </a:lnTo>
                  <a:lnTo>
                    <a:pt x="156672" y="3065246"/>
                  </a:lnTo>
                  <a:lnTo>
                    <a:pt x="0" y="3065246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4" name="任意多边形: 形状 8623">
              <a:extLst>
                <a:ext uri="{FF2B5EF4-FFF2-40B4-BE49-F238E27FC236}">
                  <a16:creationId xmlns:a16="http://schemas.microsoft.com/office/drawing/2014/main" xmlns="" id="{8647F675-FA32-4B89-8138-438017CF4D15}"/>
                </a:ext>
              </a:extLst>
            </p:cNvPr>
            <p:cNvSpPr/>
            <p:nvPr/>
          </p:nvSpPr>
          <p:spPr>
            <a:xfrm>
              <a:off x="3056133" y="2463051"/>
              <a:ext cx="1658883" cy="995329"/>
            </a:xfrm>
            <a:custGeom>
              <a:avLst/>
              <a:gdLst>
                <a:gd name="connsiteX0" fmla="*/ 1605430 w 1658882"/>
                <a:gd name="connsiteY0" fmla="*/ 423937 h 995329"/>
                <a:gd name="connsiteX1" fmla="*/ 1586998 w 1658882"/>
                <a:gd name="connsiteY1" fmla="*/ 427623 h 995329"/>
                <a:gd name="connsiteX2" fmla="*/ 88474 w 1658882"/>
                <a:gd name="connsiteY2" fmla="*/ 0 h 995329"/>
                <a:gd name="connsiteX3" fmla="*/ 0 w 1658882"/>
                <a:gd name="connsiteY3" fmla="*/ 112435 h 995329"/>
                <a:gd name="connsiteX4" fmla="*/ 0 w 1658882"/>
                <a:gd name="connsiteY4" fmla="*/ 112435 h 995329"/>
                <a:gd name="connsiteX5" fmla="*/ 0 w 1658882"/>
                <a:gd name="connsiteY5" fmla="*/ 112435 h 995329"/>
                <a:gd name="connsiteX6" fmla="*/ 147456 w 1658882"/>
                <a:gd name="connsiteY6" fmla="*/ 283853 h 995329"/>
                <a:gd name="connsiteX7" fmla="*/ 158515 w 1658882"/>
                <a:gd name="connsiteY7" fmla="*/ 549274 h 995329"/>
                <a:gd name="connsiteX8" fmla="*/ 1539075 w 1658882"/>
                <a:gd name="connsiteY8" fmla="*/ 1008232 h 995329"/>
                <a:gd name="connsiteX9" fmla="*/ 1677315 w 1658882"/>
                <a:gd name="connsiteY9" fmla="*/ 683828 h 995329"/>
                <a:gd name="connsiteX10" fmla="*/ 1605430 w 1658882"/>
                <a:gd name="connsiteY10" fmla="*/ 423937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8882" h="995329">
                  <a:moveTo>
                    <a:pt x="1605430" y="423937"/>
                  </a:moveTo>
                  <a:lnTo>
                    <a:pt x="1586998" y="427623"/>
                  </a:lnTo>
                  <a:cubicBezTo>
                    <a:pt x="748340" y="512410"/>
                    <a:pt x="95847" y="5530"/>
                    <a:pt x="88474" y="0"/>
                  </a:cubicBezTo>
                  <a:lnTo>
                    <a:pt x="0" y="112435"/>
                  </a:lnTo>
                  <a:cubicBezTo>
                    <a:pt x="0" y="112435"/>
                    <a:pt x="0" y="112435"/>
                    <a:pt x="0" y="112435"/>
                  </a:cubicBezTo>
                  <a:lnTo>
                    <a:pt x="0" y="112435"/>
                  </a:lnTo>
                  <a:lnTo>
                    <a:pt x="147456" y="283853"/>
                  </a:lnTo>
                  <a:cubicBezTo>
                    <a:pt x="147456" y="283853"/>
                    <a:pt x="103219" y="517940"/>
                    <a:pt x="158515" y="549274"/>
                  </a:cubicBezTo>
                  <a:cubicBezTo>
                    <a:pt x="245146" y="613787"/>
                    <a:pt x="796264" y="1008232"/>
                    <a:pt x="1539075" y="1008232"/>
                  </a:cubicBezTo>
                  <a:cubicBezTo>
                    <a:pt x="1612803" y="1008232"/>
                    <a:pt x="1677315" y="683828"/>
                    <a:pt x="1677315" y="683828"/>
                  </a:cubicBezTo>
                  <a:lnTo>
                    <a:pt x="1605430" y="423937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5" name="任意多边形: 形状 8624">
              <a:extLst>
                <a:ext uri="{FF2B5EF4-FFF2-40B4-BE49-F238E27FC236}">
                  <a16:creationId xmlns:a16="http://schemas.microsoft.com/office/drawing/2014/main" xmlns="" id="{7C6098AF-F1D8-4FC5-A128-52146F71C083}"/>
                </a:ext>
              </a:extLst>
            </p:cNvPr>
            <p:cNvSpPr/>
            <p:nvPr/>
          </p:nvSpPr>
          <p:spPr>
            <a:xfrm>
              <a:off x="3212063" y="2861183"/>
              <a:ext cx="1437698" cy="571393"/>
            </a:xfrm>
            <a:custGeom>
              <a:avLst/>
              <a:gdLst>
                <a:gd name="connsiteX0" fmla="*/ 1298357 w 1437698"/>
                <a:gd name="connsiteY0" fmla="*/ 493978 h 571392"/>
                <a:gd name="connsiteX1" fmla="*/ 2585 w 1437698"/>
                <a:gd name="connsiteY1" fmla="*/ 0 h 571392"/>
                <a:gd name="connsiteX2" fmla="*/ 742 w 1437698"/>
                <a:gd name="connsiteY2" fmla="*/ 38707 h 571392"/>
                <a:gd name="connsiteX3" fmla="*/ 11801 w 1437698"/>
                <a:gd name="connsiteY3" fmla="*/ 127181 h 571392"/>
                <a:gd name="connsiteX4" fmla="*/ 1384987 w 1437698"/>
                <a:gd name="connsiteY4" fmla="*/ 587982 h 571392"/>
                <a:gd name="connsiteX5" fmla="*/ 1447656 w 1437698"/>
                <a:gd name="connsiteY5" fmla="*/ 488449 h 571392"/>
                <a:gd name="connsiteX6" fmla="*/ 1298357 w 1437698"/>
                <a:gd name="connsiteY6" fmla="*/ 493978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7698" h="571392">
                  <a:moveTo>
                    <a:pt x="1298357" y="493978"/>
                  </a:moveTo>
                  <a:cubicBezTo>
                    <a:pt x="649550" y="493978"/>
                    <a:pt x="140825" y="116122"/>
                    <a:pt x="2585" y="0"/>
                  </a:cubicBezTo>
                  <a:cubicBezTo>
                    <a:pt x="2585" y="11059"/>
                    <a:pt x="742" y="23962"/>
                    <a:pt x="742" y="38707"/>
                  </a:cubicBezTo>
                  <a:cubicBezTo>
                    <a:pt x="-2944" y="92160"/>
                    <a:pt x="8115" y="119808"/>
                    <a:pt x="11801" y="127181"/>
                  </a:cubicBezTo>
                  <a:cubicBezTo>
                    <a:pt x="67097" y="169575"/>
                    <a:pt x="623745" y="587982"/>
                    <a:pt x="1384987" y="587982"/>
                  </a:cubicBezTo>
                  <a:cubicBezTo>
                    <a:pt x="1416322" y="587982"/>
                    <a:pt x="1438440" y="532685"/>
                    <a:pt x="1447656" y="488449"/>
                  </a:cubicBezTo>
                  <a:cubicBezTo>
                    <a:pt x="1397890" y="492135"/>
                    <a:pt x="1348123" y="493978"/>
                    <a:pt x="1298357" y="49397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6" name="任意多边形: 形状 8625">
              <a:extLst>
                <a:ext uri="{FF2B5EF4-FFF2-40B4-BE49-F238E27FC236}">
                  <a16:creationId xmlns:a16="http://schemas.microsoft.com/office/drawing/2014/main" xmlns="" id="{AAFDD424-94A7-4B2D-8678-131734F5A112}"/>
                </a:ext>
              </a:extLst>
            </p:cNvPr>
            <p:cNvSpPr/>
            <p:nvPr/>
          </p:nvSpPr>
          <p:spPr>
            <a:xfrm>
              <a:off x="3188396" y="2813260"/>
              <a:ext cx="1492994" cy="645121"/>
            </a:xfrm>
            <a:custGeom>
              <a:avLst/>
              <a:gdLst>
                <a:gd name="connsiteX0" fmla="*/ 1322025 w 1492994"/>
                <a:gd name="connsiteY0" fmla="*/ 517940 h 645120"/>
                <a:gd name="connsiteX1" fmla="*/ 7821 w 1492994"/>
                <a:gd name="connsiteY1" fmla="*/ 0 h 645120"/>
                <a:gd name="connsiteX2" fmla="*/ 448 w 1492994"/>
                <a:gd name="connsiteY2" fmla="*/ 84787 h 645120"/>
                <a:gd name="connsiteX3" fmla="*/ 17037 w 1492994"/>
                <a:gd name="connsiteY3" fmla="*/ 189850 h 645120"/>
                <a:gd name="connsiteX4" fmla="*/ 1408655 w 1492994"/>
                <a:gd name="connsiteY4" fmla="*/ 658023 h 645120"/>
                <a:gd name="connsiteX5" fmla="*/ 1500815 w 1492994"/>
                <a:gd name="connsiteY5" fmla="*/ 508724 h 645120"/>
                <a:gd name="connsiteX6" fmla="*/ 1322025 w 1492994"/>
                <a:gd name="connsiteY6" fmla="*/ 517940 h 645120"/>
                <a:gd name="connsiteX7" fmla="*/ 1408655 w 1492994"/>
                <a:gd name="connsiteY7" fmla="*/ 634062 h 645120"/>
                <a:gd name="connsiteX8" fmla="*/ 35469 w 1492994"/>
                <a:gd name="connsiteY8" fmla="*/ 173261 h 645120"/>
                <a:gd name="connsiteX9" fmla="*/ 24410 w 1492994"/>
                <a:gd name="connsiteY9" fmla="*/ 84787 h 645120"/>
                <a:gd name="connsiteX10" fmla="*/ 26253 w 1492994"/>
                <a:gd name="connsiteY10" fmla="*/ 46080 h 645120"/>
                <a:gd name="connsiteX11" fmla="*/ 1322025 w 1492994"/>
                <a:gd name="connsiteY11" fmla="*/ 540058 h 645120"/>
                <a:gd name="connsiteX12" fmla="*/ 1473167 w 1492994"/>
                <a:gd name="connsiteY12" fmla="*/ 532686 h 645120"/>
                <a:gd name="connsiteX13" fmla="*/ 1408655 w 1492994"/>
                <a:gd name="connsiteY13" fmla="*/ 634062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994" h="645120">
                  <a:moveTo>
                    <a:pt x="1322025" y="517940"/>
                  </a:moveTo>
                  <a:cubicBezTo>
                    <a:pt x="566311" y="517940"/>
                    <a:pt x="13350" y="5530"/>
                    <a:pt x="7821" y="0"/>
                  </a:cubicBezTo>
                  <a:cubicBezTo>
                    <a:pt x="7821" y="0"/>
                    <a:pt x="2291" y="31335"/>
                    <a:pt x="448" y="84787"/>
                  </a:cubicBezTo>
                  <a:cubicBezTo>
                    <a:pt x="-3238" y="160359"/>
                    <a:pt x="17037" y="189850"/>
                    <a:pt x="17037" y="189850"/>
                  </a:cubicBezTo>
                  <a:cubicBezTo>
                    <a:pt x="42842" y="210125"/>
                    <a:pt x="616078" y="658023"/>
                    <a:pt x="1408655" y="658023"/>
                  </a:cubicBezTo>
                  <a:cubicBezTo>
                    <a:pt x="1482383" y="658023"/>
                    <a:pt x="1500815" y="508724"/>
                    <a:pt x="1500815" y="508724"/>
                  </a:cubicBezTo>
                  <a:cubicBezTo>
                    <a:pt x="1439990" y="514254"/>
                    <a:pt x="1379164" y="517940"/>
                    <a:pt x="1322025" y="517940"/>
                  </a:cubicBezTo>
                  <a:close/>
                  <a:moveTo>
                    <a:pt x="1408655" y="634062"/>
                  </a:moveTo>
                  <a:cubicBezTo>
                    <a:pt x="647412" y="634062"/>
                    <a:pt x="88922" y="215655"/>
                    <a:pt x="35469" y="173261"/>
                  </a:cubicBezTo>
                  <a:cubicBezTo>
                    <a:pt x="31782" y="165888"/>
                    <a:pt x="20723" y="138240"/>
                    <a:pt x="24410" y="84787"/>
                  </a:cubicBezTo>
                  <a:cubicBezTo>
                    <a:pt x="24410" y="70042"/>
                    <a:pt x="24410" y="57139"/>
                    <a:pt x="26253" y="46080"/>
                  </a:cubicBezTo>
                  <a:cubicBezTo>
                    <a:pt x="166336" y="162202"/>
                    <a:pt x="673217" y="540058"/>
                    <a:pt x="1322025" y="540058"/>
                  </a:cubicBezTo>
                  <a:cubicBezTo>
                    <a:pt x="1371791" y="540058"/>
                    <a:pt x="1423401" y="538215"/>
                    <a:pt x="1473167" y="532686"/>
                  </a:cubicBezTo>
                  <a:cubicBezTo>
                    <a:pt x="1462108" y="578766"/>
                    <a:pt x="1439990" y="634062"/>
                    <a:pt x="1408655" y="634062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7" name="任意多边形: 形状 8626">
              <a:extLst>
                <a:ext uri="{FF2B5EF4-FFF2-40B4-BE49-F238E27FC236}">
                  <a16:creationId xmlns:a16="http://schemas.microsoft.com/office/drawing/2014/main" xmlns="" id="{21455E57-00BD-49D8-9F59-334CF8881D77}"/>
                </a:ext>
              </a:extLst>
            </p:cNvPr>
            <p:cNvSpPr/>
            <p:nvPr/>
          </p:nvSpPr>
          <p:spPr>
            <a:xfrm>
              <a:off x="4626542" y="2971775"/>
              <a:ext cx="165888" cy="294912"/>
            </a:xfrm>
            <a:custGeom>
              <a:avLst/>
              <a:gdLst>
                <a:gd name="connsiteX0" fmla="*/ 64512 w 165888"/>
                <a:gd name="connsiteY0" fmla="*/ 296755 h 294912"/>
                <a:gd name="connsiteX1" fmla="*/ 0 w 165888"/>
                <a:gd name="connsiteY1" fmla="*/ 267264 h 294912"/>
                <a:gd name="connsiteX2" fmla="*/ 110592 w 165888"/>
                <a:gd name="connsiteY2" fmla="*/ 0 h 294912"/>
                <a:gd name="connsiteX3" fmla="*/ 180634 w 165888"/>
                <a:gd name="connsiteY3" fmla="*/ 11059 h 294912"/>
                <a:gd name="connsiteX4" fmla="*/ 64512 w 165888"/>
                <a:gd name="connsiteY4" fmla="*/ 296755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64512" y="296755"/>
                  </a:moveTo>
                  <a:lnTo>
                    <a:pt x="0" y="267264"/>
                  </a:lnTo>
                  <a:cubicBezTo>
                    <a:pt x="51610" y="154829"/>
                    <a:pt x="106906" y="23962"/>
                    <a:pt x="110592" y="0"/>
                  </a:cubicBezTo>
                  <a:lnTo>
                    <a:pt x="180634" y="11059"/>
                  </a:lnTo>
                  <a:cubicBezTo>
                    <a:pt x="173261" y="55296"/>
                    <a:pt x="82944" y="256205"/>
                    <a:pt x="64512" y="29675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8" name="任意多边形: 形状 8627">
              <a:extLst>
                <a:ext uri="{FF2B5EF4-FFF2-40B4-BE49-F238E27FC236}">
                  <a16:creationId xmlns:a16="http://schemas.microsoft.com/office/drawing/2014/main" xmlns="" id="{6CB65F6A-05ED-4B50-A38B-1B2E428D04CB}"/>
                </a:ext>
              </a:extLst>
            </p:cNvPr>
            <p:cNvSpPr/>
            <p:nvPr/>
          </p:nvSpPr>
          <p:spPr>
            <a:xfrm>
              <a:off x="4484616" y="2940441"/>
              <a:ext cx="202752" cy="313344"/>
            </a:xfrm>
            <a:custGeom>
              <a:avLst/>
              <a:gdLst>
                <a:gd name="connsiteX0" fmla="*/ 57139 w 202752"/>
                <a:gd name="connsiteY0" fmla="*/ 320717 h 313344"/>
                <a:gd name="connsiteX1" fmla="*/ 0 w 202752"/>
                <a:gd name="connsiteY1" fmla="*/ 278323 h 313344"/>
                <a:gd name="connsiteX2" fmla="*/ 136397 w 202752"/>
                <a:gd name="connsiteY2" fmla="*/ 0 h 313344"/>
                <a:gd name="connsiteX3" fmla="*/ 208282 w 202752"/>
                <a:gd name="connsiteY3" fmla="*/ 5529 h 313344"/>
                <a:gd name="connsiteX4" fmla="*/ 57139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57139" y="320717"/>
                  </a:moveTo>
                  <a:lnTo>
                    <a:pt x="0" y="278323"/>
                  </a:lnTo>
                  <a:cubicBezTo>
                    <a:pt x="35021" y="232243"/>
                    <a:pt x="127181" y="90317"/>
                    <a:pt x="136397" y="0"/>
                  </a:cubicBezTo>
                  <a:lnTo>
                    <a:pt x="208282" y="5529"/>
                  </a:lnTo>
                  <a:cubicBezTo>
                    <a:pt x="195380" y="134554"/>
                    <a:pt x="62669" y="313344"/>
                    <a:pt x="57139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9" name="任意多边形: 形状 8628">
              <a:extLst>
                <a:ext uri="{FF2B5EF4-FFF2-40B4-BE49-F238E27FC236}">
                  <a16:creationId xmlns:a16="http://schemas.microsoft.com/office/drawing/2014/main" xmlns="" id="{1256CD34-3DAE-49FF-8CB4-017972D80AAC}"/>
                </a:ext>
              </a:extLst>
            </p:cNvPr>
            <p:cNvSpPr/>
            <p:nvPr/>
          </p:nvSpPr>
          <p:spPr>
            <a:xfrm>
              <a:off x="4327943" y="3001266"/>
              <a:ext cx="184320" cy="239616"/>
            </a:xfrm>
            <a:custGeom>
              <a:avLst/>
              <a:gdLst>
                <a:gd name="connsiteX0" fmla="*/ 57139 w 184320"/>
                <a:gd name="connsiteY0" fmla="*/ 248832 h 239616"/>
                <a:gd name="connsiteX1" fmla="*/ 0 w 184320"/>
                <a:gd name="connsiteY1" fmla="*/ 204596 h 239616"/>
                <a:gd name="connsiteX2" fmla="*/ 125338 w 184320"/>
                <a:gd name="connsiteY2" fmla="*/ 0 h 239616"/>
                <a:gd name="connsiteX3" fmla="*/ 197223 w 184320"/>
                <a:gd name="connsiteY3" fmla="*/ 0 h 239616"/>
                <a:gd name="connsiteX4" fmla="*/ 57139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57139" y="248832"/>
                  </a:moveTo>
                  <a:lnTo>
                    <a:pt x="0" y="204596"/>
                  </a:lnTo>
                  <a:cubicBezTo>
                    <a:pt x="68199" y="117965"/>
                    <a:pt x="125338" y="23962"/>
                    <a:pt x="125338" y="0"/>
                  </a:cubicBezTo>
                  <a:lnTo>
                    <a:pt x="197223" y="0"/>
                  </a:lnTo>
                  <a:cubicBezTo>
                    <a:pt x="197223" y="62669"/>
                    <a:pt x="90317" y="206439"/>
                    <a:pt x="57139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0" name="任意多边形: 形状 8629">
              <a:extLst>
                <a:ext uri="{FF2B5EF4-FFF2-40B4-BE49-F238E27FC236}">
                  <a16:creationId xmlns:a16="http://schemas.microsoft.com/office/drawing/2014/main" xmlns="" id="{B9864968-ABA3-4D53-A063-D638F8ACC8EF}"/>
                </a:ext>
              </a:extLst>
            </p:cNvPr>
            <p:cNvSpPr/>
            <p:nvPr/>
          </p:nvSpPr>
          <p:spPr>
            <a:xfrm>
              <a:off x="4158369" y="3001266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9808"/>
                    <a:pt x="53453" y="230400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1" name="任意多边形: 形状 8630">
              <a:extLst>
                <a:ext uri="{FF2B5EF4-FFF2-40B4-BE49-F238E27FC236}">
                  <a16:creationId xmlns:a16="http://schemas.microsoft.com/office/drawing/2014/main" xmlns="" id="{A221F04C-2AA0-4864-919E-C0E6A7A3609D}"/>
                </a:ext>
              </a:extLst>
            </p:cNvPr>
            <p:cNvSpPr/>
            <p:nvPr/>
          </p:nvSpPr>
          <p:spPr>
            <a:xfrm>
              <a:off x="4007226" y="2973618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3261" y="119808"/>
                    <a:pt x="53453" y="228557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2" name="任意多边形: 形状 8631">
              <a:extLst>
                <a:ext uri="{FF2B5EF4-FFF2-40B4-BE49-F238E27FC236}">
                  <a16:creationId xmlns:a16="http://schemas.microsoft.com/office/drawing/2014/main" xmlns="" id="{DDAA1FBA-C726-4EF2-90A0-E1B48A48BF97}"/>
                </a:ext>
              </a:extLst>
            </p:cNvPr>
            <p:cNvSpPr/>
            <p:nvPr/>
          </p:nvSpPr>
          <p:spPr>
            <a:xfrm>
              <a:off x="3861613" y="2903577"/>
              <a:ext cx="202752" cy="239616"/>
            </a:xfrm>
            <a:custGeom>
              <a:avLst/>
              <a:gdLst>
                <a:gd name="connsiteX0" fmla="*/ 47923 w 202752"/>
                <a:gd name="connsiteY0" fmla="*/ 239616 h 239616"/>
                <a:gd name="connsiteX1" fmla="*/ 0 w 202752"/>
                <a:gd name="connsiteY1" fmla="*/ 186163 h 239616"/>
                <a:gd name="connsiteX2" fmla="*/ 25805 w 202752"/>
                <a:gd name="connsiteY2" fmla="*/ 162202 h 239616"/>
                <a:gd name="connsiteX3" fmla="*/ 140083 w 202752"/>
                <a:gd name="connsiteY3" fmla="*/ 35021 h 239616"/>
                <a:gd name="connsiteX4" fmla="*/ 145613 w 202752"/>
                <a:gd name="connsiteY4" fmla="*/ 0 h 239616"/>
                <a:gd name="connsiteX5" fmla="*/ 215655 w 202752"/>
                <a:gd name="connsiteY5" fmla="*/ 12902 h 239616"/>
                <a:gd name="connsiteX6" fmla="*/ 210125 w 202752"/>
                <a:gd name="connsiteY6" fmla="*/ 47923 h 239616"/>
                <a:gd name="connsiteX7" fmla="*/ 73728 w 202752"/>
                <a:gd name="connsiteY7" fmla="*/ 215655 h 239616"/>
                <a:gd name="connsiteX8" fmla="*/ 47923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47923" y="239616"/>
                  </a:moveTo>
                  <a:lnTo>
                    <a:pt x="0" y="186163"/>
                  </a:lnTo>
                  <a:lnTo>
                    <a:pt x="25805" y="162202"/>
                  </a:lnTo>
                  <a:cubicBezTo>
                    <a:pt x="81101" y="112435"/>
                    <a:pt x="134554" y="51609"/>
                    <a:pt x="140083" y="35021"/>
                  </a:cubicBezTo>
                  <a:lnTo>
                    <a:pt x="145613" y="0"/>
                  </a:lnTo>
                  <a:lnTo>
                    <a:pt x="215655" y="12902"/>
                  </a:lnTo>
                  <a:lnTo>
                    <a:pt x="210125" y="47923"/>
                  </a:lnTo>
                  <a:cubicBezTo>
                    <a:pt x="202752" y="92160"/>
                    <a:pt x="121651" y="171418"/>
                    <a:pt x="73728" y="215655"/>
                  </a:cubicBezTo>
                  <a:lnTo>
                    <a:pt x="47923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3" name="任意多边形: 形状 8632">
              <a:extLst>
                <a:ext uri="{FF2B5EF4-FFF2-40B4-BE49-F238E27FC236}">
                  <a16:creationId xmlns:a16="http://schemas.microsoft.com/office/drawing/2014/main" xmlns="" id="{E06640DF-4300-46D6-8278-6E672379735A}"/>
                </a:ext>
              </a:extLst>
            </p:cNvPr>
            <p:cNvSpPr/>
            <p:nvPr/>
          </p:nvSpPr>
          <p:spPr>
            <a:xfrm>
              <a:off x="3697568" y="2886988"/>
              <a:ext cx="165888" cy="184320"/>
            </a:xfrm>
            <a:custGeom>
              <a:avLst/>
              <a:gdLst>
                <a:gd name="connsiteX0" fmla="*/ 27648 w 165888"/>
                <a:gd name="connsiteY0" fmla="*/ 195380 h 184320"/>
                <a:gd name="connsiteX1" fmla="*/ 0 w 165888"/>
                <a:gd name="connsiteY1" fmla="*/ 147456 h 184320"/>
                <a:gd name="connsiteX2" fmla="*/ 27648 w 165888"/>
                <a:gd name="connsiteY2" fmla="*/ 130867 h 184320"/>
                <a:gd name="connsiteX3" fmla="*/ 101376 w 165888"/>
                <a:gd name="connsiteY3" fmla="*/ 35021 h 184320"/>
                <a:gd name="connsiteX4" fmla="*/ 110592 w 165888"/>
                <a:gd name="connsiteY4" fmla="*/ 0 h 184320"/>
                <a:gd name="connsiteX5" fmla="*/ 178791 w 165888"/>
                <a:gd name="connsiteY5" fmla="*/ 20275 h 184320"/>
                <a:gd name="connsiteX6" fmla="*/ 169575 w 165888"/>
                <a:gd name="connsiteY6" fmla="*/ 55296 h 184320"/>
                <a:gd name="connsiteX7" fmla="*/ 66355 w 165888"/>
                <a:gd name="connsiteY7" fmla="*/ 195380 h 184320"/>
                <a:gd name="connsiteX8" fmla="*/ 27648 w 165888"/>
                <a:gd name="connsiteY8" fmla="*/ 195380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27648" y="195380"/>
                  </a:moveTo>
                  <a:lnTo>
                    <a:pt x="0" y="147456"/>
                  </a:lnTo>
                  <a:lnTo>
                    <a:pt x="27648" y="130867"/>
                  </a:lnTo>
                  <a:cubicBezTo>
                    <a:pt x="29491" y="130867"/>
                    <a:pt x="86630" y="88474"/>
                    <a:pt x="101376" y="35021"/>
                  </a:cubicBezTo>
                  <a:lnTo>
                    <a:pt x="110592" y="0"/>
                  </a:lnTo>
                  <a:lnTo>
                    <a:pt x="178791" y="20275"/>
                  </a:lnTo>
                  <a:lnTo>
                    <a:pt x="169575" y="55296"/>
                  </a:lnTo>
                  <a:cubicBezTo>
                    <a:pt x="143770" y="143770"/>
                    <a:pt x="70042" y="193536"/>
                    <a:pt x="66355" y="195380"/>
                  </a:cubicBezTo>
                  <a:lnTo>
                    <a:pt x="27648" y="19538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4" name="任意多边形: 形状 8633">
              <a:extLst>
                <a:ext uri="{FF2B5EF4-FFF2-40B4-BE49-F238E27FC236}">
                  <a16:creationId xmlns:a16="http://schemas.microsoft.com/office/drawing/2014/main" xmlns="" id="{D48925B3-B29C-422E-8D4A-8830F7C377F4}"/>
                </a:ext>
              </a:extLst>
            </p:cNvPr>
            <p:cNvSpPr/>
            <p:nvPr/>
          </p:nvSpPr>
          <p:spPr>
            <a:xfrm>
              <a:off x="3533523" y="2831692"/>
              <a:ext cx="129024" cy="129024"/>
            </a:xfrm>
            <a:custGeom>
              <a:avLst/>
              <a:gdLst>
                <a:gd name="connsiteX0" fmla="*/ 46080 w 129024"/>
                <a:gd name="connsiteY0" fmla="*/ 143770 h 129024"/>
                <a:gd name="connsiteX1" fmla="*/ 0 w 129024"/>
                <a:gd name="connsiteY1" fmla="*/ 88474 h 129024"/>
                <a:gd name="connsiteX2" fmla="*/ 81101 w 129024"/>
                <a:gd name="connsiteY2" fmla="*/ 0 h 129024"/>
                <a:gd name="connsiteX3" fmla="*/ 145613 w 129024"/>
                <a:gd name="connsiteY3" fmla="*/ 31335 h 129024"/>
                <a:gd name="connsiteX4" fmla="*/ 46080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46080" y="143770"/>
                  </a:moveTo>
                  <a:lnTo>
                    <a:pt x="0" y="88474"/>
                  </a:lnTo>
                  <a:cubicBezTo>
                    <a:pt x="23962" y="68198"/>
                    <a:pt x="68199" y="25805"/>
                    <a:pt x="81101" y="0"/>
                  </a:cubicBezTo>
                  <a:lnTo>
                    <a:pt x="145613" y="31335"/>
                  </a:lnTo>
                  <a:cubicBezTo>
                    <a:pt x="121651" y="79258"/>
                    <a:pt x="53453" y="138240"/>
                    <a:pt x="46080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5" name="任意多边形: 形状 8634">
              <a:extLst>
                <a:ext uri="{FF2B5EF4-FFF2-40B4-BE49-F238E27FC236}">
                  <a16:creationId xmlns:a16="http://schemas.microsoft.com/office/drawing/2014/main" xmlns="" id="{6D169148-491A-466D-9FA3-0324CEA0B1E1}"/>
                </a:ext>
              </a:extLst>
            </p:cNvPr>
            <p:cNvSpPr/>
            <p:nvPr/>
          </p:nvSpPr>
          <p:spPr>
            <a:xfrm>
              <a:off x="3261995" y="2792675"/>
              <a:ext cx="92160" cy="73728"/>
            </a:xfrm>
            <a:custGeom>
              <a:avLst/>
              <a:gdLst>
                <a:gd name="connsiteX0" fmla="*/ 37441 w 92160"/>
                <a:gd name="connsiteY0" fmla="*/ 72195 h 73728"/>
                <a:gd name="connsiteX1" fmla="*/ 105639 w 92160"/>
                <a:gd name="connsiteY1" fmla="*/ 50076 h 73728"/>
                <a:gd name="connsiteX2" fmla="*/ 2420 w 92160"/>
                <a:gd name="connsiteY2" fmla="*/ 5839 h 73728"/>
                <a:gd name="connsiteX3" fmla="*/ 37441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7441" y="72195"/>
                  </a:moveTo>
                  <a:cubicBezTo>
                    <a:pt x="54030" y="79567"/>
                    <a:pt x="107483" y="68508"/>
                    <a:pt x="105639" y="50076"/>
                  </a:cubicBezTo>
                  <a:cubicBezTo>
                    <a:pt x="103796" y="22428"/>
                    <a:pt x="20852" y="-14436"/>
                    <a:pt x="2420" y="5839"/>
                  </a:cubicBezTo>
                  <a:cubicBezTo>
                    <a:pt x="-8639" y="20585"/>
                    <a:pt x="20852" y="64822"/>
                    <a:pt x="37441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6" name="任意多边形: 形状 8635">
              <a:extLst>
                <a:ext uri="{FF2B5EF4-FFF2-40B4-BE49-F238E27FC236}">
                  <a16:creationId xmlns:a16="http://schemas.microsoft.com/office/drawing/2014/main" xmlns="" id="{A011F77F-2E5A-41C1-8D55-814A705E015F}"/>
                </a:ext>
              </a:extLst>
            </p:cNvPr>
            <p:cNvSpPr/>
            <p:nvPr/>
          </p:nvSpPr>
          <p:spPr>
            <a:xfrm>
              <a:off x="3281435" y="2797101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4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7" name="任意多边形: 形状 8636">
              <a:extLst>
                <a:ext uri="{FF2B5EF4-FFF2-40B4-BE49-F238E27FC236}">
                  <a16:creationId xmlns:a16="http://schemas.microsoft.com/office/drawing/2014/main" xmlns="" id="{66B6938C-15F9-4B49-96A0-904DCB42675F}"/>
                </a:ext>
              </a:extLst>
            </p:cNvPr>
            <p:cNvSpPr/>
            <p:nvPr/>
          </p:nvSpPr>
          <p:spPr>
            <a:xfrm>
              <a:off x="3318299" y="2813690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3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8" name="任意多边形: 形状 8637">
              <a:extLst>
                <a:ext uri="{FF2B5EF4-FFF2-40B4-BE49-F238E27FC236}">
                  <a16:creationId xmlns:a16="http://schemas.microsoft.com/office/drawing/2014/main" xmlns="" id="{FCCF67E9-646C-4D0B-BCA1-08311B73BE7F}"/>
                </a:ext>
              </a:extLst>
            </p:cNvPr>
            <p:cNvSpPr/>
            <p:nvPr/>
          </p:nvSpPr>
          <p:spPr>
            <a:xfrm>
              <a:off x="3288807" y="2833932"/>
              <a:ext cx="18432" cy="18432"/>
            </a:xfrm>
            <a:custGeom>
              <a:avLst/>
              <a:gdLst>
                <a:gd name="connsiteX0" fmla="*/ 32747 w 18432"/>
                <a:gd name="connsiteY0" fmla="*/ 21721 h 18432"/>
                <a:gd name="connsiteX1" fmla="*/ 10629 w 18432"/>
                <a:gd name="connsiteY1" fmla="*/ 29094 h 18432"/>
                <a:gd name="connsiteX2" fmla="*/ 1413 w 18432"/>
                <a:gd name="connsiteY2" fmla="*/ 8819 h 18432"/>
                <a:gd name="connsiteX3" fmla="*/ 23531 w 18432"/>
                <a:gd name="connsiteY3" fmla="*/ 1446 h 18432"/>
                <a:gd name="connsiteX4" fmla="*/ 32747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1721"/>
                  </a:moveTo>
                  <a:cubicBezTo>
                    <a:pt x="29061" y="29094"/>
                    <a:pt x="19845" y="32781"/>
                    <a:pt x="10629" y="29094"/>
                  </a:cubicBezTo>
                  <a:cubicBezTo>
                    <a:pt x="1413" y="25408"/>
                    <a:pt x="-2274" y="16192"/>
                    <a:pt x="1413" y="8819"/>
                  </a:cubicBezTo>
                  <a:cubicBezTo>
                    <a:pt x="5099" y="1446"/>
                    <a:pt x="14315" y="-2240"/>
                    <a:pt x="23531" y="1446"/>
                  </a:cubicBezTo>
                  <a:cubicBezTo>
                    <a:pt x="32747" y="5133"/>
                    <a:pt x="36434" y="12505"/>
                    <a:pt x="32747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9" name="任意多边形: 形状 8638">
              <a:extLst>
                <a:ext uri="{FF2B5EF4-FFF2-40B4-BE49-F238E27FC236}">
                  <a16:creationId xmlns:a16="http://schemas.microsoft.com/office/drawing/2014/main" xmlns="" id="{70ACB63E-8208-43DA-BA08-5FF688189757}"/>
                </a:ext>
              </a:extLst>
            </p:cNvPr>
            <p:cNvSpPr/>
            <p:nvPr/>
          </p:nvSpPr>
          <p:spPr>
            <a:xfrm>
              <a:off x="3370175" y="2812127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4"/>
                    <a:pt x="89620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0" name="任意多边形: 形状 8639">
              <a:extLst>
                <a:ext uri="{FF2B5EF4-FFF2-40B4-BE49-F238E27FC236}">
                  <a16:creationId xmlns:a16="http://schemas.microsoft.com/office/drawing/2014/main" xmlns="" id="{535EDCAD-F4FD-46BF-947A-8464F2E0D9A0}"/>
                </a:ext>
              </a:extLst>
            </p:cNvPr>
            <p:cNvSpPr/>
            <p:nvPr/>
          </p:nvSpPr>
          <p:spPr>
            <a:xfrm>
              <a:off x="3386464" y="281550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1" name="任意多边形: 形状 8640">
              <a:extLst>
                <a:ext uri="{FF2B5EF4-FFF2-40B4-BE49-F238E27FC236}">
                  <a16:creationId xmlns:a16="http://schemas.microsoft.com/office/drawing/2014/main" xmlns="" id="{E7F1ACAF-5C82-4010-9BE5-FE4685CFCD7C}"/>
                </a:ext>
              </a:extLst>
            </p:cNvPr>
            <p:cNvSpPr/>
            <p:nvPr/>
          </p:nvSpPr>
          <p:spPr>
            <a:xfrm>
              <a:off x="3417798" y="283208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2" name="任意多边形: 形状 8641">
              <a:extLst>
                <a:ext uri="{FF2B5EF4-FFF2-40B4-BE49-F238E27FC236}">
                  <a16:creationId xmlns:a16="http://schemas.microsoft.com/office/drawing/2014/main" xmlns="" id="{D64BE537-6718-4FB3-AC5A-8E23C7C2E1C4}"/>
                </a:ext>
              </a:extLst>
            </p:cNvPr>
            <p:cNvSpPr/>
            <p:nvPr/>
          </p:nvSpPr>
          <p:spPr>
            <a:xfrm>
              <a:off x="3391993" y="284864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3" name="任意多边形: 形状 8642">
              <a:extLst>
                <a:ext uri="{FF2B5EF4-FFF2-40B4-BE49-F238E27FC236}">
                  <a16:creationId xmlns:a16="http://schemas.microsoft.com/office/drawing/2014/main" xmlns="" id="{229FF21A-B1D9-427E-A414-24D6FCCC03D0}"/>
                </a:ext>
              </a:extLst>
            </p:cNvPr>
            <p:cNvSpPr/>
            <p:nvPr/>
          </p:nvSpPr>
          <p:spPr>
            <a:xfrm>
              <a:off x="3693881" y="3027782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4" name="任意多边形: 形状 8643">
              <a:extLst>
                <a:ext uri="{FF2B5EF4-FFF2-40B4-BE49-F238E27FC236}">
                  <a16:creationId xmlns:a16="http://schemas.microsoft.com/office/drawing/2014/main" xmlns="" id="{5FC128D3-B55E-486A-969B-E6226245EC55}"/>
                </a:ext>
              </a:extLst>
            </p:cNvPr>
            <p:cNvSpPr/>
            <p:nvPr/>
          </p:nvSpPr>
          <p:spPr>
            <a:xfrm>
              <a:off x="3709024" y="3032998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5" name="任意多边形: 形状 8644">
              <a:extLst>
                <a:ext uri="{FF2B5EF4-FFF2-40B4-BE49-F238E27FC236}">
                  <a16:creationId xmlns:a16="http://schemas.microsoft.com/office/drawing/2014/main" xmlns="" id="{D080DA39-61F0-494F-B574-8029D6614281}"/>
                </a:ext>
              </a:extLst>
            </p:cNvPr>
            <p:cNvSpPr/>
            <p:nvPr/>
          </p:nvSpPr>
          <p:spPr>
            <a:xfrm>
              <a:off x="3740359" y="3047743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6" name="任意多边形: 形状 8645">
              <a:extLst>
                <a:ext uri="{FF2B5EF4-FFF2-40B4-BE49-F238E27FC236}">
                  <a16:creationId xmlns:a16="http://schemas.microsoft.com/office/drawing/2014/main" xmlns="" id="{B7A07E0E-4614-4DFB-8EBD-99C978074DA1}"/>
                </a:ext>
              </a:extLst>
            </p:cNvPr>
            <p:cNvSpPr/>
            <p:nvPr/>
          </p:nvSpPr>
          <p:spPr>
            <a:xfrm>
              <a:off x="3716397" y="3064294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4387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7" name="任意多边形: 形状 8646">
              <a:extLst>
                <a:ext uri="{FF2B5EF4-FFF2-40B4-BE49-F238E27FC236}">
                  <a16:creationId xmlns:a16="http://schemas.microsoft.com/office/drawing/2014/main" xmlns="" id="{FCFD7F19-4C49-4955-8321-1B135D7AE16E}"/>
                </a:ext>
              </a:extLst>
            </p:cNvPr>
            <p:cNvSpPr/>
            <p:nvPr/>
          </p:nvSpPr>
          <p:spPr>
            <a:xfrm>
              <a:off x="3842035" y="3092294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4"/>
                    <a:pt x="89619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8" name="任意多边形: 形状 8647">
              <a:extLst>
                <a:ext uri="{FF2B5EF4-FFF2-40B4-BE49-F238E27FC236}">
                  <a16:creationId xmlns:a16="http://schemas.microsoft.com/office/drawing/2014/main" xmlns="" id="{850C6DFF-5F38-4CC0-AECD-489C1738B116}"/>
                </a:ext>
              </a:extLst>
            </p:cNvPr>
            <p:cNvSpPr/>
            <p:nvPr/>
          </p:nvSpPr>
          <p:spPr>
            <a:xfrm>
              <a:off x="3856480" y="3095667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9" name="任意多边形: 形状 8648">
              <a:extLst>
                <a:ext uri="{FF2B5EF4-FFF2-40B4-BE49-F238E27FC236}">
                  <a16:creationId xmlns:a16="http://schemas.microsoft.com/office/drawing/2014/main" xmlns="" id="{B5281D6D-7258-466B-9BFE-76039FFBC8E2}"/>
                </a:ext>
              </a:extLst>
            </p:cNvPr>
            <p:cNvSpPr/>
            <p:nvPr/>
          </p:nvSpPr>
          <p:spPr>
            <a:xfrm>
              <a:off x="3889658" y="3112255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0" name="任意多边形: 形状 8649">
              <a:extLst>
                <a:ext uri="{FF2B5EF4-FFF2-40B4-BE49-F238E27FC236}">
                  <a16:creationId xmlns:a16="http://schemas.microsoft.com/office/drawing/2014/main" xmlns="" id="{571E7CB8-A53E-44F4-8775-2B9D564E0E73}"/>
                </a:ext>
              </a:extLst>
            </p:cNvPr>
            <p:cNvSpPr/>
            <p:nvPr/>
          </p:nvSpPr>
          <p:spPr>
            <a:xfrm>
              <a:off x="3863853" y="3128806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1" name="任意多边形: 形状 8650">
              <a:extLst>
                <a:ext uri="{FF2B5EF4-FFF2-40B4-BE49-F238E27FC236}">
                  <a16:creationId xmlns:a16="http://schemas.microsoft.com/office/drawing/2014/main" xmlns="" id="{976D485F-73CA-4EF4-84D3-90ECEDF10149}"/>
                </a:ext>
              </a:extLst>
            </p:cNvPr>
            <p:cNvSpPr/>
            <p:nvPr/>
          </p:nvSpPr>
          <p:spPr>
            <a:xfrm>
              <a:off x="4000703" y="3142060"/>
              <a:ext cx="73728" cy="55296"/>
            </a:xfrm>
            <a:custGeom>
              <a:avLst/>
              <a:gdLst>
                <a:gd name="connsiteX0" fmla="*/ 28642 w 73728"/>
                <a:gd name="connsiteY0" fmla="*/ 63802 h 55296"/>
                <a:gd name="connsiteX1" fmla="*/ 91311 w 73728"/>
                <a:gd name="connsiteY1" fmla="*/ 49056 h 55296"/>
                <a:gd name="connsiteX2" fmla="*/ 2837 w 73728"/>
                <a:gd name="connsiteY2" fmla="*/ 4819 h 55296"/>
                <a:gd name="connsiteX3" fmla="*/ 28642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642" y="63802"/>
                  </a:moveTo>
                  <a:cubicBezTo>
                    <a:pt x="43387" y="71174"/>
                    <a:pt x="89467" y="63802"/>
                    <a:pt x="91311" y="49056"/>
                  </a:cubicBezTo>
                  <a:cubicBezTo>
                    <a:pt x="91311" y="25094"/>
                    <a:pt x="21269" y="-13613"/>
                    <a:pt x="2837" y="4819"/>
                  </a:cubicBezTo>
                  <a:cubicBezTo>
                    <a:pt x="-8222" y="15878"/>
                    <a:pt x="15739" y="58272"/>
                    <a:pt x="28642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2" name="任意多边形: 形状 8651">
              <a:extLst>
                <a:ext uri="{FF2B5EF4-FFF2-40B4-BE49-F238E27FC236}">
                  <a16:creationId xmlns:a16="http://schemas.microsoft.com/office/drawing/2014/main" xmlns="" id="{094126CD-27F7-4398-B6B8-D875A008BED3}"/>
                </a:ext>
              </a:extLst>
            </p:cNvPr>
            <p:cNvSpPr/>
            <p:nvPr/>
          </p:nvSpPr>
          <p:spPr>
            <a:xfrm>
              <a:off x="4016839" y="3147276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3" name="任意多边形: 形状 8652">
              <a:extLst>
                <a:ext uri="{FF2B5EF4-FFF2-40B4-BE49-F238E27FC236}">
                  <a16:creationId xmlns:a16="http://schemas.microsoft.com/office/drawing/2014/main" xmlns="" id="{5A01CA79-613F-40AA-93DA-A08C7AA446AA}"/>
                </a:ext>
              </a:extLst>
            </p:cNvPr>
            <p:cNvSpPr/>
            <p:nvPr/>
          </p:nvSpPr>
          <p:spPr>
            <a:xfrm>
              <a:off x="4048173" y="316202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6976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4" name="任意多边形: 形状 8653">
              <a:extLst>
                <a:ext uri="{FF2B5EF4-FFF2-40B4-BE49-F238E27FC236}">
                  <a16:creationId xmlns:a16="http://schemas.microsoft.com/office/drawing/2014/main" xmlns="" id="{71B7CF80-9707-4FF7-9AD3-D79E26534537}"/>
                </a:ext>
              </a:extLst>
            </p:cNvPr>
            <p:cNvSpPr/>
            <p:nvPr/>
          </p:nvSpPr>
          <p:spPr>
            <a:xfrm>
              <a:off x="4022369" y="317857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7251" y="5170"/>
                    <a:pt x="30937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5" name="任意多边形: 形状 8654">
              <a:extLst>
                <a:ext uri="{FF2B5EF4-FFF2-40B4-BE49-F238E27FC236}">
                  <a16:creationId xmlns:a16="http://schemas.microsoft.com/office/drawing/2014/main" xmlns="" id="{BA29E027-195D-423D-A954-9D3098E37FBA}"/>
                </a:ext>
              </a:extLst>
            </p:cNvPr>
            <p:cNvSpPr/>
            <p:nvPr/>
          </p:nvSpPr>
          <p:spPr>
            <a:xfrm>
              <a:off x="4138791" y="3177081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6" name="任意多边形: 形状 8655">
              <a:extLst>
                <a:ext uri="{FF2B5EF4-FFF2-40B4-BE49-F238E27FC236}">
                  <a16:creationId xmlns:a16="http://schemas.microsoft.com/office/drawing/2014/main" xmlns="" id="{D6A51E04-48CC-4ED6-8BF0-5DDE0449357F}"/>
                </a:ext>
              </a:extLst>
            </p:cNvPr>
            <p:cNvSpPr/>
            <p:nvPr/>
          </p:nvSpPr>
          <p:spPr>
            <a:xfrm>
              <a:off x="4153236" y="3180454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7" name="任意多边形: 形状 8656">
              <a:extLst>
                <a:ext uri="{FF2B5EF4-FFF2-40B4-BE49-F238E27FC236}">
                  <a16:creationId xmlns:a16="http://schemas.microsoft.com/office/drawing/2014/main" xmlns="" id="{C6881002-1FFF-496F-9E5D-58633C49555A}"/>
                </a:ext>
              </a:extLst>
            </p:cNvPr>
            <p:cNvSpPr/>
            <p:nvPr/>
          </p:nvSpPr>
          <p:spPr>
            <a:xfrm>
              <a:off x="4186414" y="319704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8" name="任意多边形: 形状 8657">
              <a:extLst>
                <a:ext uri="{FF2B5EF4-FFF2-40B4-BE49-F238E27FC236}">
                  <a16:creationId xmlns:a16="http://schemas.microsoft.com/office/drawing/2014/main" xmlns="" id="{2A2B38C3-3D29-4550-B0D3-85316914481E}"/>
                </a:ext>
              </a:extLst>
            </p:cNvPr>
            <p:cNvSpPr/>
            <p:nvPr/>
          </p:nvSpPr>
          <p:spPr>
            <a:xfrm>
              <a:off x="4160609" y="3213594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9" name="任意多边形: 形状 8658">
              <a:extLst>
                <a:ext uri="{FF2B5EF4-FFF2-40B4-BE49-F238E27FC236}">
                  <a16:creationId xmlns:a16="http://schemas.microsoft.com/office/drawing/2014/main" xmlns="" id="{9DE9B7C0-25ED-41E4-B390-5FC4EC00CB5C}"/>
                </a:ext>
              </a:extLst>
            </p:cNvPr>
            <p:cNvSpPr/>
            <p:nvPr/>
          </p:nvSpPr>
          <p:spPr>
            <a:xfrm>
              <a:off x="4324257" y="3199199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5879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0" name="任意多边形: 形状 8659">
              <a:extLst>
                <a:ext uri="{FF2B5EF4-FFF2-40B4-BE49-F238E27FC236}">
                  <a16:creationId xmlns:a16="http://schemas.microsoft.com/office/drawing/2014/main" xmlns="" id="{26E9EAFF-8577-42E3-A552-93ED97114B08}"/>
                </a:ext>
              </a:extLst>
            </p:cNvPr>
            <p:cNvSpPr/>
            <p:nvPr/>
          </p:nvSpPr>
          <p:spPr>
            <a:xfrm>
              <a:off x="4339400" y="320257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1" name="任意多边形: 形状 8660">
              <a:extLst>
                <a:ext uri="{FF2B5EF4-FFF2-40B4-BE49-F238E27FC236}">
                  <a16:creationId xmlns:a16="http://schemas.microsoft.com/office/drawing/2014/main" xmlns="" id="{2957E75F-7485-43F1-8651-B8C142DEB7C3}"/>
                </a:ext>
              </a:extLst>
            </p:cNvPr>
            <p:cNvSpPr/>
            <p:nvPr/>
          </p:nvSpPr>
          <p:spPr>
            <a:xfrm>
              <a:off x="4370734" y="321916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2" name="任意多边形: 形状 8661">
              <a:extLst>
                <a:ext uri="{FF2B5EF4-FFF2-40B4-BE49-F238E27FC236}">
                  <a16:creationId xmlns:a16="http://schemas.microsoft.com/office/drawing/2014/main" xmlns="" id="{B0EC10A9-C7F7-405D-B4F0-25CCB29937FB}"/>
                </a:ext>
              </a:extLst>
            </p:cNvPr>
            <p:cNvSpPr/>
            <p:nvPr/>
          </p:nvSpPr>
          <p:spPr>
            <a:xfrm>
              <a:off x="4344929" y="323571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3" name="任意多边形: 形状 8662">
              <a:extLst>
                <a:ext uri="{FF2B5EF4-FFF2-40B4-BE49-F238E27FC236}">
                  <a16:creationId xmlns:a16="http://schemas.microsoft.com/office/drawing/2014/main" xmlns="" id="{1C1E1656-B719-4902-9CC9-77869360BFF7}"/>
                </a:ext>
              </a:extLst>
            </p:cNvPr>
            <p:cNvSpPr/>
            <p:nvPr/>
          </p:nvSpPr>
          <p:spPr>
            <a:xfrm>
              <a:off x="4471713" y="3210259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5879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4" name="任意多边形: 形状 8663">
              <a:extLst>
                <a:ext uri="{FF2B5EF4-FFF2-40B4-BE49-F238E27FC236}">
                  <a16:creationId xmlns:a16="http://schemas.microsoft.com/office/drawing/2014/main" xmlns="" id="{C78C5D78-2182-449B-AC91-B6E094499EB7}"/>
                </a:ext>
              </a:extLst>
            </p:cNvPr>
            <p:cNvSpPr/>
            <p:nvPr/>
          </p:nvSpPr>
          <p:spPr>
            <a:xfrm>
              <a:off x="4486856" y="321363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5" name="任意多边形: 形状 8664">
              <a:extLst>
                <a:ext uri="{FF2B5EF4-FFF2-40B4-BE49-F238E27FC236}">
                  <a16:creationId xmlns:a16="http://schemas.microsoft.com/office/drawing/2014/main" xmlns="" id="{B49D0682-C454-447C-B26F-10D21B5D8B65}"/>
                </a:ext>
              </a:extLst>
            </p:cNvPr>
            <p:cNvSpPr/>
            <p:nvPr/>
          </p:nvSpPr>
          <p:spPr>
            <a:xfrm>
              <a:off x="4518190" y="323022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6" name="任意多边形: 形状 8665">
              <a:extLst>
                <a:ext uri="{FF2B5EF4-FFF2-40B4-BE49-F238E27FC236}">
                  <a16:creationId xmlns:a16="http://schemas.microsoft.com/office/drawing/2014/main" xmlns="" id="{86725FB2-436A-4E16-814A-5F3A45852D24}"/>
                </a:ext>
              </a:extLst>
            </p:cNvPr>
            <p:cNvSpPr/>
            <p:nvPr/>
          </p:nvSpPr>
          <p:spPr>
            <a:xfrm>
              <a:off x="4494229" y="324677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7" name="任意多边形: 形状 8666">
              <a:extLst>
                <a:ext uri="{FF2B5EF4-FFF2-40B4-BE49-F238E27FC236}">
                  <a16:creationId xmlns:a16="http://schemas.microsoft.com/office/drawing/2014/main" xmlns="" id="{23DBC04F-95F8-498B-9DAC-D4352BE82E90}"/>
                </a:ext>
              </a:extLst>
            </p:cNvPr>
            <p:cNvSpPr/>
            <p:nvPr/>
          </p:nvSpPr>
          <p:spPr>
            <a:xfrm>
              <a:off x="4605121" y="3226847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8" name="任意多边形: 形状 8667">
              <a:extLst>
                <a:ext uri="{FF2B5EF4-FFF2-40B4-BE49-F238E27FC236}">
                  <a16:creationId xmlns:a16="http://schemas.microsoft.com/office/drawing/2014/main" xmlns="" id="{7B8C0D86-F7BE-4F49-B7DD-139B2D02A7E4}"/>
                </a:ext>
              </a:extLst>
            </p:cNvPr>
            <p:cNvSpPr/>
            <p:nvPr/>
          </p:nvSpPr>
          <p:spPr>
            <a:xfrm>
              <a:off x="4619566" y="323022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9" name="任意多边形: 形状 8668">
              <a:extLst>
                <a:ext uri="{FF2B5EF4-FFF2-40B4-BE49-F238E27FC236}">
                  <a16:creationId xmlns:a16="http://schemas.microsoft.com/office/drawing/2014/main" xmlns="" id="{DDDA8BB2-A019-4635-BFB6-D4DBA3C288DB}"/>
                </a:ext>
              </a:extLst>
            </p:cNvPr>
            <p:cNvSpPr/>
            <p:nvPr/>
          </p:nvSpPr>
          <p:spPr>
            <a:xfrm>
              <a:off x="4652744" y="324680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0" name="任意多边形: 形状 8669">
              <a:extLst>
                <a:ext uri="{FF2B5EF4-FFF2-40B4-BE49-F238E27FC236}">
                  <a16:creationId xmlns:a16="http://schemas.microsoft.com/office/drawing/2014/main" xmlns="" id="{5819CD76-9EA1-4CD8-B941-5132685F16C2}"/>
                </a:ext>
              </a:extLst>
            </p:cNvPr>
            <p:cNvSpPr/>
            <p:nvPr/>
          </p:nvSpPr>
          <p:spPr>
            <a:xfrm>
              <a:off x="4626939" y="326336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1" name="任意多边形: 形状 8670">
              <a:extLst>
                <a:ext uri="{FF2B5EF4-FFF2-40B4-BE49-F238E27FC236}">
                  <a16:creationId xmlns:a16="http://schemas.microsoft.com/office/drawing/2014/main" xmlns="" id="{8FEB5E56-8326-44A0-A458-39FDEE90E81D}"/>
                </a:ext>
              </a:extLst>
            </p:cNvPr>
            <p:cNvSpPr/>
            <p:nvPr/>
          </p:nvSpPr>
          <p:spPr>
            <a:xfrm>
              <a:off x="3415753" y="2885522"/>
              <a:ext cx="92160" cy="73728"/>
            </a:xfrm>
            <a:custGeom>
              <a:avLst/>
              <a:gdLst>
                <a:gd name="connsiteX0" fmla="*/ 32983 w 92160"/>
                <a:gd name="connsiteY0" fmla="*/ 73351 h 73728"/>
                <a:gd name="connsiteX1" fmla="*/ 103024 w 92160"/>
                <a:gd name="connsiteY1" fmla="*/ 56762 h 73728"/>
                <a:gd name="connsiteX2" fmla="*/ 3491 w 92160"/>
                <a:gd name="connsiteY2" fmla="*/ 5153 h 73728"/>
                <a:gd name="connsiteX3" fmla="*/ 32983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2983" y="73351"/>
                  </a:moveTo>
                  <a:cubicBezTo>
                    <a:pt x="49571" y="80724"/>
                    <a:pt x="103024" y="75194"/>
                    <a:pt x="103024" y="56762"/>
                  </a:cubicBezTo>
                  <a:cubicBezTo>
                    <a:pt x="103024" y="29114"/>
                    <a:pt x="23767" y="-15123"/>
                    <a:pt x="3491" y="5153"/>
                  </a:cubicBezTo>
                  <a:cubicBezTo>
                    <a:pt x="-9411" y="18055"/>
                    <a:pt x="16394" y="65978"/>
                    <a:pt x="32983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2" name="任意多边形: 形状 8671">
              <a:extLst>
                <a:ext uri="{FF2B5EF4-FFF2-40B4-BE49-F238E27FC236}">
                  <a16:creationId xmlns:a16="http://schemas.microsoft.com/office/drawing/2014/main" xmlns="" id="{9AEE341B-D572-4588-A166-003A59C1E89D}"/>
                </a:ext>
              </a:extLst>
            </p:cNvPr>
            <p:cNvSpPr/>
            <p:nvPr/>
          </p:nvSpPr>
          <p:spPr>
            <a:xfrm>
              <a:off x="3435896" y="2892580"/>
              <a:ext cx="18432" cy="18432"/>
            </a:xfrm>
            <a:custGeom>
              <a:avLst/>
              <a:gdLst>
                <a:gd name="connsiteX0" fmla="*/ 31271 w 18432"/>
                <a:gd name="connsiteY0" fmla="*/ 23899 h 18432"/>
                <a:gd name="connsiteX1" fmla="*/ 9153 w 18432"/>
                <a:gd name="connsiteY1" fmla="*/ 31271 h 18432"/>
                <a:gd name="connsiteX2" fmla="*/ 1780 w 18432"/>
                <a:gd name="connsiteY2" fmla="*/ 9153 h 18432"/>
                <a:gd name="connsiteX3" fmla="*/ 23899 w 18432"/>
                <a:gd name="connsiteY3" fmla="*/ 1780 h 18432"/>
                <a:gd name="connsiteX4" fmla="*/ 31271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899"/>
                  </a:moveTo>
                  <a:cubicBezTo>
                    <a:pt x="27585" y="31271"/>
                    <a:pt x="16526" y="34958"/>
                    <a:pt x="9153" y="31271"/>
                  </a:cubicBezTo>
                  <a:cubicBezTo>
                    <a:pt x="-63" y="27585"/>
                    <a:pt x="-1906" y="16526"/>
                    <a:pt x="1780" y="9153"/>
                  </a:cubicBezTo>
                  <a:cubicBezTo>
                    <a:pt x="5466" y="-63"/>
                    <a:pt x="16526" y="-1906"/>
                    <a:pt x="23899" y="1780"/>
                  </a:cubicBezTo>
                  <a:cubicBezTo>
                    <a:pt x="31271" y="5467"/>
                    <a:pt x="34958" y="14683"/>
                    <a:pt x="31271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3" name="任意多边形: 形状 8672">
              <a:extLst>
                <a:ext uri="{FF2B5EF4-FFF2-40B4-BE49-F238E27FC236}">
                  <a16:creationId xmlns:a16="http://schemas.microsoft.com/office/drawing/2014/main" xmlns="" id="{ABC74C97-5986-4E57-8B22-7C3C8AE68AD7}"/>
                </a:ext>
              </a:extLst>
            </p:cNvPr>
            <p:cNvSpPr/>
            <p:nvPr/>
          </p:nvSpPr>
          <p:spPr>
            <a:xfrm>
              <a:off x="3470917" y="2911012"/>
              <a:ext cx="18432" cy="18432"/>
            </a:xfrm>
            <a:custGeom>
              <a:avLst/>
              <a:gdLst>
                <a:gd name="connsiteX0" fmla="*/ 31271 w 18432"/>
                <a:gd name="connsiteY0" fmla="*/ 23899 h 18432"/>
                <a:gd name="connsiteX1" fmla="*/ 9153 w 18432"/>
                <a:gd name="connsiteY1" fmla="*/ 31271 h 18432"/>
                <a:gd name="connsiteX2" fmla="*/ 1780 w 18432"/>
                <a:gd name="connsiteY2" fmla="*/ 9153 h 18432"/>
                <a:gd name="connsiteX3" fmla="*/ 23899 w 18432"/>
                <a:gd name="connsiteY3" fmla="*/ 1780 h 18432"/>
                <a:gd name="connsiteX4" fmla="*/ 31271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899"/>
                  </a:moveTo>
                  <a:cubicBezTo>
                    <a:pt x="27585" y="33115"/>
                    <a:pt x="16526" y="34958"/>
                    <a:pt x="9153" y="31271"/>
                  </a:cubicBezTo>
                  <a:cubicBezTo>
                    <a:pt x="-63" y="27585"/>
                    <a:pt x="-1906" y="16526"/>
                    <a:pt x="1780" y="9153"/>
                  </a:cubicBezTo>
                  <a:cubicBezTo>
                    <a:pt x="5467" y="-63"/>
                    <a:pt x="16526" y="-1906"/>
                    <a:pt x="23899" y="1780"/>
                  </a:cubicBezTo>
                  <a:cubicBezTo>
                    <a:pt x="33115" y="5467"/>
                    <a:pt x="36801" y="14683"/>
                    <a:pt x="31271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4" name="任意多边形: 形状 8673">
              <a:extLst>
                <a:ext uri="{FF2B5EF4-FFF2-40B4-BE49-F238E27FC236}">
                  <a16:creationId xmlns:a16="http://schemas.microsoft.com/office/drawing/2014/main" xmlns="" id="{BFFCACDE-C4E3-44A7-8294-847DBF767E77}"/>
                </a:ext>
              </a:extLst>
            </p:cNvPr>
            <p:cNvSpPr/>
            <p:nvPr/>
          </p:nvSpPr>
          <p:spPr>
            <a:xfrm>
              <a:off x="3438765" y="2929381"/>
              <a:ext cx="18432" cy="18432"/>
            </a:xfrm>
            <a:custGeom>
              <a:avLst/>
              <a:gdLst>
                <a:gd name="connsiteX0" fmla="*/ 32089 w 18432"/>
                <a:gd name="connsiteY0" fmla="*/ 22118 h 18432"/>
                <a:gd name="connsiteX1" fmla="*/ 9971 w 18432"/>
                <a:gd name="connsiteY1" fmla="*/ 27648 h 18432"/>
                <a:gd name="connsiteX2" fmla="*/ 2598 w 18432"/>
                <a:gd name="connsiteY2" fmla="*/ 7373 h 18432"/>
                <a:gd name="connsiteX3" fmla="*/ 24717 w 18432"/>
                <a:gd name="connsiteY3" fmla="*/ 1843 h 18432"/>
                <a:gd name="connsiteX4" fmla="*/ 32089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089" y="22118"/>
                  </a:moveTo>
                  <a:cubicBezTo>
                    <a:pt x="28403" y="29491"/>
                    <a:pt x="19187" y="31334"/>
                    <a:pt x="9971" y="27648"/>
                  </a:cubicBezTo>
                  <a:cubicBezTo>
                    <a:pt x="755" y="23962"/>
                    <a:pt x="-2932" y="14746"/>
                    <a:pt x="2598" y="7373"/>
                  </a:cubicBezTo>
                  <a:cubicBezTo>
                    <a:pt x="6284" y="0"/>
                    <a:pt x="15500" y="-1843"/>
                    <a:pt x="24717" y="1843"/>
                  </a:cubicBezTo>
                  <a:cubicBezTo>
                    <a:pt x="32089" y="5530"/>
                    <a:pt x="35776" y="14746"/>
                    <a:pt x="32089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5" name="任意多边形: 形状 8674">
              <a:extLst>
                <a:ext uri="{FF2B5EF4-FFF2-40B4-BE49-F238E27FC236}">
                  <a16:creationId xmlns:a16="http://schemas.microsoft.com/office/drawing/2014/main" xmlns="" id="{EF592897-1E62-4CB8-AC6F-F74337D2378B}"/>
                </a:ext>
              </a:extLst>
            </p:cNvPr>
            <p:cNvSpPr/>
            <p:nvPr/>
          </p:nvSpPr>
          <p:spPr>
            <a:xfrm>
              <a:off x="3587301" y="300549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6" name="任意多边形: 形状 8675">
              <a:extLst>
                <a:ext uri="{FF2B5EF4-FFF2-40B4-BE49-F238E27FC236}">
                  <a16:creationId xmlns:a16="http://schemas.microsoft.com/office/drawing/2014/main" xmlns="" id="{8505F250-11AD-4A45-BB9C-8C83055330E4}"/>
                </a:ext>
              </a:extLst>
            </p:cNvPr>
            <p:cNvSpPr/>
            <p:nvPr/>
          </p:nvSpPr>
          <p:spPr>
            <a:xfrm>
              <a:off x="3607939" y="300748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6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7" name="任意多边形: 形状 8676">
              <a:extLst>
                <a:ext uri="{FF2B5EF4-FFF2-40B4-BE49-F238E27FC236}">
                  <a16:creationId xmlns:a16="http://schemas.microsoft.com/office/drawing/2014/main" xmlns="" id="{C8FF0D25-594F-4B9A-A3BC-A4D199402FA9}"/>
                </a:ext>
              </a:extLst>
            </p:cNvPr>
            <p:cNvSpPr/>
            <p:nvPr/>
          </p:nvSpPr>
          <p:spPr>
            <a:xfrm>
              <a:off x="3647448" y="301854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8" name="任意多边形: 形状 8677">
              <a:extLst>
                <a:ext uri="{FF2B5EF4-FFF2-40B4-BE49-F238E27FC236}">
                  <a16:creationId xmlns:a16="http://schemas.microsoft.com/office/drawing/2014/main" xmlns="" id="{1CC2728E-41C7-424F-8A30-E96B0F19885C}"/>
                </a:ext>
              </a:extLst>
            </p:cNvPr>
            <p:cNvSpPr/>
            <p:nvPr/>
          </p:nvSpPr>
          <p:spPr>
            <a:xfrm>
              <a:off x="3619800" y="304248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9" name="任意多边形: 形状 8678">
              <a:extLst>
                <a:ext uri="{FF2B5EF4-FFF2-40B4-BE49-F238E27FC236}">
                  <a16:creationId xmlns:a16="http://schemas.microsoft.com/office/drawing/2014/main" xmlns="" id="{CD156822-6D74-4014-85C5-17E555EF8F14}"/>
                </a:ext>
              </a:extLst>
            </p:cNvPr>
            <p:cNvSpPr/>
            <p:nvPr/>
          </p:nvSpPr>
          <p:spPr>
            <a:xfrm>
              <a:off x="3740287" y="3106870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0" name="任意多边形: 形状 8679">
              <a:extLst>
                <a:ext uri="{FF2B5EF4-FFF2-40B4-BE49-F238E27FC236}">
                  <a16:creationId xmlns:a16="http://schemas.microsoft.com/office/drawing/2014/main" xmlns="" id="{73392E2C-6A28-4E3F-BB5C-6A32DCABCA47}"/>
                </a:ext>
              </a:extLst>
            </p:cNvPr>
            <p:cNvSpPr/>
            <p:nvPr/>
          </p:nvSpPr>
          <p:spPr>
            <a:xfrm>
              <a:off x="3759884" y="310886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1" name="任意多边形: 形状 8680">
              <a:extLst>
                <a:ext uri="{FF2B5EF4-FFF2-40B4-BE49-F238E27FC236}">
                  <a16:creationId xmlns:a16="http://schemas.microsoft.com/office/drawing/2014/main" xmlns="" id="{10DF784F-3B05-4AA5-91A8-CEA2D5D3507F}"/>
                </a:ext>
              </a:extLst>
            </p:cNvPr>
            <p:cNvSpPr/>
            <p:nvPr/>
          </p:nvSpPr>
          <p:spPr>
            <a:xfrm>
              <a:off x="3799633" y="3119920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2" name="任意多边形: 形状 8681">
              <a:extLst>
                <a:ext uri="{FF2B5EF4-FFF2-40B4-BE49-F238E27FC236}">
                  <a16:creationId xmlns:a16="http://schemas.microsoft.com/office/drawing/2014/main" xmlns="" id="{9FB48D1F-289C-4936-A645-F94F1B4541E6}"/>
                </a:ext>
              </a:extLst>
            </p:cNvPr>
            <p:cNvSpPr/>
            <p:nvPr/>
          </p:nvSpPr>
          <p:spPr>
            <a:xfrm>
              <a:off x="3770943" y="3143863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3" name="任意多边形: 形状 8682">
              <a:extLst>
                <a:ext uri="{FF2B5EF4-FFF2-40B4-BE49-F238E27FC236}">
                  <a16:creationId xmlns:a16="http://schemas.microsoft.com/office/drawing/2014/main" xmlns="" id="{3586596A-84ED-4436-872E-E9578E357166}"/>
                </a:ext>
              </a:extLst>
            </p:cNvPr>
            <p:cNvSpPr/>
            <p:nvPr/>
          </p:nvSpPr>
          <p:spPr>
            <a:xfrm>
              <a:off x="3895116" y="3164009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4" name="任意多边形: 形状 8683">
              <a:extLst>
                <a:ext uri="{FF2B5EF4-FFF2-40B4-BE49-F238E27FC236}">
                  <a16:creationId xmlns:a16="http://schemas.microsoft.com/office/drawing/2014/main" xmlns="" id="{59EA3243-6A42-4CDC-8FBC-BF73BB22BFF1}"/>
                </a:ext>
              </a:extLst>
            </p:cNvPr>
            <p:cNvSpPr/>
            <p:nvPr/>
          </p:nvSpPr>
          <p:spPr>
            <a:xfrm>
              <a:off x="3914713" y="3164958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5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5" name="任意多边形: 形状 8684">
              <a:extLst>
                <a:ext uri="{FF2B5EF4-FFF2-40B4-BE49-F238E27FC236}">
                  <a16:creationId xmlns:a16="http://schemas.microsoft.com/office/drawing/2014/main" xmlns="" id="{50C6184C-3AEA-4A16-A627-C7A664CFFF47}"/>
                </a:ext>
              </a:extLst>
            </p:cNvPr>
            <p:cNvSpPr/>
            <p:nvPr/>
          </p:nvSpPr>
          <p:spPr>
            <a:xfrm>
              <a:off x="3953420" y="3177059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6" name="任意多边形: 形状 8685">
              <a:extLst>
                <a:ext uri="{FF2B5EF4-FFF2-40B4-BE49-F238E27FC236}">
                  <a16:creationId xmlns:a16="http://schemas.microsoft.com/office/drawing/2014/main" xmlns="" id="{72339434-63A5-45FD-927D-BB9D1655A995}"/>
                </a:ext>
              </a:extLst>
            </p:cNvPr>
            <p:cNvSpPr/>
            <p:nvPr/>
          </p:nvSpPr>
          <p:spPr>
            <a:xfrm>
              <a:off x="3927615" y="3201002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6"/>
                    <a:pt x="11412" y="-2513"/>
                    <a:pt x="20628" y="1173"/>
                  </a:cubicBezTo>
                  <a:cubicBezTo>
                    <a:pt x="29844" y="3016"/>
                    <a:pt x="35374" y="12232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7" name="任意多边形: 形状 8686">
              <a:extLst>
                <a:ext uri="{FF2B5EF4-FFF2-40B4-BE49-F238E27FC236}">
                  <a16:creationId xmlns:a16="http://schemas.microsoft.com/office/drawing/2014/main" xmlns="" id="{62A48B78-AA05-41B0-92E6-C54CD2680EF2}"/>
                </a:ext>
              </a:extLst>
            </p:cNvPr>
            <p:cNvSpPr/>
            <p:nvPr/>
          </p:nvSpPr>
          <p:spPr>
            <a:xfrm>
              <a:off x="4049945" y="3206403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8" name="任意多边形: 形状 8687">
              <a:extLst>
                <a:ext uri="{FF2B5EF4-FFF2-40B4-BE49-F238E27FC236}">
                  <a16:creationId xmlns:a16="http://schemas.microsoft.com/office/drawing/2014/main" xmlns="" id="{90D18C01-29DA-4F0C-AF92-E6AB4F7FA205}"/>
                </a:ext>
              </a:extLst>
            </p:cNvPr>
            <p:cNvSpPr/>
            <p:nvPr/>
          </p:nvSpPr>
          <p:spPr>
            <a:xfrm>
              <a:off x="4069542" y="3207352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31688" y="4040"/>
                    <a:pt x="37217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9" name="任意多边形: 形状 8688">
              <a:extLst>
                <a:ext uri="{FF2B5EF4-FFF2-40B4-BE49-F238E27FC236}">
                  <a16:creationId xmlns:a16="http://schemas.microsoft.com/office/drawing/2014/main" xmlns="" id="{0B49DD8B-CB8B-4436-A69C-ED250DFE1AB5}"/>
                </a:ext>
              </a:extLst>
            </p:cNvPr>
            <p:cNvSpPr/>
            <p:nvPr/>
          </p:nvSpPr>
          <p:spPr>
            <a:xfrm>
              <a:off x="4111134" y="3219453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0" name="任意多边形: 形状 8689">
              <a:extLst>
                <a:ext uri="{FF2B5EF4-FFF2-40B4-BE49-F238E27FC236}">
                  <a16:creationId xmlns:a16="http://schemas.microsoft.com/office/drawing/2014/main" xmlns="" id="{1CD9979A-A06B-43BD-A434-9C198300493A}"/>
                </a:ext>
              </a:extLst>
            </p:cNvPr>
            <p:cNvSpPr/>
            <p:nvPr/>
          </p:nvSpPr>
          <p:spPr>
            <a:xfrm>
              <a:off x="4082444" y="3243396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1" name="任意多边形: 形状 8690">
              <a:extLst>
                <a:ext uri="{FF2B5EF4-FFF2-40B4-BE49-F238E27FC236}">
                  <a16:creationId xmlns:a16="http://schemas.microsoft.com/office/drawing/2014/main" xmlns="" id="{879DE9A8-C547-4E0A-9FD0-AE2F2FC14F91}"/>
                </a:ext>
              </a:extLst>
            </p:cNvPr>
            <p:cNvSpPr/>
            <p:nvPr/>
          </p:nvSpPr>
          <p:spPr>
            <a:xfrm>
              <a:off x="4228796" y="3224835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5814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2" name="任意多边形: 形状 8691">
              <a:extLst>
                <a:ext uri="{FF2B5EF4-FFF2-40B4-BE49-F238E27FC236}">
                  <a16:creationId xmlns:a16="http://schemas.microsoft.com/office/drawing/2014/main" xmlns="" id="{9F495453-5491-48B0-BC74-9D5A9276CCF3}"/>
                </a:ext>
              </a:extLst>
            </p:cNvPr>
            <p:cNvSpPr/>
            <p:nvPr/>
          </p:nvSpPr>
          <p:spPr>
            <a:xfrm>
              <a:off x="4250176" y="322682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3" name="任意多边形: 形状 8692">
              <a:extLst>
                <a:ext uri="{FF2B5EF4-FFF2-40B4-BE49-F238E27FC236}">
                  <a16:creationId xmlns:a16="http://schemas.microsoft.com/office/drawing/2014/main" xmlns="" id="{BD5B600D-94C8-457F-8A15-ACEC84E4F4CC}"/>
                </a:ext>
              </a:extLst>
            </p:cNvPr>
            <p:cNvSpPr/>
            <p:nvPr/>
          </p:nvSpPr>
          <p:spPr>
            <a:xfrm>
              <a:off x="4288883" y="323788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4" name="任意多边形: 形状 8693">
              <a:extLst>
                <a:ext uri="{FF2B5EF4-FFF2-40B4-BE49-F238E27FC236}">
                  <a16:creationId xmlns:a16="http://schemas.microsoft.com/office/drawing/2014/main" xmlns="" id="{8F71441B-6C3F-4210-9655-4430E0AA17AD}"/>
                </a:ext>
              </a:extLst>
            </p:cNvPr>
            <p:cNvSpPr/>
            <p:nvPr/>
          </p:nvSpPr>
          <p:spPr>
            <a:xfrm>
              <a:off x="4261235" y="3261828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5" name="任意多边形: 形状 8694">
              <a:extLst>
                <a:ext uri="{FF2B5EF4-FFF2-40B4-BE49-F238E27FC236}">
                  <a16:creationId xmlns:a16="http://schemas.microsoft.com/office/drawing/2014/main" xmlns="" id="{E904AA35-1738-4041-8512-50A1FAD7AAC3}"/>
                </a:ext>
              </a:extLst>
            </p:cNvPr>
            <p:cNvSpPr/>
            <p:nvPr/>
          </p:nvSpPr>
          <p:spPr>
            <a:xfrm>
              <a:off x="4387252" y="3254326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6" name="任意多边形: 形状 8695">
              <a:extLst>
                <a:ext uri="{FF2B5EF4-FFF2-40B4-BE49-F238E27FC236}">
                  <a16:creationId xmlns:a16="http://schemas.microsoft.com/office/drawing/2014/main" xmlns="" id="{C91E7045-EF32-4FE7-8894-8DFFD10F0EAD}"/>
                </a:ext>
              </a:extLst>
            </p:cNvPr>
            <p:cNvSpPr/>
            <p:nvPr/>
          </p:nvSpPr>
          <p:spPr>
            <a:xfrm>
              <a:off x="4406848" y="3256317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7" name="任意多边形: 形状 8696">
              <a:extLst>
                <a:ext uri="{FF2B5EF4-FFF2-40B4-BE49-F238E27FC236}">
                  <a16:creationId xmlns:a16="http://schemas.microsoft.com/office/drawing/2014/main" xmlns="" id="{AAA761CD-301A-462B-B747-771965E00FA7}"/>
                </a:ext>
              </a:extLst>
            </p:cNvPr>
            <p:cNvSpPr/>
            <p:nvPr/>
          </p:nvSpPr>
          <p:spPr>
            <a:xfrm>
              <a:off x="4446597" y="3267376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8" name="任意多边形: 形状 8697">
              <a:extLst>
                <a:ext uri="{FF2B5EF4-FFF2-40B4-BE49-F238E27FC236}">
                  <a16:creationId xmlns:a16="http://schemas.microsoft.com/office/drawing/2014/main" xmlns="" id="{ED26981F-4D2E-4386-AD67-7856701508D1}"/>
                </a:ext>
              </a:extLst>
            </p:cNvPr>
            <p:cNvSpPr/>
            <p:nvPr/>
          </p:nvSpPr>
          <p:spPr>
            <a:xfrm>
              <a:off x="4417907" y="3291319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9" name="任意多边形: 形状 8698">
              <a:extLst>
                <a:ext uri="{FF2B5EF4-FFF2-40B4-BE49-F238E27FC236}">
                  <a16:creationId xmlns:a16="http://schemas.microsoft.com/office/drawing/2014/main" xmlns="" id="{3658971E-AFA1-421F-9970-0138CFEB5BA1}"/>
                </a:ext>
              </a:extLst>
            </p:cNvPr>
            <p:cNvSpPr/>
            <p:nvPr/>
          </p:nvSpPr>
          <p:spPr>
            <a:xfrm>
              <a:off x="4534708" y="3270915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0" name="任意多边形: 形状 8699">
              <a:extLst>
                <a:ext uri="{FF2B5EF4-FFF2-40B4-BE49-F238E27FC236}">
                  <a16:creationId xmlns:a16="http://schemas.microsoft.com/office/drawing/2014/main" xmlns="" id="{6F185FB1-3D03-4A01-B984-EF81B9DD4543}"/>
                </a:ext>
              </a:extLst>
            </p:cNvPr>
            <p:cNvSpPr/>
            <p:nvPr/>
          </p:nvSpPr>
          <p:spPr>
            <a:xfrm>
              <a:off x="4554304" y="327186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1" name="任意多边形: 形状 8700">
              <a:extLst>
                <a:ext uri="{FF2B5EF4-FFF2-40B4-BE49-F238E27FC236}">
                  <a16:creationId xmlns:a16="http://schemas.microsoft.com/office/drawing/2014/main" xmlns="" id="{6618A633-0883-4247-8C96-EC8ED78EB567}"/>
                </a:ext>
              </a:extLst>
            </p:cNvPr>
            <p:cNvSpPr/>
            <p:nvPr/>
          </p:nvSpPr>
          <p:spPr>
            <a:xfrm>
              <a:off x="4593011" y="328396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2" name="任意多边形: 形状 8701">
              <a:extLst>
                <a:ext uri="{FF2B5EF4-FFF2-40B4-BE49-F238E27FC236}">
                  <a16:creationId xmlns:a16="http://schemas.microsoft.com/office/drawing/2014/main" xmlns="" id="{C03BEB7F-302F-498F-9662-DD73E0F99DC6}"/>
                </a:ext>
              </a:extLst>
            </p:cNvPr>
            <p:cNvSpPr/>
            <p:nvPr/>
          </p:nvSpPr>
          <p:spPr>
            <a:xfrm>
              <a:off x="4567207" y="3307908"/>
              <a:ext cx="18432" cy="18432"/>
            </a:xfrm>
            <a:custGeom>
              <a:avLst/>
              <a:gdLst>
                <a:gd name="connsiteX0" fmla="*/ 33531 w 18432"/>
                <a:gd name="connsiteY0" fmla="*/ 19606 h 18432"/>
                <a:gd name="connsiteX1" fmla="*/ 13256 w 18432"/>
                <a:gd name="connsiteY1" fmla="*/ 28822 h 18432"/>
                <a:gd name="connsiteX2" fmla="*/ 353 w 18432"/>
                <a:gd name="connsiteY2" fmla="*/ 10390 h 18432"/>
                <a:gd name="connsiteX3" fmla="*/ 20628 w 18432"/>
                <a:gd name="connsiteY3" fmla="*/ 1173 h 18432"/>
                <a:gd name="connsiteX4" fmla="*/ 3353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6"/>
                  </a:moveTo>
                  <a:cubicBezTo>
                    <a:pt x="31688" y="26978"/>
                    <a:pt x="22472" y="32508"/>
                    <a:pt x="13256" y="28822"/>
                  </a:cubicBezTo>
                  <a:cubicBezTo>
                    <a:pt x="4040" y="26978"/>
                    <a:pt x="-1490" y="17762"/>
                    <a:pt x="353" y="10390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3" name="任意多边形: 形状 8702">
              <a:extLst>
                <a:ext uri="{FF2B5EF4-FFF2-40B4-BE49-F238E27FC236}">
                  <a16:creationId xmlns:a16="http://schemas.microsoft.com/office/drawing/2014/main" xmlns="" id="{F273BE24-F42D-49A9-A852-FA7B2B797581}"/>
                </a:ext>
              </a:extLst>
            </p:cNvPr>
            <p:cNvSpPr/>
            <p:nvPr/>
          </p:nvSpPr>
          <p:spPr>
            <a:xfrm>
              <a:off x="3512102" y="2922719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20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4" name="任意多边形: 形状 8703">
              <a:extLst>
                <a:ext uri="{FF2B5EF4-FFF2-40B4-BE49-F238E27FC236}">
                  <a16:creationId xmlns:a16="http://schemas.microsoft.com/office/drawing/2014/main" xmlns="" id="{F1D84F9F-EF3C-4D3C-B029-4D3FDBE92C52}"/>
                </a:ext>
              </a:extLst>
            </p:cNvPr>
            <p:cNvSpPr/>
            <p:nvPr/>
          </p:nvSpPr>
          <p:spPr>
            <a:xfrm>
              <a:off x="3526547" y="292609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5" name="任意多边形: 形状 8704">
              <a:extLst>
                <a:ext uri="{FF2B5EF4-FFF2-40B4-BE49-F238E27FC236}">
                  <a16:creationId xmlns:a16="http://schemas.microsoft.com/office/drawing/2014/main" xmlns="" id="{AAF84BB9-4C23-404C-92DD-33C6FE9B0A20}"/>
                </a:ext>
              </a:extLst>
            </p:cNvPr>
            <p:cNvSpPr/>
            <p:nvPr/>
          </p:nvSpPr>
          <p:spPr>
            <a:xfrm>
              <a:off x="3559725" y="294268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6" name="任意多边形: 形状 8705">
              <a:extLst>
                <a:ext uri="{FF2B5EF4-FFF2-40B4-BE49-F238E27FC236}">
                  <a16:creationId xmlns:a16="http://schemas.microsoft.com/office/drawing/2014/main" xmlns="" id="{3C68E7E8-0F0C-45BD-9630-FEB34E0FF0CC}"/>
                </a:ext>
              </a:extLst>
            </p:cNvPr>
            <p:cNvSpPr/>
            <p:nvPr/>
          </p:nvSpPr>
          <p:spPr>
            <a:xfrm>
              <a:off x="3533920" y="295923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7" name="任意多边形: 形状 8706">
              <a:extLst>
                <a:ext uri="{FF2B5EF4-FFF2-40B4-BE49-F238E27FC236}">
                  <a16:creationId xmlns:a16="http://schemas.microsoft.com/office/drawing/2014/main" xmlns="" id="{320EBF6A-10D9-4A8F-B116-16F38ACBED85}"/>
                </a:ext>
              </a:extLst>
            </p:cNvPr>
            <p:cNvSpPr/>
            <p:nvPr/>
          </p:nvSpPr>
          <p:spPr>
            <a:xfrm>
              <a:off x="3057976" y="2463051"/>
              <a:ext cx="1603587" cy="571393"/>
            </a:xfrm>
            <a:custGeom>
              <a:avLst/>
              <a:gdLst>
                <a:gd name="connsiteX0" fmla="*/ 1391618 w 1603586"/>
                <a:gd name="connsiteY0" fmla="*/ 580609 h 571392"/>
                <a:gd name="connsiteX1" fmla="*/ 0 w 1603586"/>
                <a:gd name="connsiteY1" fmla="*/ 112435 h 571392"/>
                <a:gd name="connsiteX2" fmla="*/ 88474 w 1603586"/>
                <a:gd name="connsiteY2" fmla="*/ 0 h 571392"/>
                <a:gd name="connsiteX3" fmla="*/ 1601744 w 1603586"/>
                <a:gd name="connsiteY3" fmla="*/ 425780 h 571392"/>
                <a:gd name="connsiteX4" fmla="*/ 1616489 w 1603586"/>
                <a:gd name="connsiteY4" fmla="*/ 567706 h 571392"/>
                <a:gd name="connsiteX5" fmla="*/ 1391618 w 1603586"/>
                <a:gd name="connsiteY5" fmla="*/ 580609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3586" h="571392">
                  <a:moveTo>
                    <a:pt x="1391618" y="580609"/>
                  </a:moveTo>
                  <a:cubicBezTo>
                    <a:pt x="599041" y="580609"/>
                    <a:pt x="25805" y="132711"/>
                    <a:pt x="0" y="112435"/>
                  </a:cubicBezTo>
                  <a:lnTo>
                    <a:pt x="88474" y="0"/>
                  </a:lnTo>
                  <a:cubicBezTo>
                    <a:pt x="95847" y="5530"/>
                    <a:pt x="753870" y="517940"/>
                    <a:pt x="1601744" y="425780"/>
                  </a:cubicBezTo>
                  <a:lnTo>
                    <a:pt x="1616489" y="567706"/>
                  </a:lnTo>
                  <a:cubicBezTo>
                    <a:pt x="1540918" y="576922"/>
                    <a:pt x="1465346" y="580609"/>
                    <a:pt x="1391618" y="58060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8" name="任意多边形: 形状 8707">
              <a:extLst>
                <a:ext uri="{FF2B5EF4-FFF2-40B4-BE49-F238E27FC236}">
                  <a16:creationId xmlns:a16="http://schemas.microsoft.com/office/drawing/2014/main" xmlns="" id="{7A72B29D-08DF-41EB-8DD4-61F25336FFB2}"/>
                </a:ext>
              </a:extLst>
            </p:cNvPr>
            <p:cNvSpPr/>
            <p:nvPr/>
          </p:nvSpPr>
          <p:spPr>
            <a:xfrm>
              <a:off x="3081938" y="2492542"/>
              <a:ext cx="1585155" cy="516097"/>
            </a:xfrm>
            <a:custGeom>
              <a:avLst/>
              <a:gdLst>
                <a:gd name="connsiteX0" fmla="*/ 1375030 w 1585154"/>
                <a:gd name="connsiteY0" fmla="*/ 516097 h 516096"/>
                <a:gd name="connsiteX1" fmla="*/ 0 w 1585154"/>
                <a:gd name="connsiteY1" fmla="*/ 55296 h 516096"/>
                <a:gd name="connsiteX2" fmla="*/ 44237 w 1585154"/>
                <a:gd name="connsiteY2" fmla="*/ 0 h 516096"/>
                <a:gd name="connsiteX3" fmla="*/ 1583312 w 1585154"/>
                <a:gd name="connsiteY3" fmla="*/ 433153 h 516096"/>
                <a:gd name="connsiteX4" fmla="*/ 1590684 w 1585154"/>
                <a:gd name="connsiteY4" fmla="*/ 505037 h 516096"/>
                <a:gd name="connsiteX5" fmla="*/ 1375030 w 1585154"/>
                <a:gd name="connsiteY5" fmla="*/ 516097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5154" h="516096">
                  <a:moveTo>
                    <a:pt x="1375030" y="516097"/>
                  </a:moveTo>
                  <a:cubicBezTo>
                    <a:pt x="589825" y="516097"/>
                    <a:pt x="5530" y="60826"/>
                    <a:pt x="0" y="55296"/>
                  </a:cubicBezTo>
                  <a:lnTo>
                    <a:pt x="44237" y="0"/>
                  </a:lnTo>
                  <a:cubicBezTo>
                    <a:pt x="51610" y="5530"/>
                    <a:pt x="720692" y="527156"/>
                    <a:pt x="1583312" y="433153"/>
                  </a:cubicBezTo>
                  <a:lnTo>
                    <a:pt x="1590684" y="505037"/>
                  </a:lnTo>
                  <a:cubicBezTo>
                    <a:pt x="1516956" y="512410"/>
                    <a:pt x="1445071" y="516097"/>
                    <a:pt x="1375030" y="516097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9" name="任意多边形: 形状 8708">
              <a:extLst>
                <a:ext uri="{FF2B5EF4-FFF2-40B4-BE49-F238E27FC236}">
                  <a16:creationId xmlns:a16="http://schemas.microsoft.com/office/drawing/2014/main" xmlns="" id="{E5E65070-C517-47B7-9568-5C4EB002D683}"/>
                </a:ext>
              </a:extLst>
            </p:cNvPr>
            <p:cNvSpPr/>
            <p:nvPr/>
          </p:nvSpPr>
          <p:spPr>
            <a:xfrm>
              <a:off x="3781641" y="3238032"/>
              <a:ext cx="55296" cy="36864"/>
            </a:xfrm>
            <a:custGeom>
              <a:avLst/>
              <a:gdLst>
                <a:gd name="connsiteX0" fmla="*/ 33892 w 55296"/>
                <a:gd name="connsiteY0" fmla="*/ 4693 h 36864"/>
                <a:gd name="connsiteX1" fmla="*/ 56011 w 55296"/>
                <a:gd name="connsiteY1" fmla="*/ 30498 h 36864"/>
                <a:gd name="connsiteX2" fmla="*/ 22833 w 55296"/>
                <a:gd name="connsiteY2" fmla="*/ 32342 h 36864"/>
                <a:gd name="connsiteX3" fmla="*/ 714 w 55296"/>
                <a:gd name="connsiteY3" fmla="*/ 6537 h 36864"/>
                <a:gd name="connsiteX4" fmla="*/ 33892 w 55296"/>
                <a:gd name="connsiteY4" fmla="*/ 46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3892" y="4693"/>
                  </a:moveTo>
                  <a:cubicBezTo>
                    <a:pt x="48638" y="12066"/>
                    <a:pt x="59697" y="23126"/>
                    <a:pt x="56011" y="30498"/>
                  </a:cubicBezTo>
                  <a:cubicBezTo>
                    <a:pt x="52324" y="37871"/>
                    <a:pt x="37579" y="39714"/>
                    <a:pt x="22833" y="32342"/>
                  </a:cubicBezTo>
                  <a:cubicBezTo>
                    <a:pt x="8087" y="24969"/>
                    <a:pt x="-2972" y="13910"/>
                    <a:pt x="714" y="6537"/>
                  </a:cubicBezTo>
                  <a:cubicBezTo>
                    <a:pt x="2558" y="-836"/>
                    <a:pt x="19146" y="-2679"/>
                    <a:pt x="33892" y="469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0" name="任意多边形: 形状 8709">
              <a:extLst>
                <a:ext uri="{FF2B5EF4-FFF2-40B4-BE49-F238E27FC236}">
                  <a16:creationId xmlns:a16="http://schemas.microsoft.com/office/drawing/2014/main" xmlns="" id="{776F4E97-DDC5-4957-96EA-4ADE23AC0DA4}"/>
                </a:ext>
              </a:extLst>
            </p:cNvPr>
            <p:cNvSpPr/>
            <p:nvPr/>
          </p:nvSpPr>
          <p:spPr>
            <a:xfrm>
              <a:off x="3773564" y="3231436"/>
              <a:ext cx="55296" cy="36864"/>
            </a:xfrm>
            <a:custGeom>
              <a:avLst/>
              <a:gdLst>
                <a:gd name="connsiteX0" fmla="*/ 1419 w 55296"/>
                <a:gd name="connsiteY0" fmla="*/ 11290 h 36864"/>
                <a:gd name="connsiteX1" fmla="*/ 27223 w 55296"/>
                <a:gd name="connsiteY1" fmla="*/ 46310 h 36864"/>
                <a:gd name="connsiteX2" fmla="*/ 71460 w 55296"/>
                <a:gd name="connsiteY2" fmla="*/ 40781 h 36864"/>
                <a:gd name="connsiteX3" fmla="*/ 45655 w 55296"/>
                <a:gd name="connsiteY3" fmla="*/ 5760 h 36864"/>
                <a:gd name="connsiteX4" fmla="*/ 1419 w 55296"/>
                <a:gd name="connsiteY4" fmla="*/ 11290 h 36864"/>
                <a:gd name="connsiteX5" fmla="*/ 6948 w 55296"/>
                <a:gd name="connsiteY5" fmla="*/ 13133 h 36864"/>
                <a:gd name="connsiteX6" fmla="*/ 40126 w 55296"/>
                <a:gd name="connsiteY6" fmla="*/ 11290 h 36864"/>
                <a:gd name="connsiteX7" fmla="*/ 62244 w 55296"/>
                <a:gd name="connsiteY7" fmla="*/ 37094 h 36864"/>
                <a:gd name="connsiteX8" fmla="*/ 29067 w 55296"/>
                <a:gd name="connsiteY8" fmla="*/ 38938 h 36864"/>
                <a:gd name="connsiteX9" fmla="*/ 6948 w 55296"/>
                <a:gd name="connsiteY9" fmla="*/ 131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19" y="11290"/>
                  </a:moveTo>
                  <a:cubicBezTo>
                    <a:pt x="-4111" y="22349"/>
                    <a:pt x="6948" y="38938"/>
                    <a:pt x="27223" y="46310"/>
                  </a:cubicBezTo>
                  <a:cubicBezTo>
                    <a:pt x="45655" y="55526"/>
                    <a:pt x="65931" y="51840"/>
                    <a:pt x="71460" y="40781"/>
                  </a:cubicBezTo>
                  <a:cubicBezTo>
                    <a:pt x="76990" y="29722"/>
                    <a:pt x="65931" y="13133"/>
                    <a:pt x="45655" y="5760"/>
                  </a:cubicBezTo>
                  <a:cubicBezTo>
                    <a:pt x="25380" y="-3456"/>
                    <a:pt x="6948" y="-1613"/>
                    <a:pt x="1419" y="11290"/>
                  </a:cubicBezTo>
                  <a:close/>
                  <a:moveTo>
                    <a:pt x="6948" y="13133"/>
                  </a:moveTo>
                  <a:cubicBezTo>
                    <a:pt x="10635" y="5760"/>
                    <a:pt x="25380" y="3917"/>
                    <a:pt x="40126" y="11290"/>
                  </a:cubicBezTo>
                  <a:cubicBezTo>
                    <a:pt x="54871" y="18662"/>
                    <a:pt x="65931" y="29722"/>
                    <a:pt x="62244" y="37094"/>
                  </a:cubicBezTo>
                  <a:cubicBezTo>
                    <a:pt x="58558" y="44467"/>
                    <a:pt x="43812" y="46310"/>
                    <a:pt x="29067" y="38938"/>
                  </a:cubicBezTo>
                  <a:cubicBezTo>
                    <a:pt x="14321" y="33408"/>
                    <a:pt x="5105" y="22349"/>
                    <a:pt x="6948" y="131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1" name="任意多边形: 形状 8710">
              <a:extLst>
                <a:ext uri="{FF2B5EF4-FFF2-40B4-BE49-F238E27FC236}">
                  <a16:creationId xmlns:a16="http://schemas.microsoft.com/office/drawing/2014/main" xmlns="" id="{571B7098-3E4B-4EA7-BC9C-706FAA62FDA7}"/>
                </a:ext>
              </a:extLst>
            </p:cNvPr>
            <p:cNvSpPr/>
            <p:nvPr/>
          </p:nvSpPr>
          <p:spPr>
            <a:xfrm>
              <a:off x="3670824" y="3189484"/>
              <a:ext cx="55296" cy="36864"/>
            </a:xfrm>
            <a:custGeom>
              <a:avLst/>
              <a:gdLst>
                <a:gd name="connsiteX0" fmla="*/ 35960 w 55296"/>
                <a:gd name="connsiteY0" fmla="*/ 7162 h 36864"/>
                <a:gd name="connsiteX1" fmla="*/ 54392 w 55296"/>
                <a:gd name="connsiteY1" fmla="*/ 36653 h 36864"/>
                <a:gd name="connsiteX2" fmla="*/ 19371 w 55296"/>
                <a:gd name="connsiteY2" fmla="*/ 34810 h 36864"/>
                <a:gd name="connsiteX3" fmla="*/ 939 w 55296"/>
                <a:gd name="connsiteY3" fmla="*/ 5318 h 36864"/>
                <a:gd name="connsiteX4" fmla="*/ 35960 w 55296"/>
                <a:gd name="connsiteY4" fmla="*/ 71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5960" y="7162"/>
                  </a:moveTo>
                  <a:cubicBezTo>
                    <a:pt x="50706" y="14534"/>
                    <a:pt x="58079" y="29280"/>
                    <a:pt x="54392" y="36653"/>
                  </a:cubicBezTo>
                  <a:cubicBezTo>
                    <a:pt x="50706" y="44026"/>
                    <a:pt x="34117" y="44026"/>
                    <a:pt x="19371" y="34810"/>
                  </a:cubicBezTo>
                  <a:cubicBezTo>
                    <a:pt x="4626" y="27437"/>
                    <a:pt x="-2747" y="12691"/>
                    <a:pt x="939" y="5318"/>
                  </a:cubicBezTo>
                  <a:cubicBezTo>
                    <a:pt x="6469" y="-2054"/>
                    <a:pt x="21215" y="-2054"/>
                    <a:pt x="35960" y="71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2" name="任意多边形: 形状 8711">
              <a:extLst>
                <a:ext uri="{FF2B5EF4-FFF2-40B4-BE49-F238E27FC236}">
                  <a16:creationId xmlns:a16="http://schemas.microsoft.com/office/drawing/2014/main" xmlns="" id="{D5D18504-F1D0-47BC-BB10-206ABEB047F8}"/>
                </a:ext>
              </a:extLst>
            </p:cNvPr>
            <p:cNvSpPr/>
            <p:nvPr/>
          </p:nvSpPr>
          <p:spPr>
            <a:xfrm>
              <a:off x="3664626" y="3182576"/>
              <a:ext cx="55296" cy="36864"/>
            </a:xfrm>
            <a:custGeom>
              <a:avLst/>
              <a:gdLst>
                <a:gd name="connsiteX0" fmla="*/ 1608 w 55296"/>
                <a:gd name="connsiteY0" fmla="*/ 8540 h 36864"/>
                <a:gd name="connsiteX1" fmla="*/ 21883 w 55296"/>
                <a:gd name="connsiteY1" fmla="*/ 47248 h 36864"/>
                <a:gd name="connsiteX2" fmla="*/ 66120 w 55296"/>
                <a:gd name="connsiteY2" fmla="*/ 45404 h 36864"/>
                <a:gd name="connsiteX3" fmla="*/ 45844 w 55296"/>
                <a:gd name="connsiteY3" fmla="*/ 6697 h 36864"/>
                <a:gd name="connsiteX4" fmla="*/ 1608 w 55296"/>
                <a:gd name="connsiteY4" fmla="*/ 8540 h 36864"/>
                <a:gd name="connsiteX5" fmla="*/ 8980 w 55296"/>
                <a:gd name="connsiteY5" fmla="*/ 12227 h 36864"/>
                <a:gd name="connsiteX6" fmla="*/ 44001 w 55296"/>
                <a:gd name="connsiteY6" fmla="*/ 14070 h 36864"/>
                <a:gd name="connsiteX7" fmla="*/ 62433 w 55296"/>
                <a:gd name="connsiteY7" fmla="*/ 43561 h 36864"/>
                <a:gd name="connsiteX8" fmla="*/ 27412 w 55296"/>
                <a:gd name="connsiteY8" fmla="*/ 41718 h 36864"/>
                <a:gd name="connsiteX9" fmla="*/ 8980 w 55296"/>
                <a:gd name="connsiteY9" fmla="*/ 1222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8540"/>
                  </a:moveTo>
                  <a:cubicBezTo>
                    <a:pt x="-3922" y="19600"/>
                    <a:pt x="5294" y="36188"/>
                    <a:pt x="21883" y="47248"/>
                  </a:cubicBezTo>
                  <a:cubicBezTo>
                    <a:pt x="40315" y="58307"/>
                    <a:pt x="58747" y="56464"/>
                    <a:pt x="66120" y="45404"/>
                  </a:cubicBezTo>
                  <a:cubicBezTo>
                    <a:pt x="71649" y="34345"/>
                    <a:pt x="62433" y="17756"/>
                    <a:pt x="45844" y="6697"/>
                  </a:cubicBezTo>
                  <a:cubicBezTo>
                    <a:pt x="27412" y="-2519"/>
                    <a:pt x="8980" y="-2519"/>
                    <a:pt x="1608" y="8540"/>
                  </a:cubicBezTo>
                  <a:close/>
                  <a:moveTo>
                    <a:pt x="8980" y="12227"/>
                  </a:moveTo>
                  <a:cubicBezTo>
                    <a:pt x="12667" y="4854"/>
                    <a:pt x="29256" y="4854"/>
                    <a:pt x="44001" y="14070"/>
                  </a:cubicBezTo>
                  <a:cubicBezTo>
                    <a:pt x="58747" y="21443"/>
                    <a:pt x="66120" y="36188"/>
                    <a:pt x="62433" y="43561"/>
                  </a:cubicBezTo>
                  <a:cubicBezTo>
                    <a:pt x="58747" y="50934"/>
                    <a:pt x="42158" y="50934"/>
                    <a:pt x="27412" y="41718"/>
                  </a:cubicBezTo>
                  <a:cubicBezTo>
                    <a:pt x="12667" y="32502"/>
                    <a:pt x="3451" y="19600"/>
                    <a:pt x="8980" y="1222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3" name="任意多边形: 形状 8712">
              <a:extLst>
                <a:ext uri="{FF2B5EF4-FFF2-40B4-BE49-F238E27FC236}">
                  <a16:creationId xmlns:a16="http://schemas.microsoft.com/office/drawing/2014/main" xmlns="" id="{21C29990-A197-4DC0-AA66-F0E42E3828D3}"/>
                </a:ext>
              </a:extLst>
            </p:cNvPr>
            <p:cNvSpPr/>
            <p:nvPr/>
          </p:nvSpPr>
          <p:spPr>
            <a:xfrm>
              <a:off x="3564565" y="3139357"/>
              <a:ext cx="36864" cy="36864"/>
            </a:xfrm>
            <a:custGeom>
              <a:avLst/>
              <a:gdLst>
                <a:gd name="connsiteX0" fmla="*/ 35313 w 36864"/>
                <a:gd name="connsiteY0" fmla="*/ 11209 h 36864"/>
                <a:gd name="connsiteX1" fmla="*/ 48215 w 36864"/>
                <a:gd name="connsiteY1" fmla="*/ 42543 h 36864"/>
                <a:gd name="connsiteX2" fmla="*/ 15038 w 36864"/>
                <a:gd name="connsiteY2" fmla="*/ 35170 h 36864"/>
                <a:gd name="connsiteX3" fmla="*/ 2135 w 36864"/>
                <a:gd name="connsiteY3" fmla="*/ 3836 h 36864"/>
                <a:gd name="connsiteX4" fmla="*/ 35313 w 36864"/>
                <a:gd name="connsiteY4" fmla="*/ 112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313" y="11209"/>
                  </a:moveTo>
                  <a:cubicBezTo>
                    <a:pt x="48215" y="22268"/>
                    <a:pt x="53745" y="37013"/>
                    <a:pt x="48215" y="42543"/>
                  </a:cubicBezTo>
                  <a:cubicBezTo>
                    <a:pt x="42686" y="49916"/>
                    <a:pt x="27940" y="46229"/>
                    <a:pt x="15038" y="35170"/>
                  </a:cubicBezTo>
                  <a:cubicBezTo>
                    <a:pt x="2135" y="24111"/>
                    <a:pt x="-3394" y="9365"/>
                    <a:pt x="2135" y="3836"/>
                  </a:cubicBezTo>
                  <a:cubicBezTo>
                    <a:pt x="5822" y="-3537"/>
                    <a:pt x="22410" y="149"/>
                    <a:pt x="35313" y="11209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4" name="任意多边形: 形状 8713">
              <a:extLst>
                <a:ext uri="{FF2B5EF4-FFF2-40B4-BE49-F238E27FC236}">
                  <a16:creationId xmlns:a16="http://schemas.microsoft.com/office/drawing/2014/main" xmlns="" id="{B242719A-9D74-47AF-8F1D-D86F177EA9DD}"/>
                </a:ext>
              </a:extLst>
            </p:cNvPr>
            <p:cNvSpPr/>
            <p:nvPr/>
          </p:nvSpPr>
          <p:spPr>
            <a:xfrm>
              <a:off x="3557967" y="3131903"/>
              <a:ext cx="55296" cy="55296"/>
            </a:xfrm>
            <a:custGeom>
              <a:avLst/>
              <a:gdLst>
                <a:gd name="connsiteX0" fmla="*/ 3204 w 55296"/>
                <a:gd name="connsiteY0" fmla="*/ 5760 h 55296"/>
                <a:gd name="connsiteX1" fmla="*/ 17950 w 55296"/>
                <a:gd name="connsiteY1" fmla="*/ 46310 h 55296"/>
                <a:gd name="connsiteX2" fmla="*/ 62187 w 55296"/>
                <a:gd name="connsiteY2" fmla="*/ 51840 h 55296"/>
                <a:gd name="connsiteX3" fmla="*/ 47441 w 55296"/>
                <a:gd name="connsiteY3" fmla="*/ 11290 h 55296"/>
                <a:gd name="connsiteX4" fmla="*/ 3204 w 55296"/>
                <a:gd name="connsiteY4" fmla="*/ 5760 h 55296"/>
                <a:gd name="connsiteX5" fmla="*/ 8734 w 55296"/>
                <a:gd name="connsiteY5" fmla="*/ 11290 h 55296"/>
                <a:gd name="connsiteX6" fmla="*/ 41911 w 55296"/>
                <a:gd name="connsiteY6" fmla="*/ 18662 h 55296"/>
                <a:gd name="connsiteX7" fmla="*/ 54814 w 55296"/>
                <a:gd name="connsiteY7" fmla="*/ 49997 h 55296"/>
                <a:gd name="connsiteX8" fmla="*/ 21636 w 55296"/>
                <a:gd name="connsiteY8" fmla="*/ 42624 h 55296"/>
                <a:gd name="connsiteX9" fmla="*/ 8734 w 55296"/>
                <a:gd name="connsiteY9" fmla="*/ 1129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3204" y="5760"/>
                  </a:moveTo>
                  <a:cubicBezTo>
                    <a:pt x="-4169" y="14976"/>
                    <a:pt x="1361" y="33408"/>
                    <a:pt x="17950" y="46310"/>
                  </a:cubicBezTo>
                  <a:cubicBezTo>
                    <a:pt x="34539" y="59213"/>
                    <a:pt x="52971" y="62899"/>
                    <a:pt x="62187" y="51840"/>
                  </a:cubicBezTo>
                  <a:cubicBezTo>
                    <a:pt x="69559" y="42624"/>
                    <a:pt x="64030" y="24192"/>
                    <a:pt x="47441" y="11290"/>
                  </a:cubicBezTo>
                  <a:cubicBezTo>
                    <a:pt x="29009" y="-1613"/>
                    <a:pt x="10577" y="-3456"/>
                    <a:pt x="3204" y="5760"/>
                  </a:cubicBezTo>
                  <a:close/>
                  <a:moveTo>
                    <a:pt x="8734" y="11290"/>
                  </a:moveTo>
                  <a:cubicBezTo>
                    <a:pt x="14263" y="3917"/>
                    <a:pt x="29009" y="7603"/>
                    <a:pt x="41911" y="18662"/>
                  </a:cubicBezTo>
                  <a:cubicBezTo>
                    <a:pt x="54814" y="29722"/>
                    <a:pt x="60343" y="44467"/>
                    <a:pt x="54814" y="49997"/>
                  </a:cubicBezTo>
                  <a:cubicBezTo>
                    <a:pt x="49284" y="57370"/>
                    <a:pt x="34539" y="53683"/>
                    <a:pt x="21636" y="42624"/>
                  </a:cubicBezTo>
                  <a:cubicBezTo>
                    <a:pt x="8734" y="31565"/>
                    <a:pt x="3204" y="16819"/>
                    <a:pt x="8734" y="1129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5" name="任意多边形: 形状 8714">
              <a:extLst>
                <a:ext uri="{FF2B5EF4-FFF2-40B4-BE49-F238E27FC236}">
                  <a16:creationId xmlns:a16="http://schemas.microsoft.com/office/drawing/2014/main" xmlns="" id="{AEF73645-C9F9-48D4-A03F-D9E30AD2DB8B}"/>
                </a:ext>
              </a:extLst>
            </p:cNvPr>
            <p:cNvSpPr/>
            <p:nvPr/>
          </p:nvSpPr>
          <p:spPr>
            <a:xfrm>
              <a:off x="3459780" y="3068198"/>
              <a:ext cx="36864" cy="36864"/>
            </a:xfrm>
            <a:custGeom>
              <a:avLst/>
              <a:gdLst>
                <a:gd name="connsiteX0" fmla="*/ 35035 w 36864"/>
                <a:gd name="connsiteY0" fmla="*/ 8640 h 36864"/>
                <a:gd name="connsiteX1" fmla="*/ 49781 w 36864"/>
                <a:gd name="connsiteY1" fmla="*/ 39974 h 36864"/>
                <a:gd name="connsiteX2" fmla="*/ 16603 w 36864"/>
                <a:gd name="connsiteY2" fmla="*/ 34445 h 36864"/>
                <a:gd name="connsiteX3" fmla="*/ 1858 w 36864"/>
                <a:gd name="connsiteY3" fmla="*/ 3110 h 36864"/>
                <a:gd name="connsiteX4" fmla="*/ 35035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035" y="8640"/>
                  </a:moveTo>
                  <a:cubicBezTo>
                    <a:pt x="47938" y="17856"/>
                    <a:pt x="55310" y="32602"/>
                    <a:pt x="49781" y="39974"/>
                  </a:cubicBezTo>
                  <a:cubicBezTo>
                    <a:pt x="44251" y="47347"/>
                    <a:pt x="29506" y="43661"/>
                    <a:pt x="16603" y="34445"/>
                  </a:cubicBezTo>
                  <a:cubicBezTo>
                    <a:pt x="3701" y="25229"/>
                    <a:pt x="-3672" y="10483"/>
                    <a:pt x="1858" y="3110"/>
                  </a:cubicBezTo>
                  <a:cubicBezTo>
                    <a:pt x="5544" y="-2419"/>
                    <a:pt x="20290" y="-576"/>
                    <a:pt x="35035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6" name="任意多边形: 形状 8715">
              <a:extLst>
                <a:ext uri="{FF2B5EF4-FFF2-40B4-BE49-F238E27FC236}">
                  <a16:creationId xmlns:a16="http://schemas.microsoft.com/office/drawing/2014/main" xmlns="" id="{D1B3DA3D-A1C1-4480-95C9-9579664FA26E}"/>
                </a:ext>
              </a:extLst>
            </p:cNvPr>
            <p:cNvSpPr/>
            <p:nvPr/>
          </p:nvSpPr>
          <p:spPr>
            <a:xfrm>
              <a:off x="3451407" y="3061721"/>
              <a:ext cx="55296" cy="55296"/>
            </a:xfrm>
            <a:custGeom>
              <a:avLst/>
              <a:gdLst>
                <a:gd name="connsiteX0" fmla="*/ 2858 w 55296"/>
                <a:gd name="connsiteY0" fmla="*/ 5901 h 55296"/>
                <a:gd name="connsiteX1" fmla="*/ 19447 w 55296"/>
                <a:gd name="connsiteY1" fmla="*/ 46451 h 55296"/>
                <a:gd name="connsiteX2" fmla="*/ 63684 w 55296"/>
                <a:gd name="connsiteY2" fmla="*/ 50138 h 55296"/>
                <a:gd name="connsiteX3" fmla="*/ 47095 w 55296"/>
                <a:gd name="connsiteY3" fmla="*/ 9587 h 55296"/>
                <a:gd name="connsiteX4" fmla="*/ 2858 w 55296"/>
                <a:gd name="connsiteY4" fmla="*/ 5901 h 55296"/>
                <a:gd name="connsiteX5" fmla="*/ 8388 w 55296"/>
                <a:gd name="connsiteY5" fmla="*/ 11430 h 55296"/>
                <a:gd name="connsiteX6" fmla="*/ 41565 w 55296"/>
                <a:gd name="connsiteY6" fmla="*/ 16960 h 55296"/>
                <a:gd name="connsiteX7" fmla="*/ 56311 w 55296"/>
                <a:gd name="connsiteY7" fmla="*/ 48294 h 55296"/>
                <a:gd name="connsiteX8" fmla="*/ 23133 w 55296"/>
                <a:gd name="connsiteY8" fmla="*/ 42765 h 55296"/>
                <a:gd name="connsiteX9" fmla="*/ 8388 w 55296"/>
                <a:gd name="connsiteY9" fmla="*/ 1143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58" y="5901"/>
                  </a:moveTo>
                  <a:cubicBezTo>
                    <a:pt x="-4515" y="16960"/>
                    <a:pt x="2858" y="33549"/>
                    <a:pt x="19447" y="46451"/>
                  </a:cubicBezTo>
                  <a:cubicBezTo>
                    <a:pt x="36036" y="59354"/>
                    <a:pt x="56311" y="61197"/>
                    <a:pt x="63684" y="50138"/>
                  </a:cubicBezTo>
                  <a:cubicBezTo>
                    <a:pt x="71056" y="39078"/>
                    <a:pt x="63684" y="22489"/>
                    <a:pt x="47095" y="9587"/>
                  </a:cubicBezTo>
                  <a:cubicBezTo>
                    <a:pt x="30506" y="-1472"/>
                    <a:pt x="10231" y="-3315"/>
                    <a:pt x="2858" y="5901"/>
                  </a:cubicBezTo>
                  <a:close/>
                  <a:moveTo>
                    <a:pt x="8388" y="11430"/>
                  </a:moveTo>
                  <a:cubicBezTo>
                    <a:pt x="13917" y="4057"/>
                    <a:pt x="28663" y="7744"/>
                    <a:pt x="41565" y="16960"/>
                  </a:cubicBezTo>
                  <a:cubicBezTo>
                    <a:pt x="54468" y="26176"/>
                    <a:pt x="61840" y="40922"/>
                    <a:pt x="56311" y="48294"/>
                  </a:cubicBezTo>
                  <a:cubicBezTo>
                    <a:pt x="50781" y="55667"/>
                    <a:pt x="36036" y="51981"/>
                    <a:pt x="23133" y="42765"/>
                  </a:cubicBezTo>
                  <a:cubicBezTo>
                    <a:pt x="10231" y="31706"/>
                    <a:pt x="2858" y="16960"/>
                    <a:pt x="8388" y="1143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7" name="任意多边形: 形状 8716">
              <a:extLst>
                <a:ext uri="{FF2B5EF4-FFF2-40B4-BE49-F238E27FC236}">
                  <a16:creationId xmlns:a16="http://schemas.microsoft.com/office/drawing/2014/main" xmlns="" id="{25E1F305-661F-41AC-A87C-5386199586E7}"/>
                </a:ext>
              </a:extLst>
            </p:cNvPr>
            <p:cNvSpPr/>
            <p:nvPr/>
          </p:nvSpPr>
          <p:spPr>
            <a:xfrm>
              <a:off x="3353095" y="3000403"/>
              <a:ext cx="36864" cy="36864"/>
            </a:xfrm>
            <a:custGeom>
              <a:avLst/>
              <a:gdLst>
                <a:gd name="connsiteX0" fmla="*/ 34815 w 36864"/>
                <a:gd name="connsiteY0" fmla="*/ 8236 h 36864"/>
                <a:gd name="connsiteX1" fmla="*/ 51404 w 36864"/>
                <a:gd name="connsiteY1" fmla="*/ 37727 h 36864"/>
                <a:gd name="connsiteX2" fmla="*/ 18226 w 36864"/>
                <a:gd name="connsiteY2" fmla="*/ 34041 h 36864"/>
                <a:gd name="connsiteX3" fmla="*/ 1637 w 36864"/>
                <a:gd name="connsiteY3" fmla="*/ 4549 h 36864"/>
                <a:gd name="connsiteX4" fmla="*/ 3481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815" y="8236"/>
                  </a:moveTo>
                  <a:cubicBezTo>
                    <a:pt x="49560" y="17452"/>
                    <a:pt x="56933" y="30354"/>
                    <a:pt x="51404" y="37727"/>
                  </a:cubicBezTo>
                  <a:cubicBezTo>
                    <a:pt x="45874" y="45100"/>
                    <a:pt x="31128" y="43257"/>
                    <a:pt x="18226" y="34041"/>
                  </a:cubicBezTo>
                  <a:cubicBezTo>
                    <a:pt x="5324" y="24825"/>
                    <a:pt x="-3893" y="11922"/>
                    <a:pt x="1637" y="4549"/>
                  </a:cubicBezTo>
                  <a:cubicBezTo>
                    <a:pt x="5324" y="-2824"/>
                    <a:pt x="20069" y="-980"/>
                    <a:pt x="3481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8" name="任意多边形: 形状 8717">
              <a:extLst>
                <a:ext uri="{FF2B5EF4-FFF2-40B4-BE49-F238E27FC236}">
                  <a16:creationId xmlns:a16="http://schemas.microsoft.com/office/drawing/2014/main" xmlns="" id="{44A75B8D-787A-41F7-A5AA-67E29AD13DFD}"/>
                </a:ext>
              </a:extLst>
            </p:cNvPr>
            <p:cNvSpPr/>
            <p:nvPr/>
          </p:nvSpPr>
          <p:spPr>
            <a:xfrm>
              <a:off x="3344790" y="2993836"/>
              <a:ext cx="55296" cy="36864"/>
            </a:xfrm>
            <a:custGeom>
              <a:avLst/>
              <a:gdLst>
                <a:gd name="connsiteX0" fmla="*/ 2569 w 55296"/>
                <a:gd name="connsiteY0" fmla="*/ 7430 h 36864"/>
                <a:gd name="connsiteX1" fmla="*/ 21002 w 55296"/>
                <a:gd name="connsiteY1" fmla="*/ 46137 h 36864"/>
                <a:gd name="connsiteX2" fmla="*/ 65238 w 55296"/>
                <a:gd name="connsiteY2" fmla="*/ 47981 h 36864"/>
                <a:gd name="connsiteX3" fmla="*/ 46806 w 55296"/>
                <a:gd name="connsiteY3" fmla="*/ 9273 h 36864"/>
                <a:gd name="connsiteX4" fmla="*/ 2569 w 55296"/>
                <a:gd name="connsiteY4" fmla="*/ 7430 h 36864"/>
                <a:gd name="connsiteX5" fmla="*/ 9942 w 55296"/>
                <a:gd name="connsiteY5" fmla="*/ 11117 h 36864"/>
                <a:gd name="connsiteX6" fmla="*/ 43120 w 55296"/>
                <a:gd name="connsiteY6" fmla="*/ 14803 h 36864"/>
                <a:gd name="connsiteX7" fmla="*/ 59709 w 55296"/>
                <a:gd name="connsiteY7" fmla="*/ 44294 h 36864"/>
                <a:gd name="connsiteX8" fmla="*/ 26531 w 55296"/>
                <a:gd name="connsiteY8" fmla="*/ 40608 h 36864"/>
                <a:gd name="connsiteX9" fmla="*/ 9942 w 55296"/>
                <a:gd name="connsiteY9" fmla="*/ 111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569" y="7430"/>
                  </a:moveTo>
                  <a:cubicBezTo>
                    <a:pt x="-4803" y="18489"/>
                    <a:pt x="4413" y="35078"/>
                    <a:pt x="21002" y="46137"/>
                  </a:cubicBezTo>
                  <a:cubicBezTo>
                    <a:pt x="39434" y="57197"/>
                    <a:pt x="57866" y="57197"/>
                    <a:pt x="65238" y="47981"/>
                  </a:cubicBezTo>
                  <a:cubicBezTo>
                    <a:pt x="72611" y="36921"/>
                    <a:pt x="63395" y="20333"/>
                    <a:pt x="46806" y="9273"/>
                  </a:cubicBezTo>
                  <a:cubicBezTo>
                    <a:pt x="30218" y="-1786"/>
                    <a:pt x="9942" y="-3629"/>
                    <a:pt x="2569" y="7430"/>
                  </a:cubicBezTo>
                  <a:close/>
                  <a:moveTo>
                    <a:pt x="9942" y="11117"/>
                  </a:moveTo>
                  <a:cubicBezTo>
                    <a:pt x="15472" y="3744"/>
                    <a:pt x="30218" y="5587"/>
                    <a:pt x="43120" y="14803"/>
                  </a:cubicBezTo>
                  <a:cubicBezTo>
                    <a:pt x="57866" y="24019"/>
                    <a:pt x="65238" y="36921"/>
                    <a:pt x="59709" y="44294"/>
                  </a:cubicBezTo>
                  <a:cubicBezTo>
                    <a:pt x="54179" y="51667"/>
                    <a:pt x="39434" y="49824"/>
                    <a:pt x="26531" y="40608"/>
                  </a:cubicBezTo>
                  <a:cubicBezTo>
                    <a:pt x="11785" y="31392"/>
                    <a:pt x="4413" y="18489"/>
                    <a:pt x="9942" y="111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9" name="任意多边形: 形状 8718">
              <a:extLst>
                <a:ext uri="{FF2B5EF4-FFF2-40B4-BE49-F238E27FC236}">
                  <a16:creationId xmlns:a16="http://schemas.microsoft.com/office/drawing/2014/main" xmlns="" id="{0EB0AB81-8A2A-43CB-8CBB-96A2C756FB9F}"/>
                </a:ext>
              </a:extLst>
            </p:cNvPr>
            <p:cNvSpPr/>
            <p:nvPr/>
          </p:nvSpPr>
          <p:spPr>
            <a:xfrm>
              <a:off x="3250564" y="2926675"/>
              <a:ext cx="36864" cy="36864"/>
            </a:xfrm>
            <a:custGeom>
              <a:avLst/>
              <a:gdLst>
                <a:gd name="connsiteX0" fmla="*/ 34127 w 36864"/>
                <a:gd name="connsiteY0" fmla="*/ 8236 h 36864"/>
                <a:gd name="connsiteX1" fmla="*/ 50715 w 36864"/>
                <a:gd name="connsiteY1" fmla="*/ 37727 h 36864"/>
                <a:gd name="connsiteX2" fmla="*/ 17538 w 36864"/>
                <a:gd name="connsiteY2" fmla="*/ 34041 h 36864"/>
                <a:gd name="connsiteX3" fmla="*/ 949 w 36864"/>
                <a:gd name="connsiteY3" fmla="*/ 4549 h 36864"/>
                <a:gd name="connsiteX4" fmla="*/ 34127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127" y="8236"/>
                  </a:moveTo>
                  <a:cubicBezTo>
                    <a:pt x="47029" y="17452"/>
                    <a:pt x="54402" y="30354"/>
                    <a:pt x="50715" y="37727"/>
                  </a:cubicBezTo>
                  <a:cubicBezTo>
                    <a:pt x="45186" y="45100"/>
                    <a:pt x="30440" y="43257"/>
                    <a:pt x="17538" y="34041"/>
                  </a:cubicBezTo>
                  <a:cubicBezTo>
                    <a:pt x="4635" y="24825"/>
                    <a:pt x="-2737" y="11922"/>
                    <a:pt x="949" y="4549"/>
                  </a:cubicBezTo>
                  <a:cubicBezTo>
                    <a:pt x="4635" y="-2824"/>
                    <a:pt x="19381" y="-980"/>
                    <a:pt x="34127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0" name="任意多边形: 形状 8719">
              <a:extLst>
                <a:ext uri="{FF2B5EF4-FFF2-40B4-BE49-F238E27FC236}">
                  <a16:creationId xmlns:a16="http://schemas.microsoft.com/office/drawing/2014/main" xmlns="" id="{D0BEEB82-9E38-47C4-9075-A8B8319C2DF3}"/>
                </a:ext>
              </a:extLst>
            </p:cNvPr>
            <p:cNvSpPr/>
            <p:nvPr/>
          </p:nvSpPr>
          <p:spPr>
            <a:xfrm>
              <a:off x="3241315" y="2918998"/>
              <a:ext cx="55296" cy="55296"/>
            </a:xfrm>
            <a:custGeom>
              <a:avLst/>
              <a:gdLst>
                <a:gd name="connsiteX0" fmla="*/ 2825 w 55296"/>
                <a:gd name="connsiteY0" fmla="*/ 6697 h 55296"/>
                <a:gd name="connsiteX1" fmla="*/ 21257 w 55296"/>
                <a:gd name="connsiteY1" fmla="*/ 47248 h 55296"/>
                <a:gd name="connsiteX2" fmla="*/ 65494 w 55296"/>
                <a:gd name="connsiteY2" fmla="*/ 49091 h 55296"/>
                <a:gd name="connsiteX3" fmla="*/ 47062 w 55296"/>
                <a:gd name="connsiteY3" fmla="*/ 8540 h 55296"/>
                <a:gd name="connsiteX4" fmla="*/ 2825 w 55296"/>
                <a:gd name="connsiteY4" fmla="*/ 6697 h 55296"/>
                <a:gd name="connsiteX5" fmla="*/ 8355 w 55296"/>
                <a:gd name="connsiteY5" fmla="*/ 12227 h 55296"/>
                <a:gd name="connsiteX6" fmla="*/ 41533 w 55296"/>
                <a:gd name="connsiteY6" fmla="*/ 15913 h 55296"/>
                <a:gd name="connsiteX7" fmla="*/ 58121 w 55296"/>
                <a:gd name="connsiteY7" fmla="*/ 45404 h 55296"/>
                <a:gd name="connsiteX8" fmla="*/ 24944 w 55296"/>
                <a:gd name="connsiteY8" fmla="*/ 41718 h 55296"/>
                <a:gd name="connsiteX9" fmla="*/ 8355 w 55296"/>
                <a:gd name="connsiteY9" fmla="*/ 1222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25" y="6697"/>
                  </a:moveTo>
                  <a:cubicBezTo>
                    <a:pt x="-4548" y="17756"/>
                    <a:pt x="2825" y="34345"/>
                    <a:pt x="21257" y="47248"/>
                  </a:cubicBezTo>
                  <a:cubicBezTo>
                    <a:pt x="37846" y="58307"/>
                    <a:pt x="58121" y="60150"/>
                    <a:pt x="65494" y="49091"/>
                  </a:cubicBezTo>
                  <a:cubicBezTo>
                    <a:pt x="72867" y="38032"/>
                    <a:pt x="65494" y="21443"/>
                    <a:pt x="47062" y="8540"/>
                  </a:cubicBezTo>
                  <a:cubicBezTo>
                    <a:pt x="28630" y="-2519"/>
                    <a:pt x="10198" y="-2519"/>
                    <a:pt x="2825" y="6697"/>
                  </a:cubicBezTo>
                  <a:close/>
                  <a:moveTo>
                    <a:pt x="8355" y="12227"/>
                  </a:moveTo>
                  <a:cubicBezTo>
                    <a:pt x="13885" y="4854"/>
                    <a:pt x="28630" y="6697"/>
                    <a:pt x="41533" y="15913"/>
                  </a:cubicBezTo>
                  <a:cubicBezTo>
                    <a:pt x="54435" y="25129"/>
                    <a:pt x="61808" y="38032"/>
                    <a:pt x="58121" y="45404"/>
                  </a:cubicBezTo>
                  <a:cubicBezTo>
                    <a:pt x="52592" y="52777"/>
                    <a:pt x="37846" y="50934"/>
                    <a:pt x="24944" y="41718"/>
                  </a:cubicBezTo>
                  <a:cubicBezTo>
                    <a:pt x="12041" y="32502"/>
                    <a:pt x="4669" y="17756"/>
                    <a:pt x="8355" y="1222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1" name="任意多边形: 形状 8720">
              <a:extLst>
                <a:ext uri="{FF2B5EF4-FFF2-40B4-BE49-F238E27FC236}">
                  <a16:creationId xmlns:a16="http://schemas.microsoft.com/office/drawing/2014/main" xmlns="" id="{7D148181-CD81-4BAF-A86A-A4767EA34323}"/>
                </a:ext>
              </a:extLst>
            </p:cNvPr>
            <p:cNvSpPr/>
            <p:nvPr/>
          </p:nvSpPr>
          <p:spPr>
            <a:xfrm>
              <a:off x="4383064" y="3392695"/>
              <a:ext cx="55296" cy="18432"/>
            </a:xfrm>
            <a:custGeom>
              <a:avLst/>
              <a:gdLst>
                <a:gd name="connsiteX0" fmla="*/ 33353 w 55296"/>
                <a:gd name="connsiteY0" fmla="*/ 1173 h 18432"/>
                <a:gd name="connsiteX1" fmla="*/ 61001 w 55296"/>
                <a:gd name="connsiteY1" fmla="*/ 21449 h 18432"/>
                <a:gd name="connsiteX2" fmla="*/ 27824 w 55296"/>
                <a:gd name="connsiteY2" fmla="*/ 30665 h 18432"/>
                <a:gd name="connsiteX3" fmla="*/ 176 w 55296"/>
                <a:gd name="connsiteY3" fmla="*/ 10389 h 18432"/>
                <a:gd name="connsiteX4" fmla="*/ 33353 w 55296"/>
                <a:gd name="connsiteY4" fmla="*/ 11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53" y="1173"/>
                  </a:moveTo>
                  <a:cubicBezTo>
                    <a:pt x="49942" y="4860"/>
                    <a:pt x="62845" y="14076"/>
                    <a:pt x="61001" y="21449"/>
                  </a:cubicBezTo>
                  <a:cubicBezTo>
                    <a:pt x="59158" y="30665"/>
                    <a:pt x="44412" y="34351"/>
                    <a:pt x="27824" y="30665"/>
                  </a:cubicBezTo>
                  <a:cubicBezTo>
                    <a:pt x="11235" y="26978"/>
                    <a:pt x="-1668" y="17762"/>
                    <a:pt x="176" y="10389"/>
                  </a:cubicBezTo>
                  <a:cubicBezTo>
                    <a:pt x="2019" y="3017"/>
                    <a:pt x="16764" y="-2513"/>
                    <a:pt x="33353" y="117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2" name="任意多边形: 形状 8721">
              <a:extLst>
                <a:ext uri="{FF2B5EF4-FFF2-40B4-BE49-F238E27FC236}">
                  <a16:creationId xmlns:a16="http://schemas.microsoft.com/office/drawing/2014/main" xmlns="" id="{8E23481D-80D2-44B0-B381-E8410E0E045B}"/>
                </a:ext>
              </a:extLst>
            </p:cNvPr>
            <p:cNvSpPr/>
            <p:nvPr/>
          </p:nvSpPr>
          <p:spPr>
            <a:xfrm>
              <a:off x="4375711" y="3385547"/>
              <a:ext cx="73728" cy="36864"/>
            </a:xfrm>
            <a:custGeom>
              <a:avLst/>
              <a:gdLst>
                <a:gd name="connsiteX0" fmla="*/ 156 w 73728"/>
                <a:gd name="connsiteY0" fmla="*/ 17538 h 36864"/>
                <a:gd name="connsiteX1" fmla="*/ 33333 w 73728"/>
                <a:gd name="connsiteY1" fmla="*/ 47029 h 36864"/>
                <a:gd name="connsiteX2" fmla="*/ 73884 w 73728"/>
                <a:gd name="connsiteY2" fmla="*/ 30440 h 36864"/>
                <a:gd name="connsiteX3" fmla="*/ 40706 w 73728"/>
                <a:gd name="connsiteY3" fmla="*/ 949 h 36864"/>
                <a:gd name="connsiteX4" fmla="*/ 156 w 73728"/>
                <a:gd name="connsiteY4" fmla="*/ 17538 h 36864"/>
                <a:gd name="connsiteX5" fmla="*/ 7528 w 73728"/>
                <a:gd name="connsiteY5" fmla="*/ 17538 h 36864"/>
                <a:gd name="connsiteX6" fmla="*/ 40706 w 73728"/>
                <a:gd name="connsiteY6" fmla="*/ 6479 h 36864"/>
                <a:gd name="connsiteX7" fmla="*/ 68354 w 73728"/>
                <a:gd name="connsiteY7" fmla="*/ 26754 h 36864"/>
                <a:gd name="connsiteX8" fmla="*/ 35176 w 73728"/>
                <a:gd name="connsiteY8" fmla="*/ 35970 h 36864"/>
                <a:gd name="connsiteX9" fmla="*/ 7528 w 73728"/>
                <a:gd name="connsiteY9" fmla="*/ 175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56" y="17538"/>
                  </a:moveTo>
                  <a:cubicBezTo>
                    <a:pt x="-1688" y="30440"/>
                    <a:pt x="13058" y="43343"/>
                    <a:pt x="33333" y="47029"/>
                  </a:cubicBezTo>
                  <a:cubicBezTo>
                    <a:pt x="53608" y="50715"/>
                    <a:pt x="72040" y="43343"/>
                    <a:pt x="73884" y="30440"/>
                  </a:cubicBezTo>
                  <a:cubicBezTo>
                    <a:pt x="75727" y="17538"/>
                    <a:pt x="60981" y="4635"/>
                    <a:pt x="40706" y="949"/>
                  </a:cubicBezTo>
                  <a:cubicBezTo>
                    <a:pt x="20431" y="-2737"/>
                    <a:pt x="3842" y="4635"/>
                    <a:pt x="156" y="17538"/>
                  </a:cubicBezTo>
                  <a:close/>
                  <a:moveTo>
                    <a:pt x="7528" y="17538"/>
                  </a:moveTo>
                  <a:cubicBezTo>
                    <a:pt x="9372" y="8322"/>
                    <a:pt x="24117" y="4635"/>
                    <a:pt x="40706" y="6479"/>
                  </a:cubicBezTo>
                  <a:cubicBezTo>
                    <a:pt x="57295" y="10165"/>
                    <a:pt x="70197" y="19381"/>
                    <a:pt x="68354" y="26754"/>
                  </a:cubicBezTo>
                  <a:cubicBezTo>
                    <a:pt x="66511" y="35970"/>
                    <a:pt x="51765" y="39656"/>
                    <a:pt x="35176" y="35970"/>
                  </a:cubicBezTo>
                  <a:cubicBezTo>
                    <a:pt x="18588" y="35970"/>
                    <a:pt x="5685" y="26754"/>
                    <a:pt x="7528" y="175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3" name="任意多边形: 形状 8722">
              <a:extLst>
                <a:ext uri="{FF2B5EF4-FFF2-40B4-BE49-F238E27FC236}">
                  <a16:creationId xmlns:a16="http://schemas.microsoft.com/office/drawing/2014/main" xmlns="" id="{329C75DA-CD8C-43FB-8C03-B1BBDC1A81B9}"/>
                </a:ext>
              </a:extLst>
            </p:cNvPr>
            <p:cNvSpPr/>
            <p:nvPr/>
          </p:nvSpPr>
          <p:spPr>
            <a:xfrm>
              <a:off x="4266917" y="3383281"/>
              <a:ext cx="55296" cy="18432"/>
            </a:xfrm>
            <a:custGeom>
              <a:avLst/>
              <a:gdLst>
                <a:gd name="connsiteX0" fmla="*/ 33379 w 55296"/>
                <a:gd name="connsiteY0" fmla="*/ 3215 h 18432"/>
                <a:gd name="connsiteX1" fmla="*/ 57340 w 55296"/>
                <a:gd name="connsiteY1" fmla="*/ 29020 h 18432"/>
                <a:gd name="connsiteX2" fmla="*/ 24163 w 55296"/>
                <a:gd name="connsiteY2" fmla="*/ 32706 h 18432"/>
                <a:gd name="connsiteX3" fmla="*/ 201 w 55296"/>
                <a:gd name="connsiteY3" fmla="*/ 6902 h 18432"/>
                <a:gd name="connsiteX4" fmla="*/ 33379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9" y="3215"/>
                  </a:moveTo>
                  <a:cubicBezTo>
                    <a:pt x="48124" y="8745"/>
                    <a:pt x="59183" y="19804"/>
                    <a:pt x="57340" y="29020"/>
                  </a:cubicBezTo>
                  <a:cubicBezTo>
                    <a:pt x="53654" y="36393"/>
                    <a:pt x="38908" y="38236"/>
                    <a:pt x="24163" y="32706"/>
                  </a:cubicBezTo>
                  <a:cubicBezTo>
                    <a:pt x="9417" y="27177"/>
                    <a:pt x="-1642" y="16118"/>
                    <a:pt x="201" y="6902"/>
                  </a:cubicBezTo>
                  <a:cubicBezTo>
                    <a:pt x="2044" y="-471"/>
                    <a:pt x="16790" y="-2314"/>
                    <a:pt x="33379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4" name="任意多边形: 形状 8723">
              <a:extLst>
                <a:ext uri="{FF2B5EF4-FFF2-40B4-BE49-F238E27FC236}">
                  <a16:creationId xmlns:a16="http://schemas.microsoft.com/office/drawing/2014/main" xmlns="" id="{F9997801-69A4-4C62-A5D5-8BB0769DA04C}"/>
                </a:ext>
              </a:extLst>
            </p:cNvPr>
            <p:cNvSpPr/>
            <p:nvPr/>
          </p:nvSpPr>
          <p:spPr>
            <a:xfrm>
              <a:off x="4257199" y="3375766"/>
              <a:ext cx="55296" cy="36864"/>
            </a:xfrm>
            <a:custGeom>
              <a:avLst/>
              <a:gdLst>
                <a:gd name="connsiteX0" fmla="*/ 702 w 55296"/>
                <a:gd name="connsiteY0" fmla="*/ 12573 h 36864"/>
                <a:gd name="connsiteX1" fmla="*/ 28350 w 55296"/>
                <a:gd name="connsiteY1" fmla="*/ 47594 h 36864"/>
                <a:gd name="connsiteX2" fmla="*/ 70744 w 55296"/>
                <a:gd name="connsiteY2" fmla="*/ 38378 h 36864"/>
                <a:gd name="connsiteX3" fmla="*/ 43096 w 55296"/>
                <a:gd name="connsiteY3" fmla="*/ 3357 h 36864"/>
                <a:gd name="connsiteX4" fmla="*/ 702 w 55296"/>
                <a:gd name="connsiteY4" fmla="*/ 12573 h 36864"/>
                <a:gd name="connsiteX5" fmla="*/ 8075 w 55296"/>
                <a:gd name="connsiteY5" fmla="*/ 14416 h 36864"/>
                <a:gd name="connsiteX6" fmla="*/ 41253 w 55296"/>
                <a:gd name="connsiteY6" fmla="*/ 10730 h 36864"/>
                <a:gd name="connsiteX7" fmla="*/ 65215 w 55296"/>
                <a:gd name="connsiteY7" fmla="*/ 36535 h 36864"/>
                <a:gd name="connsiteX8" fmla="*/ 32037 w 55296"/>
                <a:gd name="connsiteY8" fmla="*/ 40221 h 36864"/>
                <a:gd name="connsiteX9" fmla="*/ 8075 w 55296"/>
                <a:gd name="connsiteY9" fmla="*/ 1441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2" y="12573"/>
                  </a:moveTo>
                  <a:cubicBezTo>
                    <a:pt x="-2984" y="25476"/>
                    <a:pt x="8075" y="40221"/>
                    <a:pt x="28350" y="47594"/>
                  </a:cubicBezTo>
                  <a:cubicBezTo>
                    <a:pt x="48626" y="54967"/>
                    <a:pt x="67058" y="51280"/>
                    <a:pt x="70744" y="38378"/>
                  </a:cubicBezTo>
                  <a:cubicBezTo>
                    <a:pt x="74431" y="25476"/>
                    <a:pt x="63371" y="10730"/>
                    <a:pt x="43096" y="3357"/>
                  </a:cubicBezTo>
                  <a:cubicBezTo>
                    <a:pt x="24664" y="-4016"/>
                    <a:pt x="6232" y="1514"/>
                    <a:pt x="702" y="12573"/>
                  </a:cubicBezTo>
                  <a:close/>
                  <a:moveTo>
                    <a:pt x="8075" y="14416"/>
                  </a:moveTo>
                  <a:cubicBezTo>
                    <a:pt x="11762" y="7044"/>
                    <a:pt x="26507" y="5200"/>
                    <a:pt x="41253" y="10730"/>
                  </a:cubicBezTo>
                  <a:cubicBezTo>
                    <a:pt x="55999" y="16260"/>
                    <a:pt x="67058" y="27319"/>
                    <a:pt x="65215" y="36535"/>
                  </a:cubicBezTo>
                  <a:cubicBezTo>
                    <a:pt x="61528" y="43908"/>
                    <a:pt x="46783" y="45751"/>
                    <a:pt x="32037" y="40221"/>
                  </a:cubicBezTo>
                  <a:cubicBezTo>
                    <a:pt x="15448" y="34692"/>
                    <a:pt x="6232" y="23632"/>
                    <a:pt x="8075" y="1441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5" name="任意多边形: 形状 8724">
              <a:extLst>
                <a:ext uri="{FF2B5EF4-FFF2-40B4-BE49-F238E27FC236}">
                  <a16:creationId xmlns:a16="http://schemas.microsoft.com/office/drawing/2014/main" xmlns="" id="{98468E71-32CF-4457-86BA-F9B6FEB3FE63}"/>
                </a:ext>
              </a:extLst>
            </p:cNvPr>
            <p:cNvSpPr/>
            <p:nvPr/>
          </p:nvSpPr>
          <p:spPr>
            <a:xfrm>
              <a:off x="4142913" y="3351538"/>
              <a:ext cx="55296" cy="18432"/>
            </a:xfrm>
            <a:custGeom>
              <a:avLst/>
              <a:gdLst>
                <a:gd name="connsiteX0" fmla="*/ 33888 w 55296"/>
                <a:gd name="connsiteY0" fmla="*/ 1780 h 18432"/>
                <a:gd name="connsiteX1" fmla="*/ 57850 w 55296"/>
                <a:gd name="connsiteY1" fmla="*/ 25742 h 18432"/>
                <a:gd name="connsiteX2" fmla="*/ 24672 w 55296"/>
                <a:gd name="connsiteY2" fmla="*/ 33114 h 18432"/>
                <a:gd name="connsiteX3" fmla="*/ 710 w 55296"/>
                <a:gd name="connsiteY3" fmla="*/ 9153 h 18432"/>
                <a:gd name="connsiteX4" fmla="*/ 33888 w 55296"/>
                <a:gd name="connsiteY4" fmla="*/ 178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888" y="1780"/>
                  </a:moveTo>
                  <a:cubicBezTo>
                    <a:pt x="50477" y="7310"/>
                    <a:pt x="61536" y="16526"/>
                    <a:pt x="57850" y="25742"/>
                  </a:cubicBezTo>
                  <a:cubicBezTo>
                    <a:pt x="56006" y="33114"/>
                    <a:pt x="39418" y="36801"/>
                    <a:pt x="24672" y="33114"/>
                  </a:cubicBezTo>
                  <a:cubicBezTo>
                    <a:pt x="8083" y="27585"/>
                    <a:pt x="-2976" y="18369"/>
                    <a:pt x="710" y="9153"/>
                  </a:cubicBezTo>
                  <a:cubicBezTo>
                    <a:pt x="2554" y="-63"/>
                    <a:pt x="17299" y="-1906"/>
                    <a:pt x="33888" y="178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6" name="任意多边形: 形状 8725">
              <a:extLst>
                <a:ext uri="{FF2B5EF4-FFF2-40B4-BE49-F238E27FC236}">
                  <a16:creationId xmlns:a16="http://schemas.microsoft.com/office/drawing/2014/main" xmlns="" id="{4F718670-4DD8-4E8F-AD4C-552E835DE309}"/>
                </a:ext>
              </a:extLst>
            </p:cNvPr>
            <p:cNvSpPr/>
            <p:nvPr/>
          </p:nvSpPr>
          <p:spPr>
            <a:xfrm>
              <a:off x="4135622" y="3344486"/>
              <a:ext cx="55296" cy="36864"/>
            </a:xfrm>
            <a:custGeom>
              <a:avLst/>
              <a:gdLst>
                <a:gd name="connsiteX0" fmla="*/ 628 w 55296"/>
                <a:gd name="connsiteY0" fmla="*/ 14362 h 36864"/>
                <a:gd name="connsiteX1" fmla="*/ 30119 w 55296"/>
                <a:gd name="connsiteY1" fmla="*/ 47539 h 36864"/>
                <a:gd name="connsiteX2" fmla="*/ 72513 w 55296"/>
                <a:gd name="connsiteY2" fmla="*/ 36480 h 36864"/>
                <a:gd name="connsiteX3" fmla="*/ 43021 w 55296"/>
                <a:gd name="connsiteY3" fmla="*/ 3302 h 36864"/>
                <a:gd name="connsiteX4" fmla="*/ 628 w 55296"/>
                <a:gd name="connsiteY4" fmla="*/ 14362 h 36864"/>
                <a:gd name="connsiteX5" fmla="*/ 6157 w 55296"/>
                <a:gd name="connsiteY5" fmla="*/ 16205 h 36864"/>
                <a:gd name="connsiteX6" fmla="*/ 39335 w 55296"/>
                <a:gd name="connsiteY6" fmla="*/ 8832 h 36864"/>
                <a:gd name="connsiteX7" fmla="*/ 63297 w 55296"/>
                <a:gd name="connsiteY7" fmla="*/ 32794 h 36864"/>
                <a:gd name="connsiteX8" fmla="*/ 30119 w 55296"/>
                <a:gd name="connsiteY8" fmla="*/ 40166 h 36864"/>
                <a:gd name="connsiteX9" fmla="*/ 6157 w 55296"/>
                <a:gd name="connsiteY9" fmla="*/ 1620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628" y="14362"/>
                  </a:moveTo>
                  <a:cubicBezTo>
                    <a:pt x="-3059" y="27264"/>
                    <a:pt x="9844" y="40166"/>
                    <a:pt x="30119" y="47539"/>
                  </a:cubicBezTo>
                  <a:cubicBezTo>
                    <a:pt x="50394" y="53069"/>
                    <a:pt x="68826" y="49382"/>
                    <a:pt x="72513" y="36480"/>
                  </a:cubicBezTo>
                  <a:cubicBezTo>
                    <a:pt x="76199" y="23578"/>
                    <a:pt x="63297" y="10675"/>
                    <a:pt x="43021" y="3302"/>
                  </a:cubicBezTo>
                  <a:cubicBezTo>
                    <a:pt x="22746" y="-4070"/>
                    <a:pt x="4314" y="1459"/>
                    <a:pt x="628" y="14362"/>
                  </a:cubicBezTo>
                  <a:close/>
                  <a:moveTo>
                    <a:pt x="6157" y="16205"/>
                  </a:moveTo>
                  <a:cubicBezTo>
                    <a:pt x="8000" y="8832"/>
                    <a:pt x="24589" y="5146"/>
                    <a:pt x="39335" y="8832"/>
                  </a:cubicBezTo>
                  <a:cubicBezTo>
                    <a:pt x="55924" y="14362"/>
                    <a:pt x="66983" y="23578"/>
                    <a:pt x="63297" y="32794"/>
                  </a:cubicBezTo>
                  <a:cubicBezTo>
                    <a:pt x="61453" y="40166"/>
                    <a:pt x="44865" y="43853"/>
                    <a:pt x="30119" y="40166"/>
                  </a:cubicBezTo>
                  <a:cubicBezTo>
                    <a:pt x="15373" y="34637"/>
                    <a:pt x="4314" y="23578"/>
                    <a:pt x="6157" y="1620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7" name="任意多边形: 形状 8726">
              <a:extLst>
                <a:ext uri="{FF2B5EF4-FFF2-40B4-BE49-F238E27FC236}">
                  <a16:creationId xmlns:a16="http://schemas.microsoft.com/office/drawing/2014/main" xmlns="" id="{4B186E33-F23F-438B-8D4D-2D0008815097}"/>
                </a:ext>
              </a:extLst>
            </p:cNvPr>
            <p:cNvSpPr/>
            <p:nvPr/>
          </p:nvSpPr>
          <p:spPr>
            <a:xfrm>
              <a:off x="4019928" y="3322414"/>
              <a:ext cx="55296" cy="18432"/>
            </a:xfrm>
            <a:custGeom>
              <a:avLst/>
              <a:gdLst>
                <a:gd name="connsiteX0" fmla="*/ 33378 w 55296"/>
                <a:gd name="connsiteY0" fmla="*/ 1413 h 18432"/>
                <a:gd name="connsiteX1" fmla="*/ 59183 w 55296"/>
                <a:gd name="connsiteY1" fmla="*/ 23531 h 18432"/>
                <a:gd name="connsiteX2" fmla="*/ 26005 w 55296"/>
                <a:gd name="connsiteY2" fmla="*/ 32747 h 18432"/>
                <a:gd name="connsiteX3" fmla="*/ 200 w 55296"/>
                <a:gd name="connsiteY3" fmla="*/ 10629 h 18432"/>
                <a:gd name="connsiteX4" fmla="*/ 33378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13"/>
                  </a:moveTo>
                  <a:cubicBezTo>
                    <a:pt x="49967" y="5099"/>
                    <a:pt x="61026" y="16158"/>
                    <a:pt x="59183" y="23531"/>
                  </a:cubicBezTo>
                  <a:cubicBezTo>
                    <a:pt x="57340" y="32747"/>
                    <a:pt x="42594" y="36434"/>
                    <a:pt x="26005" y="32747"/>
                  </a:cubicBezTo>
                  <a:cubicBezTo>
                    <a:pt x="9416" y="29061"/>
                    <a:pt x="-1643" y="18002"/>
                    <a:pt x="200" y="10629"/>
                  </a:cubicBezTo>
                  <a:cubicBezTo>
                    <a:pt x="2043" y="1413"/>
                    <a:pt x="16789" y="-2274"/>
                    <a:pt x="33378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8" name="任意多边形: 形状 8727">
              <a:extLst>
                <a:ext uri="{FF2B5EF4-FFF2-40B4-BE49-F238E27FC236}">
                  <a16:creationId xmlns:a16="http://schemas.microsoft.com/office/drawing/2014/main" xmlns="" id="{34CEDDCA-59E8-4C50-AF32-8C06BCB24F4E}"/>
                </a:ext>
              </a:extLst>
            </p:cNvPr>
            <p:cNvSpPr/>
            <p:nvPr/>
          </p:nvSpPr>
          <p:spPr>
            <a:xfrm>
              <a:off x="4012189" y="3316162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39 w 73728"/>
                <a:gd name="connsiteY5" fmla="*/ 16881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8999 h 36864"/>
                <a:gd name="connsiteX9" fmla="*/ 7939 w 73728"/>
                <a:gd name="connsiteY9" fmla="*/ 1688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2"/>
                    <a:pt x="31901" y="46372"/>
                  </a:cubicBezTo>
                  <a:cubicBezTo>
                    <a:pt x="52176" y="51902"/>
                    <a:pt x="70608" y="44529"/>
                    <a:pt x="74295" y="33470"/>
                  </a:cubicBezTo>
                  <a:cubicBezTo>
                    <a:pt x="77981" y="20567"/>
                    <a:pt x="63236" y="7665"/>
                    <a:pt x="42960" y="2135"/>
                  </a:cubicBezTo>
                  <a:cubicBezTo>
                    <a:pt x="22685" y="-3395"/>
                    <a:pt x="4253" y="2135"/>
                    <a:pt x="567" y="15038"/>
                  </a:cubicBezTo>
                  <a:close/>
                  <a:moveTo>
                    <a:pt x="7939" y="16881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0"/>
                    <a:pt x="66922" y="29783"/>
                  </a:cubicBezTo>
                  <a:cubicBezTo>
                    <a:pt x="65079" y="38999"/>
                    <a:pt x="50333" y="42686"/>
                    <a:pt x="33744" y="38999"/>
                  </a:cubicBezTo>
                  <a:cubicBezTo>
                    <a:pt x="17155" y="35313"/>
                    <a:pt x="6096" y="24254"/>
                    <a:pt x="7939" y="1688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9" name="任意多边形: 形状 8728">
              <a:extLst>
                <a:ext uri="{FF2B5EF4-FFF2-40B4-BE49-F238E27FC236}">
                  <a16:creationId xmlns:a16="http://schemas.microsoft.com/office/drawing/2014/main" xmlns="" id="{9CBD5EE4-3912-4EAC-B757-D2FDC37139DD}"/>
                </a:ext>
              </a:extLst>
            </p:cNvPr>
            <p:cNvSpPr/>
            <p:nvPr/>
          </p:nvSpPr>
          <p:spPr>
            <a:xfrm>
              <a:off x="3896433" y="3287360"/>
              <a:ext cx="55296" cy="18432"/>
            </a:xfrm>
            <a:custGeom>
              <a:avLst/>
              <a:gdLst>
                <a:gd name="connsiteX0" fmla="*/ 33378 w 55296"/>
                <a:gd name="connsiteY0" fmla="*/ 1446 h 18432"/>
                <a:gd name="connsiteX1" fmla="*/ 59183 w 55296"/>
                <a:gd name="connsiteY1" fmla="*/ 23565 h 18432"/>
                <a:gd name="connsiteX2" fmla="*/ 26005 w 55296"/>
                <a:gd name="connsiteY2" fmla="*/ 30938 h 18432"/>
                <a:gd name="connsiteX3" fmla="*/ 200 w 55296"/>
                <a:gd name="connsiteY3" fmla="*/ 8819 h 18432"/>
                <a:gd name="connsiteX4" fmla="*/ 33378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46"/>
                  </a:moveTo>
                  <a:cubicBezTo>
                    <a:pt x="49967" y="5133"/>
                    <a:pt x="61026" y="16192"/>
                    <a:pt x="59183" y="23565"/>
                  </a:cubicBezTo>
                  <a:cubicBezTo>
                    <a:pt x="57340" y="32781"/>
                    <a:pt x="42594" y="34624"/>
                    <a:pt x="26005" y="30938"/>
                  </a:cubicBezTo>
                  <a:cubicBezTo>
                    <a:pt x="9416" y="27251"/>
                    <a:pt x="-1643" y="16192"/>
                    <a:pt x="200" y="8819"/>
                  </a:cubicBezTo>
                  <a:cubicBezTo>
                    <a:pt x="2044" y="1446"/>
                    <a:pt x="18632" y="-2240"/>
                    <a:pt x="33378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0" name="任意多边形: 形状 8729">
              <a:extLst>
                <a:ext uri="{FF2B5EF4-FFF2-40B4-BE49-F238E27FC236}">
                  <a16:creationId xmlns:a16="http://schemas.microsoft.com/office/drawing/2014/main" xmlns="" id="{AD9C5623-D09A-4EF0-BF16-32E6409DDDCE}"/>
                </a:ext>
              </a:extLst>
            </p:cNvPr>
            <p:cNvSpPr/>
            <p:nvPr/>
          </p:nvSpPr>
          <p:spPr>
            <a:xfrm>
              <a:off x="3888694" y="3281141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39 w 73728"/>
                <a:gd name="connsiteY5" fmla="*/ 15038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7156 h 36864"/>
                <a:gd name="connsiteX9" fmla="*/ 7939 w 73728"/>
                <a:gd name="connsiteY9" fmla="*/ 150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3"/>
                    <a:pt x="31901" y="46372"/>
                  </a:cubicBezTo>
                  <a:cubicBezTo>
                    <a:pt x="52176" y="51902"/>
                    <a:pt x="70608" y="46372"/>
                    <a:pt x="74295" y="33470"/>
                  </a:cubicBezTo>
                  <a:cubicBezTo>
                    <a:pt x="77981" y="20567"/>
                    <a:pt x="63235" y="7665"/>
                    <a:pt x="42960" y="2135"/>
                  </a:cubicBezTo>
                  <a:cubicBezTo>
                    <a:pt x="22685" y="-3395"/>
                    <a:pt x="4253" y="2135"/>
                    <a:pt x="567" y="15038"/>
                  </a:cubicBezTo>
                  <a:close/>
                  <a:moveTo>
                    <a:pt x="7939" y="15038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1"/>
                    <a:pt x="66922" y="29783"/>
                  </a:cubicBezTo>
                  <a:cubicBezTo>
                    <a:pt x="65079" y="38999"/>
                    <a:pt x="50333" y="40843"/>
                    <a:pt x="33744" y="37156"/>
                  </a:cubicBezTo>
                  <a:cubicBezTo>
                    <a:pt x="17155" y="35313"/>
                    <a:pt x="6096" y="24254"/>
                    <a:pt x="7939" y="150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1" name="任意多边形: 形状 8730">
              <a:extLst>
                <a:ext uri="{FF2B5EF4-FFF2-40B4-BE49-F238E27FC236}">
                  <a16:creationId xmlns:a16="http://schemas.microsoft.com/office/drawing/2014/main" xmlns="" id="{4ED6342E-3559-445A-A1E4-51C3B94B8F95}"/>
                </a:ext>
              </a:extLst>
            </p:cNvPr>
            <p:cNvSpPr/>
            <p:nvPr/>
          </p:nvSpPr>
          <p:spPr>
            <a:xfrm>
              <a:off x="7371072" y="2463051"/>
              <a:ext cx="1677315" cy="995329"/>
            </a:xfrm>
            <a:custGeom>
              <a:avLst/>
              <a:gdLst>
                <a:gd name="connsiteX0" fmla="*/ 71885 w 1677314"/>
                <a:gd name="connsiteY0" fmla="*/ 423937 h 995329"/>
                <a:gd name="connsiteX1" fmla="*/ 90317 w 1677314"/>
                <a:gd name="connsiteY1" fmla="*/ 427623 h 995329"/>
                <a:gd name="connsiteX2" fmla="*/ 1588841 w 1677314"/>
                <a:gd name="connsiteY2" fmla="*/ 0 h 995329"/>
                <a:gd name="connsiteX3" fmla="*/ 1677315 w 1677314"/>
                <a:gd name="connsiteY3" fmla="*/ 112435 h 995329"/>
                <a:gd name="connsiteX4" fmla="*/ 1677315 w 1677314"/>
                <a:gd name="connsiteY4" fmla="*/ 112435 h 995329"/>
                <a:gd name="connsiteX5" fmla="*/ 1677315 w 1677314"/>
                <a:gd name="connsiteY5" fmla="*/ 112435 h 995329"/>
                <a:gd name="connsiteX6" fmla="*/ 1529859 w 1677314"/>
                <a:gd name="connsiteY6" fmla="*/ 283853 h 995329"/>
                <a:gd name="connsiteX7" fmla="*/ 1518799 w 1677314"/>
                <a:gd name="connsiteY7" fmla="*/ 549274 h 995329"/>
                <a:gd name="connsiteX8" fmla="*/ 138240 w 1677314"/>
                <a:gd name="connsiteY8" fmla="*/ 1008232 h 995329"/>
                <a:gd name="connsiteX9" fmla="*/ 0 w 1677314"/>
                <a:gd name="connsiteY9" fmla="*/ 683828 h 995329"/>
                <a:gd name="connsiteX10" fmla="*/ 71885 w 1677314"/>
                <a:gd name="connsiteY10" fmla="*/ 423937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7314" h="995329">
                  <a:moveTo>
                    <a:pt x="71885" y="423937"/>
                  </a:moveTo>
                  <a:lnTo>
                    <a:pt x="90317" y="427623"/>
                  </a:lnTo>
                  <a:cubicBezTo>
                    <a:pt x="930818" y="512410"/>
                    <a:pt x="1581468" y="5530"/>
                    <a:pt x="1588841" y="0"/>
                  </a:cubicBezTo>
                  <a:lnTo>
                    <a:pt x="1677315" y="112435"/>
                  </a:lnTo>
                  <a:cubicBezTo>
                    <a:pt x="1677315" y="112435"/>
                    <a:pt x="1677315" y="112435"/>
                    <a:pt x="1677315" y="112435"/>
                  </a:cubicBezTo>
                  <a:lnTo>
                    <a:pt x="1677315" y="112435"/>
                  </a:lnTo>
                  <a:lnTo>
                    <a:pt x="1529859" y="283853"/>
                  </a:lnTo>
                  <a:cubicBezTo>
                    <a:pt x="1529859" y="283853"/>
                    <a:pt x="1574095" y="517940"/>
                    <a:pt x="1518799" y="549274"/>
                  </a:cubicBezTo>
                  <a:cubicBezTo>
                    <a:pt x="1432169" y="613787"/>
                    <a:pt x="881051" y="1008232"/>
                    <a:pt x="138240" y="1008232"/>
                  </a:cubicBezTo>
                  <a:cubicBezTo>
                    <a:pt x="64512" y="1008232"/>
                    <a:pt x="0" y="683828"/>
                    <a:pt x="0" y="683828"/>
                  </a:cubicBezTo>
                  <a:lnTo>
                    <a:pt x="71885" y="423937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2" name="任意多边形: 形状 8731">
              <a:extLst>
                <a:ext uri="{FF2B5EF4-FFF2-40B4-BE49-F238E27FC236}">
                  <a16:creationId xmlns:a16="http://schemas.microsoft.com/office/drawing/2014/main" xmlns="" id="{1CDC9DA6-A1E6-483C-8173-9D6125965B9C}"/>
                </a:ext>
              </a:extLst>
            </p:cNvPr>
            <p:cNvSpPr/>
            <p:nvPr/>
          </p:nvSpPr>
          <p:spPr>
            <a:xfrm>
              <a:off x="7446643" y="2861183"/>
              <a:ext cx="1437698" cy="571393"/>
            </a:xfrm>
            <a:custGeom>
              <a:avLst/>
              <a:gdLst>
                <a:gd name="connsiteX0" fmla="*/ 149300 w 1437698"/>
                <a:gd name="connsiteY0" fmla="*/ 493978 h 571392"/>
                <a:gd name="connsiteX1" fmla="*/ 1445072 w 1437698"/>
                <a:gd name="connsiteY1" fmla="*/ 0 h 571392"/>
                <a:gd name="connsiteX2" fmla="*/ 1446914 w 1437698"/>
                <a:gd name="connsiteY2" fmla="*/ 38707 h 571392"/>
                <a:gd name="connsiteX3" fmla="*/ 1435856 w 1437698"/>
                <a:gd name="connsiteY3" fmla="*/ 127181 h 571392"/>
                <a:gd name="connsiteX4" fmla="*/ 62669 w 1437698"/>
                <a:gd name="connsiteY4" fmla="*/ 587982 h 571392"/>
                <a:gd name="connsiteX5" fmla="*/ 0 w 1437698"/>
                <a:gd name="connsiteY5" fmla="*/ 488449 h 571392"/>
                <a:gd name="connsiteX6" fmla="*/ 149300 w 1437698"/>
                <a:gd name="connsiteY6" fmla="*/ 493978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7698" h="571392">
                  <a:moveTo>
                    <a:pt x="149300" y="493978"/>
                  </a:moveTo>
                  <a:cubicBezTo>
                    <a:pt x="798107" y="493978"/>
                    <a:pt x="1306831" y="116122"/>
                    <a:pt x="1445072" y="0"/>
                  </a:cubicBezTo>
                  <a:cubicBezTo>
                    <a:pt x="1445072" y="11059"/>
                    <a:pt x="1446914" y="23962"/>
                    <a:pt x="1446914" y="38707"/>
                  </a:cubicBezTo>
                  <a:cubicBezTo>
                    <a:pt x="1450601" y="92160"/>
                    <a:pt x="1439542" y="119808"/>
                    <a:pt x="1435856" y="127181"/>
                  </a:cubicBezTo>
                  <a:cubicBezTo>
                    <a:pt x="1380560" y="169575"/>
                    <a:pt x="823912" y="587982"/>
                    <a:pt x="62669" y="587982"/>
                  </a:cubicBezTo>
                  <a:cubicBezTo>
                    <a:pt x="31335" y="587982"/>
                    <a:pt x="9216" y="532685"/>
                    <a:pt x="0" y="488449"/>
                  </a:cubicBezTo>
                  <a:cubicBezTo>
                    <a:pt x="47923" y="492135"/>
                    <a:pt x="99533" y="493978"/>
                    <a:pt x="149300" y="49397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3" name="任意多边形: 形状 8732">
              <a:extLst>
                <a:ext uri="{FF2B5EF4-FFF2-40B4-BE49-F238E27FC236}">
                  <a16:creationId xmlns:a16="http://schemas.microsoft.com/office/drawing/2014/main" xmlns="" id="{603631B0-F438-4BED-A48D-45329FD23FC8}"/>
                </a:ext>
              </a:extLst>
            </p:cNvPr>
            <p:cNvSpPr/>
            <p:nvPr/>
          </p:nvSpPr>
          <p:spPr>
            <a:xfrm>
              <a:off x="7415309" y="2813260"/>
              <a:ext cx="1492994" cy="645121"/>
            </a:xfrm>
            <a:custGeom>
              <a:avLst/>
              <a:gdLst>
                <a:gd name="connsiteX0" fmla="*/ 0 w 1492994"/>
                <a:gd name="connsiteY0" fmla="*/ 508724 h 645120"/>
                <a:gd name="connsiteX1" fmla="*/ 92160 w 1492994"/>
                <a:gd name="connsiteY1" fmla="*/ 658023 h 645120"/>
                <a:gd name="connsiteX2" fmla="*/ 1483779 w 1492994"/>
                <a:gd name="connsiteY2" fmla="*/ 189850 h 645120"/>
                <a:gd name="connsiteX3" fmla="*/ 1500367 w 1492994"/>
                <a:gd name="connsiteY3" fmla="*/ 84787 h 645120"/>
                <a:gd name="connsiteX4" fmla="*/ 1492995 w 1492994"/>
                <a:gd name="connsiteY4" fmla="*/ 0 h 645120"/>
                <a:gd name="connsiteX5" fmla="*/ 178790 w 1492994"/>
                <a:gd name="connsiteY5" fmla="*/ 517940 h 645120"/>
                <a:gd name="connsiteX6" fmla="*/ 0 w 1492994"/>
                <a:gd name="connsiteY6" fmla="*/ 508724 h 645120"/>
                <a:gd name="connsiteX7" fmla="*/ 29491 w 1492994"/>
                <a:gd name="connsiteY7" fmla="*/ 534529 h 645120"/>
                <a:gd name="connsiteX8" fmla="*/ 180634 w 1492994"/>
                <a:gd name="connsiteY8" fmla="*/ 541902 h 645120"/>
                <a:gd name="connsiteX9" fmla="*/ 1476406 w 1492994"/>
                <a:gd name="connsiteY9" fmla="*/ 47923 h 645120"/>
                <a:gd name="connsiteX10" fmla="*/ 1478249 w 1492994"/>
                <a:gd name="connsiteY10" fmla="*/ 86630 h 645120"/>
                <a:gd name="connsiteX11" fmla="*/ 1467190 w 1492994"/>
                <a:gd name="connsiteY11" fmla="*/ 175104 h 645120"/>
                <a:gd name="connsiteX12" fmla="*/ 94003 w 1492994"/>
                <a:gd name="connsiteY12" fmla="*/ 635905 h 645120"/>
                <a:gd name="connsiteX13" fmla="*/ 29491 w 1492994"/>
                <a:gd name="connsiteY13" fmla="*/ 534529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994" h="645120">
                  <a:moveTo>
                    <a:pt x="0" y="508724"/>
                  </a:moveTo>
                  <a:cubicBezTo>
                    <a:pt x="0" y="508724"/>
                    <a:pt x="18432" y="658023"/>
                    <a:pt x="92160" y="658023"/>
                  </a:cubicBezTo>
                  <a:cubicBezTo>
                    <a:pt x="884738" y="658023"/>
                    <a:pt x="1457974" y="210125"/>
                    <a:pt x="1483779" y="189850"/>
                  </a:cubicBezTo>
                  <a:cubicBezTo>
                    <a:pt x="1483779" y="189850"/>
                    <a:pt x="1504054" y="160359"/>
                    <a:pt x="1500367" y="84787"/>
                  </a:cubicBezTo>
                  <a:cubicBezTo>
                    <a:pt x="1500367" y="31335"/>
                    <a:pt x="1492995" y="0"/>
                    <a:pt x="1492995" y="0"/>
                  </a:cubicBezTo>
                  <a:cubicBezTo>
                    <a:pt x="1487465" y="5530"/>
                    <a:pt x="934504" y="517940"/>
                    <a:pt x="178790" y="517940"/>
                  </a:cubicBezTo>
                  <a:cubicBezTo>
                    <a:pt x="121652" y="517940"/>
                    <a:pt x="62669" y="514254"/>
                    <a:pt x="0" y="508724"/>
                  </a:cubicBezTo>
                  <a:close/>
                  <a:moveTo>
                    <a:pt x="29491" y="534529"/>
                  </a:moveTo>
                  <a:cubicBezTo>
                    <a:pt x="79258" y="538215"/>
                    <a:pt x="129024" y="541902"/>
                    <a:pt x="180634" y="541902"/>
                  </a:cubicBezTo>
                  <a:cubicBezTo>
                    <a:pt x="829441" y="541902"/>
                    <a:pt x="1338166" y="164045"/>
                    <a:pt x="1476406" y="47923"/>
                  </a:cubicBezTo>
                  <a:cubicBezTo>
                    <a:pt x="1476406" y="58983"/>
                    <a:pt x="1478249" y="71885"/>
                    <a:pt x="1478249" y="86630"/>
                  </a:cubicBezTo>
                  <a:cubicBezTo>
                    <a:pt x="1481935" y="140084"/>
                    <a:pt x="1470876" y="167732"/>
                    <a:pt x="1467190" y="175104"/>
                  </a:cubicBezTo>
                  <a:cubicBezTo>
                    <a:pt x="1411894" y="217498"/>
                    <a:pt x="855246" y="635905"/>
                    <a:pt x="94003" y="635905"/>
                  </a:cubicBezTo>
                  <a:cubicBezTo>
                    <a:pt x="62669" y="634062"/>
                    <a:pt x="40550" y="578766"/>
                    <a:pt x="29491" y="534529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4" name="任意多边形: 形状 8733">
              <a:extLst>
                <a:ext uri="{FF2B5EF4-FFF2-40B4-BE49-F238E27FC236}">
                  <a16:creationId xmlns:a16="http://schemas.microsoft.com/office/drawing/2014/main" xmlns="" id="{D778A3D2-99D4-4B42-A214-25C7EE0029EF}"/>
                </a:ext>
              </a:extLst>
            </p:cNvPr>
            <p:cNvSpPr/>
            <p:nvPr/>
          </p:nvSpPr>
          <p:spPr>
            <a:xfrm>
              <a:off x="7299186" y="2971775"/>
              <a:ext cx="165888" cy="294912"/>
            </a:xfrm>
            <a:custGeom>
              <a:avLst/>
              <a:gdLst>
                <a:gd name="connsiteX0" fmla="*/ 116122 w 165888"/>
                <a:gd name="connsiteY0" fmla="*/ 296755 h 294912"/>
                <a:gd name="connsiteX1" fmla="*/ 180634 w 165888"/>
                <a:gd name="connsiteY1" fmla="*/ 267264 h 294912"/>
                <a:gd name="connsiteX2" fmla="*/ 70042 w 165888"/>
                <a:gd name="connsiteY2" fmla="*/ 0 h 294912"/>
                <a:gd name="connsiteX3" fmla="*/ 0 w 165888"/>
                <a:gd name="connsiteY3" fmla="*/ 11059 h 294912"/>
                <a:gd name="connsiteX4" fmla="*/ 116122 w 165888"/>
                <a:gd name="connsiteY4" fmla="*/ 296755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116122" y="296755"/>
                  </a:moveTo>
                  <a:lnTo>
                    <a:pt x="180634" y="267264"/>
                  </a:lnTo>
                  <a:cubicBezTo>
                    <a:pt x="129024" y="154829"/>
                    <a:pt x="73728" y="23962"/>
                    <a:pt x="70042" y="0"/>
                  </a:cubicBezTo>
                  <a:lnTo>
                    <a:pt x="0" y="11059"/>
                  </a:lnTo>
                  <a:cubicBezTo>
                    <a:pt x="5530" y="55296"/>
                    <a:pt x="97690" y="256205"/>
                    <a:pt x="116122" y="29675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5" name="任意多边形: 形状 8734">
              <a:extLst>
                <a:ext uri="{FF2B5EF4-FFF2-40B4-BE49-F238E27FC236}">
                  <a16:creationId xmlns:a16="http://schemas.microsoft.com/office/drawing/2014/main" xmlns="" id="{F91D2F3C-D1EC-4BD6-810D-7024F20117FA}"/>
                </a:ext>
              </a:extLst>
            </p:cNvPr>
            <p:cNvSpPr/>
            <p:nvPr/>
          </p:nvSpPr>
          <p:spPr>
            <a:xfrm>
              <a:off x="7415309" y="2940441"/>
              <a:ext cx="202752" cy="313344"/>
            </a:xfrm>
            <a:custGeom>
              <a:avLst/>
              <a:gdLst>
                <a:gd name="connsiteX0" fmla="*/ 149300 w 202752"/>
                <a:gd name="connsiteY0" fmla="*/ 320717 h 313344"/>
                <a:gd name="connsiteX1" fmla="*/ 206438 w 202752"/>
                <a:gd name="connsiteY1" fmla="*/ 278323 h 313344"/>
                <a:gd name="connsiteX2" fmla="*/ 71885 w 202752"/>
                <a:gd name="connsiteY2" fmla="*/ 0 h 313344"/>
                <a:gd name="connsiteX3" fmla="*/ 0 w 202752"/>
                <a:gd name="connsiteY3" fmla="*/ 5529 h 313344"/>
                <a:gd name="connsiteX4" fmla="*/ 149300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149300" y="320717"/>
                  </a:moveTo>
                  <a:lnTo>
                    <a:pt x="206438" y="278323"/>
                  </a:lnTo>
                  <a:cubicBezTo>
                    <a:pt x="171418" y="232243"/>
                    <a:pt x="79258" y="90317"/>
                    <a:pt x="71885" y="0"/>
                  </a:cubicBezTo>
                  <a:lnTo>
                    <a:pt x="0" y="5529"/>
                  </a:lnTo>
                  <a:cubicBezTo>
                    <a:pt x="11059" y="134554"/>
                    <a:pt x="143770" y="313344"/>
                    <a:pt x="149300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6" name="任意多边形: 形状 8735">
              <a:extLst>
                <a:ext uri="{FF2B5EF4-FFF2-40B4-BE49-F238E27FC236}">
                  <a16:creationId xmlns:a16="http://schemas.microsoft.com/office/drawing/2014/main" xmlns="" id="{A5D4A27B-E9B9-4E31-A629-FA40B61192CE}"/>
                </a:ext>
              </a:extLst>
            </p:cNvPr>
            <p:cNvSpPr/>
            <p:nvPr/>
          </p:nvSpPr>
          <p:spPr>
            <a:xfrm>
              <a:off x="7579354" y="3001266"/>
              <a:ext cx="184320" cy="239616"/>
            </a:xfrm>
            <a:custGeom>
              <a:avLst/>
              <a:gdLst>
                <a:gd name="connsiteX0" fmla="*/ 140084 w 184320"/>
                <a:gd name="connsiteY0" fmla="*/ 248832 h 239616"/>
                <a:gd name="connsiteX1" fmla="*/ 197223 w 184320"/>
                <a:gd name="connsiteY1" fmla="*/ 204596 h 239616"/>
                <a:gd name="connsiteX2" fmla="*/ 71885 w 184320"/>
                <a:gd name="connsiteY2" fmla="*/ 0 h 239616"/>
                <a:gd name="connsiteX3" fmla="*/ 0 w 184320"/>
                <a:gd name="connsiteY3" fmla="*/ 0 h 239616"/>
                <a:gd name="connsiteX4" fmla="*/ 140084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140084" y="248832"/>
                  </a:moveTo>
                  <a:lnTo>
                    <a:pt x="197223" y="204596"/>
                  </a:lnTo>
                  <a:cubicBezTo>
                    <a:pt x="129024" y="117965"/>
                    <a:pt x="71885" y="23962"/>
                    <a:pt x="71885" y="0"/>
                  </a:cubicBezTo>
                  <a:lnTo>
                    <a:pt x="0" y="0"/>
                  </a:lnTo>
                  <a:cubicBezTo>
                    <a:pt x="0" y="62669"/>
                    <a:pt x="106906" y="206439"/>
                    <a:pt x="140084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7" name="任意多边形: 形状 8736">
              <a:extLst>
                <a:ext uri="{FF2B5EF4-FFF2-40B4-BE49-F238E27FC236}">
                  <a16:creationId xmlns:a16="http://schemas.microsoft.com/office/drawing/2014/main" xmlns="" id="{C8679EC5-6A5C-4103-8B5A-69AFF10029B4}"/>
                </a:ext>
              </a:extLst>
            </p:cNvPr>
            <p:cNvSpPr/>
            <p:nvPr/>
          </p:nvSpPr>
          <p:spPr>
            <a:xfrm>
              <a:off x="7763674" y="3001266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9216" y="119808"/>
                    <a:pt x="129024" y="230400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8" name="任意多边形: 形状 8737">
              <a:extLst>
                <a:ext uri="{FF2B5EF4-FFF2-40B4-BE49-F238E27FC236}">
                  <a16:creationId xmlns:a16="http://schemas.microsoft.com/office/drawing/2014/main" xmlns="" id="{16BECBC1-90EE-4181-85E1-2B46C530B58B}"/>
                </a:ext>
              </a:extLst>
            </p:cNvPr>
            <p:cNvSpPr/>
            <p:nvPr/>
          </p:nvSpPr>
          <p:spPr>
            <a:xfrm>
              <a:off x="7916659" y="2973618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8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8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7373" y="119808"/>
                    <a:pt x="129024" y="228557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9" name="任意多边形: 形状 8738">
              <a:extLst>
                <a:ext uri="{FF2B5EF4-FFF2-40B4-BE49-F238E27FC236}">
                  <a16:creationId xmlns:a16="http://schemas.microsoft.com/office/drawing/2014/main" xmlns="" id="{816F887E-59D2-4314-995A-962F7782BA2C}"/>
                </a:ext>
              </a:extLst>
            </p:cNvPr>
            <p:cNvSpPr/>
            <p:nvPr/>
          </p:nvSpPr>
          <p:spPr>
            <a:xfrm>
              <a:off x="8029095" y="2903577"/>
              <a:ext cx="202752" cy="239616"/>
            </a:xfrm>
            <a:custGeom>
              <a:avLst/>
              <a:gdLst>
                <a:gd name="connsiteX0" fmla="*/ 167732 w 202752"/>
                <a:gd name="connsiteY0" fmla="*/ 239616 h 239616"/>
                <a:gd name="connsiteX1" fmla="*/ 215655 w 202752"/>
                <a:gd name="connsiteY1" fmla="*/ 186163 h 239616"/>
                <a:gd name="connsiteX2" fmla="*/ 189850 w 202752"/>
                <a:gd name="connsiteY2" fmla="*/ 162202 h 239616"/>
                <a:gd name="connsiteX3" fmla="*/ 75571 w 202752"/>
                <a:gd name="connsiteY3" fmla="*/ 35021 h 239616"/>
                <a:gd name="connsiteX4" fmla="*/ 70042 w 202752"/>
                <a:gd name="connsiteY4" fmla="*/ 0 h 239616"/>
                <a:gd name="connsiteX5" fmla="*/ 0 w 202752"/>
                <a:gd name="connsiteY5" fmla="*/ 12902 h 239616"/>
                <a:gd name="connsiteX6" fmla="*/ 5530 w 202752"/>
                <a:gd name="connsiteY6" fmla="*/ 47923 h 239616"/>
                <a:gd name="connsiteX7" fmla="*/ 141927 w 202752"/>
                <a:gd name="connsiteY7" fmla="*/ 215655 h 239616"/>
                <a:gd name="connsiteX8" fmla="*/ 167732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167732" y="239616"/>
                  </a:moveTo>
                  <a:lnTo>
                    <a:pt x="215655" y="186163"/>
                  </a:lnTo>
                  <a:lnTo>
                    <a:pt x="189850" y="162202"/>
                  </a:lnTo>
                  <a:cubicBezTo>
                    <a:pt x="134554" y="112435"/>
                    <a:pt x="81101" y="51609"/>
                    <a:pt x="75571" y="35021"/>
                  </a:cubicBezTo>
                  <a:lnTo>
                    <a:pt x="70042" y="0"/>
                  </a:lnTo>
                  <a:lnTo>
                    <a:pt x="0" y="12902"/>
                  </a:lnTo>
                  <a:lnTo>
                    <a:pt x="5530" y="47923"/>
                  </a:lnTo>
                  <a:cubicBezTo>
                    <a:pt x="12903" y="92160"/>
                    <a:pt x="94003" y="171418"/>
                    <a:pt x="141927" y="215655"/>
                  </a:cubicBezTo>
                  <a:lnTo>
                    <a:pt x="167732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0" name="任意多边形: 形状 8739">
              <a:extLst>
                <a:ext uri="{FF2B5EF4-FFF2-40B4-BE49-F238E27FC236}">
                  <a16:creationId xmlns:a16="http://schemas.microsoft.com/office/drawing/2014/main" xmlns="" id="{12A4170D-8EE1-4F25-A7F4-EE82210ABCC1}"/>
                </a:ext>
              </a:extLst>
            </p:cNvPr>
            <p:cNvSpPr/>
            <p:nvPr/>
          </p:nvSpPr>
          <p:spPr>
            <a:xfrm>
              <a:off x="8230004" y="2886988"/>
              <a:ext cx="165888" cy="184320"/>
            </a:xfrm>
            <a:custGeom>
              <a:avLst/>
              <a:gdLst>
                <a:gd name="connsiteX0" fmla="*/ 151143 w 165888"/>
                <a:gd name="connsiteY0" fmla="*/ 195380 h 184320"/>
                <a:gd name="connsiteX1" fmla="*/ 178791 w 165888"/>
                <a:gd name="connsiteY1" fmla="*/ 147456 h 184320"/>
                <a:gd name="connsiteX2" fmla="*/ 151143 w 165888"/>
                <a:gd name="connsiteY2" fmla="*/ 130867 h 184320"/>
                <a:gd name="connsiteX3" fmla="*/ 77415 w 165888"/>
                <a:gd name="connsiteY3" fmla="*/ 35021 h 184320"/>
                <a:gd name="connsiteX4" fmla="*/ 68199 w 165888"/>
                <a:gd name="connsiteY4" fmla="*/ 0 h 184320"/>
                <a:gd name="connsiteX5" fmla="*/ 0 w 165888"/>
                <a:gd name="connsiteY5" fmla="*/ 20275 h 184320"/>
                <a:gd name="connsiteX6" fmla="*/ 9216 w 165888"/>
                <a:gd name="connsiteY6" fmla="*/ 55296 h 184320"/>
                <a:gd name="connsiteX7" fmla="*/ 112436 w 165888"/>
                <a:gd name="connsiteY7" fmla="*/ 195380 h 184320"/>
                <a:gd name="connsiteX8" fmla="*/ 151143 w 165888"/>
                <a:gd name="connsiteY8" fmla="*/ 195380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151143" y="195380"/>
                  </a:moveTo>
                  <a:lnTo>
                    <a:pt x="178791" y="147456"/>
                  </a:lnTo>
                  <a:lnTo>
                    <a:pt x="151143" y="130867"/>
                  </a:lnTo>
                  <a:cubicBezTo>
                    <a:pt x="149300" y="130867"/>
                    <a:pt x="92160" y="88474"/>
                    <a:pt x="77415" y="35021"/>
                  </a:cubicBezTo>
                  <a:lnTo>
                    <a:pt x="68199" y="0"/>
                  </a:lnTo>
                  <a:lnTo>
                    <a:pt x="0" y="20275"/>
                  </a:lnTo>
                  <a:lnTo>
                    <a:pt x="9216" y="55296"/>
                  </a:lnTo>
                  <a:cubicBezTo>
                    <a:pt x="35021" y="143770"/>
                    <a:pt x="108749" y="193536"/>
                    <a:pt x="112436" y="195380"/>
                  </a:cubicBezTo>
                  <a:lnTo>
                    <a:pt x="151143" y="19538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1" name="任意多边形: 形状 8740">
              <a:extLst>
                <a:ext uri="{FF2B5EF4-FFF2-40B4-BE49-F238E27FC236}">
                  <a16:creationId xmlns:a16="http://schemas.microsoft.com/office/drawing/2014/main" xmlns="" id="{A4019665-9662-42A9-9D46-BF4E6FB7D29E}"/>
                </a:ext>
              </a:extLst>
            </p:cNvPr>
            <p:cNvSpPr/>
            <p:nvPr/>
          </p:nvSpPr>
          <p:spPr>
            <a:xfrm>
              <a:off x="8427227" y="2831692"/>
              <a:ext cx="129024" cy="129024"/>
            </a:xfrm>
            <a:custGeom>
              <a:avLst/>
              <a:gdLst>
                <a:gd name="connsiteX0" fmla="*/ 99533 w 129024"/>
                <a:gd name="connsiteY0" fmla="*/ 143770 h 129024"/>
                <a:gd name="connsiteX1" fmla="*/ 145613 w 129024"/>
                <a:gd name="connsiteY1" fmla="*/ 88474 h 129024"/>
                <a:gd name="connsiteX2" fmla="*/ 64512 w 129024"/>
                <a:gd name="connsiteY2" fmla="*/ 0 h 129024"/>
                <a:gd name="connsiteX3" fmla="*/ 0 w 129024"/>
                <a:gd name="connsiteY3" fmla="*/ 31335 h 129024"/>
                <a:gd name="connsiteX4" fmla="*/ 99533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99533" y="143770"/>
                  </a:moveTo>
                  <a:lnTo>
                    <a:pt x="145613" y="88474"/>
                  </a:lnTo>
                  <a:cubicBezTo>
                    <a:pt x="121652" y="68198"/>
                    <a:pt x="77415" y="25805"/>
                    <a:pt x="64512" y="0"/>
                  </a:cubicBezTo>
                  <a:lnTo>
                    <a:pt x="0" y="31335"/>
                  </a:lnTo>
                  <a:cubicBezTo>
                    <a:pt x="22119" y="79258"/>
                    <a:pt x="92160" y="138240"/>
                    <a:pt x="99533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2" name="任意多边形: 形状 8741">
              <a:extLst>
                <a:ext uri="{FF2B5EF4-FFF2-40B4-BE49-F238E27FC236}">
                  <a16:creationId xmlns:a16="http://schemas.microsoft.com/office/drawing/2014/main" xmlns="" id="{99F4AA38-1788-44D4-979A-347FD2DAAAAF}"/>
                </a:ext>
              </a:extLst>
            </p:cNvPr>
            <p:cNvSpPr/>
            <p:nvPr/>
          </p:nvSpPr>
          <p:spPr>
            <a:xfrm>
              <a:off x="8736838" y="2792675"/>
              <a:ext cx="92160" cy="73728"/>
            </a:xfrm>
            <a:custGeom>
              <a:avLst/>
              <a:gdLst>
                <a:gd name="connsiteX0" fmla="*/ 68245 w 92160"/>
                <a:gd name="connsiteY0" fmla="*/ 72195 h 73728"/>
                <a:gd name="connsiteX1" fmla="*/ 46 w 92160"/>
                <a:gd name="connsiteY1" fmla="*/ 50076 h 73728"/>
                <a:gd name="connsiteX2" fmla="*/ 103266 w 92160"/>
                <a:gd name="connsiteY2" fmla="*/ 5839 h 73728"/>
                <a:gd name="connsiteX3" fmla="*/ 68245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68245" y="72195"/>
                  </a:moveTo>
                  <a:cubicBezTo>
                    <a:pt x="51657" y="79567"/>
                    <a:pt x="-1796" y="68508"/>
                    <a:pt x="46" y="50076"/>
                  </a:cubicBezTo>
                  <a:cubicBezTo>
                    <a:pt x="1890" y="22428"/>
                    <a:pt x="84834" y="-14436"/>
                    <a:pt x="103266" y="5839"/>
                  </a:cubicBezTo>
                  <a:cubicBezTo>
                    <a:pt x="114325" y="20585"/>
                    <a:pt x="84834" y="64822"/>
                    <a:pt x="68245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3" name="任意多边形: 形状 8742">
              <a:extLst>
                <a:ext uri="{FF2B5EF4-FFF2-40B4-BE49-F238E27FC236}">
                  <a16:creationId xmlns:a16="http://schemas.microsoft.com/office/drawing/2014/main" xmlns="" id="{13D1F20C-9EF9-4591-B232-BEA5A3AF9DF2}"/>
                </a:ext>
              </a:extLst>
            </p:cNvPr>
            <p:cNvSpPr/>
            <p:nvPr/>
          </p:nvSpPr>
          <p:spPr>
            <a:xfrm>
              <a:off x="8789165" y="2797101"/>
              <a:ext cx="18432" cy="18432"/>
            </a:xfrm>
            <a:custGeom>
              <a:avLst/>
              <a:gdLst>
                <a:gd name="connsiteX0" fmla="*/ 1174 w 18432"/>
                <a:gd name="connsiteY0" fmla="*/ 23531 h 18432"/>
                <a:gd name="connsiteX1" fmla="*/ 23292 w 18432"/>
                <a:gd name="connsiteY1" fmla="*/ 32747 h 18432"/>
                <a:gd name="connsiteX2" fmla="*/ 32508 w 18432"/>
                <a:gd name="connsiteY2" fmla="*/ 10629 h 18432"/>
                <a:gd name="connsiteX3" fmla="*/ 10390 w 18432"/>
                <a:gd name="connsiteY3" fmla="*/ 1413 h 18432"/>
                <a:gd name="connsiteX4" fmla="*/ 1174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23531"/>
                  </a:moveTo>
                  <a:cubicBezTo>
                    <a:pt x="4860" y="32747"/>
                    <a:pt x="14076" y="36434"/>
                    <a:pt x="23292" y="32747"/>
                  </a:cubicBezTo>
                  <a:cubicBezTo>
                    <a:pt x="32508" y="29061"/>
                    <a:pt x="36194" y="19845"/>
                    <a:pt x="32508" y="10629"/>
                  </a:cubicBezTo>
                  <a:cubicBezTo>
                    <a:pt x="28822" y="1413"/>
                    <a:pt x="19606" y="-2274"/>
                    <a:pt x="10390" y="1413"/>
                  </a:cubicBezTo>
                  <a:cubicBezTo>
                    <a:pt x="3016" y="5099"/>
                    <a:pt x="-2513" y="14315"/>
                    <a:pt x="1174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4" name="任意多边形: 形状 8743">
              <a:extLst>
                <a:ext uri="{FF2B5EF4-FFF2-40B4-BE49-F238E27FC236}">
                  <a16:creationId xmlns:a16="http://schemas.microsoft.com/office/drawing/2014/main" xmlns="" id="{5C7F7517-7A78-43D7-B4E8-7C311AA4D81E}"/>
                </a:ext>
              </a:extLst>
            </p:cNvPr>
            <p:cNvSpPr/>
            <p:nvPr/>
          </p:nvSpPr>
          <p:spPr>
            <a:xfrm>
              <a:off x="8752061" y="2813690"/>
              <a:ext cx="18432" cy="18432"/>
            </a:xfrm>
            <a:custGeom>
              <a:avLst/>
              <a:gdLst>
                <a:gd name="connsiteX0" fmla="*/ 1413 w 18432"/>
                <a:gd name="connsiteY0" fmla="*/ 23531 h 18432"/>
                <a:gd name="connsiteX1" fmla="*/ 23531 w 18432"/>
                <a:gd name="connsiteY1" fmla="*/ 32747 h 18432"/>
                <a:gd name="connsiteX2" fmla="*/ 32747 w 18432"/>
                <a:gd name="connsiteY2" fmla="*/ 10629 h 18432"/>
                <a:gd name="connsiteX3" fmla="*/ 10629 w 18432"/>
                <a:gd name="connsiteY3" fmla="*/ 1413 h 18432"/>
                <a:gd name="connsiteX4" fmla="*/ 1413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3" y="23531"/>
                  </a:moveTo>
                  <a:cubicBezTo>
                    <a:pt x="5099" y="32747"/>
                    <a:pt x="14315" y="36433"/>
                    <a:pt x="23531" y="32747"/>
                  </a:cubicBezTo>
                  <a:cubicBezTo>
                    <a:pt x="32747" y="29061"/>
                    <a:pt x="36433" y="19845"/>
                    <a:pt x="32747" y="10629"/>
                  </a:cubicBezTo>
                  <a:cubicBezTo>
                    <a:pt x="29061" y="1413"/>
                    <a:pt x="19845" y="-2274"/>
                    <a:pt x="10629" y="1413"/>
                  </a:cubicBezTo>
                  <a:cubicBezTo>
                    <a:pt x="1413" y="5099"/>
                    <a:pt x="-2274" y="14315"/>
                    <a:pt x="1413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5" name="任意多边形: 形状 8744">
              <a:extLst>
                <a:ext uri="{FF2B5EF4-FFF2-40B4-BE49-F238E27FC236}">
                  <a16:creationId xmlns:a16="http://schemas.microsoft.com/office/drawing/2014/main" xmlns="" id="{93CB18B2-98B5-4C20-AD66-EDC9DC6E6E88}"/>
                </a:ext>
              </a:extLst>
            </p:cNvPr>
            <p:cNvSpPr/>
            <p:nvPr/>
          </p:nvSpPr>
          <p:spPr>
            <a:xfrm>
              <a:off x="8782495" y="2833932"/>
              <a:ext cx="18432" cy="18432"/>
            </a:xfrm>
            <a:custGeom>
              <a:avLst/>
              <a:gdLst>
                <a:gd name="connsiteX0" fmla="*/ 470 w 18432"/>
                <a:gd name="connsiteY0" fmla="*/ 21721 h 18432"/>
                <a:gd name="connsiteX1" fmla="*/ 22588 w 18432"/>
                <a:gd name="connsiteY1" fmla="*/ 29094 h 18432"/>
                <a:gd name="connsiteX2" fmla="*/ 31804 w 18432"/>
                <a:gd name="connsiteY2" fmla="*/ 8819 h 18432"/>
                <a:gd name="connsiteX3" fmla="*/ 9686 w 18432"/>
                <a:gd name="connsiteY3" fmla="*/ 1446 h 18432"/>
                <a:gd name="connsiteX4" fmla="*/ 47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21721"/>
                  </a:moveTo>
                  <a:cubicBezTo>
                    <a:pt x="4156" y="29094"/>
                    <a:pt x="13372" y="32781"/>
                    <a:pt x="22588" y="29094"/>
                  </a:cubicBezTo>
                  <a:cubicBezTo>
                    <a:pt x="31804" y="25408"/>
                    <a:pt x="35491" y="16192"/>
                    <a:pt x="31804" y="8819"/>
                  </a:cubicBezTo>
                  <a:cubicBezTo>
                    <a:pt x="28118" y="1446"/>
                    <a:pt x="18902" y="-2240"/>
                    <a:pt x="9686" y="1446"/>
                  </a:cubicBezTo>
                  <a:cubicBezTo>
                    <a:pt x="2313" y="5133"/>
                    <a:pt x="-1373" y="12505"/>
                    <a:pt x="47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6" name="任意多边形: 形状 8745">
              <a:extLst>
                <a:ext uri="{FF2B5EF4-FFF2-40B4-BE49-F238E27FC236}">
                  <a16:creationId xmlns:a16="http://schemas.microsoft.com/office/drawing/2014/main" xmlns="" id="{98E095F9-EC97-43E1-9F6A-F1CA9CF87043}"/>
                </a:ext>
              </a:extLst>
            </p:cNvPr>
            <p:cNvSpPr/>
            <p:nvPr/>
          </p:nvSpPr>
          <p:spPr>
            <a:xfrm>
              <a:off x="8642882" y="2812127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7" name="任意多边形: 形状 8746">
              <a:extLst>
                <a:ext uri="{FF2B5EF4-FFF2-40B4-BE49-F238E27FC236}">
                  <a16:creationId xmlns:a16="http://schemas.microsoft.com/office/drawing/2014/main" xmlns="" id="{F0883BB6-5CAD-45B3-94DD-116BF9449D5D}"/>
                </a:ext>
              </a:extLst>
            </p:cNvPr>
            <p:cNvSpPr/>
            <p:nvPr/>
          </p:nvSpPr>
          <p:spPr>
            <a:xfrm>
              <a:off x="8689359" y="2815500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8" name="任意多边形: 形状 8747">
              <a:extLst>
                <a:ext uri="{FF2B5EF4-FFF2-40B4-BE49-F238E27FC236}">
                  <a16:creationId xmlns:a16="http://schemas.microsoft.com/office/drawing/2014/main" xmlns="" id="{C243BDF8-A4D8-4B42-88B8-E4FA6ADF9471}"/>
                </a:ext>
              </a:extLst>
            </p:cNvPr>
            <p:cNvSpPr/>
            <p:nvPr/>
          </p:nvSpPr>
          <p:spPr>
            <a:xfrm>
              <a:off x="8657690" y="283208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6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9" name="任意多边形: 形状 8748">
              <a:extLst>
                <a:ext uri="{FF2B5EF4-FFF2-40B4-BE49-F238E27FC236}">
                  <a16:creationId xmlns:a16="http://schemas.microsoft.com/office/drawing/2014/main" xmlns="" id="{53A17779-3905-43B0-8DA8-BFC54D8C81B7}"/>
                </a:ext>
              </a:extLst>
            </p:cNvPr>
            <p:cNvSpPr/>
            <p:nvPr/>
          </p:nvSpPr>
          <p:spPr>
            <a:xfrm>
              <a:off x="8685672" y="2848640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0" name="任意多边形: 形状 8749">
              <a:extLst>
                <a:ext uri="{FF2B5EF4-FFF2-40B4-BE49-F238E27FC236}">
                  <a16:creationId xmlns:a16="http://schemas.microsoft.com/office/drawing/2014/main" xmlns="" id="{1FDC3817-CAF5-4D5C-AD80-67DF15E36F01}"/>
                </a:ext>
              </a:extLst>
            </p:cNvPr>
            <p:cNvSpPr/>
            <p:nvPr/>
          </p:nvSpPr>
          <p:spPr>
            <a:xfrm>
              <a:off x="8320321" y="3027782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1" name="任意多边形: 形状 8750">
              <a:extLst>
                <a:ext uri="{FF2B5EF4-FFF2-40B4-BE49-F238E27FC236}">
                  <a16:creationId xmlns:a16="http://schemas.microsoft.com/office/drawing/2014/main" xmlns="" id="{845EA5BA-F600-4B0B-9988-19639FAD5D70}"/>
                </a:ext>
              </a:extLst>
            </p:cNvPr>
            <p:cNvSpPr/>
            <p:nvPr/>
          </p:nvSpPr>
          <p:spPr>
            <a:xfrm>
              <a:off x="8364955" y="3032998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2" name="任意多边形: 形状 8751">
              <a:extLst>
                <a:ext uri="{FF2B5EF4-FFF2-40B4-BE49-F238E27FC236}">
                  <a16:creationId xmlns:a16="http://schemas.microsoft.com/office/drawing/2014/main" xmlns="" id="{0362C3C9-53B6-45F3-B9F9-6B2CD2E9B542}"/>
                </a:ext>
              </a:extLst>
            </p:cNvPr>
            <p:cNvSpPr/>
            <p:nvPr/>
          </p:nvSpPr>
          <p:spPr>
            <a:xfrm>
              <a:off x="8333621" y="3047743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3" name="任意多边形: 形状 8752">
              <a:extLst>
                <a:ext uri="{FF2B5EF4-FFF2-40B4-BE49-F238E27FC236}">
                  <a16:creationId xmlns:a16="http://schemas.microsoft.com/office/drawing/2014/main" xmlns="" id="{C3CCFF4C-CE7A-4210-AECA-3F493F2321D7}"/>
                </a:ext>
              </a:extLst>
            </p:cNvPr>
            <p:cNvSpPr/>
            <p:nvPr/>
          </p:nvSpPr>
          <p:spPr>
            <a:xfrm>
              <a:off x="8361269" y="3064294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7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4387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4" name="任意多边形: 形状 8753">
              <a:extLst>
                <a:ext uri="{FF2B5EF4-FFF2-40B4-BE49-F238E27FC236}">
                  <a16:creationId xmlns:a16="http://schemas.microsoft.com/office/drawing/2014/main" xmlns="" id="{8D4F632A-EEC1-47D2-8F53-3DC184D7963A}"/>
                </a:ext>
              </a:extLst>
            </p:cNvPr>
            <p:cNvSpPr/>
            <p:nvPr/>
          </p:nvSpPr>
          <p:spPr>
            <a:xfrm>
              <a:off x="8171022" y="3092294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5" name="任意多边形: 形状 8754">
              <a:extLst>
                <a:ext uri="{FF2B5EF4-FFF2-40B4-BE49-F238E27FC236}">
                  <a16:creationId xmlns:a16="http://schemas.microsoft.com/office/drawing/2014/main" xmlns="" id="{09FC20D0-2158-4060-BDED-31E0F922BD9E}"/>
                </a:ext>
              </a:extLst>
            </p:cNvPr>
            <p:cNvSpPr/>
            <p:nvPr/>
          </p:nvSpPr>
          <p:spPr>
            <a:xfrm>
              <a:off x="8217499" y="3095667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6" name="任意多边形: 形状 8755">
              <a:extLst>
                <a:ext uri="{FF2B5EF4-FFF2-40B4-BE49-F238E27FC236}">
                  <a16:creationId xmlns:a16="http://schemas.microsoft.com/office/drawing/2014/main" xmlns="" id="{B9C41E35-B324-4AFC-89B1-E796A6E1F291}"/>
                </a:ext>
              </a:extLst>
            </p:cNvPr>
            <p:cNvSpPr/>
            <p:nvPr/>
          </p:nvSpPr>
          <p:spPr>
            <a:xfrm>
              <a:off x="8185830" y="3112255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6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7" name="任意多边形: 形状 8756">
              <a:extLst>
                <a:ext uri="{FF2B5EF4-FFF2-40B4-BE49-F238E27FC236}">
                  <a16:creationId xmlns:a16="http://schemas.microsoft.com/office/drawing/2014/main" xmlns="" id="{90F836FD-D32D-4D1B-9348-372348F0CBCE}"/>
                </a:ext>
              </a:extLst>
            </p:cNvPr>
            <p:cNvSpPr/>
            <p:nvPr/>
          </p:nvSpPr>
          <p:spPr>
            <a:xfrm>
              <a:off x="8213812" y="3128806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7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8" name="任意多边形: 形状 8757">
              <a:extLst>
                <a:ext uri="{FF2B5EF4-FFF2-40B4-BE49-F238E27FC236}">
                  <a16:creationId xmlns:a16="http://schemas.microsoft.com/office/drawing/2014/main" xmlns="" id="{E107F0DB-B2B7-40AF-8853-86B8CFD85150}"/>
                </a:ext>
              </a:extLst>
            </p:cNvPr>
            <p:cNvSpPr/>
            <p:nvPr/>
          </p:nvSpPr>
          <p:spPr>
            <a:xfrm>
              <a:off x="8012506" y="314206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5" y="58272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9" name="任意多边形: 形状 8758">
              <a:extLst>
                <a:ext uri="{FF2B5EF4-FFF2-40B4-BE49-F238E27FC236}">
                  <a16:creationId xmlns:a16="http://schemas.microsoft.com/office/drawing/2014/main" xmlns="" id="{F0CEE5CE-9C20-48BE-BC76-322D5AACE37B}"/>
                </a:ext>
              </a:extLst>
            </p:cNvPr>
            <p:cNvSpPr/>
            <p:nvPr/>
          </p:nvSpPr>
          <p:spPr>
            <a:xfrm>
              <a:off x="8058983" y="3147276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0" name="任意多边形: 形状 8759">
              <a:extLst>
                <a:ext uri="{FF2B5EF4-FFF2-40B4-BE49-F238E27FC236}">
                  <a16:creationId xmlns:a16="http://schemas.microsoft.com/office/drawing/2014/main" xmlns="" id="{8CB7A0BF-7505-4261-8558-383F863FFED5}"/>
                </a:ext>
              </a:extLst>
            </p:cNvPr>
            <p:cNvSpPr/>
            <p:nvPr/>
          </p:nvSpPr>
          <p:spPr>
            <a:xfrm>
              <a:off x="8027315" y="3162022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6976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1" name="任意多边形: 形状 8760">
              <a:extLst>
                <a:ext uri="{FF2B5EF4-FFF2-40B4-BE49-F238E27FC236}">
                  <a16:creationId xmlns:a16="http://schemas.microsoft.com/office/drawing/2014/main" xmlns="" id="{D34DC04A-B83C-4658-AD0B-51354097D8C5}"/>
                </a:ext>
              </a:extLst>
            </p:cNvPr>
            <p:cNvSpPr/>
            <p:nvPr/>
          </p:nvSpPr>
          <p:spPr>
            <a:xfrm>
              <a:off x="8054235" y="3178573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5 h 18432"/>
                <a:gd name="connsiteX2" fmla="*/ 26470 w 18432"/>
                <a:gd name="connsiteY2" fmla="*/ 7013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5"/>
                  </a:cubicBezTo>
                  <a:cubicBezTo>
                    <a:pt x="26470" y="21759"/>
                    <a:pt x="30156" y="14386"/>
                    <a:pt x="26470" y="7013"/>
                  </a:cubicBezTo>
                  <a:cubicBezTo>
                    <a:pt x="22783" y="1484"/>
                    <a:pt x="15411" y="-2203"/>
                    <a:pt x="8038" y="1484"/>
                  </a:cubicBezTo>
                  <a:cubicBezTo>
                    <a:pt x="665" y="5170"/>
                    <a:pt x="-1178" y="14386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2" name="任意多边形: 形状 8761">
              <a:extLst>
                <a:ext uri="{FF2B5EF4-FFF2-40B4-BE49-F238E27FC236}">
                  <a16:creationId xmlns:a16="http://schemas.microsoft.com/office/drawing/2014/main" xmlns="" id="{A2C32F8C-F7E2-4B2D-926F-2FC839287BD6}"/>
                </a:ext>
              </a:extLst>
            </p:cNvPr>
            <p:cNvSpPr/>
            <p:nvPr/>
          </p:nvSpPr>
          <p:spPr>
            <a:xfrm>
              <a:off x="7874266" y="3177081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3" name="任意多边形: 形状 8762">
              <a:extLst>
                <a:ext uri="{FF2B5EF4-FFF2-40B4-BE49-F238E27FC236}">
                  <a16:creationId xmlns:a16="http://schemas.microsoft.com/office/drawing/2014/main" xmlns="" id="{18B968DD-FB5F-4C6A-8500-BA7371E3B450}"/>
                </a:ext>
              </a:extLst>
            </p:cNvPr>
            <p:cNvSpPr/>
            <p:nvPr/>
          </p:nvSpPr>
          <p:spPr>
            <a:xfrm>
              <a:off x="7920743" y="3180454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4" name="任意多边形: 形状 8763">
              <a:extLst>
                <a:ext uri="{FF2B5EF4-FFF2-40B4-BE49-F238E27FC236}">
                  <a16:creationId xmlns:a16="http://schemas.microsoft.com/office/drawing/2014/main" xmlns="" id="{BFF3005B-14E8-4EC5-8451-4F6BEB7549F3}"/>
                </a:ext>
              </a:extLst>
            </p:cNvPr>
            <p:cNvSpPr/>
            <p:nvPr/>
          </p:nvSpPr>
          <p:spPr>
            <a:xfrm>
              <a:off x="7889075" y="3197043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5" name="任意多边形: 形状 8764">
              <a:extLst>
                <a:ext uri="{FF2B5EF4-FFF2-40B4-BE49-F238E27FC236}">
                  <a16:creationId xmlns:a16="http://schemas.microsoft.com/office/drawing/2014/main" xmlns="" id="{102DF409-CCEB-4AB3-8D32-B10111A847CC}"/>
                </a:ext>
              </a:extLst>
            </p:cNvPr>
            <p:cNvSpPr/>
            <p:nvPr/>
          </p:nvSpPr>
          <p:spPr>
            <a:xfrm>
              <a:off x="7917057" y="3213594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6" name="任意多边形: 形状 8765">
              <a:extLst>
                <a:ext uri="{FF2B5EF4-FFF2-40B4-BE49-F238E27FC236}">
                  <a16:creationId xmlns:a16="http://schemas.microsoft.com/office/drawing/2014/main" xmlns="" id="{1AD207DC-B36A-4392-95F5-BD3A9D10D112}"/>
                </a:ext>
              </a:extLst>
            </p:cNvPr>
            <p:cNvSpPr/>
            <p:nvPr/>
          </p:nvSpPr>
          <p:spPr>
            <a:xfrm>
              <a:off x="7689946" y="319919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99533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7" name="任意多边形: 形状 8766">
              <a:extLst>
                <a:ext uri="{FF2B5EF4-FFF2-40B4-BE49-F238E27FC236}">
                  <a16:creationId xmlns:a16="http://schemas.microsoft.com/office/drawing/2014/main" xmlns="" id="{2658A8BB-B9E6-4018-982D-925E85592B79}"/>
                </a:ext>
              </a:extLst>
            </p:cNvPr>
            <p:cNvSpPr/>
            <p:nvPr/>
          </p:nvSpPr>
          <p:spPr>
            <a:xfrm>
              <a:off x="7736089" y="3202572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6" y="29094"/>
                    <a:pt x="14682" y="32781"/>
                    <a:pt x="22056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8" name="任意多边形: 形状 8767">
              <a:extLst>
                <a:ext uri="{FF2B5EF4-FFF2-40B4-BE49-F238E27FC236}">
                  <a16:creationId xmlns:a16="http://schemas.microsoft.com/office/drawing/2014/main" xmlns="" id="{438EC833-C860-4595-A818-C619F301B4E0}"/>
                </a:ext>
              </a:extLst>
            </p:cNvPr>
            <p:cNvSpPr/>
            <p:nvPr/>
          </p:nvSpPr>
          <p:spPr>
            <a:xfrm>
              <a:off x="7703245" y="3219161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9" name="任意多边形: 形状 8768">
              <a:extLst>
                <a:ext uri="{FF2B5EF4-FFF2-40B4-BE49-F238E27FC236}">
                  <a16:creationId xmlns:a16="http://schemas.microsoft.com/office/drawing/2014/main" xmlns="" id="{1B54AE90-C8C0-4F8B-BFB8-0E1E0F6956E1}"/>
                </a:ext>
              </a:extLst>
            </p:cNvPr>
            <p:cNvSpPr/>
            <p:nvPr/>
          </p:nvSpPr>
          <p:spPr>
            <a:xfrm>
              <a:off x="7730893" y="323571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0" name="任意多边形: 形状 8769">
              <a:extLst>
                <a:ext uri="{FF2B5EF4-FFF2-40B4-BE49-F238E27FC236}">
                  <a16:creationId xmlns:a16="http://schemas.microsoft.com/office/drawing/2014/main" xmlns="" id="{05188176-07B2-495D-8488-F42682CAD852}"/>
                </a:ext>
              </a:extLst>
            </p:cNvPr>
            <p:cNvSpPr/>
            <p:nvPr/>
          </p:nvSpPr>
          <p:spPr>
            <a:xfrm>
              <a:off x="7542489" y="321025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99533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1" name="任意多边形: 形状 8770">
              <a:extLst>
                <a:ext uri="{FF2B5EF4-FFF2-40B4-BE49-F238E27FC236}">
                  <a16:creationId xmlns:a16="http://schemas.microsoft.com/office/drawing/2014/main" xmlns="" id="{F52C2862-449C-4D20-B1C2-B18F941F86B1}"/>
                </a:ext>
              </a:extLst>
            </p:cNvPr>
            <p:cNvSpPr/>
            <p:nvPr/>
          </p:nvSpPr>
          <p:spPr>
            <a:xfrm>
              <a:off x="7587123" y="321363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2" name="任意多边形: 形状 8771">
              <a:extLst>
                <a:ext uri="{FF2B5EF4-FFF2-40B4-BE49-F238E27FC236}">
                  <a16:creationId xmlns:a16="http://schemas.microsoft.com/office/drawing/2014/main" xmlns="" id="{0752353F-FC38-42C2-AD61-5020B8DA3F52}"/>
                </a:ext>
              </a:extLst>
            </p:cNvPr>
            <p:cNvSpPr/>
            <p:nvPr/>
          </p:nvSpPr>
          <p:spPr>
            <a:xfrm>
              <a:off x="7555789" y="323022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3" name="任意多边形: 形状 8772">
              <a:extLst>
                <a:ext uri="{FF2B5EF4-FFF2-40B4-BE49-F238E27FC236}">
                  <a16:creationId xmlns:a16="http://schemas.microsoft.com/office/drawing/2014/main" xmlns="" id="{1A806116-919B-475F-A128-17F217FA0447}"/>
                </a:ext>
              </a:extLst>
            </p:cNvPr>
            <p:cNvSpPr/>
            <p:nvPr/>
          </p:nvSpPr>
          <p:spPr>
            <a:xfrm>
              <a:off x="7583437" y="324677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4" name="任意多边形: 形状 8773">
              <a:extLst>
                <a:ext uri="{FF2B5EF4-FFF2-40B4-BE49-F238E27FC236}">
                  <a16:creationId xmlns:a16="http://schemas.microsoft.com/office/drawing/2014/main" xmlns="" id="{8D75C9B9-E867-46C6-A98A-B60E15A0E4C8}"/>
                </a:ext>
              </a:extLst>
            </p:cNvPr>
            <p:cNvSpPr/>
            <p:nvPr/>
          </p:nvSpPr>
          <p:spPr>
            <a:xfrm>
              <a:off x="7407936" y="3226847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5" name="任意多边形: 形状 8774">
              <a:extLst>
                <a:ext uri="{FF2B5EF4-FFF2-40B4-BE49-F238E27FC236}">
                  <a16:creationId xmlns:a16="http://schemas.microsoft.com/office/drawing/2014/main" xmlns="" id="{E764BD1D-DA8F-4413-B4D0-88280131AE82}"/>
                </a:ext>
              </a:extLst>
            </p:cNvPr>
            <p:cNvSpPr/>
            <p:nvPr/>
          </p:nvSpPr>
          <p:spPr>
            <a:xfrm>
              <a:off x="7454413" y="323022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6" name="任意多边形: 形状 8775">
              <a:extLst>
                <a:ext uri="{FF2B5EF4-FFF2-40B4-BE49-F238E27FC236}">
                  <a16:creationId xmlns:a16="http://schemas.microsoft.com/office/drawing/2014/main" xmlns="" id="{ADEED222-D221-41A5-B822-41C7CE93EBC8}"/>
                </a:ext>
              </a:extLst>
            </p:cNvPr>
            <p:cNvSpPr/>
            <p:nvPr/>
          </p:nvSpPr>
          <p:spPr>
            <a:xfrm>
              <a:off x="7423078" y="324680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7" name="任意多边形: 形状 8776">
              <a:extLst>
                <a:ext uri="{FF2B5EF4-FFF2-40B4-BE49-F238E27FC236}">
                  <a16:creationId xmlns:a16="http://schemas.microsoft.com/office/drawing/2014/main" xmlns="" id="{D141E1BF-113F-4A17-9D7F-9DC513D4411E}"/>
                </a:ext>
              </a:extLst>
            </p:cNvPr>
            <p:cNvSpPr/>
            <p:nvPr/>
          </p:nvSpPr>
          <p:spPr>
            <a:xfrm>
              <a:off x="7450726" y="3263360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8" name="任意多边形: 形状 8777">
              <a:extLst>
                <a:ext uri="{FF2B5EF4-FFF2-40B4-BE49-F238E27FC236}">
                  <a16:creationId xmlns:a16="http://schemas.microsoft.com/office/drawing/2014/main" xmlns="" id="{070D3665-C69F-4148-8DD2-57CC7598F906}"/>
                </a:ext>
              </a:extLst>
            </p:cNvPr>
            <p:cNvSpPr/>
            <p:nvPr/>
          </p:nvSpPr>
          <p:spPr>
            <a:xfrm>
              <a:off x="8585743" y="2885522"/>
              <a:ext cx="92160" cy="73728"/>
            </a:xfrm>
            <a:custGeom>
              <a:avLst/>
              <a:gdLst>
                <a:gd name="connsiteX0" fmla="*/ 70041 w 92160"/>
                <a:gd name="connsiteY0" fmla="*/ 73351 h 73728"/>
                <a:gd name="connsiteX1" fmla="*/ 0 w 92160"/>
                <a:gd name="connsiteY1" fmla="*/ 56762 h 73728"/>
                <a:gd name="connsiteX2" fmla="*/ 99533 w 92160"/>
                <a:gd name="connsiteY2" fmla="*/ 5153 h 73728"/>
                <a:gd name="connsiteX3" fmla="*/ 70041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70041" y="73351"/>
                  </a:moveTo>
                  <a:cubicBezTo>
                    <a:pt x="53453" y="80724"/>
                    <a:pt x="0" y="75194"/>
                    <a:pt x="0" y="56762"/>
                  </a:cubicBezTo>
                  <a:cubicBezTo>
                    <a:pt x="0" y="29114"/>
                    <a:pt x="79258" y="-15123"/>
                    <a:pt x="99533" y="5153"/>
                  </a:cubicBezTo>
                  <a:cubicBezTo>
                    <a:pt x="112436" y="18055"/>
                    <a:pt x="86630" y="65978"/>
                    <a:pt x="70041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9" name="任意多边形: 形状 8778">
              <a:extLst>
                <a:ext uri="{FF2B5EF4-FFF2-40B4-BE49-F238E27FC236}">
                  <a16:creationId xmlns:a16="http://schemas.microsoft.com/office/drawing/2014/main" xmlns="" id="{B6D657D7-CA09-4208-BDFB-013063CD7708}"/>
                </a:ext>
              </a:extLst>
            </p:cNvPr>
            <p:cNvSpPr/>
            <p:nvPr/>
          </p:nvSpPr>
          <p:spPr>
            <a:xfrm>
              <a:off x="8637415" y="2892580"/>
              <a:ext cx="18432" cy="18432"/>
            </a:xfrm>
            <a:custGeom>
              <a:avLst/>
              <a:gdLst>
                <a:gd name="connsiteX0" fmla="*/ 1780 w 18432"/>
                <a:gd name="connsiteY0" fmla="*/ 23899 h 18432"/>
                <a:gd name="connsiteX1" fmla="*/ 23899 w 18432"/>
                <a:gd name="connsiteY1" fmla="*/ 31271 h 18432"/>
                <a:gd name="connsiteX2" fmla="*/ 31272 w 18432"/>
                <a:gd name="connsiteY2" fmla="*/ 9153 h 18432"/>
                <a:gd name="connsiteX3" fmla="*/ 9153 w 18432"/>
                <a:gd name="connsiteY3" fmla="*/ 1780 h 18432"/>
                <a:gd name="connsiteX4" fmla="*/ 1780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3899"/>
                  </a:moveTo>
                  <a:cubicBezTo>
                    <a:pt x="5467" y="31271"/>
                    <a:pt x="16526" y="34958"/>
                    <a:pt x="23899" y="31271"/>
                  </a:cubicBezTo>
                  <a:cubicBezTo>
                    <a:pt x="31272" y="27585"/>
                    <a:pt x="34958" y="16526"/>
                    <a:pt x="31272" y="9153"/>
                  </a:cubicBezTo>
                  <a:cubicBezTo>
                    <a:pt x="27585" y="-63"/>
                    <a:pt x="16526" y="-1906"/>
                    <a:pt x="9153" y="1780"/>
                  </a:cubicBezTo>
                  <a:cubicBezTo>
                    <a:pt x="-63" y="5467"/>
                    <a:pt x="-1906" y="14683"/>
                    <a:pt x="1780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0" name="任意多边形: 形状 8779">
              <a:extLst>
                <a:ext uri="{FF2B5EF4-FFF2-40B4-BE49-F238E27FC236}">
                  <a16:creationId xmlns:a16="http://schemas.microsoft.com/office/drawing/2014/main" xmlns="" id="{1FFC6DB6-39BD-4B95-88E3-001965A1B135}"/>
                </a:ext>
              </a:extLst>
            </p:cNvPr>
            <p:cNvSpPr/>
            <p:nvPr/>
          </p:nvSpPr>
          <p:spPr>
            <a:xfrm>
              <a:off x="8600885" y="2911012"/>
              <a:ext cx="18432" cy="18432"/>
            </a:xfrm>
            <a:custGeom>
              <a:avLst/>
              <a:gdLst>
                <a:gd name="connsiteX0" fmla="*/ 1446 w 18432"/>
                <a:gd name="connsiteY0" fmla="*/ 23899 h 18432"/>
                <a:gd name="connsiteX1" fmla="*/ 23565 w 18432"/>
                <a:gd name="connsiteY1" fmla="*/ 31271 h 18432"/>
                <a:gd name="connsiteX2" fmla="*/ 30938 w 18432"/>
                <a:gd name="connsiteY2" fmla="*/ 9153 h 18432"/>
                <a:gd name="connsiteX3" fmla="*/ 8819 w 18432"/>
                <a:gd name="connsiteY3" fmla="*/ 1780 h 18432"/>
                <a:gd name="connsiteX4" fmla="*/ 1446 w 18432"/>
                <a:gd name="connsiteY4" fmla="*/ 2389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899"/>
                  </a:moveTo>
                  <a:cubicBezTo>
                    <a:pt x="5133" y="33115"/>
                    <a:pt x="16192" y="34958"/>
                    <a:pt x="23565" y="31271"/>
                  </a:cubicBezTo>
                  <a:cubicBezTo>
                    <a:pt x="32781" y="27585"/>
                    <a:pt x="34624" y="16526"/>
                    <a:pt x="30938" y="9153"/>
                  </a:cubicBezTo>
                  <a:cubicBezTo>
                    <a:pt x="27251" y="-63"/>
                    <a:pt x="16192" y="-1906"/>
                    <a:pt x="8819" y="1780"/>
                  </a:cubicBezTo>
                  <a:cubicBezTo>
                    <a:pt x="1446" y="5467"/>
                    <a:pt x="-2240" y="14683"/>
                    <a:pt x="1446" y="2389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1" name="任意多边形: 形状 8780">
              <a:extLst>
                <a:ext uri="{FF2B5EF4-FFF2-40B4-BE49-F238E27FC236}">
                  <a16:creationId xmlns:a16="http://schemas.microsoft.com/office/drawing/2014/main" xmlns="" id="{7EE3AAEC-22F4-4162-95DC-AA06B039096E}"/>
                </a:ext>
              </a:extLst>
            </p:cNvPr>
            <p:cNvSpPr/>
            <p:nvPr/>
          </p:nvSpPr>
          <p:spPr>
            <a:xfrm>
              <a:off x="8632220" y="2929381"/>
              <a:ext cx="18432" cy="18432"/>
            </a:xfrm>
            <a:custGeom>
              <a:avLst/>
              <a:gdLst>
                <a:gd name="connsiteX0" fmla="*/ 1446 w 18432"/>
                <a:gd name="connsiteY0" fmla="*/ 22118 h 18432"/>
                <a:gd name="connsiteX1" fmla="*/ 23564 w 18432"/>
                <a:gd name="connsiteY1" fmla="*/ 27648 h 18432"/>
                <a:gd name="connsiteX2" fmla="*/ 30937 w 18432"/>
                <a:gd name="connsiteY2" fmla="*/ 7373 h 18432"/>
                <a:gd name="connsiteX3" fmla="*/ 8819 w 18432"/>
                <a:gd name="connsiteY3" fmla="*/ 1843 h 18432"/>
                <a:gd name="connsiteX4" fmla="*/ 1446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2118"/>
                  </a:moveTo>
                  <a:cubicBezTo>
                    <a:pt x="5132" y="29491"/>
                    <a:pt x="14348" y="31334"/>
                    <a:pt x="23564" y="27648"/>
                  </a:cubicBezTo>
                  <a:cubicBezTo>
                    <a:pt x="32780" y="23962"/>
                    <a:pt x="36467" y="14746"/>
                    <a:pt x="30937" y="7373"/>
                  </a:cubicBezTo>
                  <a:cubicBezTo>
                    <a:pt x="27251" y="0"/>
                    <a:pt x="18035" y="-1843"/>
                    <a:pt x="8819" y="1843"/>
                  </a:cubicBezTo>
                  <a:cubicBezTo>
                    <a:pt x="1446" y="5530"/>
                    <a:pt x="-2240" y="14746"/>
                    <a:pt x="1446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2" name="任意多边形: 形状 8781">
              <a:extLst>
                <a:ext uri="{FF2B5EF4-FFF2-40B4-BE49-F238E27FC236}">
                  <a16:creationId xmlns:a16="http://schemas.microsoft.com/office/drawing/2014/main" xmlns="" id="{D7FE5389-4F2B-4E0E-AF27-60E7DC56DE9A}"/>
                </a:ext>
              </a:extLst>
            </p:cNvPr>
            <p:cNvSpPr/>
            <p:nvPr/>
          </p:nvSpPr>
          <p:spPr>
            <a:xfrm>
              <a:off x="8406757" y="300549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3" name="任意多边形: 形状 8782">
              <a:extLst>
                <a:ext uri="{FF2B5EF4-FFF2-40B4-BE49-F238E27FC236}">
                  <a16:creationId xmlns:a16="http://schemas.microsoft.com/office/drawing/2014/main" xmlns="" id="{8B48D967-B606-4C2F-BFF1-AD4EAB4B2B05}"/>
                </a:ext>
              </a:extLst>
            </p:cNvPr>
            <p:cNvSpPr/>
            <p:nvPr/>
          </p:nvSpPr>
          <p:spPr>
            <a:xfrm>
              <a:off x="8463734" y="3007484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3 w 18432"/>
                <a:gd name="connsiteY1" fmla="*/ 32489 h 18432"/>
                <a:gd name="connsiteX2" fmla="*/ 31692 w 18432"/>
                <a:gd name="connsiteY2" fmla="*/ 12214 h 18432"/>
                <a:gd name="connsiteX3" fmla="*/ 11417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1" y="30646"/>
                    <a:pt x="11417" y="36175"/>
                    <a:pt x="20633" y="32489"/>
                  </a:cubicBezTo>
                  <a:cubicBezTo>
                    <a:pt x="29849" y="30646"/>
                    <a:pt x="35378" y="21430"/>
                    <a:pt x="31692" y="12214"/>
                  </a:cubicBezTo>
                  <a:cubicBezTo>
                    <a:pt x="29849" y="2998"/>
                    <a:pt x="20633" y="-2532"/>
                    <a:pt x="11417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4" name="任意多边形: 形状 8783">
              <a:extLst>
                <a:ext uri="{FF2B5EF4-FFF2-40B4-BE49-F238E27FC236}">
                  <a16:creationId xmlns:a16="http://schemas.microsoft.com/office/drawing/2014/main" xmlns="" id="{5AE7C6EE-29B5-4860-879E-1BC5BB5E3758}"/>
                </a:ext>
              </a:extLst>
            </p:cNvPr>
            <p:cNvSpPr/>
            <p:nvPr/>
          </p:nvSpPr>
          <p:spPr>
            <a:xfrm>
              <a:off x="8425030" y="301854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5" name="任意多边形: 形状 8784">
              <a:extLst>
                <a:ext uri="{FF2B5EF4-FFF2-40B4-BE49-F238E27FC236}">
                  <a16:creationId xmlns:a16="http://schemas.microsoft.com/office/drawing/2014/main" xmlns="" id="{6032B0B4-2735-4929-93CC-D29E1D886EFD}"/>
                </a:ext>
              </a:extLst>
            </p:cNvPr>
            <p:cNvSpPr/>
            <p:nvPr/>
          </p:nvSpPr>
          <p:spPr>
            <a:xfrm>
              <a:off x="8452679" y="304248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6" name="任意多边形: 形状 8785">
              <a:extLst>
                <a:ext uri="{FF2B5EF4-FFF2-40B4-BE49-F238E27FC236}">
                  <a16:creationId xmlns:a16="http://schemas.microsoft.com/office/drawing/2014/main" xmlns="" id="{DCB99068-AE9E-4701-936A-D08D2750AF51}"/>
                </a:ext>
              </a:extLst>
            </p:cNvPr>
            <p:cNvSpPr/>
            <p:nvPr/>
          </p:nvSpPr>
          <p:spPr>
            <a:xfrm>
              <a:off x="8255615" y="3106870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7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7" name="任意多边形: 形状 8786">
              <a:extLst>
                <a:ext uri="{FF2B5EF4-FFF2-40B4-BE49-F238E27FC236}">
                  <a16:creationId xmlns:a16="http://schemas.microsoft.com/office/drawing/2014/main" xmlns="" id="{55A33900-8F5F-4523-BBA7-301C3720105F}"/>
                </a:ext>
              </a:extLst>
            </p:cNvPr>
            <p:cNvSpPr/>
            <p:nvPr/>
          </p:nvSpPr>
          <p:spPr>
            <a:xfrm>
              <a:off x="8312496" y="3108861"/>
              <a:ext cx="18432" cy="18432"/>
            </a:xfrm>
            <a:custGeom>
              <a:avLst/>
              <a:gdLst>
                <a:gd name="connsiteX0" fmla="*/ 452 w 18432"/>
                <a:gd name="connsiteY0" fmla="*/ 21430 h 18432"/>
                <a:gd name="connsiteX1" fmla="*/ 20728 w 18432"/>
                <a:gd name="connsiteY1" fmla="*/ 32489 h 18432"/>
                <a:gd name="connsiteX2" fmla="*/ 33630 w 18432"/>
                <a:gd name="connsiteY2" fmla="*/ 12214 h 18432"/>
                <a:gd name="connsiteX3" fmla="*/ 13355 w 18432"/>
                <a:gd name="connsiteY3" fmla="*/ 1155 h 18432"/>
                <a:gd name="connsiteX4" fmla="*/ 452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2" y="21430"/>
                  </a:moveTo>
                  <a:cubicBezTo>
                    <a:pt x="2296" y="30646"/>
                    <a:pt x="11512" y="36175"/>
                    <a:pt x="20728" y="32489"/>
                  </a:cubicBezTo>
                  <a:cubicBezTo>
                    <a:pt x="29944" y="30646"/>
                    <a:pt x="35474" y="21430"/>
                    <a:pt x="33630" y="12214"/>
                  </a:cubicBezTo>
                  <a:cubicBezTo>
                    <a:pt x="31787" y="2998"/>
                    <a:pt x="22571" y="-2532"/>
                    <a:pt x="13355" y="1155"/>
                  </a:cubicBezTo>
                  <a:cubicBezTo>
                    <a:pt x="2296" y="2998"/>
                    <a:pt x="-1390" y="12214"/>
                    <a:pt x="452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8" name="任意多边形: 形状 8787">
              <a:extLst>
                <a:ext uri="{FF2B5EF4-FFF2-40B4-BE49-F238E27FC236}">
                  <a16:creationId xmlns:a16="http://schemas.microsoft.com/office/drawing/2014/main" xmlns="" id="{940B601A-3E12-43EC-837A-5A3642E80FEC}"/>
                </a:ext>
              </a:extLst>
            </p:cNvPr>
            <p:cNvSpPr/>
            <p:nvPr/>
          </p:nvSpPr>
          <p:spPr>
            <a:xfrm>
              <a:off x="8272045" y="3119920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9" name="任意多边形: 形状 8788">
              <a:extLst>
                <a:ext uri="{FF2B5EF4-FFF2-40B4-BE49-F238E27FC236}">
                  <a16:creationId xmlns:a16="http://schemas.microsoft.com/office/drawing/2014/main" xmlns="" id="{D07725CF-B83E-4517-BB19-FE9BF24A5934}"/>
                </a:ext>
              </a:extLst>
            </p:cNvPr>
            <p:cNvSpPr/>
            <p:nvPr/>
          </p:nvSpPr>
          <p:spPr>
            <a:xfrm>
              <a:off x="8299693" y="3143863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7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0" name="任意多边形: 形状 8789">
              <a:extLst>
                <a:ext uri="{FF2B5EF4-FFF2-40B4-BE49-F238E27FC236}">
                  <a16:creationId xmlns:a16="http://schemas.microsoft.com/office/drawing/2014/main" xmlns="" id="{319C5CB8-7479-4746-BA46-0274936817AC}"/>
                </a:ext>
              </a:extLst>
            </p:cNvPr>
            <p:cNvSpPr/>
            <p:nvPr/>
          </p:nvSpPr>
          <p:spPr>
            <a:xfrm>
              <a:off x="8100786" y="3164009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1296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1" name="任意多边形: 形状 8790">
              <a:extLst>
                <a:ext uri="{FF2B5EF4-FFF2-40B4-BE49-F238E27FC236}">
                  <a16:creationId xmlns:a16="http://schemas.microsoft.com/office/drawing/2014/main" xmlns="" id="{D2098894-D4AB-46EE-9CB3-8B38084B145B}"/>
                </a:ext>
              </a:extLst>
            </p:cNvPr>
            <p:cNvSpPr/>
            <p:nvPr/>
          </p:nvSpPr>
          <p:spPr>
            <a:xfrm>
              <a:off x="8155923" y="3164958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8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2" y="37217"/>
                    <a:pt x="20628" y="33531"/>
                  </a:cubicBezTo>
                  <a:cubicBezTo>
                    <a:pt x="29844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4040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2" name="任意多边形: 形状 8791">
              <a:extLst>
                <a:ext uri="{FF2B5EF4-FFF2-40B4-BE49-F238E27FC236}">
                  <a16:creationId xmlns:a16="http://schemas.microsoft.com/office/drawing/2014/main" xmlns="" id="{0D6BBFA0-776D-4B22-984F-95F5DB54ABCB}"/>
                </a:ext>
              </a:extLst>
            </p:cNvPr>
            <p:cNvSpPr/>
            <p:nvPr/>
          </p:nvSpPr>
          <p:spPr>
            <a:xfrm>
              <a:off x="8117216" y="3177059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5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3" name="任意多边形: 形状 8792">
              <a:extLst>
                <a:ext uri="{FF2B5EF4-FFF2-40B4-BE49-F238E27FC236}">
                  <a16:creationId xmlns:a16="http://schemas.microsoft.com/office/drawing/2014/main" xmlns="" id="{F642CF00-DD7A-4490-95FE-D3D257126B19}"/>
                </a:ext>
              </a:extLst>
            </p:cNvPr>
            <p:cNvSpPr/>
            <p:nvPr/>
          </p:nvSpPr>
          <p:spPr>
            <a:xfrm>
              <a:off x="8144864" y="3201002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6"/>
                    <a:pt x="22471" y="-2513"/>
                    <a:pt x="13255" y="1173"/>
                  </a:cubicBezTo>
                  <a:cubicBezTo>
                    <a:pt x="4039" y="3016"/>
                    <a:pt x="-1490" y="12232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4" name="任意多边形: 形状 8793">
              <a:extLst>
                <a:ext uri="{FF2B5EF4-FFF2-40B4-BE49-F238E27FC236}">
                  <a16:creationId xmlns:a16="http://schemas.microsoft.com/office/drawing/2014/main" xmlns="" id="{A5A8F649-B97B-4032-83D5-ED285AF09B08}"/>
                </a:ext>
              </a:extLst>
            </p:cNvPr>
            <p:cNvSpPr/>
            <p:nvPr/>
          </p:nvSpPr>
          <p:spPr>
            <a:xfrm>
              <a:off x="7944113" y="3206403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5" name="任意多边形: 形状 8794">
              <a:extLst>
                <a:ext uri="{FF2B5EF4-FFF2-40B4-BE49-F238E27FC236}">
                  <a16:creationId xmlns:a16="http://schemas.microsoft.com/office/drawing/2014/main" xmlns="" id="{688F3E9D-2F05-488C-B92D-1BA207C1AAD0}"/>
                </a:ext>
              </a:extLst>
            </p:cNvPr>
            <p:cNvSpPr/>
            <p:nvPr/>
          </p:nvSpPr>
          <p:spPr>
            <a:xfrm>
              <a:off x="8001094" y="3207352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9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3" y="37217"/>
                    <a:pt x="20629" y="33531"/>
                  </a:cubicBezTo>
                  <a:cubicBezTo>
                    <a:pt x="29845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2196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6" name="任意多边形: 形状 8795">
              <a:extLst>
                <a:ext uri="{FF2B5EF4-FFF2-40B4-BE49-F238E27FC236}">
                  <a16:creationId xmlns:a16="http://schemas.microsoft.com/office/drawing/2014/main" xmlns="" id="{32B58F28-DF15-4A8B-81E1-365A0E804599}"/>
                </a:ext>
              </a:extLst>
            </p:cNvPr>
            <p:cNvSpPr/>
            <p:nvPr/>
          </p:nvSpPr>
          <p:spPr>
            <a:xfrm>
              <a:off x="7962287" y="3219453"/>
              <a:ext cx="18432" cy="18432"/>
            </a:xfrm>
            <a:custGeom>
              <a:avLst/>
              <a:gdLst>
                <a:gd name="connsiteX0" fmla="*/ 452 w 18432"/>
                <a:gd name="connsiteY0" fmla="*/ 21430 h 18432"/>
                <a:gd name="connsiteX1" fmla="*/ 20728 w 18432"/>
                <a:gd name="connsiteY1" fmla="*/ 32489 h 18432"/>
                <a:gd name="connsiteX2" fmla="*/ 33630 w 18432"/>
                <a:gd name="connsiteY2" fmla="*/ 12214 h 18432"/>
                <a:gd name="connsiteX3" fmla="*/ 13355 w 18432"/>
                <a:gd name="connsiteY3" fmla="*/ 1155 h 18432"/>
                <a:gd name="connsiteX4" fmla="*/ 452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2" y="21430"/>
                  </a:moveTo>
                  <a:cubicBezTo>
                    <a:pt x="2296" y="30646"/>
                    <a:pt x="11512" y="36175"/>
                    <a:pt x="20728" y="32489"/>
                  </a:cubicBezTo>
                  <a:cubicBezTo>
                    <a:pt x="29944" y="30646"/>
                    <a:pt x="35474" y="21430"/>
                    <a:pt x="33630" y="12214"/>
                  </a:cubicBezTo>
                  <a:cubicBezTo>
                    <a:pt x="31787" y="2998"/>
                    <a:pt x="22571" y="-2532"/>
                    <a:pt x="13355" y="1155"/>
                  </a:cubicBezTo>
                  <a:cubicBezTo>
                    <a:pt x="2296" y="2998"/>
                    <a:pt x="-1390" y="12214"/>
                    <a:pt x="452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7" name="任意多边形: 形状 8796">
              <a:extLst>
                <a:ext uri="{FF2B5EF4-FFF2-40B4-BE49-F238E27FC236}">
                  <a16:creationId xmlns:a16="http://schemas.microsoft.com/office/drawing/2014/main" xmlns="" id="{09B3AE2E-62D5-4F73-8195-E1A7845685C0}"/>
                </a:ext>
              </a:extLst>
            </p:cNvPr>
            <p:cNvSpPr/>
            <p:nvPr/>
          </p:nvSpPr>
          <p:spPr>
            <a:xfrm>
              <a:off x="7989250" y="3243396"/>
              <a:ext cx="18432" cy="18432"/>
            </a:xfrm>
            <a:custGeom>
              <a:avLst/>
              <a:gdLst>
                <a:gd name="connsiteX0" fmla="*/ 1137 w 18432"/>
                <a:gd name="connsiteY0" fmla="*/ 19606 h 18432"/>
                <a:gd name="connsiteX1" fmla="*/ 21413 w 18432"/>
                <a:gd name="connsiteY1" fmla="*/ 28822 h 18432"/>
                <a:gd name="connsiteX2" fmla="*/ 34315 w 18432"/>
                <a:gd name="connsiteY2" fmla="*/ 10390 h 18432"/>
                <a:gd name="connsiteX3" fmla="*/ 14040 w 18432"/>
                <a:gd name="connsiteY3" fmla="*/ 1173 h 18432"/>
                <a:gd name="connsiteX4" fmla="*/ 1137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19606"/>
                  </a:moveTo>
                  <a:cubicBezTo>
                    <a:pt x="2981" y="26978"/>
                    <a:pt x="12197" y="32508"/>
                    <a:pt x="21413" y="28822"/>
                  </a:cubicBezTo>
                  <a:cubicBezTo>
                    <a:pt x="30629" y="26978"/>
                    <a:pt x="36159" y="17762"/>
                    <a:pt x="34315" y="10390"/>
                  </a:cubicBezTo>
                  <a:cubicBezTo>
                    <a:pt x="32472" y="3017"/>
                    <a:pt x="23256" y="-2513"/>
                    <a:pt x="14040" y="1173"/>
                  </a:cubicBezTo>
                  <a:cubicBezTo>
                    <a:pt x="2981" y="3017"/>
                    <a:pt x="-2549" y="12233"/>
                    <a:pt x="1137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8" name="任意多边形: 形状 8797">
              <a:extLst>
                <a:ext uri="{FF2B5EF4-FFF2-40B4-BE49-F238E27FC236}">
                  <a16:creationId xmlns:a16="http://schemas.microsoft.com/office/drawing/2014/main" xmlns="" id="{205CBA22-9F69-4253-934F-1790527471C6}"/>
                </a:ext>
              </a:extLst>
            </p:cNvPr>
            <p:cNvSpPr/>
            <p:nvPr/>
          </p:nvSpPr>
          <p:spPr>
            <a:xfrm>
              <a:off x="7765323" y="322483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9" name="任意多边形: 形状 8798">
              <a:extLst>
                <a:ext uri="{FF2B5EF4-FFF2-40B4-BE49-F238E27FC236}">
                  <a16:creationId xmlns:a16="http://schemas.microsoft.com/office/drawing/2014/main" xmlns="" id="{371C21BB-7B53-4198-8909-A80A28403C8A}"/>
                </a:ext>
              </a:extLst>
            </p:cNvPr>
            <p:cNvSpPr/>
            <p:nvPr/>
          </p:nvSpPr>
          <p:spPr>
            <a:xfrm>
              <a:off x="7822303" y="322682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7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0" name="任意多边形: 形状 8799">
              <a:extLst>
                <a:ext uri="{FF2B5EF4-FFF2-40B4-BE49-F238E27FC236}">
                  <a16:creationId xmlns:a16="http://schemas.microsoft.com/office/drawing/2014/main" xmlns="" id="{6BFEFBF0-B9EB-4AA8-92E5-01A40CFF9FC7}"/>
                </a:ext>
              </a:extLst>
            </p:cNvPr>
            <p:cNvSpPr/>
            <p:nvPr/>
          </p:nvSpPr>
          <p:spPr>
            <a:xfrm>
              <a:off x="7782812" y="323788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3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1" y="30646"/>
                    <a:pt x="12197" y="36175"/>
                    <a:pt x="21413" y="32489"/>
                  </a:cubicBezTo>
                  <a:cubicBezTo>
                    <a:pt x="30629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1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1" name="任意多边形: 形状 8800">
              <a:extLst>
                <a:ext uri="{FF2B5EF4-FFF2-40B4-BE49-F238E27FC236}">
                  <a16:creationId xmlns:a16="http://schemas.microsoft.com/office/drawing/2014/main" xmlns="" id="{20B3EA2F-554D-4E39-BE28-268564B9EAE8}"/>
                </a:ext>
              </a:extLst>
            </p:cNvPr>
            <p:cNvSpPr/>
            <p:nvPr/>
          </p:nvSpPr>
          <p:spPr>
            <a:xfrm>
              <a:off x="7809401" y="3261828"/>
              <a:ext cx="18432" cy="18432"/>
            </a:xfrm>
            <a:custGeom>
              <a:avLst/>
              <a:gdLst>
                <a:gd name="connsiteX0" fmla="*/ 353 w 18432"/>
                <a:gd name="connsiteY0" fmla="*/ 19606 h 18432"/>
                <a:gd name="connsiteX1" fmla="*/ 20629 w 18432"/>
                <a:gd name="connsiteY1" fmla="*/ 28822 h 18432"/>
                <a:gd name="connsiteX2" fmla="*/ 33531 w 18432"/>
                <a:gd name="connsiteY2" fmla="*/ 10390 h 18432"/>
                <a:gd name="connsiteX3" fmla="*/ 13256 w 18432"/>
                <a:gd name="connsiteY3" fmla="*/ 1173 h 18432"/>
                <a:gd name="connsiteX4" fmla="*/ 353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6"/>
                  </a:moveTo>
                  <a:cubicBezTo>
                    <a:pt x="2196" y="26978"/>
                    <a:pt x="11413" y="32508"/>
                    <a:pt x="20629" y="28822"/>
                  </a:cubicBezTo>
                  <a:cubicBezTo>
                    <a:pt x="29845" y="26978"/>
                    <a:pt x="35374" y="17762"/>
                    <a:pt x="33531" y="10390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2" name="任意多边形: 形状 8801">
              <a:extLst>
                <a:ext uri="{FF2B5EF4-FFF2-40B4-BE49-F238E27FC236}">
                  <a16:creationId xmlns:a16="http://schemas.microsoft.com/office/drawing/2014/main" xmlns="" id="{DAE60731-62D0-4646-8EC3-B086F4BF6DD3}"/>
                </a:ext>
              </a:extLst>
            </p:cNvPr>
            <p:cNvSpPr/>
            <p:nvPr/>
          </p:nvSpPr>
          <p:spPr>
            <a:xfrm>
              <a:off x="7608651" y="3254326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3" name="任意多边形: 形状 8802">
              <a:extLst>
                <a:ext uri="{FF2B5EF4-FFF2-40B4-BE49-F238E27FC236}">
                  <a16:creationId xmlns:a16="http://schemas.microsoft.com/office/drawing/2014/main" xmlns="" id="{DE07BD89-42B7-4194-A88C-98B741537B3D}"/>
                </a:ext>
              </a:extLst>
            </p:cNvPr>
            <p:cNvSpPr/>
            <p:nvPr/>
          </p:nvSpPr>
          <p:spPr>
            <a:xfrm>
              <a:off x="7664847" y="3256317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2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0" y="30646"/>
                    <a:pt x="12196" y="36175"/>
                    <a:pt x="21412" y="32489"/>
                  </a:cubicBezTo>
                  <a:cubicBezTo>
                    <a:pt x="30628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0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4" name="任意多边形: 形状 8803">
              <a:extLst>
                <a:ext uri="{FF2B5EF4-FFF2-40B4-BE49-F238E27FC236}">
                  <a16:creationId xmlns:a16="http://schemas.microsoft.com/office/drawing/2014/main" xmlns="" id="{35A81DA4-C119-4013-B93B-E930CD9D5379}"/>
                </a:ext>
              </a:extLst>
            </p:cNvPr>
            <p:cNvSpPr/>
            <p:nvPr/>
          </p:nvSpPr>
          <p:spPr>
            <a:xfrm>
              <a:off x="7625080" y="3267376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5" name="任意多边形: 形状 8804">
              <a:extLst>
                <a:ext uri="{FF2B5EF4-FFF2-40B4-BE49-F238E27FC236}">
                  <a16:creationId xmlns:a16="http://schemas.microsoft.com/office/drawing/2014/main" xmlns="" id="{B9EE9DB9-BC80-498C-AE49-75EAB4365C67}"/>
                </a:ext>
              </a:extLst>
            </p:cNvPr>
            <p:cNvSpPr/>
            <p:nvPr/>
          </p:nvSpPr>
          <p:spPr>
            <a:xfrm>
              <a:off x="7652728" y="3291319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6" name="任意多边形: 形状 8805">
              <a:extLst>
                <a:ext uri="{FF2B5EF4-FFF2-40B4-BE49-F238E27FC236}">
                  <a16:creationId xmlns:a16="http://schemas.microsoft.com/office/drawing/2014/main" xmlns="" id="{835C82F5-202A-411A-A8EB-32BCDB99BC4E}"/>
                </a:ext>
              </a:extLst>
            </p:cNvPr>
            <p:cNvSpPr/>
            <p:nvPr/>
          </p:nvSpPr>
          <p:spPr>
            <a:xfrm>
              <a:off x="7461194" y="327091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7" name="任意多边形: 形状 8806">
              <a:extLst>
                <a:ext uri="{FF2B5EF4-FFF2-40B4-BE49-F238E27FC236}">
                  <a16:creationId xmlns:a16="http://schemas.microsoft.com/office/drawing/2014/main" xmlns="" id="{C2DD1740-1DE5-4D2B-AFA3-7FFC89940623}"/>
                </a:ext>
              </a:extLst>
            </p:cNvPr>
            <p:cNvSpPr/>
            <p:nvPr/>
          </p:nvSpPr>
          <p:spPr>
            <a:xfrm>
              <a:off x="7517373" y="3271864"/>
              <a:ext cx="18432" cy="18432"/>
            </a:xfrm>
            <a:custGeom>
              <a:avLst/>
              <a:gdLst>
                <a:gd name="connsiteX0" fmla="*/ 1155 w 18432"/>
                <a:gd name="connsiteY0" fmla="*/ 22472 h 18432"/>
                <a:gd name="connsiteX1" fmla="*/ 21430 w 18432"/>
                <a:gd name="connsiteY1" fmla="*/ 33531 h 18432"/>
                <a:gd name="connsiteX2" fmla="*/ 32489 w 18432"/>
                <a:gd name="connsiteY2" fmla="*/ 13256 h 18432"/>
                <a:gd name="connsiteX3" fmla="*/ 12214 w 18432"/>
                <a:gd name="connsiteY3" fmla="*/ 353 h 18432"/>
                <a:gd name="connsiteX4" fmla="*/ 1155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2472"/>
                  </a:moveTo>
                  <a:cubicBezTo>
                    <a:pt x="2998" y="31688"/>
                    <a:pt x="12214" y="37217"/>
                    <a:pt x="21430" y="33531"/>
                  </a:cubicBezTo>
                  <a:cubicBezTo>
                    <a:pt x="30646" y="31688"/>
                    <a:pt x="36176" y="22472"/>
                    <a:pt x="32489" y="13256"/>
                  </a:cubicBezTo>
                  <a:cubicBezTo>
                    <a:pt x="30646" y="4040"/>
                    <a:pt x="21430" y="-1490"/>
                    <a:pt x="12214" y="353"/>
                  </a:cubicBezTo>
                  <a:cubicBezTo>
                    <a:pt x="2998" y="4040"/>
                    <a:pt x="-2532" y="13256"/>
                    <a:pt x="1155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8" name="任意多边形: 形状 8807">
              <a:extLst>
                <a:ext uri="{FF2B5EF4-FFF2-40B4-BE49-F238E27FC236}">
                  <a16:creationId xmlns:a16="http://schemas.microsoft.com/office/drawing/2014/main" xmlns="" id="{DEED0467-8611-4538-B34C-83EADD93B41C}"/>
                </a:ext>
              </a:extLst>
            </p:cNvPr>
            <p:cNvSpPr/>
            <p:nvPr/>
          </p:nvSpPr>
          <p:spPr>
            <a:xfrm>
              <a:off x="7477624" y="328396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5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9" name="任意多边形: 形状 8808">
              <a:extLst>
                <a:ext uri="{FF2B5EF4-FFF2-40B4-BE49-F238E27FC236}">
                  <a16:creationId xmlns:a16="http://schemas.microsoft.com/office/drawing/2014/main" xmlns="" id="{707FD5FF-DA5A-4591-9B75-6EC5C565DB6B}"/>
                </a:ext>
              </a:extLst>
            </p:cNvPr>
            <p:cNvSpPr/>
            <p:nvPr/>
          </p:nvSpPr>
          <p:spPr>
            <a:xfrm>
              <a:off x="7505272" y="3307908"/>
              <a:ext cx="18432" cy="18432"/>
            </a:xfrm>
            <a:custGeom>
              <a:avLst/>
              <a:gdLst>
                <a:gd name="connsiteX0" fmla="*/ 353 w 18432"/>
                <a:gd name="connsiteY0" fmla="*/ 19606 h 18432"/>
                <a:gd name="connsiteX1" fmla="*/ 20629 w 18432"/>
                <a:gd name="connsiteY1" fmla="*/ 28822 h 18432"/>
                <a:gd name="connsiteX2" fmla="*/ 33531 w 18432"/>
                <a:gd name="connsiteY2" fmla="*/ 10390 h 18432"/>
                <a:gd name="connsiteX3" fmla="*/ 13256 w 18432"/>
                <a:gd name="connsiteY3" fmla="*/ 1173 h 18432"/>
                <a:gd name="connsiteX4" fmla="*/ 353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6"/>
                  </a:moveTo>
                  <a:cubicBezTo>
                    <a:pt x="2196" y="26978"/>
                    <a:pt x="11413" y="32508"/>
                    <a:pt x="20629" y="28822"/>
                  </a:cubicBezTo>
                  <a:cubicBezTo>
                    <a:pt x="29845" y="26978"/>
                    <a:pt x="35374" y="17762"/>
                    <a:pt x="33531" y="10390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0" name="任意多边形: 形状 8809">
              <a:extLst>
                <a:ext uri="{FF2B5EF4-FFF2-40B4-BE49-F238E27FC236}">
                  <a16:creationId xmlns:a16="http://schemas.microsoft.com/office/drawing/2014/main" xmlns="" id="{65C56DA7-60B9-41F6-936A-FEDFC403115A}"/>
                </a:ext>
              </a:extLst>
            </p:cNvPr>
            <p:cNvSpPr/>
            <p:nvPr/>
          </p:nvSpPr>
          <p:spPr>
            <a:xfrm>
              <a:off x="8500955" y="292271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1" name="任意多边形: 形状 8810">
              <a:extLst>
                <a:ext uri="{FF2B5EF4-FFF2-40B4-BE49-F238E27FC236}">
                  <a16:creationId xmlns:a16="http://schemas.microsoft.com/office/drawing/2014/main" xmlns="" id="{D3234BE8-F656-4333-9789-DD54D3D2D8D6}"/>
                </a:ext>
              </a:extLst>
            </p:cNvPr>
            <p:cNvSpPr/>
            <p:nvPr/>
          </p:nvSpPr>
          <p:spPr>
            <a:xfrm>
              <a:off x="8547432" y="292609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2" name="任意多边形: 形状 8811">
              <a:extLst>
                <a:ext uri="{FF2B5EF4-FFF2-40B4-BE49-F238E27FC236}">
                  <a16:creationId xmlns:a16="http://schemas.microsoft.com/office/drawing/2014/main" xmlns="" id="{D7D55034-32C6-48D1-890C-25EA6CFBDC6E}"/>
                </a:ext>
              </a:extLst>
            </p:cNvPr>
            <p:cNvSpPr/>
            <p:nvPr/>
          </p:nvSpPr>
          <p:spPr>
            <a:xfrm>
              <a:off x="8515764" y="294268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3" name="任意多边形: 形状 8812">
              <a:extLst>
                <a:ext uri="{FF2B5EF4-FFF2-40B4-BE49-F238E27FC236}">
                  <a16:creationId xmlns:a16="http://schemas.microsoft.com/office/drawing/2014/main" xmlns="" id="{F35DF15D-1596-4B0E-A0E5-C911EA5E2DB2}"/>
                </a:ext>
              </a:extLst>
            </p:cNvPr>
            <p:cNvSpPr/>
            <p:nvPr/>
          </p:nvSpPr>
          <p:spPr>
            <a:xfrm>
              <a:off x="8543746" y="295923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4" name="任意多边形: 形状 8813">
              <a:extLst>
                <a:ext uri="{FF2B5EF4-FFF2-40B4-BE49-F238E27FC236}">
                  <a16:creationId xmlns:a16="http://schemas.microsoft.com/office/drawing/2014/main" xmlns="" id="{59A36126-FBA8-456F-ABB5-6CB1BF374D37}"/>
                </a:ext>
              </a:extLst>
            </p:cNvPr>
            <p:cNvSpPr/>
            <p:nvPr/>
          </p:nvSpPr>
          <p:spPr>
            <a:xfrm>
              <a:off x="7431897" y="2463051"/>
              <a:ext cx="1603587" cy="571393"/>
            </a:xfrm>
            <a:custGeom>
              <a:avLst/>
              <a:gdLst>
                <a:gd name="connsiteX0" fmla="*/ 224871 w 1603586"/>
                <a:gd name="connsiteY0" fmla="*/ 580609 h 571392"/>
                <a:gd name="connsiteX1" fmla="*/ 1616489 w 1603586"/>
                <a:gd name="connsiteY1" fmla="*/ 112435 h 571392"/>
                <a:gd name="connsiteX2" fmla="*/ 1528015 w 1603586"/>
                <a:gd name="connsiteY2" fmla="*/ 0 h 571392"/>
                <a:gd name="connsiteX3" fmla="*/ 14745 w 1603586"/>
                <a:gd name="connsiteY3" fmla="*/ 425780 h 571392"/>
                <a:gd name="connsiteX4" fmla="*/ 0 w 1603586"/>
                <a:gd name="connsiteY4" fmla="*/ 567706 h 571392"/>
                <a:gd name="connsiteX5" fmla="*/ 224871 w 1603586"/>
                <a:gd name="connsiteY5" fmla="*/ 580609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3586" h="571392">
                  <a:moveTo>
                    <a:pt x="224871" y="580609"/>
                  </a:moveTo>
                  <a:cubicBezTo>
                    <a:pt x="1017448" y="580609"/>
                    <a:pt x="1590684" y="132711"/>
                    <a:pt x="1616489" y="112435"/>
                  </a:cubicBezTo>
                  <a:lnTo>
                    <a:pt x="1528015" y="0"/>
                  </a:lnTo>
                  <a:cubicBezTo>
                    <a:pt x="1520643" y="5530"/>
                    <a:pt x="860776" y="517940"/>
                    <a:pt x="14745" y="425780"/>
                  </a:cubicBezTo>
                  <a:lnTo>
                    <a:pt x="0" y="567706"/>
                  </a:lnTo>
                  <a:cubicBezTo>
                    <a:pt x="75571" y="576922"/>
                    <a:pt x="151143" y="580609"/>
                    <a:pt x="224871" y="58060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5" name="任意多边形: 形状 8814">
              <a:extLst>
                <a:ext uri="{FF2B5EF4-FFF2-40B4-BE49-F238E27FC236}">
                  <a16:creationId xmlns:a16="http://schemas.microsoft.com/office/drawing/2014/main" xmlns="" id="{5A1B4EA8-F126-4DD4-A2BB-EDC6B79F7DE4}"/>
                </a:ext>
              </a:extLst>
            </p:cNvPr>
            <p:cNvSpPr/>
            <p:nvPr/>
          </p:nvSpPr>
          <p:spPr>
            <a:xfrm>
              <a:off x="7433741" y="2492542"/>
              <a:ext cx="1585155" cy="516097"/>
            </a:xfrm>
            <a:custGeom>
              <a:avLst/>
              <a:gdLst>
                <a:gd name="connsiteX0" fmla="*/ 215654 w 1585154"/>
                <a:gd name="connsiteY0" fmla="*/ 516097 h 516096"/>
                <a:gd name="connsiteX1" fmla="*/ 1590684 w 1585154"/>
                <a:gd name="connsiteY1" fmla="*/ 55296 h 516096"/>
                <a:gd name="connsiteX2" fmla="*/ 1546447 w 1585154"/>
                <a:gd name="connsiteY2" fmla="*/ 0 h 516096"/>
                <a:gd name="connsiteX3" fmla="*/ 7373 w 1585154"/>
                <a:gd name="connsiteY3" fmla="*/ 433153 h 516096"/>
                <a:gd name="connsiteX4" fmla="*/ 0 w 1585154"/>
                <a:gd name="connsiteY4" fmla="*/ 505037 h 516096"/>
                <a:gd name="connsiteX5" fmla="*/ 215654 w 1585154"/>
                <a:gd name="connsiteY5" fmla="*/ 516097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5154" h="516096">
                  <a:moveTo>
                    <a:pt x="215654" y="516097"/>
                  </a:moveTo>
                  <a:cubicBezTo>
                    <a:pt x="1000859" y="516097"/>
                    <a:pt x="1585155" y="60826"/>
                    <a:pt x="1590684" y="55296"/>
                  </a:cubicBezTo>
                  <a:lnTo>
                    <a:pt x="1546447" y="0"/>
                  </a:lnTo>
                  <a:cubicBezTo>
                    <a:pt x="1539075" y="5530"/>
                    <a:pt x="869992" y="527156"/>
                    <a:pt x="7373" y="433153"/>
                  </a:cubicBezTo>
                  <a:lnTo>
                    <a:pt x="0" y="505037"/>
                  </a:lnTo>
                  <a:cubicBezTo>
                    <a:pt x="71885" y="512410"/>
                    <a:pt x="143770" y="516097"/>
                    <a:pt x="215654" y="516097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6" name="任意多边形: 形状 8815">
              <a:extLst>
                <a:ext uri="{FF2B5EF4-FFF2-40B4-BE49-F238E27FC236}">
                  <a16:creationId xmlns:a16="http://schemas.microsoft.com/office/drawing/2014/main" xmlns="" id="{0815CB26-7423-4824-A622-5E3ADBCDF941}"/>
                </a:ext>
              </a:extLst>
            </p:cNvPr>
            <p:cNvSpPr/>
            <p:nvPr/>
          </p:nvSpPr>
          <p:spPr>
            <a:xfrm>
              <a:off x="8267997" y="3238032"/>
              <a:ext cx="55296" cy="36864"/>
            </a:xfrm>
            <a:custGeom>
              <a:avLst/>
              <a:gdLst>
                <a:gd name="connsiteX0" fmla="*/ 22833 w 55296"/>
                <a:gd name="connsiteY0" fmla="*/ 4693 h 36864"/>
                <a:gd name="connsiteX1" fmla="*/ 714 w 55296"/>
                <a:gd name="connsiteY1" fmla="*/ 30498 h 36864"/>
                <a:gd name="connsiteX2" fmla="*/ 33892 w 55296"/>
                <a:gd name="connsiteY2" fmla="*/ 32342 h 36864"/>
                <a:gd name="connsiteX3" fmla="*/ 56010 w 55296"/>
                <a:gd name="connsiteY3" fmla="*/ 6537 h 36864"/>
                <a:gd name="connsiteX4" fmla="*/ 22833 w 55296"/>
                <a:gd name="connsiteY4" fmla="*/ 46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22833" y="4693"/>
                  </a:moveTo>
                  <a:cubicBezTo>
                    <a:pt x="8087" y="12066"/>
                    <a:pt x="-2972" y="23126"/>
                    <a:pt x="714" y="30498"/>
                  </a:cubicBezTo>
                  <a:cubicBezTo>
                    <a:pt x="4401" y="37871"/>
                    <a:pt x="19146" y="39714"/>
                    <a:pt x="33892" y="32342"/>
                  </a:cubicBezTo>
                  <a:cubicBezTo>
                    <a:pt x="48638" y="24969"/>
                    <a:pt x="59697" y="13910"/>
                    <a:pt x="56010" y="6537"/>
                  </a:cubicBezTo>
                  <a:cubicBezTo>
                    <a:pt x="52324" y="-836"/>
                    <a:pt x="37578" y="-2679"/>
                    <a:pt x="22833" y="469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7" name="任意多边形: 形状 8816">
              <a:extLst>
                <a:ext uri="{FF2B5EF4-FFF2-40B4-BE49-F238E27FC236}">
                  <a16:creationId xmlns:a16="http://schemas.microsoft.com/office/drawing/2014/main" xmlns="" id="{9110103A-D5A3-4317-A817-6CF304D13FA1}"/>
                </a:ext>
              </a:extLst>
            </p:cNvPr>
            <p:cNvSpPr/>
            <p:nvPr/>
          </p:nvSpPr>
          <p:spPr>
            <a:xfrm>
              <a:off x="8260632" y="3230929"/>
              <a:ext cx="55296" cy="36864"/>
            </a:xfrm>
            <a:custGeom>
              <a:avLst/>
              <a:gdLst>
                <a:gd name="connsiteX0" fmla="*/ 26511 w 55296"/>
                <a:gd name="connsiteY0" fmla="*/ 4424 h 36864"/>
                <a:gd name="connsiteX1" fmla="*/ 706 w 55296"/>
                <a:gd name="connsiteY1" fmla="*/ 39445 h 36864"/>
                <a:gd name="connsiteX2" fmla="*/ 44943 w 55296"/>
                <a:gd name="connsiteY2" fmla="*/ 44974 h 36864"/>
                <a:gd name="connsiteX3" fmla="*/ 70748 w 55296"/>
                <a:gd name="connsiteY3" fmla="*/ 9953 h 36864"/>
                <a:gd name="connsiteX4" fmla="*/ 26511 w 55296"/>
                <a:gd name="connsiteY4" fmla="*/ 4424 h 36864"/>
                <a:gd name="connsiteX5" fmla="*/ 43100 w 55296"/>
                <a:gd name="connsiteY5" fmla="*/ 41288 h 36864"/>
                <a:gd name="connsiteX6" fmla="*/ 9922 w 55296"/>
                <a:gd name="connsiteY6" fmla="*/ 39445 h 36864"/>
                <a:gd name="connsiteX7" fmla="*/ 32041 w 55296"/>
                <a:gd name="connsiteY7" fmla="*/ 13640 h 36864"/>
                <a:gd name="connsiteX8" fmla="*/ 65219 w 55296"/>
                <a:gd name="connsiteY8" fmla="*/ 15483 h 36864"/>
                <a:gd name="connsiteX9" fmla="*/ 43100 w 55296"/>
                <a:gd name="connsiteY9" fmla="*/ 4128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4424"/>
                  </a:moveTo>
                  <a:cubicBezTo>
                    <a:pt x="8079" y="13640"/>
                    <a:pt x="-2980" y="28385"/>
                    <a:pt x="706" y="39445"/>
                  </a:cubicBezTo>
                  <a:cubicBezTo>
                    <a:pt x="6236" y="50504"/>
                    <a:pt x="24668" y="54190"/>
                    <a:pt x="44943" y="44974"/>
                  </a:cubicBezTo>
                  <a:cubicBezTo>
                    <a:pt x="63375" y="35758"/>
                    <a:pt x="74435" y="21013"/>
                    <a:pt x="70748" y="9953"/>
                  </a:cubicBezTo>
                  <a:cubicBezTo>
                    <a:pt x="65219" y="-1106"/>
                    <a:pt x="46786" y="-2949"/>
                    <a:pt x="26511" y="4424"/>
                  </a:cubicBezTo>
                  <a:close/>
                  <a:moveTo>
                    <a:pt x="43100" y="41288"/>
                  </a:moveTo>
                  <a:cubicBezTo>
                    <a:pt x="28354" y="48661"/>
                    <a:pt x="11766" y="46817"/>
                    <a:pt x="9922" y="39445"/>
                  </a:cubicBezTo>
                  <a:cubicBezTo>
                    <a:pt x="6236" y="32072"/>
                    <a:pt x="15452" y="19169"/>
                    <a:pt x="32041" y="13640"/>
                  </a:cubicBezTo>
                  <a:cubicBezTo>
                    <a:pt x="46786" y="6267"/>
                    <a:pt x="63375" y="8110"/>
                    <a:pt x="65219" y="15483"/>
                  </a:cubicBezTo>
                  <a:cubicBezTo>
                    <a:pt x="67062" y="22856"/>
                    <a:pt x="57846" y="33915"/>
                    <a:pt x="43100" y="4128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8" name="任意多边形: 形状 8817">
              <a:extLst>
                <a:ext uri="{FF2B5EF4-FFF2-40B4-BE49-F238E27FC236}">
                  <a16:creationId xmlns:a16="http://schemas.microsoft.com/office/drawing/2014/main" xmlns="" id="{A9652B8B-BDA7-4F1D-B2BE-C0FA0EE5A1A7}"/>
                </a:ext>
              </a:extLst>
            </p:cNvPr>
            <p:cNvSpPr/>
            <p:nvPr/>
          </p:nvSpPr>
          <p:spPr>
            <a:xfrm>
              <a:off x="8378364" y="3189484"/>
              <a:ext cx="36864" cy="36864"/>
            </a:xfrm>
            <a:custGeom>
              <a:avLst/>
              <a:gdLst>
                <a:gd name="connsiteX0" fmla="*/ 19371 w 36864"/>
                <a:gd name="connsiteY0" fmla="*/ 7162 h 36864"/>
                <a:gd name="connsiteX1" fmla="*/ 939 w 36864"/>
                <a:gd name="connsiteY1" fmla="*/ 36653 h 36864"/>
                <a:gd name="connsiteX2" fmla="*/ 34117 w 36864"/>
                <a:gd name="connsiteY2" fmla="*/ 34810 h 36864"/>
                <a:gd name="connsiteX3" fmla="*/ 52549 w 36864"/>
                <a:gd name="connsiteY3" fmla="*/ 5318 h 36864"/>
                <a:gd name="connsiteX4" fmla="*/ 19371 w 36864"/>
                <a:gd name="connsiteY4" fmla="*/ 71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371" y="7162"/>
                  </a:moveTo>
                  <a:cubicBezTo>
                    <a:pt x="4626" y="14534"/>
                    <a:pt x="-2747" y="29280"/>
                    <a:pt x="939" y="36653"/>
                  </a:cubicBezTo>
                  <a:cubicBezTo>
                    <a:pt x="4626" y="44026"/>
                    <a:pt x="21215" y="44026"/>
                    <a:pt x="34117" y="34810"/>
                  </a:cubicBezTo>
                  <a:cubicBezTo>
                    <a:pt x="48863" y="27437"/>
                    <a:pt x="56235" y="12691"/>
                    <a:pt x="52549" y="5318"/>
                  </a:cubicBezTo>
                  <a:cubicBezTo>
                    <a:pt x="50706" y="-2054"/>
                    <a:pt x="34117" y="-2054"/>
                    <a:pt x="19371" y="71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9" name="任意多边形: 形状 8818">
              <a:extLst>
                <a:ext uri="{FF2B5EF4-FFF2-40B4-BE49-F238E27FC236}">
                  <a16:creationId xmlns:a16="http://schemas.microsoft.com/office/drawing/2014/main" xmlns="" id="{E11AD3B6-384C-45CE-903B-BC14FAA1E765}"/>
                </a:ext>
              </a:extLst>
            </p:cNvPr>
            <p:cNvSpPr/>
            <p:nvPr/>
          </p:nvSpPr>
          <p:spPr>
            <a:xfrm>
              <a:off x="8373072" y="3182576"/>
              <a:ext cx="55296" cy="36864"/>
            </a:xfrm>
            <a:custGeom>
              <a:avLst/>
              <a:gdLst>
                <a:gd name="connsiteX0" fmla="*/ 22820 w 55296"/>
                <a:gd name="connsiteY0" fmla="*/ 6697 h 36864"/>
                <a:gd name="connsiteX1" fmla="*/ 2545 w 55296"/>
                <a:gd name="connsiteY1" fmla="*/ 45404 h 36864"/>
                <a:gd name="connsiteX2" fmla="*/ 46782 w 55296"/>
                <a:gd name="connsiteY2" fmla="*/ 47248 h 36864"/>
                <a:gd name="connsiteX3" fmla="*/ 67058 w 55296"/>
                <a:gd name="connsiteY3" fmla="*/ 8540 h 36864"/>
                <a:gd name="connsiteX4" fmla="*/ 22820 w 55296"/>
                <a:gd name="connsiteY4" fmla="*/ 6697 h 36864"/>
                <a:gd name="connsiteX5" fmla="*/ 41252 w 55296"/>
                <a:gd name="connsiteY5" fmla="*/ 39875 h 36864"/>
                <a:gd name="connsiteX6" fmla="*/ 8075 w 55296"/>
                <a:gd name="connsiteY6" fmla="*/ 41718 h 36864"/>
                <a:gd name="connsiteX7" fmla="*/ 26507 w 55296"/>
                <a:gd name="connsiteY7" fmla="*/ 12227 h 36864"/>
                <a:gd name="connsiteX8" fmla="*/ 59684 w 55296"/>
                <a:gd name="connsiteY8" fmla="*/ 10384 h 36864"/>
                <a:gd name="connsiteX9" fmla="*/ 41252 w 55296"/>
                <a:gd name="connsiteY9" fmla="*/ 398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820" y="6697"/>
                  </a:moveTo>
                  <a:cubicBezTo>
                    <a:pt x="4388" y="17756"/>
                    <a:pt x="-4828" y="34345"/>
                    <a:pt x="2545" y="45404"/>
                  </a:cubicBezTo>
                  <a:cubicBezTo>
                    <a:pt x="8075" y="56464"/>
                    <a:pt x="28350" y="56464"/>
                    <a:pt x="46782" y="47248"/>
                  </a:cubicBezTo>
                  <a:cubicBezTo>
                    <a:pt x="65214" y="36188"/>
                    <a:pt x="74430" y="19600"/>
                    <a:pt x="67058" y="8540"/>
                  </a:cubicBezTo>
                  <a:cubicBezTo>
                    <a:pt x="59684" y="-2519"/>
                    <a:pt x="39409" y="-2519"/>
                    <a:pt x="22820" y="6697"/>
                  </a:cubicBezTo>
                  <a:close/>
                  <a:moveTo>
                    <a:pt x="41252" y="39875"/>
                  </a:moveTo>
                  <a:cubicBezTo>
                    <a:pt x="26507" y="47248"/>
                    <a:pt x="11761" y="49091"/>
                    <a:pt x="8075" y="41718"/>
                  </a:cubicBezTo>
                  <a:cubicBezTo>
                    <a:pt x="4388" y="34345"/>
                    <a:pt x="11761" y="21443"/>
                    <a:pt x="26507" y="12227"/>
                  </a:cubicBezTo>
                  <a:cubicBezTo>
                    <a:pt x="41252" y="4854"/>
                    <a:pt x="55998" y="3011"/>
                    <a:pt x="59684" y="10384"/>
                  </a:cubicBezTo>
                  <a:cubicBezTo>
                    <a:pt x="63371" y="19600"/>
                    <a:pt x="55998" y="32502"/>
                    <a:pt x="41252" y="3987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0" name="任意多边形: 形状 8819">
              <a:extLst>
                <a:ext uri="{FF2B5EF4-FFF2-40B4-BE49-F238E27FC236}">
                  <a16:creationId xmlns:a16="http://schemas.microsoft.com/office/drawing/2014/main" xmlns="" id="{42F713FA-0B97-4BB4-99A2-15BFC0C6BB49}"/>
                </a:ext>
              </a:extLst>
            </p:cNvPr>
            <p:cNvSpPr/>
            <p:nvPr/>
          </p:nvSpPr>
          <p:spPr>
            <a:xfrm>
              <a:off x="8491447" y="3139357"/>
              <a:ext cx="36864" cy="36864"/>
            </a:xfrm>
            <a:custGeom>
              <a:avLst/>
              <a:gdLst>
                <a:gd name="connsiteX0" fmla="*/ 15037 w 36864"/>
                <a:gd name="connsiteY0" fmla="*/ 11209 h 36864"/>
                <a:gd name="connsiteX1" fmla="*/ 2135 w 36864"/>
                <a:gd name="connsiteY1" fmla="*/ 42543 h 36864"/>
                <a:gd name="connsiteX2" fmla="*/ 35313 w 36864"/>
                <a:gd name="connsiteY2" fmla="*/ 35170 h 36864"/>
                <a:gd name="connsiteX3" fmla="*/ 48215 w 36864"/>
                <a:gd name="connsiteY3" fmla="*/ 3836 h 36864"/>
                <a:gd name="connsiteX4" fmla="*/ 15037 w 36864"/>
                <a:gd name="connsiteY4" fmla="*/ 112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037" y="11209"/>
                  </a:moveTo>
                  <a:cubicBezTo>
                    <a:pt x="2135" y="22268"/>
                    <a:pt x="-3395" y="37013"/>
                    <a:pt x="2135" y="42543"/>
                  </a:cubicBezTo>
                  <a:cubicBezTo>
                    <a:pt x="7665" y="49916"/>
                    <a:pt x="22411" y="46229"/>
                    <a:pt x="35313" y="35170"/>
                  </a:cubicBezTo>
                  <a:cubicBezTo>
                    <a:pt x="48215" y="24111"/>
                    <a:pt x="53745" y="9365"/>
                    <a:pt x="48215" y="3836"/>
                  </a:cubicBezTo>
                  <a:cubicBezTo>
                    <a:pt x="42685" y="-3537"/>
                    <a:pt x="27940" y="149"/>
                    <a:pt x="15037" y="11209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1" name="任意多边形: 形状 8820">
              <a:extLst>
                <a:ext uri="{FF2B5EF4-FFF2-40B4-BE49-F238E27FC236}">
                  <a16:creationId xmlns:a16="http://schemas.microsoft.com/office/drawing/2014/main" xmlns="" id="{CF171DD8-1BCC-4425-8B13-543EF60434B6}"/>
                </a:ext>
              </a:extLst>
            </p:cNvPr>
            <p:cNvSpPr/>
            <p:nvPr/>
          </p:nvSpPr>
          <p:spPr>
            <a:xfrm>
              <a:off x="8483005" y="3133165"/>
              <a:ext cx="55296" cy="55296"/>
            </a:xfrm>
            <a:custGeom>
              <a:avLst/>
              <a:gdLst>
                <a:gd name="connsiteX0" fmla="*/ 17950 w 55296"/>
                <a:gd name="connsiteY0" fmla="*/ 11871 h 55296"/>
                <a:gd name="connsiteX1" fmla="*/ 3204 w 55296"/>
                <a:gd name="connsiteY1" fmla="*/ 52422 h 55296"/>
                <a:gd name="connsiteX2" fmla="*/ 47441 w 55296"/>
                <a:gd name="connsiteY2" fmla="*/ 46892 h 55296"/>
                <a:gd name="connsiteX3" fmla="*/ 62187 w 55296"/>
                <a:gd name="connsiteY3" fmla="*/ 6342 h 55296"/>
                <a:gd name="connsiteX4" fmla="*/ 17950 w 55296"/>
                <a:gd name="connsiteY4" fmla="*/ 11871 h 55296"/>
                <a:gd name="connsiteX5" fmla="*/ 43754 w 55296"/>
                <a:gd name="connsiteY5" fmla="*/ 41363 h 55296"/>
                <a:gd name="connsiteX6" fmla="*/ 10577 w 55296"/>
                <a:gd name="connsiteY6" fmla="*/ 48735 h 55296"/>
                <a:gd name="connsiteX7" fmla="*/ 23479 w 55296"/>
                <a:gd name="connsiteY7" fmla="*/ 17401 h 55296"/>
                <a:gd name="connsiteX8" fmla="*/ 56657 w 55296"/>
                <a:gd name="connsiteY8" fmla="*/ 10028 h 55296"/>
                <a:gd name="connsiteX9" fmla="*/ 43754 w 55296"/>
                <a:gd name="connsiteY9" fmla="*/ 41363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7950" y="11871"/>
                  </a:moveTo>
                  <a:cubicBezTo>
                    <a:pt x="1361" y="24774"/>
                    <a:pt x="-4169" y="43206"/>
                    <a:pt x="3204" y="52422"/>
                  </a:cubicBezTo>
                  <a:cubicBezTo>
                    <a:pt x="10577" y="61638"/>
                    <a:pt x="30852" y="59795"/>
                    <a:pt x="47441" y="46892"/>
                  </a:cubicBezTo>
                  <a:cubicBezTo>
                    <a:pt x="64030" y="33990"/>
                    <a:pt x="69559" y="15558"/>
                    <a:pt x="62187" y="6342"/>
                  </a:cubicBezTo>
                  <a:cubicBezTo>
                    <a:pt x="54814" y="-2874"/>
                    <a:pt x="34538" y="-2874"/>
                    <a:pt x="17950" y="11871"/>
                  </a:cubicBezTo>
                  <a:close/>
                  <a:moveTo>
                    <a:pt x="43754" y="41363"/>
                  </a:moveTo>
                  <a:cubicBezTo>
                    <a:pt x="30852" y="52422"/>
                    <a:pt x="16106" y="54265"/>
                    <a:pt x="10577" y="48735"/>
                  </a:cubicBezTo>
                  <a:cubicBezTo>
                    <a:pt x="5047" y="41363"/>
                    <a:pt x="10577" y="28460"/>
                    <a:pt x="23479" y="17401"/>
                  </a:cubicBezTo>
                  <a:cubicBezTo>
                    <a:pt x="36382" y="6342"/>
                    <a:pt x="51127" y="4498"/>
                    <a:pt x="56657" y="10028"/>
                  </a:cubicBezTo>
                  <a:cubicBezTo>
                    <a:pt x="62187" y="15558"/>
                    <a:pt x="56657" y="30303"/>
                    <a:pt x="43754" y="4136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2" name="任意多边形: 形状 8821">
              <a:extLst>
                <a:ext uri="{FF2B5EF4-FFF2-40B4-BE49-F238E27FC236}">
                  <a16:creationId xmlns:a16="http://schemas.microsoft.com/office/drawing/2014/main" xmlns="" id="{0DB4F255-4587-4558-85F8-385B377BC938}"/>
                </a:ext>
              </a:extLst>
            </p:cNvPr>
            <p:cNvSpPr/>
            <p:nvPr/>
          </p:nvSpPr>
          <p:spPr>
            <a:xfrm>
              <a:off x="8594944" y="3068198"/>
              <a:ext cx="36864" cy="36864"/>
            </a:xfrm>
            <a:custGeom>
              <a:avLst/>
              <a:gdLst>
                <a:gd name="connsiteX0" fmla="*/ 16603 w 36864"/>
                <a:gd name="connsiteY0" fmla="*/ 8640 h 36864"/>
                <a:gd name="connsiteX1" fmla="*/ 1858 w 36864"/>
                <a:gd name="connsiteY1" fmla="*/ 39974 h 36864"/>
                <a:gd name="connsiteX2" fmla="*/ 35035 w 36864"/>
                <a:gd name="connsiteY2" fmla="*/ 34445 h 36864"/>
                <a:gd name="connsiteX3" fmla="*/ 49781 w 36864"/>
                <a:gd name="connsiteY3" fmla="*/ 3110 h 36864"/>
                <a:gd name="connsiteX4" fmla="*/ 16603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6603" y="8640"/>
                  </a:moveTo>
                  <a:cubicBezTo>
                    <a:pt x="3700" y="17856"/>
                    <a:pt x="-3672" y="32602"/>
                    <a:pt x="1858" y="39974"/>
                  </a:cubicBezTo>
                  <a:cubicBezTo>
                    <a:pt x="7387" y="47347"/>
                    <a:pt x="22133" y="43661"/>
                    <a:pt x="35035" y="34445"/>
                  </a:cubicBezTo>
                  <a:cubicBezTo>
                    <a:pt x="47938" y="25229"/>
                    <a:pt x="55311" y="10483"/>
                    <a:pt x="49781" y="3110"/>
                  </a:cubicBezTo>
                  <a:cubicBezTo>
                    <a:pt x="46094" y="-2419"/>
                    <a:pt x="29506" y="-576"/>
                    <a:pt x="16603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3" name="任意多边形: 形状 8822">
              <a:extLst>
                <a:ext uri="{FF2B5EF4-FFF2-40B4-BE49-F238E27FC236}">
                  <a16:creationId xmlns:a16="http://schemas.microsoft.com/office/drawing/2014/main" xmlns="" id="{20142653-2FDB-4ED8-B4F1-1564777A310C}"/>
                </a:ext>
              </a:extLst>
            </p:cNvPr>
            <p:cNvSpPr/>
            <p:nvPr/>
          </p:nvSpPr>
          <p:spPr>
            <a:xfrm>
              <a:off x="8588414" y="3061721"/>
              <a:ext cx="55296" cy="55296"/>
            </a:xfrm>
            <a:custGeom>
              <a:avLst/>
              <a:gdLst>
                <a:gd name="connsiteX0" fmla="*/ 19447 w 55296"/>
                <a:gd name="connsiteY0" fmla="*/ 9587 h 55296"/>
                <a:gd name="connsiteX1" fmla="*/ 2858 w 55296"/>
                <a:gd name="connsiteY1" fmla="*/ 50138 h 55296"/>
                <a:gd name="connsiteX2" fmla="*/ 47095 w 55296"/>
                <a:gd name="connsiteY2" fmla="*/ 46451 h 55296"/>
                <a:gd name="connsiteX3" fmla="*/ 63684 w 55296"/>
                <a:gd name="connsiteY3" fmla="*/ 5901 h 55296"/>
                <a:gd name="connsiteX4" fmla="*/ 19447 w 55296"/>
                <a:gd name="connsiteY4" fmla="*/ 9587 h 55296"/>
                <a:gd name="connsiteX5" fmla="*/ 41565 w 55296"/>
                <a:gd name="connsiteY5" fmla="*/ 40922 h 55296"/>
                <a:gd name="connsiteX6" fmla="*/ 8388 w 55296"/>
                <a:gd name="connsiteY6" fmla="*/ 46451 h 55296"/>
                <a:gd name="connsiteX7" fmla="*/ 23133 w 55296"/>
                <a:gd name="connsiteY7" fmla="*/ 15117 h 55296"/>
                <a:gd name="connsiteX8" fmla="*/ 56311 w 55296"/>
                <a:gd name="connsiteY8" fmla="*/ 9587 h 55296"/>
                <a:gd name="connsiteX9" fmla="*/ 41565 w 55296"/>
                <a:gd name="connsiteY9" fmla="*/ 4092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9447" y="9587"/>
                  </a:moveTo>
                  <a:cubicBezTo>
                    <a:pt x="2858" y="22489"/>
                    <a:pt x="-4515" y="39078"/>
                    <a:pt x="2858" y="50138"/>
                  </a:cubicBezTo>
                  <a:cubicBezTo>
                    <a:pt x="10231" y="61197"/>
                    <a:pt x="28663" y="59354"/>
                    <a:pt x="47095" y="46451"/>
                  </a:cubicBezTo>
                  <a:cubicBezTo>
                    <a:pt x="63684" y="33549"/>
                    <a:pt x="71057" y="16960"/>
                    <a:pt x="63684" y="5901"/>
                  </a:cubicBezTo>
                  <a:cubicBezTo>
                    <a:pt x="54468" y="-3315"/>
                    <a:pt x="36036" y="-1472"/>
                    <a:pt x="19447" y="9587"/>
                  </a:cubicBezTo>
                  <a:close/>
                  <a:moveTo>
                    <a:pt x="41565" y="40922"/>
                  </a:moveTo>
                  <a:cubicBezTo>
                    <a:pt x="28663" y="50138"/>
                    <a:pt x="12074" y="53824"/>
                    <a:pt x="8388" y="46451"/>
                  </a:cubicBezTo>
                  <a:cubicBezTo>
                    <a:pt x="2858" y="39078"/>
                    <a:pt x="10231" y="26176"/>
                    <a:pt x="23133" y="15117"/>
                  </a:cubicBezTo>
                  <a:cubicBezTo>
                    <a:pt x="36036" y="5901"/>
                    <a:pt x="52625" y="2214"/>
                    <a:pt x="56311" y="9587"/>
                  </a:cubicBezTo>
                  <a:cubicBezTo>
                    <a:pt x="61841" y="16960"/>
                    <a:pt x="54468" y="31706"/>
                    <a:pt x="41565" y="40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4" name="任意多边形: 形状 8823">
              <a:extLst>
                <a:ext uri="{FF2B5EF4-FFF2-40B4-BE49-F238E27FC236}">
                  <a16:creationId xmlns:a16="http://schemas.microsoft.com/office/drawing/2014/main" xmlns="" id="{38AF561C-F684-42DD-A56F-A3C994093C16}"/>
                </a:ext>
              </a:extLst>
            </p:cNvPr>
            <p:cNvSpPr/>
            <p:nvPr/>
          </p:nvSpPr>
          <p:spPr>
            <a:xfrm>
              <a:off x="8700028" y="3000403"/>
              <a:ext cx="36864" cy="36864"/>
            </a:xfrm>
            <a:custGeom>
              <a:avLst/>
              <a:gdLst>
                <a:gd name="connsiteX0" fmla="*/ 18425 w 36864"/>
                <a:gd name="connsiteY0" fmla="*/ 8236 h 36864"/>
                <a:gd name="connsiteX1" fmla="*/ 1836 w 36864"/>
                <a:gd name="connsiteY1" fmla="*/ 37727 h 36864"/>
                <a:gd name="connsiteX2" fmla="*/ 35014 w 36864"/>
                <a:gd name="connsiteY2" fmla="*/ 34041 h 36864"/>
                <a:gd name="connsiteX3" fmla="*/ 51603 w 36864"/>
                <a:gd name="connsiteY3" fmla="*/ 4549 h 36864"/>
                <a:gd name="connsiteX4" fmla="*/ 1842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8425" y="8236"/>
                  </a:moveTo>
                  <a:cubicBezTo>
                    <a:pt x="3679" y="17452"/>
                    <a:pt x="-3694" y="30354"/>
                    <a:pt x="1836" y="37727"/>
                  </a:cubicBezTo>
                  <a:cubicBezTo>
                    <a:pt x="7366" y="45100"/>
                    <a:pt x="22111" y="43257"/>
                    <a:pt x="35014" y="34041"/>
                  </a:cubicBezTo>
                  <a:cubicBezTo>
                    <a:pt x="49759" y="24825"/>
                    <a:pt x="57132" y="11922"/>
                    <a:pt x="51603" y="4549"/>
                  </a:cubicBezTo>
                  <a:cubicBezTo>
                    <a:pt x="46073" y="-2824"/>
                    <a:pt x="31327" y="-980"/>
                    <a:pt x="1842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5" name="任意多边形: 形状 8824">
              <a:extLst>
                <a:ext uri="{FF2B5EF4-FFF2-40B4-BE49-F238E27FC236}">
                  <a16:creationId xmlns:a16="http://schemas.microsoft.com/office/drawing/2014/main" xmlns="" id="{06F007A8-F359-4356-AC7F-FA934BB9B500}"/>
                </a:ext>
              </a:extLst>
            </p:cNvPr>
            <p:cNvSpPr/>
            <p:nvPr/>
          </p:nvSpPr>
          <p:spPr>
            <a:xfrm>
              <a:off x="8691666" y="2993836"/>
              <a:ext cx="55296" cy="55296"/>
            </a:xfrm>
            <a:custGeom>
              <a:avLst/>
              <a:gdLst>
                <a:gd name="connsiteX0" fmla="*/ 21257 w 55296"/>
                <a:gd name="connsiteY0" fmla="*/ 9273 h 55296"/>
                <a:gd name="connsiteX1" fmla="*/ 2825 w 55296"/>
                <a:gd name="connsiteY1" fmla="*/ 47981 h 55296"/>
                <a:gd name="connsiteX2" fmla="*/ 47062 w 55296"/>
                <a:gd name="connsiteY2" fmla="*/ 46137 h 55296"/>
                <a:gd name="connsiteX3" fmla="*/ 65494 w 55296"/>
                <a:gd name="connsiteY3" fmla="*/ 7430 h 55296"/>
                <a:gd name="connsiteX4" fmla="*/ 21257 w 55296"/>
                <a:gd name="connsiteY4" fmla="*/ 9273 h 55296"/>
                <a:gd name="connsiteX5" fmla="*/ 43376 w 55296"/>
                <a:gd name="connsiteY5" fmla="*/ 40608 h 55296"/>
                <a:gd name="connsiteX6" fmla="*/ 10198 w 55296"/>
                <a:gd name="connsiteY6" fmla="*/ 44294 h 55296"/>
                <a:gd name="connsiteX7" fmla="*/ 26787 w 55296"/>
                <a:gd name="connsiteY7" fmla="*/ 14803 h 55296"/>
                <a:gd name="connsiteX8" fmla="*/ 59965 w 55296"/>
                <a:gd name="connsiteY8" fmla="*/ 11117 h 55296"/>
                <a:gd name="connsiteX9" fmla="*/ 43376 w 55296"/>
                <a:gd name="connsiteY9" fmla="*/ 4060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257" y="9273"/>
                  </a:moveTo>
                  <a:cubicBezTo>
                    <a:pt x="2825" y="20333"/>
                    <a:pt x="-4547" y="38765"/>
                    <a:pt x="2825" y="47981"/>
                  </a:cubicBezTo>
                  <a:cubicBezTo>
                    <a:pt x="10198" y="59040"/>
                    <a:pt x="28630" y="59040"/>
                    <a:pt x="47062" y="46137"/>
                  </a:cubicBezTo>
                  <a:cubicBezTo>
                    <a:pt x="65494" y="35078"/>
                    <a:pt x="72867" y="16646"/>
                    <a:pt x="65494" y="7430"/>
                  </a:cubicBezTo>
                  <a:cubicBezTo>
                    <a:pt x="58121" y="-3629"/>
                    <a:pt x="39689" y="-1786"/>
                    <a:pt x="21257" y="9273"/>
                  </a:cubicBezTo>
                  <a:close/>
                  <a:moveTo>
                    <a:pt x="43376" y="40608"/>
                  </a:moveTo>
                  <a:cubicBezTo>
                    <a:pt x="28630" y="49824"/>
                    <a:pt x="13885" y="51667"/>
                    <a:pt x="10198" y="44294"/>
                  </a:cubicBezTo>
                  <a:cubicBezTo>
                    <a:pt x="4669" y="36921"/>
                    <a:pt x="13885" y="24019"/>
                    <a:pt x="26787" y="14803"/>
                  </a:cubicBezTo>
                  <a:cubicBezTo>
                    <a:pt x="41533" y="5587"/>
                    <a:pt x="56278" y="3744"/>
                    <a:pt x="59965" y="11117"/>
                  </a:cubicBezTo>
                  <a:cubicBezTo>
                    <a:pt x="65494" y="18489"/>
                    <a:pt x="56278" y="31392"/>
                    <a:pt x="43376" y="4060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6" name="任意多边形: 形状 8825">
              <a:extLst>
                <a:ext uri="{FF2B5EF4-FFF2-40B4-BE49-F238E27FC236}">
                  <a16:creationId xmlns:a16="http://schemas.microsoft.com/office/drawing/2014/main" xmlns="" id="{ACF74C1C-40FB-455A-ABBE-788F4BD41404}"/>
                </a:ext>
              </a:extLst>
            </p:cNvPr>
            <p:cNvSpPr/>
            <p:nvPr/>
          </p:nvSpPr>
          <p:spPr>
            <a:xfrm>
              <a:off x="8804135" y="2926675"/>
              <a:ext cx="36864" cy="36864"/>
            </a:xfrm>
            <a:custGeom>
              <a:avLst/>
              <a:gdLst>
                <a:gd name="connsiteX0" fmla="*/ 17538 w 36864"/>
                <a:gd name="connsiteY0" fmla="*/ 8236 h 36864"/>
                <a:gd name="connsiteX1" fmla="*/ 949 w 36864"/>
                <a:gd name="connsiteY1" fmla="*/ 37727 h 36864"/>
                <a:gd name="connsiteX2" fmla="*/ 34126 w 36864"/>
                <a:gd name="connsiteY2" fmla="*/ 34041 h 36864"/>
                <a:gd name="connsiteX3" fmla="*/ 50716 w 36864"/>
                <a:gd name="connsiteY3" fmla="*/ 4549 h 36864"/>
                <a:gd name="connsiteX4" fmla="*/ 17538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8236"/>
                  </a:moveTo>
                  <a:cubicBezTo>
                    <a:pt x="4636" y="17452"/>
                    <a:pt x="-2738" y="30354"/>
                    <a:pt x="949" y="37727"/>
                  </a:cubicBezTo>
                  <a:cubicBezTo>
                    <a:pt x="6478" y="45100"/>
                    <a:pt x="21224" y="43257"/>
                    <a:pt x="34126" y="34041"/>
                  </a:cubicBezTo>
                  <a:cubicBezTo>
                    <a:pt x="47029" y="24825"/>
                    <a:pt x="56245" y="11922"/>
                    <a:pt x="50716" y="4549"/>
                  </a:cubicBezTo>
                  <a:cubicBezTo>
                    <a:pt x="47029" y="-2824"/>
                    <a:pt x="30440" y="-980"/>
                    <a:pt x="17538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7" name="任意多边形: 形状 8826">
              <a:extLst>
                <a:ext uri="{FF2B5EF4-FFF2-40B4-BE49-F238E27FC236}">
                  <a16:creationId xmlns:a16="http://schemas.microsoft.com/office/drawing/2014/main" xmlns="" id="{5ED7D529-4F76-4C92-8F2C-4382506FD2B6}"/>
                </a:ext>
              </a:extLst>
            </p:cNvPr>
            <p:cNvSpPr/>
            <p:nvPr/>
          </p:nvSpPr>
          <p:spPr>
            <a:xfrm>
              <a:off x="8796985" y="2918998"/>
              <a:ext cx="55296" cy="55296"/>
            </a:xfrm>
            <a:custGeom>
              <a:avLst/>
              <a:gdLst>
                <a:gd name="connsiteX0" fmla="*/ 21002 w 55296"/>
                <a:gd name="connsiteY0" fmla="*/ 8540 h 55296"/>
                <a:gd name="connsiteX1" fmla="*/ 2570 w 55296"/>
                <a:gd name="connsiteY1" fmla="*/ 49091 h 55296"/>
                <a:gd name="connsiteX2" fmla="*/ 46806 w 55296"/>
                <a:gd name="connsiteY2" fmla="*/ 47248 h 55296"/>
                <a:gd name="connsiteX3" fmla="*/ 65238 w 55296"/>
                <a:gd name="connsiteY3" fmla="*/ 6697 h 55296"/>
                <a:gd name="connsiteX4" fmla="*/ 21002 w 55296"/>
                <a:gd name="connsiteY4" fmla="*/ 8540 h 55296"/>
                <a:gd name="connsiteX5" fmla="*/ 41277 w 55296"/>
                <a:gd name="connsiteY5" fmla="*/ 41718 h 55296"/>
                <a:gd name="connsiteX6" fmla="*/ 8099 w 55296"/>
                <a:gd name="connsiteY6" fmla="*/ 45404 h 55296"/>
                <a:gd name="connsiteX7" fmla="*/ 24688 w 55296"/>
                <a:gd name="connsiteY7" fmla="*/ 15913 h 55296"/>
                <a:gd name="connsiteX8" fmla="*/ 57866 w 55296"/>
                <a:gd name="connsiteY8" fmla="*/ 12227 h 55296"/>
                <a:gd name="connsiteX9" fmla="*/ 41277 w 55296"/>
                <a:gd name="connsiteY9" fmla="*/ 4171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002" y="8540"/>
                  </a:moveTo>
                  <a:cubicBezTo>
                    <a:pt x="4412" y="19600"/>
                    <a:pt x="-4804" y="38032"/>
                    <a:pt x="2570" y="49091"/>
                  </a:cubicBezTo>
                  <a:cubicBezTo>
                    <a:pt x="9942" y="60150"/>
                    <a:pt x="28374" y="58307"/>
                    <a:pt x="46806" y="47248"/>
                  </a:cubicBezTo>
                  <a:cubicBezTo>
                    <a:pt x="63395" y="36188"/>
                    <a:pt x="72611" y="17756"/>
                    <a:pt x="65238" y="6697"/>
                  </a:cubicBezTo>
                  <a:cubicBezTo>
                    <a:pt x="57866" y="-2519"/>
                    <a:pt x="37590" y="-2519"/>
                    <a:pt x="21002" y="8540"/>
                  </a:cubicBezTo>
                  <a:close/>
                  <a:moveTo>
                    <a:pt x="41277" y="41718"/>
                  </a:moveTo>
                  <a:cubicBezTo>
                    <a:pt x="28374" y="50934"/>
                    <a:pt x="11786" y="52777"/>
                    <a:pt x="8099" y="45404"/>
                  </a:cubicBezTo>
                  <a:cubicBezTo>
                    <a:pt x="2570" y="38032"/>
                    <a:pt x="9942" y="25129"/>
                    <a:pt x="24688" y="15913"/>
                  </a:cubicBezTo>
                  <a:cubicBezTo>
                    <a:pt x="37590" y="6697"/>
                    <a:pt x="54179" y="4854"/>
                    <a:pt x="57866" y="12227"/>
                  </a:cubicBezTo>
                  <a:cubicBezTo>
                    <a:pt x="63395" y="17756"/>
                    <a:pt x="56022" y="32502"/>
                    <a:pt x="41277" y="4171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8" name="任意多边形: 形状 8827">
              <a:extLst>
                <a:ext uri="{FF2B5EF4-FFF2-40B4-BE49-F238E27FC236}">
                  <a16:creationId xmlns:a16="http://schemas.microsoft.com/office/drawing/2014/main" xmlns="" id="{138577CE-0E90-4648-8E20-A1839351A700}"/>
                </a:ext>
              </a:extLst>
            </p:cNvPr>
            <p:cNvSpPr/>
            <p:nvPr/>
          </p:nvSpPr>
          <p:spPr>
            <a:xfrm>
              <a:off x="7542489" y="3401241"/>
              <a:ext cx="55296" cy="18432"/>
            </a:xfrm>
            <a:custGeom>
              <a:avLst/>
              <a:gdLst>
                <a:gd name="connsiteX0" fmla="*/ 29491 w 55296"/>
                <a:gd name="connsiteY0" fmla="*/ 0 h 18432"/>
                <a:gd name="connsiteX1" fmla="*/ 0 w 55296"/>
                <a:gd name="connsiteY1" fmla="*/ 18432 h 18432"/>
                <a:gd name="connsiteX2" fmla="*/ 31335 w 55296"/>
                <a:gd name="connsiteY2" fmla="*/ 31334 h 18432"/>
                <a:gd name="connsiteX3" fmla="*/ 60825 w 55296"/>
                <a:gd name="connsiteY3" fmla="*/ 12902 h 18432"/>
                <a:gd name="connsiteX4" fmla="*/ 29491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0"/>
                  </a:moveTo>
                  <a:cubicBezTo>
                    <a:pt x="12903" y="1843"/>
                    <a:pt x="0" y="9216"/>
                    <a:pt x="0" y="18432"/>
                  </a:cubicBezTo>
                  <a:cubicBezTo>
                    <a:pt x="0" y="27648"/>
                    <a:pt x="14745" y="33177"/>
                    <a:pt x="31335" y="31334"/>
                  </a:cubicBezTo>
                  <a:cubicBezTo>
                    <a:pt x="47923" y="29491"/>
                    <a:pt x="60825" y="22118"/>
                    <a:pt x="60825" y="12902"/>
                  </a:cubicBezTo>
                  <a:cubicBezTo>
                    <a:pt x="58983" y="5529"/>
                    <a:pt x="46080" y="0"/>
                    <a:pt x="29491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9" name="任意多边形: 形状 8828">
              <a:extLst>
                <a:ext uri="{FF2B5EF4-FFF2-40B4-BE49-F238E27FC236}">
                  <a16:creationId xmlns:a16="http://schemas.microsoft.com/office/drawing/2014/main" xmlns="" id="{2EAC144A-C9BA-42F2-A1B5-00A047049A48}"/>
                </a:ext>
              </a:extLst>
            </p:cNvPr>
            <p:cNvSpPr/>
            <p:nvPr/>
          </p:nvSpPr>
          <p:spPr>
            <a:xfrm>
              <a:off x="7534977" y="3393868"/>
              <a:ext cx="73728" cy="36864"/>
            </a:xfrm>
            <a:custGeom>
              <a:avLst/>
              <a:gdLst>
                <a:gd name="connsiteX0" fmla="*/ 35161 w 73728"/>
                <a:gd name="connsiteY0" fmla="*/ 0 h 36864"/>
                <a:gd name="connsiteX1" fmla="*/ 140 w 73728"/>
                <a:gd name="connsiteY1" fmla="*/ 25805 h 36864"/>
                <a:gd name="connsiteX2" fmla="*/ 38848 w 73728"/>
                <a:gd name="connsiteY2" fmla="*/ 46080 h 36864"/>
                <a:gd name="connsiteX3" fmla="*/ 73868 w 73728"/>
                <a:gd name="connsiteY3" fmla="*/ 20275 h 36864"/>
                <a:gd name="connsiteX4" fmla="*/ 35161 w 73728"/>
                <a:gd name="connsiteY4" fmla="*/ 0 h 36864"/>
                <a:gd name="connsiteX5" fmla="*/ 38848 w 73728"/>
                <a:gd name="connsiteY5" fmla="*/ 38707 h 36864"/>
                <a:gd name="connsiteX6" fmla="*/ 7513 w 73728"/>
                <a:gd name="connsiteY6" fmla="*/ 25805 h 36864"/>
                <a:gd name="connsiteX7" fmla="*/ 37004 w 73728"/>
                <a:gd name="connsiteY7" fmla="*/ 7373 h 36864"/>
                <a:gd name="connsiteX8" fmla="*/ 68338 w 73728"/>
                <a:gd name="connsiteY8" fmla="*/ 20275 h 36864"/>
                <a:gd name="connsiteX9" fmla="*/ 38848 w 73728"/>
                <a:gd name="connsiteY9" fmla="*/ 3870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5161" y="0"/>
                  </a:moveTo>
                  <a:cubicBezTo>
                    <a:pt x="14886" y="1843"/>
                    <a:pt x="-1703" y="12902"/>
                    <a:pt x="140" y="25805"/>
                  </a:cubicBezTo>
                  <a:cubicBezTo>
                    <a:pt x="140" y="38707"/>
                    <a:pt x="18572" y="47923"/>
                    <a:pt x="38848" y="46080"/>
                  </a:cubicBezTo>
                  <a:cubicBezTo>
                    <a:pt x="59122" y="44237"/>
                    <a:pt x="75712" y="33178"/>
                    <a:pt x="73868" y="20275"/>
                  </a:cubicBezTo>
                  <a:cubicBezTo>
                    <a:pt x="73868" y="7373"/>
                    <a:pt x="57280" y="0"/>
                    <a:pt x="35161" y="0"/>
                  </a:cubicBezTo>
                  <a:close/>
                  <a:moveTo>
                    <a:pt x="38848" y="38707"/>
                  </a:moveTo>
                  <a:cubicBezTo>
                    <a:pt x="22258" y="40550"/>
                    <a:pt x="7513" y="33178"/>
                    <a:pt x="7513" y="25805"/>
                  </a:cubicBezTo>
                  <a:cubicBezTo>
                    <a:pt x="7513" y="16589"/>
                    <a:pt x="20416" y="9216"/>
                    <a:pt x="37004" y="7373"/>
                  </a:cubicBezTo>
                  <a:cubicBezTo>
                    <a:pt x="53593" y="5530"/>
                    <a:pt x="68338" y="12902"/>
                    <a:pt x="68338" y="20275"/>
                  </a:cubicBezTo>
                  <a:cubicBezTo>
                    <a:pt x="68338" y="29491"/>
                    <a:pt x="55436" y="38707"/>
                    <a:pt x="38848" y="3870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0" name="任意多边形: 形状 8829">
              <a:extLst>
                <a:ext uri="{FF2B5EF4-FFF2-40B4-BE49-F238E27FC236}">
                  <a16:creationId xmlns:a16="http://schemas.microsoft.com/office/drawing/2014/main" xmlns="" id="{8603CB97-1279-4CF9-9B4D-2BE640AC06A4}"/>
                </a:ext>
              </a:extLst>
            </p:cNvPr>
            <p:cNvSpPr/>
            <p:nvPr/>
          </p:nvSpPr>
          <p:spPr>
            <a:xfrm>
              <a:off x="7662122" y="3392695"/>
              <a:ext cx="55296" cy="18432"/>
            </a:xfrm>
            <a:custGeom>
              <a:avLst/>
              <a:gdLst>
                <a:gd name="connsiteX0" fmla="*/ 27824 w 55296"/>
                <a:gd name="connsiteY0" fmla="*/ 1173 h 18432"/>
                <a:gd name="connsiteX1" fmla="*/ 176 w 55296"/>
                <a:gd name="connsiteY1" fmla="*/ 21449 h 18432"/>
                <a:gd name="connsiteX2" fmla="*/ 33353 w 55296"/>
                <a:gd name="connsiteY2" fmla="*/ 30665 h 18432"/>
                <a:gd name="connsiteX3" fmla="*/ 61001 w 55296"/>
                <a:gd name="connsiteY3" fmla="*/ 10389 h 18432"/>
                <a:gd name="connsiteX4" fmla="*/ 27824 w 55296"/>
                <a:gd name="connsiteY4" fmla="*/ 11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1173"/>
                  </a:moveTo>
                  <a:cubicBezTo>
                    <a:pt x="11235" y="4860"/>
                    <a:pt x="-1668" y="14076"/>
                    <a:pt x="176" y="21449"/>
                  </a:cubicBezTo>
                  <a:cubicBezTo>
                    <a:pt x="2019" y="30665"/>
                    <a:pt x="16764" y="34351"/>
                    <a:pt x="33353" y="30665"/>
                  </a:cubicBezTo>
                  <a:cubicBezTo>
                    <a:pt x="49942" y="26978"/>
                    <a:pt x="62844" y="17762"/>
                    <a:pt x="61001" y="10389"/>
                  </a:cubicBezTo>
                  <a:cubicBezTo>
                    <a:pt x="57315" y="3017"/>
                    <a:pt x="42569" y="-2513"/>
                    <a:pt x="27824" y="117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1" name="任意多边形: 形状 8830">
              <a:extLst>
                <a:ext uri="{FF2B5EF4-FFF2-40B4-BE49-F238E27FC236}">
                  <a16:creationId xmlns:a16="http://schemas.microsoft.com/office/drawing/2014/main" xmlns="" id="{98EE9CB6-3E05-4152-B200-ACCC0447F1D3}"/>
                </a:ext>
              </a:extLst>
            </p:cNvPr>
            <p:cNvSpPr/>
            <p:nvPr/>
          </p:nvSpPr>
          <p:spPr>
            <a:xfrm>
              <a:off x="7654769" y="3385547"/>
              <a:ext cx="73728" cy="36864"/>
            </a:xfrm>
            <a:custGeom>
              <a:avLst/>
              <a:gdLst>
                <a:gd name="connsiteX0" fmla="*/ 33333 w 73728"/>
                <a:gd name="connsiteY0" fmla="*/ 949 h 36864"/>
                <a:gd name="connsiteX1" fmla="*/ 156 w 73728"/>
                <a:gd name="connsiteY1" fmla="*/ 30440 h 36864"/>
                <a:gd name="connsiteX2" fmla="*/ 40706 w 73728"/>
                <a:gd name="connsiteY2" fmla="*/ 47029 h 36864"/>
                <a:gd name="connsiteX3" fmla="*/ 73884 w 73728"/>
                <a:gd name="connsiteY3" fmla="*/ 17538 h 36864"/>
                <a:gd name="connsiteX4" fmla="*/ 33333 w 73728"/>
                <a:gd name="connsiteY4" fmla="*/ 949 h 36864"/>
                <a:gd name="connsiteX5" fmla="*/ 40706 w 73728"/>
                <a:gd name="connsiteY5" fmla="*/ 39656 h 36864"/>
                <a:gd name="connsiteX6" fmla="*/ 7528 w 73728"/>
                <a:gd name="connsiteY6" fmla="*/ 30440 h 36864"/>
                <a:gd name="connsiteX7" fmla="*/ 35176 w 73728"/>
                <a:gd name="connsiteY7" fmla="*/ 10165 h 36864"/>
                <a:gd name="connsiteX8" fmla="*/ 68354 w 73728"/>
                <a:gd name="connsiteY8" fmla="*/ 21224 h 36864"/>
                <a:gd name="connsiteX9" fmla="*/ 40706 w 73728"/>
                <a:gd name="connsiteY9" fmla="*/ 3965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3333" y="949"/>
                  </a:moveTo>
                  <a:cubicBezTo>
                    <a:pt x="13058" y="4635"/>
                    <a:pt x="-1688" y="17538"/>
                    <a:pt x="156" y="30440"/>
                  </a:cubicBezTo>
                  <a:cubicBezTo>
                    <a:pt x="1999" y="43343"/>
                    <a:pt x="20431" y="50715"/>
                    <a:pt x="40706" y="47029"/>
                  </a:cubicBezTo>
                  <a:cubicBezTo>
                    <a:pt x="60981" y="43343"/>
                    <a:pt x="75727" y="30440"/>
                    <a:pt x="73884" y="17538"/>
                  </a:cubicBezTo>
                  <a:cubicBezTo>
                    <a:pt x="72040" y="4635"/>
                    <a:pt x="53608" y="-2737"/>
                    <a:pt x="33333" y="949"/>
                  </a:cubicBezTo>
                  <a:close/>
                  <a:moveTo>
                    <a:pt x="40706" y="39656"/>
                  </a:moveTo>
                  <a:cubicBezTo>
                    <a:pt x="24117" y="43343"/>
                    <a:pt x="9372" y="37813"/>
                    <a:pt x="7528" y="30440"/>
                  </a:cubicBezTo>
                  <a:cubicBezTo>
                    <a:pt x="5685" y="21224"/>
                    <a:pt x="18588" y="12008"/>
                    <a:pt x="35176" y="10165"/>
                  </a:cubicBezTo>
                  <a:cubicBezTo>
                    <a:pt x="51765" y="6479"/>
                    <a:pt x="66511" y="12008"/>
                    <a:pt x="68354" y="21224"/>
                  </a:cubicBezTo>
                  <a:cubicBezTo>
                    <a:pt x="68354" y="26754"/>
                    <a:pt x="55452" y="35970"/>
                    <a:pt x="40706" y="3965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2" name="任意多边形: 形状 8831">
              <a:extLst>
                <a:ext uri="{FF2B5EF4-FFF2-40B4-BE49-F238E27FC236}">
                  <a16:creationId xmlns:a16="http://schemas.microsoft.com/office/drawing/2014/main" xmlns="" id="{72BBF61F-C6F6-49E9-A80F-550310CB76BC}"/>
                </a:ext>
              </a:extLst>
            </p:cNvPr>
            <p:cNvSpPr/>
            <p:nvPr/>
          </p:nvSpPr>
          <p:spPr>
            <a:xfrm>
              <a:off x="7781905" y="3383281"/>
              <a:ext cx="55296" cy="18432"/>
            </a:xfrm>
            <a:custGeom>
              <a:avLst/>
              <a:gdLst>
                <a:gd name="connsiteX0" fmla="*/ 24162 w 55296"/>
                <a:gd name="connsiteY0" fmla="*/ 3215 h 18432"/>
                <a:gd name="connsiteX1" fmla="*/ 201 w 55296"/>
                <a:gd name="connsiteY1" fmla="*/ 29020 h 18432"/>
                <a:gd name="connsiteX2" fmla="*/ 33378 w 55296"/>
                <a:gd name="connsiteY2" fmla="*/ 32706 h 18432"/>
                <a:gd name="connsiteX3" fmla="*/ 57340 w 55296"/>
                <a:gd name="connsiteY3" fmla="*/ 6902 h 18432"/>
                <a:gd name="connsiteX4" fmla="*/ 24162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162" y="3215"/>
                  </a:moveTo>
                  <a:cubicBezTo>
                    <a:pt x="9417" y="8745"/>
                    <a:pt x="-1642" y="19804"/>
                    <a:pt x="201" y="29020"/>
                  </a:cubicBezTo>
                  <a:cubicBezTo>
                    <a:pt x="3888" y="36393"/>
                    <a:pt x="18633" y="38236"/>
                    <a:pt x="33378" y="32706"/>
                  </a:cubicBezTo>
                  <a:cubicBezTo>
                    <a:pt x="48124" y="27177"/>
                    <a:pt x="59184" y="16118"/>
                    <a:pt x="57340" y="6902"/>
                  </a:cubicBezTo>
                  <a:cubicBezTo>
                    <a:pt x="55497" y="-471"/>
                    <a:pt x="38908" y="-2314"/>
                    <a:pt x="24162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3" name="任意多边形: 形状 8832">
              <a:extLst>
                <a:ext uri="{FF2B5EF4-FFF2-40B4-BE49-F238E27FC236}">
                  <a16:creationId xmlns:a16="http://schemas.microsoft.com/office/drawing/2014/main" xmlns="" id="{25BDC6E0-DD82-4F18-835C-A651AAD4D705}"/>
                </a:ext>
              </a:extLst>
            </p:cNvPr>
            <p:cNvSpPr/>
            <p:nvPr/>
          </p:nvSpPr>
          <p:spPr>
            <a:xfrm>
              <a:off x="7775874" y="3375766"/>
              <a:ext cx="55296" cy="36864"/>
            </a:xfrm>
            <a:custGeom>
              <a:avLst/>
              <a:gdLst>
                <a:gd name="connsiteX0" fmla="*/ 28351 w 55296"/>
                <a:gd name="connsiteY0" fmla="*/ 3357 h 36864"/>
                <a:gd name="connsiteX1" fmla="*/ 702 w 55296"/>
                <a:gd name="connsiteY1" fmla="*/ 38378 h 36864"/>
                <a:gd name="connsiteX2" fmla="*/ 43096 w 55296"/>
                <a:gd name="connsiteY2" fmla="*/ 47594 h 36864"/>
                <a:gd name="connsiteX3" fmla="*/ 70744 w 55296"/>
                <a:gd name="connsiteY3" fmla="*/ 12573 h 36864"/>
                <a:gd name="connsiteX4" fmla="*/ 28351 w 55296"/>
                <a:gd name="connsiteY4" fmla="*/ 3357 h 36864"/>
                <a:gd name="connsiteX5" fmla="*/ 41253 w 55296"/>
                <a:gd name="connsiteY5" fmla="*/ 40221 h 36864"/>
                <a:gd name="connsiteX6" fmla="*/ 8075 w 55296"/>
                <a:gd name="connsiteY6" fmla="*/ 36535 h 36864"/>
                <a:gd name="connsiteX7" fmla="*/ 32037 w 55296"/>
                <a:gd name="connsiteY7" fmla="*/ 10730 h 36864"/>
                <a:gd name="connsiteX8" fmla="*/ 65215 w 55296"/>
                <a:gd name="connsiteY8" fmla="*/ 14416 h 36864"/>
                <a:gd name="connsiteX9" fmla="*/ 41253 w 55296"/>
                <a:gd name="connsiteY9" fmla="*/ 4022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8351" y="3357"/>
                  </a:moveTo>
                  <a:cubicBezTo>
                    <a:pt x="8075" y="10730"/>
                    <a:pt x="-2984" y="25476"/>
                    <a:pt x="702" y="38378"/>
                  </a:cubicBezTo>
                  <a:cubicBezTo>
                    <a:pt x="4389" y="51280"/>
                    <a:pt x="24664" y="54967"/>
                    <a:pt x="43096" y="47594"/>
                  </a:cubicBezTo>
                  <a:cubicBezTo>
                    <a:pt x="63371" y="40221"/>
                    <a:pt x="74431" y="25476"/>
                    <a:pt x="70744" y="12573"/>
                  </a:cubicBezTo>
                  <a:cubicBezTo>
                    <a:pt x="67057" y="1514"/>
                    <a:pt x="46783" y="-4016"/>
                    <a:pt x="28351" y="3357"/>
                  </a:cubicBezTo>
                  <a:close/>
                  <a:moveTo>
                    <a:pt x="41253" y="40221"/>
                  </a:moveTo>
                  <a:cubicBezTo>
                    <a:pt x="26507" y="45751"/>
                    <a:pt x="9918" y="43908"/>
                    <a:pt x="8075" y="36535"/>
                  </a:cubicBezTo>
                  <a:cubicBezTo>
                    <a:pt x="4389" y="29162"/>
                    <a:pt x="15448" y="16260"/>
                    <a:pt x="32037" y="10730"/>
                  </a:cubicBezTo>
                  <a:cubicBezTo>
                    <a:pt x="46783" y="5200"/>
                    <a:pt x="63371" y="7044"/>
                    <a:pt x="65215" y="14416"/>
                  </a:cubicBezTo>
                  <a:cubicBezTo>
                    <a:pt x="67057" y="23632"/>
                    <a:pt x="55999" y="34692"/>
                    <a:pt x="41253" y="4022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4" name="任意多边形: 形状 8833">
              <a:extLst>
                <a:ext uri="{FF2B5EF4-FFF2-40B4-BE49-F238E27FC236}">
                  <a16:creationId xmlns:a16="http://schemas.microsoft.com/office/drawing/2014/main" xmlns="" id="{968045EA-C202-4180-8F85-AF065C819095}"/>
                </a:ext>
              </a:extLst>
            </p:cNvPr>
            <p:cNvSpPr/>
            <p:nvPr/>
          </p:nvSpPr>
          <p:spPr>
            <a:xfrm>
              <a:off x="7904890" y="3351538"/>
              <a:ext cx="55296" cy="18432"/>
            </a:xfrm>
            <a:custGeom>
              <a:avLst/>
              <a:gdLst>
                <a:gd name="connsiteX0" fmla="*/ 24672 w 55296"/>
                <a:gd name="connsiteY0" fmla="*/ 1780 h 18432"/>
                <a:gd name="connsiteX1" fmla="*/ 710 w 55296"/>
                <a:gd name="connsiteY1" fmla="*/ 25742 h 18432"/>
                <a:gd name="connsiteX2" fmla="*/ 33888 w 55296"/>
                <a:gd name="connsiteY2" fmla="*/ 33114 h 18432"/>
                <a:gd name="connsiteX3" fmla="*/ 57849 w 55296"/>
                <a:gd name="connsiteY3" fmla="*/ 9153 h 18432"/>
                <a:gd name="connsiteX4" fmla="*/ 24672 w 55296"/>
                <a:gd name="connsiteY4" fmla="*/ 178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672" y="1780"/>
                  </a:moveTo>
                  <a:cubicBezTo>
                    <a:pt x="8083" y="7310"/>
                    <a:pt x="-2976" y="16526"/>
                    <a:pt x="710" y="25742"/>
                  </a:cubicBezTo>
                  <a:cubicBezTo>
                    <a:pt x="2553" y="33114"/>
                    <a:pt x="19142" y="36801"/>
                    <a:pt x="33888" y="33114"/>
                  </a:cubicBezTo>
                  <a:cubicBezTo>
                    <a:pt x="50477" y="27585"/>
                    <a:pt x="61536" y="18369"/>
                    <a:pt x="57849" y="9153"/>
                  </a:cubicBezTo>
                  <a:cubicBezTo>
                    <a:pt x="56007" y="-63"/>
                    <a:pt x="41261" y="-1906"/>
                    <a:pt x="24672" y="178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5" name="任意多边形: 形状 8834">
              <a:extLst>
                <a:ext uri="{FF2B5EF4-FFF2-40B4-BE49-F238E27FC236}">
                  <a16:creationId xmlns:a16="http://schemas.microsoft.com/office/drawing/2014/main" xmlns="" id="{3DF62C83-D638-4387-B589-1D70A94AD3AC}"/>
                </a:ext>
              </a:extLst>
            </p:cNvPr>
            <p:cNvSpPr/>
            <p:nvPr/>
          </p:nvSpPr>
          <p:spPr>
            <a:xfrm>
              <a:off x="7897600" y="3344486"/>
              <a:ext cx="55296" cy="36864"/>
            </a:xfrm>
            <a:custGeom>
              <a:avLst/>
              <a:gdLst>
                <a:gd name="connsiteX0" fmla="*/ 30119 w 55296"/>
                <a:gd name="connsiteY0" fmla="*/ 3302 h 36864"/>
                <a:gd name="connsiteX1" fmla="*/ 628 w 55296"/>
                <a:gd name="connsiteY1" fmla="*/ 36480 h 36864"/>
                <a:gd name="connsiteX2" fmla="*/ 43022 w 55296"/>
                <a:gd name="connsiteY2" fmla="*/ 47539 h 36864"/>
                <a:gd name="connsiteX3" fmla="*/ 72513 w 55296"/>
                <a:gd name="connsiteY3" fmla="*/ 14362 h 36864"/>
                <a:gd name="connsiteX4" fmla="*/ 30119 w 55296"/>
                <a:gd name="connsiteY4" fmla="*/ 3302 h 36864"/>
                <a:gd name="connsiteX5" fmla="*/ 41178 w 55296"/>
                <a:gd name="connsiteY5" fmla="*/ 40166 h 36864"/>
                <a:gd name="connsiteX6" fmla="*/ 8001 w 55296"/>
                <a:gd name="connsiteY6" fmla="*/ 32794 h 36864"/>
                <a:gd name="connsiteX7" fmla="*/ 31962 w 55296"/>
                <a:gd name="connsiteY7" fmla="*/ 8832 h 36864"/>
                <a:gd name="connsiteX8" fmla="*/ 65140 w 55296"/>
                <a:gd name="connsiteY8" fmla="*/ 16205 h 36864"/>
                <a:gd name="connsiteX9" fmla="*/ 41178 w 55296"/>
                <a:gd name="connsiteY9" fmla="*/ 401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0119" y="3302"/>
                  </a:moveTo>
                  <a:cubicBezTo>
                    <a:pt x="9844" y="8832"/>
                    <a:pt x="-3058" y="23578"/>
                    <a:pt x="628" y="36480"/>
                  </a:cubicBezTo>
                  <a:cubicBezTo>
                    <a:pt x="4314" y="49382"/>
                    <a:pt x="22746" y="53069"/>
                    <a:pt x="43022" y="47539"/>
                  </a:cubicBezTo>
                  <a:cubicBezTo>
                    <a:pt x="63297" y="42010"/>
                    <a:pt x="76199" y="27264"/>
                    <a:pt x="72513" y="14362"/>
                  </a:cubicBezTo>
                  <a:cubicBezTo>
                    <a:pt x="68826" y="1459"/>
                    <a:pt x="50394" y="-4070"/>
                    <a:pt x="30119" y="3302"/>
                  </a:cubicBezTo>
                  <a:close/>
                  <a:moveTo>
                    <a:pt x="41178" y="40166"/>
                  </a:moveTo>
                  <a:cubicBezTo>
                    <a:pt x="24590" y="45696"/>
                    <a:pt x="9844" y="42010"/>
                    <a:pt x="8001" y="32794"/>
                  </a:cubicBezTo>
                  <a:cubicBezTo>
                    <a:pt x="6158" y="25421"/>
                    <a:pt x="17217" y="14362"/>
                    <a:pt x="31962" y="8832"/>
                  </a:cubicBezTo>
                  <a:cubicBezTo>
                    <a:pt x="48551" y="3302"/>
                    <a:pt x="63297" y="6989"/>
                    <a:pt x="65140" y="16205"/>
                  </a:cubicBezTo>
                  <a:cubicBezTo>
                    <a:pt x="68826" y="23578"/>
                    <a:pt x="55924" y="34637"/>
                    <a:pt x="41178" y="4016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6" name="任意多边形: 形状 8835">
              <a:extLst>
                <a:ext uri="{FF2B5EF4-FFF2-40B4-BE49-F238E27FC236}">
                  <a16:creationId xmlns:a16="http://schemas.microsoft.com/office/drawing/2014/main" xmlns="" id="{8D081F11-F87A-4A11-95A1-DEAEEF25E741}"/>
                </a:ext>
              </a:extLst>
            </p:cNvPr>
            <p:cNvSpPr/>
            <p:nvPr/>
          </p:nvSpPr>
          <p:spPr>
            <a:xfrm>
              <a:off x="8027051" y="3322414"/>
              <a:ext cx="55296" cy="18432"/>
            </a:xfrm>
            <a:custGeom>
              <a:avLst/>
              <a:gdLst>
                <a:gd name="connsiteX0" fmla="*/ 26005 w 55296"/>
                <a:gd name="connsiteY0" fmla="*/ 1413 h 18432"/>
                <a:gd name="connsiteX1" fmla="*/ 200 w 55296"/>
                <a:gd name="connsiteY1" fmla="*/ 23531 h 18432"/>
                <a:gd name="connsiteX2" fmla="*/ 33378 w 55296"/>
                <a:gd name="connsiteY2" fmla="*/ 32747 h 18432"/>
                <a:gd name="connsiteX3" fmla="*/ 59183 w 55296"/>
                <a:gd name="connsiteY3" fmla="*/ 10629 h 18432"/>
                <a:gd name="connsiteX4" fmla="*/ 26005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13"/>
                  </a:moveTo>
                  <a:cubicBezTo>
                    <a:pt x="9416" y="5099"/>
                    <a:pt x="-1643" y="16158"/>
                    <a:pt x="200" y="23531"/>
                  </a:cubicBezTo>
                  <a:cubicBezTo>
                    <a:pt x="2043" y="32747"/>
                    <a:pt x="16789" y="36434"/>
                    <a:pt x="33378" y="32747"/>
                  </a:cubicBezTo>
                  <a:cubicBezTo>
                    <a:pt x="49967" y="29061"/>
                    <a:pt x="61026" y="18002"/>
                    <a:pt x="59183" y="10629"/>
                  </a:cubicBezTo>
                  <a:cubicBezTo>
                    <a:pt x="57340" y="1413"/>
                    <a:pt x="40751" y="-2274"/>
                    <a:pt x="26005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7" name="任意多边形: 形状 8836">
              <a:extLst>
                <a:ext uri="{FF2B5EF4-FFF2-40B4-BE49-F238E27FC236}">
                  <a16:creationId xmlns:a16="http://schemas.microsoft.com/office/drawing/2014/main" xmlns="" id="{16612213-ECE8-46BA-86CB-3392F3D6354B}"/>
                </a:ext>
              </a:extLst>
            </p:cNvPr>
            <p:cNvSpPr/>
            <p:nvPr/>
          </p:nvSpPr>
          <p:spPr>
            <a:xfrm>
              <a:off x="8019312" y="3316162"/>
              <a:ext cx="73728" cy="36864"/>
            </a:xfrm>
            <a:custGeom>
              <a:avLst/>
              <a:gdLst>
                <a:gd name="connsiteX0" fmla="*/ 31901 w 73728"/>
                <a:gd name="connsiteY0" fmla="*/ 2135 h 36864"/>
                <a:gd name="connsiteX1" fmla="*/ 567 w 73728"/>
                <a:gd name="connsiteY1" fmla="*/ 33470 h 36864"/>
                <a:gd name="connsiteX2" fmla="*/ 42961 w 73728"/>
                <a:gd name="connsiteY2" fmla="*/ 46372 h 36864"/>
                <a:gd name="connsiteX3" fmla="*/ 74295 w 73728"/>
                <a:gd name="connsiteY3" fmla="*/ 15038 h 36864"/>
                <a:gd name="connsiteX4" fmla="*/ 31901 w 73728"/>
                <a:gd name="connsiteY4" fmla="*/ 2135 h 36864"/>
                <a:gd name="connsiteX5" fmla="*/ 41117 w 73728"/>
                <a:gd name="connsiteY5" fmla="*/ 38999 h 36864"/>
                <a:gd name="connsiteX6" fmla="*/ 7939 w 73728"/>
                <a:gd name="connsiteY6" fmla="*/ 29783 h 36864"/>
                <a:gd name="connsiteX7" fmla="*/ 33744 w 73728"/>
                <a:gd name="connsiteY7" fmla="*/ 7665 h 36864"/>
                <a:gd name="connsiteX8" fmla="*/ 66922 w 73728"/>
                <a:gd name="connsiteY8" fmla="*/ 16881 h 36864"/>
                <a:gd name="connsiteX9" fmla="*/ 41117 w 73728"/>
                <a:gd name="connsiteY9" fmla="*/ 389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901" y="2135"/>
                  </a:moveTo>
                  <a:cubicBezTo>
                    <a:pt x="11626" y="7665"/>
                    <a:pt x="-3120" y="20567"/>
                    <a:pt x="567" y="33470"/>
                  </a:cubicBezTo>
                  <a:cubicBezTo>
                    <a:pt x="4253" y="46372"/>
                    <a:pt x="22685" y="51902"/>
                    <a:pt x="42961" y="46372"/>
                  </a:cubicBezTo>
                  <a:cubicBezTo>
                    <a:pt x="63235" y="40842"/>
                    <a:pt x="76138" y="27940"/>
                    <a:pt x="74295" y="15038"/>
                  </a:cubicBezTo>
                  <a:cubicBezTo>
                    <a:pt x="70609" y="2135"/>
                    <a:pt x="52177" y="-3395"/>
                    <a:pt x="31901" y="2135"/>
                  </a:cubicBezTo>
                  <a:close/>
                  <a:moveTo>
                    <a:pt x="41117" y="38999"/>
                  </a:moveTo>
                  <a:cubicBezTo>
                    <a:pt x="24528" y="42686"/>
                    <a:pt x="9783" y="38999"/>
                    <a:pt x="7939" y="29783"/>
                  </a:cubicBezTo>
                  <a:cubicBezTo>
                    <a:pt x="6096" y="20567"/>
                    <a:pt x="17155" y="11351"/>
                    <a:pt x="33744" y="7665"/>
                  </a:cubicBezTo>
                  <a:cubicBezTo>
                    <a:pt x="50333" y="3978"/>
                    <a:pt x="65079" y="7665"/>
                    <a:pt x="66922" y="16881"/>
                  </a:cubicBezTo>
                  <a:cubicBezTo>
                    <a:pt x="68765" y="24254"/>
                    <a:pt x="55863" y="35313"/>
                    <a:pt x="41117" y="389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8" name="任意多边形: 形状 8837">
              <a:extLst>
                <a:ext uri="{FF2B5EF4-FFF2-40B4-BE49-F238E27FC236}">
                  <a16:creationId xmlns:a16="http://schemas.microsoft.com/office/drawing/2014/main" xmlns="" id="{9ECC1405-E326-4AEF-9E33-5E2F03E49237}"/>
                </a:ext>
              </a:extLst>
            </p:cNvPr>
            <p:cNvSpPr/>
            <p:nvPr/>
          </p:nvSpPr>
          <p:spPr>
            <a:xfrm>
              <a:off x="8148703" y="3287360"/>
              <a:ext cx="55296" cy="18432"/>
            </a:xfrm>
            <a:custGeom>
              <a:avLst/>
              <a:gdLst>
                <a:gd name="connsiteX0" fmla="*/ 26005 w 55296"/>
                <a:gd name="connsiteY0" fmla="*/ 1446 h 18432"/>
                <a:gd name="connsiteX1" fmla="*/ 200 w 55296"/>
                <a:gd name="connsiteY1" fmla="*/ 23565 h 18432"/>
                <a:gd name="connsiteX2" fmla="*/ 33378 w 55296"/>
                <a:gd name="connsiteY2" fmla="*/ 30938 h 18432"/>
                <a:gd name="connsiteX3" fmla="*/ 59183 w 55296"/>
                <a:gd name="connsiteY3" fmla="*/ 8819 h 18432"/>
                <a:gd name="connsiteX4" fmla="*/ 26005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46"/>
                  </a:moveTo>
                  <a:cubicBezTo>
                    <a:pt x="9416" y="5133"/>
                    <a:pt x="-1643" y="16192"/>
                    <a:pt x="200" y="23565"/>
                  </a:cubicBezTo>
                  <a:cubicBezTo>
                    <a:pt x="2044" y="32781"/>
                    <a:pt x="16789" y="34624"/>
                    <a:pt x="33378" y="30938"/>
                  </a:cubicBezTo>
                  <a:cubicBezTo>
                    <a:pt x="49967" y="27251"/>
                    <a:pt x="61026" y="16192"/>
                    <a:pt x="59183" y="8819"/>
                  </a:cubicBezTo>
                  <a:cubicBezTo>
                    <a:pt x="57340" y="1446"/>
                    <a:pt x="42594" y="-2240"/>
                    <a:pt x="26005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9" name="任意多边形: 形状 8838">
              <a:extLst>
                <a:ext uri="{FF2B5EF4-FFF2-40B4-BE49-F238E27FC236}">
                  <a16:creationId xmlns:a16="http://schemas.microsoft.com/office/drawing/2014/main" xmlns="" id="{4F0ADFE8-F794-4AD7-9419-63C9CAC77CAA}"/>
                </a:ext>
              </a:extLst>
            </p:cNvPr>
            <p:cNvSpPr/>
            <p:nvPr/>
          </p:nvSpPr>
          <p:spPr>
            <a:xfrm>
              <a:off x="8141356" y="3281141"/>
              <a:ext cx="73728" cy="36864"/>
            </a:xfrm>
            <a:custGeom>
              <a:avLst/>
              <a:gdLst>
                <a:gd name="connsiteX0" fmla="*/ 31509 w 73728"/>
                <a:gd name="connsiteY0" fmla="*/ 2135 h 36864"/>
                <a:gd name="connsiteX1" fmla="*/ 175 w 73728"/>
                <a:gd name="connsiteY1" fmla="*/ 33470 h 36864"/>
                <a:gd name="connsiteX2" fmla="*/ 42568 w 73728"/>
                <a:gd name="connsiteY2" fmla="*/ 46372 h 36864"/>
                <a:gd name="connsiteX3" fmla="*/ 73903 w 73728"/>
                <a:gd name="connsiteY3" fmla="*/ 15038 h 36864"/>
                <a:gd name="connsiteX4" fmla="*/ 31509 w 73728"/>
                <a:gd name="connsiteY4" fmla="*/ 2135 h 36864"/>
                <a:gd name="connsiteX5" fmla="*/ 42568 w 73728"/>
                <a:gd name="connsiteY5" fmla="*/ 38999 h 36864"/>
                <a:gd name="connsiteX6" fmla="*/ 9391 w 73728"/>
                <a:gd name="connsiteY6" fmla="*/ 31627 h 36864"/>
                <a:gd name="connsiteX7" fmla="*/ 35195 w 73728"/>
                <a:gd name="connsiteY7" fmla="*/ 9508 h 36864"/>
                <a:gd name="connsiteX8" fmla="*/ 68373 w 73728"/>
                <a:gd name="connsiteY8" fmla="*/ 16881 h 36864"/>
                <a:gd name="connsiteX9" fmla="*/ 42568 w 73728"/>
                <a:gd name="connsiteY9" fmla="*/ 389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509" y="2135"/>
                  </a:moveTo>
                  <a:cubicBezTo>
                    <a:pt x="11234" y="7665"/>
                    <a:pt x="-1669" y="20567"/>
                    <a:pt x="175" y="33470"/>
                  </a:cubicBezTo>
                  <a:cubicBezTo>
                    <a:pt x="3861" y="46372"/>
                    <a:pt x="22293" y="51902"/>
                    <a:pt x="42568" y="46372"/>
                  </a:cubicBezTo>
                  <a:cubicBezTo>
                    <a:pt x="62843" y="40843"/>
                    <a:pt x="75746" y="27940"/>
                    <a:pt x="73903" y="15038"/>
                  </a:cubicBezTo>
                  <a:cubicBezTo>
                    <a:pt x="70216" y="2135"/>
                    <a:pt x="51784" y="-3395"/>
                    <a:pt x="31509" y="2135"/>
                  </a:cubicBezTo>
                  <a:close/>
                  <a:moveTo>
                    <a:pt x="42568" y="38999"/>
                  </a:moveTo>
                  <a:cubicBezTo>
                    <a:pt x="25979" y="42686"/>
                    <a:pt x="11234" y="38999"/>
                    <a:pt x="9391" y="31627"/>
                  </a:cubicBezTo>
                  <a:cubicBezTo>
                    <a:pt x="7547" y="24254"/>
                    <a:pt x="18607" y="13194"/>
                    <a:pt x="35195" y="9508"/>
                  </a:cubicBezTo>
                  <a:cubicBezTo>
                    <a:pt x="51784" y="5822"/>
                    <a:pt x="66530" y="9508"/>
                    <a:pt x="68373" y="16881"/>
                  </a:cubicBezTo>
                  <a:cubicBezTo>
                    <a:pt x="70216" y="24254"/>
                    <a:pt x="57314" y="35313"/>
                    <a:pt x="42568" y="389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0" name="任意多边形: 形状 8839">
              <a:extLst>
                <a:ext uri="{FF2B5EF4-FFF2-40B4-BE49-F238E27FC236}">
                  <a16:creationId xmlns:a16="http://schemas.microsoft.com/office/drawing/2014/main" xmlns="" id="{F9ADB62F-CA51-4BE0-B97C-58C94184C69B}"/>
                </a:ext>
              </a:extLst>
            </p:cNvPr>
            <p:cNvSpPr/>
            <p:nvPr/>
          </p:nvSpPr>
          <p:spPr>
            <a:xfrm>
              <a:off x="4643131" y="2337713"/>
              <a:ext cx="2820101" cy="884737"/>
            </a:xfrm>
            <a:custGeom>
              <a:avLst/>
              <a:gdLst>
                <a:gd name="connsiteX0" fmla="*/ 1520643 w 2820100"/>
                <a:gd name="connsiteY0" fmla="*/ 895796 h 884737"/>
                <a:gd name="connsiteX1" fmla="*/ 1690217 w 2820100"/>
                <a:gd name="connsiteY1" fmla="*/ 897640 h 884737"/>
                <a:gd name="connsiteX2" fmla="*/ 2820101 w 2820100"/>
                <a:gd name="connsiteY2" fmla="*/ 665396 h 884737"/>
                <a:gd name="connsiteX3" fmla="*/ 2814571 w 2820100"/>
                <a:gd name="connsiteY3" fmla="*/ 425780 h 884737"/>
                <a:gd name="connsiteX4" fmla="*/ 2783237 w 2820100"/>
                <a:gd name="connsiteY4" fmla="*/ 383386 h 884737"/>
                <a:gd name="connsiteX5" fmla="*/ 2783237 w 2820100"/>
                <a:gd name="connsiteY5" fmla="*/ 381543 h 884737"/>
                <a:gd name="connsiteX6" fmla="*/ 2781394 w 2820100"/>
                <a:gd name="connsiteY6" fmla="*/ 317031 h 884737"/>
                <a:gd name="connsiteX7" fmla="*/ 2287415 w 2820100"/>
                <a:gd name="connsiteY7" fmla="*/ 543745 h 884737"/>
                <a:gd name="connsiteX8" fmla="*/ 2281886 w 2820100"/>
                <a:gd name="connsiteY8" fmla="*/ 543745 h 884737"/>
                <a:gd name="connsiteX9" fmla="*/ 2259767 w 2820100"/>
                <a:gd name="connsiteY9" fmla="*/ 528999 h 884737"/>
                <a:gd name="connsiteX10" fmla="*/ 2174980 w 2820100"/>
                <a:gd name="connsiteY10" fmla="*/ 285696 h 884737"/>
                <a:gd name="connsiteX11" fmla="*/ 2132586 w 2820100"/>
                <a:gd name="connsiteY11" fmla="*/ 40550 h 884737"/>
                <a:gd name="connsiteX12" fmla="*/ 2127057 w 2820100"/>
                <a:gd name="connsiteY12" fmla="*/ 0 h 884737"/>
                <a:gd name="connsiteX13" fmla="*/ 2086506 w 2820100"/>
                <a:gd name="connsiteY13" fmla="*/ 0 h 884737"/>
                <a:gd name="connsiteX14" fmla="*/ 728065 w 2820100"/>
                <a:gd name="connsiteY14" fmla="*/ 0 h 884737"/>
                <a:gd name="connsiteX15" fmla="*/ 685672 w 2820100"/>
                <a:gd name="connsiteY15" fmla="*/ 0 h 884737"/>
                <a:gd name="connsiteX16" fmla="*/ 680142 w 2820100"/>
                <a:gd name="connsiteY16" fmla="*/ 42394 h 884737"/>
                <a:gd name="connsiteX17" fmla="*/ 648807 w 2820100"/>
                <a:gd name="connsiteY17" fmla="*/ 250676 h 884737"/>
                <a:gd name="connsiteX18" fmla="*/ 558491 w 2820100"/>
                <a:gd name="connsiteY18" fmla="*/ 527156 h 884737"/>
                <a:gd name="connsiteX19" fmla="*/ 536372 w 2820100"/>
                <a:gd name="connsiteY19" fmla="*/ 543745 h 884737"/>
                <a:gd name="connsiteX20" fmla="*/ 530843 w 2820100"/>
                <a:gd name="connsiteY20" fmla="*/ 543745 h 884737"/>
                <a:gd name="connsiteX21" fmla="*/ 38707 w 2820100"/>
                <a:gd name="connsiteY21" fmla="*/ 317031 h 884737"/>
                <a:gd name="connsiteX22" fmla="*/ 36864 w 2820100"/>
                <a:gd name="connsiteY22" fmla="*/ 381543 h 884737"/>
                <a:gd name="connsiteX23" fmla="*/ 36864 w 2820100"/>
                <a:gd name="connsiteY23" fmla="*/ 383386 h 884737"/>
                <a:gd name="connsiteX24" fmla="*/ 7373 w 2820100"/>
                <a:gd name="connsiteY24" fmla="*/ 425780 h 884737"/>
                <a:gd name="connsiteX25" fmla="*/ 0 w 2820100"/>
                <a:gd name="connsiteY25" fmla="*/ 665396 h 884737"/>
                <a:gd name="connsiteX26" fmla="*/ 1129884 w 2820100"/>
                <a:gd name="connsiteY26" fmla="*/ 899483 h 884737"/>
                <a:gd name="connsiteX27" fmla="*/ 1301302 w 2820100"/>
                <a:gd name="connsiteY27" fmla="*/ 897640 h 884737"/>
                <a:gd name="connsiteX28" fmla="*/ 1413737 w 2820100"/>
                <a:gd name="connsiteY28" fmla="*/ 897640 h 884737"/>
                <a:gd name="connsiteX29" fmla="*/ 1520643 w 2820100"/>
                <a:gd name="connsiteY29" fmla="*/ 895796 h 88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20100" h="884737">
                  <a:moveTo>
                    <a:pt x="1520643" y="895796"/>
                  </a:moveTo>
                  <a:cubicBezTo>
                    <a:pt x="1574096" y="895796"/>
                    <a:pt x="1631235" y="897640"/>
                    <a:pt x="1690217" y="897640"/>
                  </a:cubicBezTo>
                  <a:cubicBezTo>
                    <a:pt x="2108625" y="897640"/>
                    <a:pt x="2613662" y="871835"/>
                    <a:pt x="2820101" y="665396"/>
                  </a:cubicBezTo>
                  <a:lnTo>
                    <a:pt x="2814571" y="425780"/>
                  </a:lnTo>
                  <a:cubicBezTo>
                    <a:pt x="2788766" y="403661"/>
                    <a:pt x="2783237" y="394445"/>
                    <a:pt x="2783237" y="383386"/>
                  </a:cubicBezTo>
                  <a:cubicBezTo>
                    <a:pt x="2783237" y="383386"/>
                    <a:pt x="2783237" y="381543"/>
                    <a:pt x="2783237" y="381543"/>
                  </a:cubicBezTo>
                  <a:lnTo>
                    <a:pt x="2781394" y="317031"/>
                  </a:lnTo>
                  <a:cubicBezTo>
                    <a:pt x="2665272" y="387073"/>
                    <a:pt x="2453304" y="501351"/>
                    <a:pt x="2287415" y="543745"/>
                  </a:cubicBezTo>
                  <a:cubicBezTo>
                    <a:pt x="2285572" y="543745"/>
                    <a:pt x="2283729" y="543745"/>
                    <a:pt x="2281886" y="543745"/>
                  </a:cubicBezTo>
                  <a:cubicBezTo>
                    <a:pt x="2272670" y="543745"/>
                    <a:pt x="2263454" y="538215"/>
                    <a:pt x="2259767" y="528999"/>
                  </a:cubicBezTo>
                  <a:cubicBezTo>
                    <a:pt x="2233962" y="458957"/>
                    <a:pt x="2187882" y="335463"/>
                    <a:pt x="2174980" y="285696"/>
                  </a:cubicBezTo>
                  <a:cubicBezTo>
                    <a:pt x="2160234" y="228557"/>
                    <a:pt x="2132586" y="44237"/>
                    <a:pt x="2132586" y="40550"/>
                  </a:cubicBezTo>
                  <a:lnTo>
                    <a:pt x="2127057" y="0"/>
                  </a:lnTo>
                  <a:lnTo>
                    <a:pt x="2086506" y="0"/>
                  </a:lnTo>
                  <a:lnTo>
                    <a:pt x="728065" y="0"/>
                  </a:lnTo>
                  <a:lnTo>
                    <a:pt x="685672" y="0"/>
                  </a:lnTo>
                  <a:lnTo>
                    <a:pt x="680142" y="42394"/>
                  </a:lnTo>
                  <a:cubicBezTo>
                    <a:pt x="680142" y="44237"/>
                    <a:pt x="661710" y="202752"/>
                    <a:pt x="648807" y="250676"/>
                  </a:cubicBezTo>
                  <a:cubicBezTo>
                    <a:pt x="634062" y="311501"/>
                    <a:pt x="580609" y="464487"/>
                    <a:pt x="558491" y="527156"/>
                  </a:cubicBezTo>
                  <a:cubicBezTo>
                    <a:pt x="554804" y="536372"/>
                    <a:pt x="545588" y="543745"/>
                    <a:pt x="536372" y="543745"/>
                  </a:cubicBezTo>
                  <a:cubicBezTo>
                    <a:pt x="534529" y="543745"/>
                    <a:pt x="532686" y="543745"/>
                    <a:pt x="530843" y="543745"/>
                  </a:cubicBezTo>
                  <a:cubicBezTo>
                    <a:pt x="364954" y="499508"/>
                    <a:pt x="152986" y="387073"/>
                    <a:pt x="38707" y="317031"/>
                  </a:cubicBezTo>
                  <a:lnTo>
                    <a:pt x="36864" y="381543"/>
                  </a:lnTo>
                  <a:cubicBezTo>
                    <a:pt x="36864" y="381543"/>
                    <a:pt x="36864" y="383386"/>
                    <a:pt x="36864" y="383386"/>
                  </a:cubicBezTo>
                  <a:cubicBezTo>
                    <a:pt x="36864" y="392602"/>
                    <a:pt x="35021" y="401818"/>
                    <a:pt x="7373" y="425780"/>
                  </a:cubicBezTo>
                  <a:lnTo>
                    <a:pt x="0" y="665396"/>
                  </a:lnTo>
                  <a:cubicBezTo>
                    <a:pt x="204596" y="871835"/>
                    <a:pt x="709633" y="899483"/>
                    <a:pt x="1129884" y="899483"/>
                  </a:cubicBezTo>
                  <a:cubicBezTo>
                    <a:pt x="1190709" y="899483"/>
                    <a:pt x="1247848" y="899483"/>
                    <a:pt x="1301302" y="897640"/>
                  </a:cubicBezTo>
                  <a:cubicBezTo>
                    <a:pt x="1341852" y="897640"/>
                    <a:pt x="1380559" y="897640"/>
                    <a:pt x="1413737" y="897640"/>
                  </a:cubicBezTo>
                  <a:cubicBezTo>
                    <a:pt x="1443228" y="893953"/>
                    <a:pt x="1480092" y="895796"/>
                    <a:pt x="1520643" y="895796"/>
                  </a:cubicBezTo>
                  <a:close/>
                </a:path>
              </a:pathLst>
            </a:custGeom>
            <a:solidFill>
              <a:srgbClr val="4B1C11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1" name="任意多边形: 形状 8840">
              <a:extLst>
                <a:ext uri="{FF2B5EF4-FFF2-40B4-BE49-F238E27FC236}">
                  <a16:creationId xmlns:a16="http://schemas.microsoft.com/office/drawing/2014/main" xmlns="" id="{E755C2E8-FF07-478D-98D0-0E275FC254E7}"/>
                </a:ext>
              </a:extLst>
            </p:cNvPr>
            <p:cNvSpPr/>
            <p:nvPr/>
          </p:nvSpPr>
          <p:spPr>
            <a:xfrm>
              <a:off x="4619169" y="2315595"/>
              <a:ext cx="2856965" cy="940033"/>
            </a:xfrm>
            <a:custGeom>
              <a:avLst/>
              <a:gdLst>
                <a:gd name="connsiteX0" fmla="*/ 2862495 w 2856964"/>
                <a:gd name="connsiteY0" fmla="*/ 434996 h 940033"/>
                <a:gd name="connsiteX1" fmla="*/ 2833003 w 2856964"/>
                <a:gd name="connsiteY1" fmla="*/ 405505 h 940033"/>
                <a:gd name="connsiteX2" fmla="*/ 2829317 w 2856964"/>
                <a:gd name="connsiteY2" fmla="*/ 296756 h 940033"/>
                <a:gd name="connsiteX3" fmla="*/ 2305847 w 2856964"/>
                <a:gd name="connsiteY3" fmla="*/ 543745 h 940033"/>
                <a:gd name="connsiteX4" fmla="*/ 2222903 w 2856964"/>
                <a:gd name="connsiteY4" fmla="*/ 302285 h 940033"/>
                <a:gd name="connsiteX5" fmla="*/ 2180509 w 2856964"/>
                <a:gd name="connsiteY5" fmla="*/ 60826 h 940033"/>
                <a:gd name="connsiteX6" fmla="*/ 2171293 w 2856964"/>
                <a:gd name="connsiteY6" fmla="*/ 0 h 940033"/>
                <a:gd name="connsiteX7" fmla="*/ 2110468 w 2856964"/>
                <a:gd name="connsiteY7" fmla="*/ 0 h 940033"/>
                <a:gd name="connsiteX8" fmla="*/ 752027 w 2856964"/>
                <a:gd name="connsiteY8" fmla="*/ 0 h 940033"/>
                <a:gd name="connsiteX9" fmla="*/ 689358 w 2856964"/>
                <a:gd name="connsiteY9" fmla="*/ 0 h 940033"/>
                <a:gd name="connsiteX10" fmla="*/ 681985 w 2856964"/>
                <a:gd name="connsiteY10" fmla="*/ 62669 h 940033"/>
                <a:gd name="connsiteX11" fmla="*/ 650651 w 2856964"/>
                <a:gd name="connsiteY11" fmla="*/ 269108 h 940033"/>
                <a:gd name="connsiteX12" fmla="*/ 560334 w 2856964"/>
                <a:gd name="connsiteY12" fmla="*/ 543745 h 940033"/>
                <a:gd name="connsiteX13" fmla="*/ 40550 w 2856964"/>
                <a:gd name="connsiteY13" fmla="*/ 298599 h 940033"/>
                <a:gd name="connsiteX14" fmla="*/ 36864 w 2856964"/>
                <a:gd name="connsiteY14" fmla="*/ 407348 h 940033"/>
                <a:gd name="connsiteX15" fmla="*/ 7373 w 2856964"/>
                <a:gd name="connsiteY15" fmla="*/ 436839 h 940033"/>
                <a:gd name="connsiteX16" fmla="*/ 0 w 2856964"/>
                <a:gd name="connsiteY16" fmla="*/ 696731 h 940033"/>
                <a:gd name="connsiteX17" fmla="*/ 1153845 w 2856964"/>
                <a:gd name="connsiteY17" fmla="*/ 943720 h 940033"/>
                <a:gd name="connsiteX18" fmla="*/ 1325263 w 2856964"/>
                <a:gd name="connsiteY18" fmla="*/ 941877 h 940033"/>
                <a:gd name="connsiteX19" fmla="*/ 1437698 w 2856964"/>
                <a:gd name="connsiteY19" fmla="*/ 941877 h 940033"/>
                <a:gd name="connsiteX20" fmla="*/ 1550134 w 2856964"/>
                <a:gd name="connsiteY20" fmla="*/ 941877 h 940033"/>
                <a:gd name="connsiteX21" fmla="*/ 1719708 w 2856964"/>
                <a:gd name="connsiteY21" fmla="*/ 943720 h 940033"/>
                <a:gd name="connsiteX22" fmla="*/ 2873553 w 2856964"/>
                <a:gd name="connsiteY22" fmla="*/ 696731 h 940033"/>
                <a:gd name="connsiteX23" fmla="*/ 2862495 w 2856964"/>
                <a:gd name="connsiteY23" fmla="*/ 434996 h 940033"/>
                <a:gd name="connsiteX24" fmla="*/ 1150159 w 2856964"/>
                <a:gd name="connsiteY24" fmla="*/ 917915 h 940033"/>
                <a:gd name="connsiteX25" fmla="*/ 20275 w 2856964"/>
                <a:gd name="connsiteY25" fmla="*/ 683828 h 940033"/>
                <a:gd name="connsiteX26" fmla="*/ 27648 w 2856964"/>
                <a:gd name="connsiteY26" fmla="*/ 444212 h 940033"/>
                <a:gd name="connsiteX27" fmla="*/ 57139 w 2856964"/>
                <a:gd name="connsiteY27" fmla="*/ 401818 h 940033"/>
                <a:gd name="connsiteX28" fmla="*/ 57139 w 2856964"/>
                <a:gd name="connsiteY28" fmla="*/ 399975 h 940033"/>
                <a:gd name="connsiteX29" fmla="*/ 58982 w 2856964"/>
                <a:gd name="connsiteY29" fmla="*/ 335463 h 940033"/>
                <a:gd name="connsiteX30" fmla="*/ 551118 w 2856964"/>
                <a:gd name="connsiteY30" fmla="*/ 562177 h 940033"/>
                <a:gd name="connsiteX31" fmla="*/ 556647 w 2856964"/>
                <a:gd name="connsiteY31" fmla="*/ 562177 h 940033"/>
                <a:gd name="connsiteX32" fmla="*/ 578766 w 2856964"/>
                <a:gd name="connsiteY32" fmla="*/ 545588 h 940033"/>
                <a:gd name="connsiteX33" fmla="*/ 669083 w 2856964"/>
                <a:gd name="connsiteY33" fmla="*/ 269108 h 940033"/>
                <a:gd name="connsiteX34" fmla="*/ 700417 w 2856964"/>
                <a:gd name="connsiteY34" fmla="*/ 60826 h 940033"/>
                <a:gd name="connsiteX35" fmla="*/ 705947 w 2856964"/>
                <a:gd name="connsiteY35" fmla="*/ 18432 h 940033"/>
                <a:gd name="connsiteX36" fmla="*/ 748340 w 2856964"/>
                <a:gd name="connsiteY36" fmla="*/ 18432 h 940033"/>
                <a:gd name="connsiteX37" fmla="*/ 2106781 w 2856964"/>
                <a:gd name="connsiteY37" fmla="*/ 18432 h 940033"/>
                <a:gd name="connsiteX38" fmla="*/ 2147332 w 2856964"/>
                <a:gd name="connsiteY38" fmla="*/ 18432 h 940033"/>
                <a:gd name="connsiteX39" fmla="*/ 2152861 w 2856964"/>
                <a:gd name="connsiteY39" fmla="*/ 58983 h 940033"/>
                <a:gd name="connsiteX40" fmla="*/ 2195255 w 2856964"/>
                <a:gd name="connsiteY40" fmla="*/ 304128 h 940033"/>
                <a:gd name="connsiteX41" fmla="*/ 2280042 w 2856964"/>
                <a:gd name="connsiteY41" fmla="*/ 547431 h 940033"/>
                <a:gd name="connsiteX42" fmla="*/ 2302161 w 2856964"/>
                <a:gd name="connsiteY42" fmla="*/ 562177 h 940033"/>
                <a:gd name="connsiteX43" fmla="*/ 2307690 w 2856964"/>
                <a:gd name="connsiteY43" fmla="*/ 562177 h 940033"/>
                <a:gd name="connsiteX44" fmla="*/ 2801669 w 2856964"/>
                <a:gd name="connsiteY44" fmla="*/ 335463 h 940033"/>
                <a:gd name="connsiteX45" fmla="*/ 2803512 w 2856964"/>
                <a:gd name="connsiteY45" fmla="*/ 399975 h 940033"/>
                <a:gd name="connsiteX46" fmla="*/ 2803512 w 2856964"/>
                <a:gd name="connsiteY46" fmla="*/ 401818 h 940033"/>
                <a:gd name="connsiteX47" fmla="*/ 2834847 w 2856964"/>
                <a:gd name="connsiteY47" fmla="*/ 444212 h 940033"/>
                <a:gd name="connsiteX48" fmla="*/ 2840376 w 2856964"/>
                <a:gd name="connsiteY48" fmla="*/ 683828 h 940033"/>
                <a:gd name="connsiteX49" fmla="*/ 1710492 w 2856964"/>
                <a:gd name="connsiteY49" fmla="*/ 916072 h 940033"/>
                <a:gd name="connsiteX50" fmla="*/ 1540918 w 2856964"/>
                <a:gd name="connsiteY50" fmla="*/ 914229 h 940033"/>
                <a:gd name="connsiteX51" fmla="*/ 1428482 w 2856964"/>
                <a:gd name="connsiteY51" fmla="*/ 914229 h 940033"/>
                <a:gd name="connsiteX52" fmla="*/ 1316047 w 2856964"/>
                <a:gd name="connsiteY52" fmla="*/ 914229 h 940033"/>
                <a:gd name="connsiteX53" fmla="*/ 1150159 w 2856964"/>
                <a:gd name="connsiteY53" fmla="*/ 917915 h 94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856964" h="940033">
                  <a:moveTo>
                    <a:pt x="2862495" y="434996"/>
                  </a:moveTo>
                  <a:cubicBezTo>
                    <a:pt x="2862495" y="434996"/>
                    <a:pt x="2827473" y="407348"/>
                    <a:pt x="2833003" y="405505"/>
                  </a:cubicBezTo>
                  <a:lnTo>
                    <a:pt x="2829317" y="296756"/>
                  </a:lnTo>
                  <a:cubicBezTo>
                    <a:pt x="2733470" y="357581"/>
                    <a:pt x="2490167" y="493978"/>
                    <a:pt x="2305847" y="543745"/>
                  </a:cubicBezTo>
                  <a:cubicBezTo>
                    <a:pt x="2276356" y="466330"/>
                    <a:pt x="2233962" y="350209"/>
                    <a:pt x="2222903" y="302285"/>
                  </a:cubicBezTo>
                  <a:cubicBezTo>
                    <a:pt x="2210001" y="254362"/>
                    <a:pt x="2187882" y="112435"/>
                    <a:pt x="2180509" y="60826"/>
                  </a:cubicBezTo>
                  <a:lnTo>
                    <a:pt x="2171293" y="0"/>
                  </a:lnTo>
                  <a:lnTo>
                    <a:pt x="2110468" y="0"/>
                  </a:lnTo>
                  <a:lnTo>
                    <a:pt x="752027" y="0"/>
                  </a:lnTo>
                  <a:lnTo>
                    <a:pt x="689358" y="0"/>
                  </a:lnTo>
                  <a:lnTo>
                    <a:pt x="681985" y="62669"/>
                  </a:lnTo>
                  <a:cubicBezTo>
                    <a:pt x="676456" y="106906"/>
                    <a:pt x="661710" y="228557"/>
                    <a:pt x="650651" y="269108"/>
                  </a:cubicBezTo>
                  <a:cubicBezTo>
                    <a:pt x="637748" y="322560"/>
                    <a:pt x="591668" y="457114"/>
                    <a:pt x="560334" y="543745"/>
                  </a:cubicBezTo>
                  <a:cubicBezTo>
                    <a:pt x="376013" y="495822"/>
                    <a:pt x="136397" y="359425"/>
                    <a:pt x="40550" y="298599"/>
                  </a:cubicBezTo>
                  <a:lnTo>
                    <a:pt x="36864" y="407348"/>
                  </a:lnTo>
                  <a:cubicBezTo>
                    <a:pt x="40550" y="411034"/>
                    <a:pt x="7373" y="436839"/>
                    <a:pt x="7373" y="436839"/>
                  </a:cubicBezTo>
                  <a:lnTo>
                    <a:pt x="0" y="696731"/>
                  </a:lnTo>
                  <a:cubicBezTo>
                    <a:pt x="210125" y="919758"/>
                    <a:pt x="744654" y="943720"/>
                    <a:pt x="1153845" y="943720"/>
                  </a:cubicBezTo>
                  <a:cubicBezTo>
                    <a:pt x="1214671" y="943720"/>
                    <a:pt x="1271810" y="943720"/>
                    <a:pt x="1325263" y="941877"/>
                  </a:cubicBezTo>
                  <a:cubicBezTo>
                    <a:pt x="1365814" y="941877"/>
                    <a:pt x="1404521" y="941877"/>
                    <a:pt x="1437698" y="941877"/>
                  </a:cubicBezTo>
                  <a:cubicBezTo>
                    <a:pt x="1470876" y="941877"/>
                    <a:pt x="1507740" y="941877"/>
                    <a:pt x="1550134" y="941877"/>
                  </a:cubicBezTo>
                  <a:cubicBezTo>
                    <a:pt x="1603587" y="941877"/>
                    <a:pt x="1660726" y="943720"/>
                    <a:pt x="1719708" y="943720"/>
                  </a:cubicBezTo>
                  <a:cubicBezTo>
                    <a:pt x="2127057" y="943720"/>
                    <a:pt x="2661585" y="919758"/>
                    <a:pt x="2873553" y="696731"/>
                  </a:cubicBezTo>
                  <a:lnTo>
                    <a:pt x="2862495" y="434996"/>
                  </a:lnTo>
                  <a:close/>
                  <a:moveTo>
                    <a:pt x="1150159" y="917915"/>
                  </a:moveTo>
                  <a:cubicBezTo>
                    <a:pt x="731752" y="917915"/>
                    <a:pt x="226714" y="892110"/>
                    <a:pt x="20275" y="683828"/>
                  </a:cubicBezTo>
                  <a:lnTo>
                    <a:pt x="27648" y="444212"/>
                  </a:lnTo>
                  <a:cubicBezTo>
                    <a:pt x="55296" y="420250"/>
                    <a:pt x="57139" y="412877"/>
                    <a:pt x="57139" y="401818"/>
                  </a:cubicBezTo>
                  <a:cubicBezTo>
                    <a:pt x="57139" y="401818"/>
                    <a:pt x="57139" y="399975"/>
                    <a:pt x="57139" y="399975"/>
                  </a:cubicBezTo>
                  <a:lnTo>
                    <a:pt x="58982" y="335463"/>
                  </a:lnTo>
                  <a:cubicBezTo>
                    <a:pt x="173261" y="405505"/>
                    <a:pt x="385229" y="517940"/>
                    <a:pt x="551118" y="562177"/>
                  </a:cubicBezTo>
                  <a:cubicBezTo>
                    <a:pt x="552961" y="562177"/>
                    <a:pt x="554804" y="562177"/>
                    <a:pt x="556647" y="562177"/>
                  </a:cubicBezTo>
                  <a:cubicBezTo>
                    <a:pt x="565863" y="562177"/>
                    <a:pt x="575079" y="556647"/>
                    <a:pt x="578766" y="545588"/>
                  </a:cubicBezTo>
                  <a:cubicBezTo>
                    <a:pt x="600884" y="482919"/>
                    <a:pt x="654337" y="329933"/>
                    <a:pt x="669083" y="269108"/>
                  </a:cubicBezTo>
                  <a:cubicBezTo>
                    <a:pt x="680142" y="219341"/>
                    <a:pt x="700417" y="62669"/>
                    <a:pt x="700417" y="60826"/>
                  </a:cubicBezTo>
                  <a:lnTo>
                    <a:pt x="705947" y="18432"/>
                  </a:lnTo>
                  <a:lnTo>
                    <a:pt x="748340" y="18432"/>
                  </a:lnTo>
                  <a:lnTo>
                    <a:pt x="2106781" y="18432"/>
                  </a:lnTo>
                  <a:lnTo>
                    <a:pt x="2147332" y="18432"/>
                  </a:lnTo>
                  <a:lnTo>
                    <a:pt x="2152861" y="58983"/>
                  </a:lnTo>
                  <a:cubicBezTo>
                    <a:pt x="2152861" y="60826"/>
                    <a:pt x="2180509" y="245146"/>
                    <a:pt x="2195255" y="304128"/>
                  </a:cubicBezTo>
                  <a:cubicBezTo>
                    <a:pt x="2208157" y="353895"/>
                    <a:pt x="2254237" y="477390"/>
                    <a:pt x="2280042" y="547431"/>
                  </a:cubicBezTo>
                  <a:cubicBezTo>
                    <a:pt x="2283729" y="556647"/>
                    <a:pt x="2292945" y="562177"/>
                    <a:pt x="2302161" y="562177"/>
                  </a:cubicBezTo>
                  <a:cubicBezTo>
                    <a:pt x="2304004" y="562177"/>
                    <a:pt x="2305847" y="562177"/>
                    <a:pt x="2307690" y="562177"/>
                  </a:cubicBezTo>
                  <a:cubicBezTo>
                    <a:pt x="2473579" y="517940"/>
                    <a:pt x="2687390" y="405505"/>
                    <a:pt x="2801669" y="335463"/>
                  </a:cubicBezTo>
                  <a:lnTo>
                    <a:pt x="2803512" y="399975"/>
                  </a:lnTo>
                  <a:cubicBezTo>
                    <a:pt x="2803512" y="399975"/>
                    <a:pt x="2803512" y="401818"/>
                    <a:pt x="2803512" y="401818"/>
                  </a:cubicBezTo>
                  <a:cubicBezTo>
                    <a:pt x="2803512" y="412877"/>
                    <a:pt x="2807199" y="422093"/>
                    <a:pt x="2834847" y="444212"/>
                  </a:cubicBezTo>
                  <a:lnTo>
                    <a:pt x="2840376" y="683828"/>
                  </a:lnTo>
                  <a:cubicBezTo>
                    <a:pt x="2633937" y="890267"/>
                    <a:pt x="2128900" y="916072"/>
                    <a:pt x="1710492" y="916072"/>
                  </a:cubicBezTo>
                  <a:cubicBezTo>
                    <a:pt x="1651510" y="916072"/>
                    <a:pt x="1594371" y="916072"/>
                    <a:pt x="1540918" y="914229"/>
                  </a:cubicBezTo>
                  <a:cubicBezTo>
                    <a:pt x="1500367" y="914229"/>
                    <a:pt x="1461660" y="914229"/>
                    <a:pt x="1428482" y="914229"/>
                  </a:cubicBezTo>
                  <a:cubicBezTo>
                    <a:pt x="1395305" y="914229"/>
                    <a:pt x="1358441" y="914229"/>
                    <a:pt x="1316047" y="914229"/>
                  </a:cubicBezTo>
                  <a:cubicBezTo>
                    <a:pt x="1268124" y="917915"/>
                    <a:pt x="1210985" y="917915"/>
                    <a:pt x="1150159" y="917915"/>
                  </a:cubicBezTo>
                  <a:close/>
                </a:path>
              </a:pathLst>
            </a:custGeom>
            <a:solidFill>
              <a:srgbClr val="2B0A01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2" name="任意多边形: 形状 8841">
              <a:extLst>
                <a:ext uri="{FF2B5EF4-FFF2-40B4-BE49-F238E27FC236}">
                  <a16:creationId xmlns:a16="http://schemas.microsoft.com/office/drawing/2014/main" xmlns="" id="{9E09CF3B-49AD-4B39-AFD0-00AB01F99F3E}"/>
                </a:ext>
              </a:extLst>
            </p:cNvPr>
            <p:cNvSpPr/>
            <p:nvPr/>
          </p:nvSpPr>
          <p:spPr>
            <a:xfrm>
              <a:off x="5148169" y="2315595"/>
              <a:ext cx="1806339" cy="608257"/>
            </a:xfrm>
            <a:custGeom>
              <a:avLst/>
              <a:gdLst>
                <a:gd name="connsiteX0" fmla="*/ 1771318 w 1806339"/>
                <a:gd name="connsiteY0" fmla="*/ 521626 h 608256"/>
                <a:gd name="connsiteX1" fmla="*/ 1692060 w 1806339"/>
                <a:gd name="connsiteY1" fmla="*/ 302285 h 608256"/>
                <a:gd name="connsiteX2" fmla="*/ 1649667 w 1806339"/>
                <a:gd name="connsiteY2" fmla="*/ 60826 h 608256"/>
                <a:gd name="connsiteX3" fmla="*/ 1640451 w 1806339"/>
                <a:gd name="connsiteY3" fmla="*/ 0 h 608256"/>
                <a:gd name="connsiteX4" fmla="*/ 1579625 w 1806339"/>
                <a:gd name="connsiteY4" fmla="*/ 0 h 608256"/>
                <a:gd name="connsiteX5" fmla="*/ 221184 w 1806339"/>
                <a:gd name="connsiteY5" fmla="*/ 0 h 608256"/>
                <a:gd name="connsiteX6" fmla="*/ 158515 w 1806339"/>
                <a:gd name="connsiteY6" fmla="*/ 0 h 608256"/>
                <a:gd name="connsiteX7" fmla="*/ 151143 w 1806339"/>
                <a:gd name="connsiteY7" fmla="*/ 62669 h 608256"/>
                <a:gd name="connsiteX8" fmla="*/ 119808 w 1806339"/>
                <a:gd name="connsiteY8" fmla="*/ 269108 h 608256"/>
                <a:gd name="connsiteX9" fmla="*/ 35021 w 1806339"/>
                <a:gd name="connsiteY9" fmla="*/ 523470 h 608256"/>
                <a:gd name="connsiteX10" fmla="*/ 0 w 1806339"/>
                <a:gd name="connsiteY10" fmla="*/ 619316 h 608256"/>
                <a:gd name="connsiteX11" fmla="*/ 101376 w 1806339"/>
                <a:gd name="connsiteY11" fmla="*/ 619316 h 608256"/>
                <a:gd name="connsiteX12" fmla="*/ 1703120 w 1806339"/>
                <a:gd name="connsiteY12" fmla="*/ 619316 h 608256"/>
                <a:gd name="connsiteX13" fmla="*/ 1806339 w 1806339"/>
                <a:gd name="connsiteY13" fmla="*/ 619316 h 608256"/>
                <a:gd name="connsiteX14" fmla="*/ 1771318 w 1806339"/>
                <a:gd name="connsiteY14" fmla="*/ 521626 h 608256"/>
                <a:gd name="connsiteX15" fmla="*/ 1579625 w 1806339"/>
                <a:gd name="connsiteY15" fmla="*/ 70042 h 608256"/>
                <a:gd name="connsiteX16" fmla="*/ 1623862 w 1806339"/>
                <a:gd name="connsiteY16" fmla="*/ 318874 h 608256"/>
                <a:gd name="connsiteX17" fmla="*/ 1704963 w 1806339"/>
                <a:gd name="connsiteY17" fmla="*/ 545588 h 608256"/>
                <a:gd name="connsiteX18" fmla="*/ 103219 w 1806339"/>
                <a:gd name="connsiteY18" fmla="*/ 545588 h 608256"/>
                <a:gd name="connsiteX19" fmla="*/ 189850 w 1806339"/>
                <a:gd name="connsiteY19" fmla="*/ 283853 h 608256"/>
                <a:gd name="connsiteX20" fmla="*/ 221184 w 1806339"/>
                <a:gd name="connsiteY20" fmla="*/ 70042 h 608256"/>
                <a:gd name="connsiteX21" fmla="*/ 1579625 w 1806339"/>
                <a:gd name="connsiteY21" fmla="*/ 70042 h 60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6339" h="608256">
                  <a:moveTo>
                    <a:pt x="1771318" y="521626"/>
                  </a:moveTo>
                  <a:cubicBezTo>
                    <a:pt x="1747356" y="460801"/>
                    <a:pt x="1708649" y="361268"/>
                    <a:pt x="1692060" y="302285"/>
                  </a:cubicBezTo>
                  <a:cubicBezTo>
                    <a:pt x="1679158" y="254362"/>
                    <a:pt x="1657040" y="112435"/>
                    <a:pt x="1649667" y="60826"/>
                  </a:cubicBezTo>
                  <a:lnTo>
                    <a:pt x="1640451" y="0"/>
                  </a:lnTo>
                  <a:lnTo>
                    <a:pt x="1579625" y="0"/>
                  </a:lnTo>
                  <a:lnTo>
                    <a:pt x="221184" y="0"/>
                  </a:lnTo>
                  <a:lnTo>
                    <a:pt x="158515" y="0"/>
                  </a:lnTo>
                  <a:lnTo>
                    <a:pt x="151143" y="62669"/>
                  </a:lnTo>
                  <a:cubicBezTo>
                    <a:pt x="145613" y="106906"/>
                    <a:pt x="130867" y="228557"/>
                    <a:pt x="119808" y="269108"/>
                  </a:cubicBezTo>
                  <a:cubicBezTo>
                    <a:pt x="103219" y="335463"/>
                    <a:pt x="58982" y="455271"/>
                    <a:pt x="35021" y="523470"/>
                  </a:cubicBezTo>
                  <a:lnTo>
                    <a:pt x="0" y="619316"/>
                  </a:lnTo>
                  <a:lnTo>
                    <a:pt x="101376" y="619316"/>
                  </a:lnTo>
                  <a:lnTo>
                    <a:pt x="1703120" y="619316"/>
                  </a:lnTo>
                  <a:lnTo>
                    <a:pt x="1806339" y="619316"/>
                  </a:lnTo>
                  <a:lnTo>
                    <a:pt x="1771318" y="521626"/>
                  </a:lnTo>
                  <a:close/>
                  <a:moveTo>
                    <a:pt x="1579625" y="70042"/>
                  </a:moveTo>
                  <a:cubicBezTo>
                    <a:pt x="1579625" y="70042"/>
                    <a:pt x="1607273" y="258048"/>
                    <a:pt x="1623862" y="318874"/>
                  </a:cubicBezTo>
                  <a:cubicBezTo>
                    <a:pt x="1644137" y="396289"/>
                    <a:pt x="1704963" y="545588"/>
                    <a:pt x="1704963" y="545588"/>
                  </a:cubicBezTo>
                  <a:lnTo>
                    <a:pt x="103219" y="545588"/>
                  </a:lnTo>
                  <a:cubicBezTo>
                    <a:pt x="103219" y="545588"/>
                    <a:pt x="169575" y="368641"/>
                    <a:pt x="189850" y="283853"/>
                  </a:cubicBezTo>
                  <a:cubicBezTo>
                    <a:pt x="202752" y="230400"/>
                    <a:pt x="221184" y="70042"/>
                    <a:pt x="221184" y="70042"/>
                  </a:cubicBezTo>
                  <a:lnTo>
                    <a:pt x="1579625" y="70042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3" name="任意多边形: 形状 8842">
              <a:extLst>
                <a:ext uri="{FF2B5EF4-FFF2-40B4-BE49-F238E27FC236}">
                  <a16:creationId xmlns:a16="http://schemas.microsoft.com/office/drawing/2014/main" xmlns="" id="{6878D020-9460-404C-8617-3CC1447D816F}"/>
                </a:ext>
              </a:extLst>
            </p:cNvPr>
            <p:cNvSpPr/>
            <p:nvPr/>
          </p:nvSpPr>
          <p:spPr>
            <a:xfrm>
              <a:off x="5218210" y="2361675"/>
              <a:ext cx="1658883" cy="552961"/>
            </a:xfrm>
            <a:custGeom>
              <a:avLst/>
              <a:gdLst>
                <a:gd name="connsiteX0" fmla="*/ 1657040 w 1658882"/>
                <a:gd name="connsiteY0" fmla="*/ 532686 h 552960"/>
                <a:gd name="connsiteX1" fmla="*/ 1575939 w 1658882"/>
                <a:gd name="connsiteY1" fmla="*/ 289383 h 552960"/>
                <a:gd name="connsiteX2" fmla="*/ 1531702 w 1658882"/>
                <a:gd name="connsiteY2" fmla="*/ 22119 h 552960"/>
                <a:gd name="connsiteX3" fmla="*/ 1528016 w 1658882"/>
                <a:gd name="connsiteY3" fmla="*/ 0 h 552960"/>
                <a:gd name="connsiteX4" fmla="*/ 1507740 w 1658882"/>
                <a:gd name="connsiteY4" fmla="*/ 0 h 552960"/>
                <a:gd name="connsiteX5" fmla="*/ 149300 w 1658882"/>
                <a:gd name="connsiteY5" fmla="*/ 0 h 552960"/>
                <a:gd name="connsiteX6" fmla="*/ 130868 w 1658882"/>
                <a:gd name="connsiteY6" fmla="*/ 0 h 552960"/>
                <a:gd name="connsiteX7" fmla="*/ 129024 w 1658882"/>
                <a:gd name="connsiteY7" fmla="*/ 22119 h 552960"/>
                <a:gd name="connsiteX8" fmla="*/ 97690 w 1658882"/>
                <a:gd name="connsiteY8" fmla="*/ 250676 h 552960"/>
                <a:gd name="connsiteX9" fmla="*/ 11059 w 1658882"/>
                <a:gd name="connsiteY9" fmla="*/ 530842 h 552960"/>
                <a:gd name="connsiteX10" fmla="*/ 0 w 1658882"/>
                <a:gd name="connsiteY10" fmla="*/ 565863 h 552960"/>
                <a:gd name="connsiteX11" fmla="*/ 33178 w 1658882"/>
                <a:gd name="connsiteY11" fmla="*/ 565863 h 552960"/>
                <a:gd name="connsiteX12" fmla="*/ 1634921 w 1658882"/>
                <a:gd name="connsiteY12" fmla="*/ 565863 h 552960"/>
                <a:gd name="connsiteX13" fmla="*/ 1669942 w 1658882"/>
                <a:gd name="connsiteY13" fmla="*/ 565863 h 552960"/>
                <a:gd name="connsiteX14" fmla="*/ 1657040 w 1658882"/>
                <a:gd name="connsiteY14" fmla="*/ 532686 h 552960"/>
                <a:gd name="connsiteX15" fmla="*/ 1509584 w 1658882"/>
                <a:gd name="connsiteY15" fmla="*/ 25805 h 552960"/>
                <a:gd name="connsiteX16" fmla="*/ 1553820 w 1658882"/>
                <a:gd name="connsiteY16" fmla="*/ 294912 h 552960"/>
                <a:gd name="connsiteX17" fmla="*/ 1634921 w 1658882"/>
                <a:gd name="connsiteY17" fmla="*/ 540058 h 552960"/>
                <a:gd name="connsiteX18" fmla="*/ 33178 w 1658882"/>
                <a:gd name="connsiteY18" fmla="*/ 540058 h 552960"/>
                <a:gd name="connsiteX19" fmla="*/ 119808 w 1658882"/>
                <a:gd name="connsiteY19" fmla="*/ 256205 h 552960"/>
                <a:gd name="connsiteX20" fmla="*/ 151143 w 1658882"/>
                <a:gd name="connsiteY20" fmla="*/ 25805 h 552960"/>
                <a:gd name="connsiteX21" fmla="*/ 1509584 w 1658882"/>
                <a:gd name="connsiteY21" fmla="*/ 25805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58882" h="552960">
                  <a:moveTo>
                    <a:pt x="1657040" y="532686"/>
                  </a:moveTo>
                  <a:cubicBezTo>
                    <a:pt x="1657040" y="530842"/>
                    <a:pt x="1596214" y="370484"/>
                    <a:pt x="1575939" y="289383"/>
                  </a:cubicBezTo>
                  <a:cubicBezTo>
                    <a:pt x="1561193" y="224871"/>
                    <a:pt x="1533545" y="23962"/>
                    <a:pt x="1531702" y="22119"/>
                  </a:cubicBezTo>
                  <a:lnTo>
                    <a:pt x="1528016" y="0"/>
                  </a:lnTo>
                  <a:lnTo>
                    <a:pt x="1507740" y="0"/>
                  </a:lnTo>
                  <a:lnTo>
                    <a:pt x="149300" y="0"/>
                  </a:lnTo>
                  <a:lnTo>
                    <a:pt x="130868" y="0"/>
                  </a:lnTo>
                  <a:lnTo>
                    <a:pt x="129024" y="22119"/>
                  </a:lnTo>
                  <a:cubicBezTo>
                    <a:pt x="129024" y="23962"/>
                    <a:pt x="108749" y="195380"/>
                    <a:pt x="97690" y="250676"/>
                  </a:cubicBezTo>
                  <a:cubicBezTo>
                    <a:pt x="77415" y="340992"/>
                    <a:pt x="12903" y="528999"/>
                    <a:pt x="11059" y="530842"/>
                  </a:cubicBezTo>
                  <a:lnTo>
                    <a:pt x="0" y="565863"/>
                  </a:lnTo>
                  <a:lnTo>
                    <a:pt x="33178" y="565863"/>
                  </a:lnTo>
                  <a:lnTo>
                    <a:pt x="1634921" y="565863"/>
                  </a:lnTo>
                  <a:lnTo>
                    <a:pt x="1669942" y="565863"/>
                  </a:lnTo>
                  <a:lnTo>
                    <a:pt x="1657040" y="532686"/>
                  </a:lnTo>
                  <a:close/>
                  <a:moveTo>
                    <a:pt x="1509584" y="25805"/>
                  </a:moveTo>
                  <a:cubicBezTo>
                    <a:pt x="1509584" y="25805"/>
                    <a:pt x="1537232" y="228557"/>
                    <a:pt x="1553820" y="294912"/>
                  </a:cubicBezTo>
                  <a:cubicBezTo>
                    <a:pt x="1574096" y="377857"/>
                    <a:pt x="1634921" y="540058"/>
                    <a:pt x="1634921" y="540058"/>
                  </a:cubicBezTo>
                  <a:lnTo>
                    <a:pt x="33178" y="540058"/>
                  </a:lnTo>
                  <a:cubicBezTo>
                    <a:pt x="33178" y="540058"/>
                    <a:pt x="99533" y="348365"/>
                    <a:pt x="119808" y="256205"/>
                  </a:cubicBezTo>
                  <a:cubicBezTo>
                    <a:pt x="132711" y="199066"/>
                    <a:pt x="151143" y="25805"/>
                    <a:pt x="151143" y="25805"/>
                  </a:cubicBezTo>
                  <a:lnTo>
                    <a:pt x="1509584" y="2580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4" name="任意多边形: 形状 8843">
              <a:extLst>
                <a:ext uri="{FF2B5EF4-FFF2-40B4-BE49-F238E27FC236}">
                  <a16:creationId xmlns:a16="http://schemas.microsoft.com/office/drawing/2014/main" xmlns="" id="{E7B0C8BA-8BBA-4803-A5D8-A5B68A5BF230}"/>
                </a:ext>
              </a:extLst>
            </p:cNvPr>
            <p:cNvSpPr/>
            <p:nvPr/>
          </p:nvSpPr>
          <p:spPr>
            <a:xfrm>
              <a:off x="5227426" y="2385637"/>
              <a:ext cx="1640451" cy="645121"/>
            </a:xfrm>
            <a:custGeom>
              <a:avLst/>
              <a:gdLst>
                <a:gd name="connsiteX0" fmla="*/ 0 w 1640450"/>
                <a:gd name="connsiteY0" fmla="*/ 558490 h 645120"/>
                <a:gd name="connsiteX1" fmla="*/ 823912 w 1640450"/>
                <a:gd name="connsiteY1" fmla="*/ 654337 h 645120"/>
                <a:gd name="connsiteX2" fmla="*/ 1649667 w 1640450"/>
                <a:gd name="connsiteY2" fmla="*/ 558490 h 645120"/>
                <a:gd name="connsiteX3" fmla="*/ 1544604 w 1640450"/>
                <a:gd name="connsiteY3" fmla="*/ 254362 h 645120"/>
                <a:gd name="connsiteX4" fmla="*/ 1500368 w 1640450"/>
                <a:gd name="connsiteY4" fmla="*/ 0 h 645120"/>
                <a:gd name="connsiteX5" fmla="*/ 141927 w 1640450"/>
                <a:gd name="connsiteY5" fmla="*/ 0 h 645120"/>
                <a:gd name="connsiteX6" fmla="*/ 110592 w 1640450"/>
                <a:gd name="connsiteY6" fmla="*/ 217498 h 645120"/>
                <a:gd name="connsiteX7" fmla="*/ 0 w 1640450"/>
                <a:gd name="connsiteY7" fmla="*/ 558490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0450" h="645120">
                  <a:moveTo>
                    <a:pt x="0" y="558490"/>
                  </a:moveTo>
                  <a:cubicBezTo>
                    <a:pt x="0" y="558490"/>
                    <a:pt x="615630" y="654337"/>
                    <a:pt x="823912" y="654337"/>
                  </a:cubicBezTo>
                  <a:cubicBezTo>
                    <a:pt x="1032194" y="654337"/>
                    <a:pt x="1649667" y="558490"/>
                    <a:pt x="1649667" y="558490"/>
                  </a:cubicBezTo>
                  <a:cubicBezTo>
                    <a:pt x="1649667" y="558490"/>
                    <a:pt x="1564880" y="331776"/>
                    <a:pt x="1544604" y="254362"/>
                  </a:cubicBezTo>
                  <a:cubicBezTo>
                    <a:pt x="1528016" y="191693"/>
                    <a:pt x="1500368" y="0"/>
                    <a:pt x="1500368" y="0"/>
                  </a:cubicBezTo>
                  <a:lnTo>
                    <a:pt x="141927" y="0"/>
                  </a:lnTo>
                  <a:cubicBezTo>
                    <a:pt x="141927" y="0"/>
                    <a:pt x="121652" y="164045"/>
                    <a:pt x="110592" y="217498"/>
                  </a:cubicBezTo>
                  <a:cubicBezTo>
                    <a:pt x="90317" y="305972"/>
                    <a:pt x="0" y="558490"/>
                    <a:pt x="0" y="558490"/>
                  </a:cubicBez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5" name="任意多边形: 形状 8844">
              <a:extLst>
                <a:ext uri="{FF2B5EF4-FFF2-40B4-BE49-F238E27FC236}">
                  <a16:creationId xmlns:a16="http://schemas.microsoft.com/office/drawing/2014/main" xmlns="" id="{6D588236-7005-413B-9A01-62673944E525}"/>
                </a:ext>
              </a:extLst>
            </p:cNvPr>
            <p:cNvSpPr/>
            <p:nvPr/>
          </p:nvSpPr>
          <p:spPr>
            <a:xfrm>
              <a:off x="6115850" y="2383793"/>
              <a:ext cx="147456" cy="589825"/>
            </a:xfrm>
            <a:custGeom>
              <a:avLst/>
              <a:gdLst>
                <a:gd name="connsiteX0" fmla="*/ 47923 w 147456"/>
                <a:gd name="connsiteY0" fmla="*/ 0 h 589824"/>
                <a:gd name="connsiteX1" fmla="*/ 0 w 147456"/>
                <a:gd name="connsiteY1" fmla="*/ 3686 h 589824"/>
                <a:gd name="connsiteX2" fmla="*/ 103219 w 147456"/>
                <a:gd name="connsiteY2" fmla="*/ 606414 h 589824"/>
                <a:gd name="connsiteX3" fmla="*/ 152986 w 147456"/>
                <a:gd name="connsiteY3" fmla="*/ 593511 h 589824"/>
                <a:gd name="connsiteX4" fmla="*/ 47923 w 147456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56" h="589824">
                  <a:moveTo>
                    <a:pt x="47923" y="0"/>
                  </a:moveTo>
                  <a:lnTo>
                    <a:pt x="0" y="3686"/>
                  </a:lnTo>
                  <a:cubicBezTo>
                    <a:pt x="9216" y="132711"/>
                    <a:pt x="23961" y="556647"/>
                    <a:pt x="103219" y="606414"/>
                  </a:cubicBezTo>
                  <a:lnTo>
                    <a:pt x="152986" y="593511"/>
                  </a:lnTo>
                  <a:cubicBezTo>
                    <a:pt x="112435" y="567706"/>
                    <a:pt x="66355" y="252519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6" name="任意多边形: 形状 8845">
              <a:extLst>
                <a:ext uri="{FF2B5EF4-FFF2-40B4-BE49-F238E27FC236}">
                  <a16:creationId xmlns:a16="http://schemas.microsoft.com/office/drawing/2014/main" xmlns="" id="{FE71F52C-05D3-4CB9-BF4E-C80975E689F5}"/>
                </a:ext>
              </a:extLst>
            </p:cNvPr>
            <p:cNvSpPr/>
            <p:nvPr/>
          </p:nvSpPr>
          <p:spPr>
            <a:xfrm>
              <a:off x="6248561" y="2383793"/>
              <a:ext cx="165888" cy="589825"/>
            </a:xfrm>
            <a:custGeom>
              <a:avLst/>
              <a:gdLst>
                <a:gd name="connsiteX0" fmla="*/ 47923 w 165888"/>
                <a:gd name="connsiteY0" fmla="*/ 0 h 589824"/>
                <a:gd name="connsiteX1" fmla="*/ 0 w 165888"/>
                <a:gd name="connsiteY1" fmla="*/ 3686 h 589824"/>
                <a:gd name="connsiteX2" fmla="*/ 127181 w 165888"/>
                <a:gd name="connsiteY2" fmla="*/ 606414 h 589824"/>
                <a:gd name="connsiteX3" fmla="*/ 176947 w 165888"/>
                <a:gd name="connsiteY3" fmla="*/ 589825 h 589824"/>
                <a:gd name="connsiteX4" fmla="*/ 47923 w 165888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589824">
                  <a:moveTo>
                    <a:pt x="47923" y="0"/>
                  </a:moveTo>
                  <a:lnTo>
                    <a:pt x="0" y="3686"/>
                  </a:lnTo>
                  <a:cubicBezTo>
                    <a:pt x="9216" y="132711"/>
                    <a:pt x="47923" y="556647"/>
                    <a:pt x="127181" y="606414"/>
                  </a:cubicBezTo>
                  <a:lnTo>
                    <a:pt x="176947" y="589825"/>
                  </a:lnTo>
                  <a:cubicBezTo>
                    <a:pt x="136397" y="565863"/>
                    <a:pt x="68198" y="252519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7" name="任意多边形: 形状 8846">
              <a:extLst>
                <a:ext uri="{FF2B5EF4-FFF2-40B4-BE49-F238E27FC236}">
                  <a16:creationId xmlns:a16="http://schemas.microsoft.com/office/drawing/2014/main" xmlns="" id="{04D9FE41-979C-4D81-9373-682AAB3AB8E1}"/>
                </a:ext>
              </a:extLst>
            </p:cNvPr>
            <p:cNvSpPr/>
            <p:nvPr/>
          </p:nvSpPr>
          <p:spPr>
            <a:xfrm>
              <a:off x="6373899" y="2383793"/>
              <a:ext cx="221184" cy="589825"/>
            </a:xfrm>
            <a:custGeom>
              <a:avLst/>
              <a:gdLst>
                <a:gd name="connsiteX0" fmla="*/ 47923 w 221184"/>
                <a:gd name="connsiteY0" fmla="*/ 0 h 589824"/>
                <a:gd name="connsiteX1" fmla="*/ 0 w 221184"/>
                <a:gd name="connsiteY1" fmla="*/ 3686 h 589824"/>
                <a:gd name="connsiteX2" fmla="*/ 195379 w 221184"/>
                <a:gd name="connsiteY2" fmla="*/ 595354 h 589824"/>
                <a:gd name="connsiteX3" fmla="*/ 237773 w 221184"/>
                <a:gd name="connsiteY3" fmla="*/ 576922 h 589824"/>
                <a:gd name="connsiteX4" fmla="*/ 47923 w 221184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184" h="589824">
                  <a:moveTo>
                    <a:pt x="47923" y="0"/>
                  </a:moveTo>
                  <a:lnTo>
                    <a:pt x="0" y="3686"/>
                  </a:lnTo>
                  <a:cubicBezTo>
                    <a:pt x="3686" y="57139"/>
                    <a:pt x="44237" y="530842"/>
                    <a:pt x="195379" y="595354"/>
                  </a:cubicBezTo>
                  <a:lnTo>
                    <a:pt x="237773" y="576922"/>
                  </a:lnTo>
                  <a:cubicBezTo>
                    <a:pt x="132711" y="532686"/>
                    <a:pt x="58982" y="138240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8" name="任意多边形: 形状 8847">
              <a:extLst>
                <a:ext uri="{FF2B5EF4-FFF2-40B4-BE49-F238E27FC236}">
                  <a16:creationId xmlns:a16="http://schemas.microsoft.com/office/drawing/2014/main" xmlns="" id="{C427189F-20F0-4C43-8F25-AFF9A9B1E4DA}"/>
                </a:ext>
              </a:extLst>
            </p:cNvPr>
            <p:cNvSpPr/>
            <p:nvPr/>
          </p:nvSpPr>
          <p:spPr>
            <a:xfrm>
              <a:off x="6519512" y="2396696"/>
              <a:ext cx="258048" cy="552961"/>
            </a:xfrm>
            <a:custGeom>
              <a:avLst/>
              <a:gdLst>
                <a:gd name="connsiteX0" fmla="*/ 47923 w 258048"/>
                <a:gd name="connsiteY0" fmla="*/ 0 h 552960"/>
                <a:gd name="connsiteX1" fmla="*/ 0 w 258048"/>
                <a:gd name="connsiteY1" fmla="*/ 1843 h 552960"/>
                <a:gd name="connsiteX2" fmla="*/ 217498 w 258048"/>
                <a:gd name="connsiteY2" fmla="*/ 567706 h 552960"/>
                <a:gd name="connsiteX3" fmla="*/ 263578 w 258048"/>
                <a:gd name="connsiteY3" fmla="*/ 554804 h 552960"/>
                <a:gd name="connsiteX4" fmla="*/ 47923 w 258048"/>
                <a:gd name="connsiteY4" fmla="*/ 0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552960">
                  <a:moveTo>
                    <a:pt x="47923" y="0"/>
                  </a:moveTo>
                  <a:lnTo>
                    <a:pt x="0" y="1843"/>
                  </a:lnTo>
                  <a:cubicBezTo>
                    <a:pt x="1843" y="22119"/>
                    <a:pt x="25805" y="486606"/>
                    <a:pt x="217498" y="567706"/>
                  </a:cubicBezTo>
                  <a:lnTo>
                    <a:pt x="263578" y="554804"/>
                  </a:lnTo>
                  <a:cubicBezTo>
                    <a:pt x="129024" y="497665"/>
                    <a:pt x="55296" y="127181"/>
                    <a:pt x="47923" y="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9" name="任意多边形: 形状 8848">
              <a:extLst>
                <a:ext uri="{FF2B5EF4-FFF2-40B4-BE49-F238E27FC236}">
                  <a16:creationId xmlns:a16="http://schemas.microsoft.com/office/drawing/2014/main" xmlns="" id="{85FB4D54-BB6C-4F63-8FB9-62C612292B37}"/>
                </a:ext>
              </a:extLst>
            </p:cNvPr>
            <p:cNvSpPr/>
            <p:nvPr/>
          </p:nvSpPr>
          <p:spPr>
            <a:xfrm>
              <a:off x="5835683" y="2385637"/>
              <a:ext cx="147456" cy="589825"/>
            </a:xfrm>
            <a:custGeom>
              <a:avLst/>
              <a:gdLst>
                <a:gd name="connsiteX0" fmla="*/ 0 w 147456"/>
                <a:gd name="connsiteY0" fmla="*/ 591668 h 589824"/>
                <a:gd name="connsiteX1" fmla="*/ 49767 w 147456"/>
                <a:gd name="connsiteY1" fmla="*/ 606414 h 589824"/>
                <a:gd name="connsiteX2" fmla="*/ 152986 w 147456"/>
                <a:gd name="connsiteY2" fmla="*/ 3686 h 589824"/>
                <a:gd name="connsiteX3" fmla="*/ 105063 w 147456"/>
                <a:gd name="connsiteY3" fmla="*/ 0 h 589824"/>
                <a:gd name="connsiteX4" fmla="*/ 0 w 147456"/>
                <a:gd name="connsiteY4" fmla="*/ 591668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56" h="589824">
                  <a:moveTo>
                    <a:pt x="0" y="591668"/>
                  </a:moveTo>
                  <a:lnTo>
                    <a:pt x="49767" y="606414"/>
                  </a:lnTo>
                  <a:cubicBezTo>
                    <a:pt x="129024" y="556647"/>
                    <a:pt x="143770" y="132711"/>
                    <a:pt x="152986" y="3686"/>
                  </a:cubicBezTo>
                  <a:lnTo>
                    <a:pt x="105063" y="0"/>
                  </a:lnTo>
                  <a:cubicBezTo>
                    <a:pt x="86631" y="250676"/>
                    <a:pt x="40551" y="565863"/>
                    <a:pt x="0" y="591668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0" name="任意多边形: 形状 8849">
              <a:extLst>
                <a:ext uri="{FF2B5EF4-FFF2-40B4-BE49-F238E27FC236}">
                  <a16:creationId xmlns:a16="http://schemas.microsoft.com/office/drawing/2014/main" xmlns="" id="{DE4987CC-939A-4A8A-A9DB-1695ACEF8FCB}"/>
                </a:ext>
              </a:extLst>
            </p:cNvPr>
            <p:cNvSpPr/>
            <p:nvPr/>
          </p:nvSpPr>
          <p:spPr>
            <a:xfrm>
              <a:off x="5679011" y="2383793"/>
              <a:ext cx="165888" cy="589825"/>
            </a:xfrm>
            <a:custGeom>
              <a:avLst/>
              <a:gdLst>
                <a:gd name="connsiteX0" fmla="*/ 0 w 165888"/>
                <a:gd name="connsiteY0" fmla="*/ 589825 h 589824"/>
                <a:gd name="connsiteX1" fmla="*/ 49767 w 165888"/>
                <a:gd name="connsiteY1" fmla="*/ 606414 h 589824"/>
                <a:gd name="connsiteX2" fmla="*/ 176948 w 165888"/>
                <a:gd name="connsiteY2" fmla="*/ 3686 h 589824"/>
                <a:gd name="connsiteX3" fmla="*/ 129024 w 165888"/>
                <a:gd name="connsiteY3" fmla="*/ 0 h 589824"/>
                <a:gd name="connsiteX4" fmla="*/ 0 w 165888"/>
                <a:gd name="connsiteY4" fmla="*/ 589825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589824">
                  <a:moveTo>
                    <a:pt x="0" y="589825"/>
                  </a:moveTo>
                  <a:lnTo>
                    <a:pt x="49767" y="606414"/>
                  </a:lnTo>
                  <a:cubicBezTo>
                    <a:pt x="129024" y="556647"/>
                    <a:pt x="167732" y="132711"/>
                    <a:pt x="176948" y="3686"/>
                  </a:cubicBezTo>
                  <a:lnTo>
                    <a:pt x="129024" y="0"/>
                  </a:lnTo>
                  <a:cubicBezTo>
                    <a:pt x="108749" y="252519"/>
                    <a:pt x="38707" y="565863"/>
                    <a:pt x="0" y="589825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1" name="任意多边形: 形状 8850">
              <a:extLst>
                <a:ext uri="{FF2B5EF4-FFF2-40B4-BE49-F238E27FC236}">
                  <a16:creationId xmlns:a16="http://schemas.microsoft.com/office/drawing/2014/main" xmlns="" id="{BCBD96D7-EE8C-416E-953E-565762BF9B48}"/>
                </a:ext>
              </a:extLst>
            </p:cNvPr>
            <p:cNvSpPr/>
            <p:nvPr/>
          </p:nvSpPr>
          <p:spPr>
            <a:xfrm>
              <a:off x="5492848" y="2383793"/>
              <a:ext cx="221184" cy="589825"/>
            </a:xfrm>
            <a:custGeom>
              <a:avLst/>
              <a:gdLst>
                <a:gd name="connsiteX0" fmla="*/ 189850 w 221184"/>
                <a:gd name="connsiteY0" fmla="*/ 0 h 589824"/>
                <a:gd name="connsiteX1" fmla="*/ 0 w 221184"/>
                <a:gd name="connsiteY1" fmla="*/ 576922 h 589824"/>
                <a:gd name="connsiteX2" fmla="*/ 42394 w 221184"/>
                <a:gd name="connsiteY2" fmla="*/ 595354 h 589824"/>
                <a:gd name="connsiteX3" fmla="*/ 237773 w 221184"/>
                <a:gd name="connsiteY3" fmla="*/ 3686 h 589824"/>
                <a:gd name="connsiteX4" fmla="*/ 189850 w 221184"/>
                <a:gd name="connsiteY4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184" h="589824">
                  <a:moveTo>
                    <a:pt x="189850" y="0"/>
                  </a:moveTo>
                  <a:cubicBezTo>
                    <a:pt x="178791" y="138240"/>
                    <a:pt x="105063" y="532686"/>
                    <a:pt x="0" y="576922"/>
                  </a:cubicBezTo>
                  <a:lnTo>
                    <a:pt x="42394" y="595354"/>
                  </a:lnTo>
                  <a:cubicBezTo>
                    <a:pt x="193536" y="530842"/>
                    <a:pt x="234087" y="57139"/>
                    <a:pt x="237773" y="3686"/>
                  </a:cubicBezTo>
                  <a:lnTo>
                    <a:pt x="189850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2" name="任意多边形: 形状 8851">
              <a:extLst>
                <a:ext uri="{FF2B5EF4-FFF2-40B4-BE49-F238E27FC236}">
                  <a16:creationId xmlns:a16="http://schemas.microsoft.com/office/drawing/2014/main" xmlns="" id="{4BA81064-4178-4226-B6DC-4364A8580851}"/>
                </a:ext>
              </a:extLst>
            </p:cNvPr>
            <p:cNvSpPr/>
            <p:nvPr/>
          </p:nvSpPr>
          <p:spPr>
            <a:xfrm>
              <a:off x="5319586" y="2396696"/>
              <a:ext cx="258048" cy="552961"/>
            </a:xfrm>
            <a:custGeom>
              <a:avLst/>
              <a:gdLst>
                <a:gd name="connsiteX0" fmla="*/ 215655 w 258048"/>
                <a:gd name="connsiteY0" fmla="*/ 0 h 552960"/>
                <a:gd name="connsiteX1" fmla="*/ 0 w 258048"/>
                <a:gd name="connsiteY1" fmla="*/ 554804 h 552960"/>
                <a:gd name="connsiteX2" fmla="*/ 46080 w 258048"/>
                <a:gd name="connsiteY2" fmla="*/ 569550 h 552960"/>
                <a:gd name="connsiteX3" fmla="*/ 263578 w 258048"/>
                <a:gd name="connsiteY3" fmla="*/ 3686 h 552960"/>
                <a:gd name="connsiteX4" fmla="*/ 215655 w 258048"/>
                <a:gd name="connsiteY4" fmla="*/ 0 h 55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552960">
                  <a:moveTo>
                    <a:pt x="215655" y="0"/>
                  </a:moveTo>
                  <a:cubicBezTo>
                    <a:pt x="210125" y="125338"/>
                    <a:pt x="136397" y="495822"/>
                    <a:pt x="0" y="554804"/>
                  </a:cubicBezTo>
                  <a:lnTo>
                    <a:pt x="46080" y="569550"/>
                  </a:lnTo>
                  <a:cubicBezTo>
                    <a:pt x="237773" y="486606"/>
                    <a:pt x="261735" y="23962"/>
                    <a:pt x="263578" y="3686"/>
                  </a:cubicBezTo>
                  <a:lnTo>
                    <a:pt x="215655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3" name="任意多边形: 形状 8852">
              <a:extLst>
                <a:ext uri="{FF2B5EF4-FFF2-40B4-BE49-F238E27FC236}">
                  <a16:creationId xmlns:a16="http://schemas.microsoft.com/office/drawing/2014/main" xmlns="" id="{E39B362E-435C-4C98-89BB-22AFBD5C1BC1}"/>
                </a:ext>
              </a:extLst>
            </p:cNvPr>
            <p:cNvSpPr/>
            <p:nvPr/>
          </p:nvSpPr>
          <p:spPr>
            <a:xfrm>
              <a:off x="6003415" y="2385637"/>
              <a:ext cx="92160" cy="589825"/>
            </a:xfrm>
            <a:custGeom>
              <a:avLst/>
              <a:gdLst>
                <a:gd name="connsiteX0" fmla="*/ 0 w 92160"/>
                <a:gd name="connsiteY0" fmla="*/ 599041 h 589824"/>
                <a:gd name="connsiteX1" fmla="*/ 95847 w 92160"/>
                <a:gd name="connsiteY1" fmla="*/ 599041 h 589824"/>
                <a:gd name="connsiteX2" fmla="*/ 71885 w 92160"/>
                <a:gd name="connsiteY2" fmla="*/ 0 h 589824"/>
                <a:gd name="connsiteX3" fmla="*/ 23962 w 92160"/>
                <a:gd name="connsiteY3" fmla="*/ 0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89824">
                  <a:moveTo>
                    <a:pt x="0" y="599041"/>
                  </a:moveTo>
                  <a:lnTo>
                    <a:pt x="95847" y="599041"/>
                  </a:lnTo>
                  <a:lnTo>
                    <a:pt x="71885" y="0"/>
                  </a:lnTo>
                  <a:lnTo>
                    <a:pt x="23962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4" name="任意多边形: 形状 8853">
              <a:extLst>
                <a:ext uri="{FF2B5EF4-FFF2-40B4-BE49-F238E27FC236}">
                  <a16:creationId xmlns:a16="http://schemas.microsoft.com/office/drawing/2014/main" xmlns="" id="{5604E724-E3C6-4489-8B1E-F7A65FC9B64F}"/>
                </a:ext>
              </a:extLst>
            </p:cNvPr>
            <p:cNvSpPr/>
            <p:nvPr/>
          </p:nvSpPr>
          <p:spPr>
            <a:xfrm>
              <a:off x="5361980" y="2315595"/>
              <a:ext cx="1363970" cy="110592"/>
            </a:xfrm>
            <a:custGeom>
              <a:avLst/>
              <a:gdLst>
                <a:gd name="connsiteX0" fmla="*/ 1378716 w 1363970"/>
                <a:gd name="connsiteY0" fmla="*/ 127181 h 110592"/>
                <a:gd name="connsiteX1" fmla="*/ 0 w 1363970"/>
                <a:gd name="connsiteY1" fmla="*/ 127181 h 110592"/>
                <a:gd name="connsiteX2" fmla="*/ 5530 w 1363970"/>
                <a:gd name="connsiteY2" fmla="*/ 0 h 110592"/>
                <a:gd name="connsiteX3" fmla="*/ 1375030 w 1363970"/>
                <a:gd name="connsiteY3" fmla="*/ 0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3970" h="110592">
                  <a:moveTo>
                    <a:pt x="1378716" y="127181"/>
                  </a:moveTo>
                  <a:lnTo>
                    <a:pt x="0" y="127181"/>
                  </a:lnTo>
                  <a:lnTo>
                    <a:pt x="5530" y="0"/>
                  </a:lnTo>
                  <a:lnTo>
                    <a:pt x="1375030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5" name="任意多边形: 形状 8854">
              <a:extLst>
                <a:ext uri="{FF2B5EF4-FFF2-40B4-BE49-F238E27FC236}">
                  <a16:creationId xmlns:a16="http://schemas.microsoft.com/office/drawing/2014/main" xmlns="" id="{856BFD8D-A06F-4CA2-9C3D-CDB75802C379}"/>
                </a:ext>
              </a:extLst>
            </p:cNvPr>
            <p:cNvSpPr/>
            <p:nvPr/>
          </p:nvSpPr>
          <p:spPr>
            <a:xfrm>
              <a:off x="5358294" y="2435403"/>
              <a:ext cx="1382402" cy="36864"/>
            </a:xfrm>
            <a:custGeom>
              <a:avLst/>
              <a:gdLst>
                <a:gd name="connsiteX0" fmla="*/ 1384246 w 1382402"/>
                <a:gd name="connsiteY0" fmla="*/ 36864 h 36864"/>
                <a:gd name="connsiteX1" fmla="*/ 0 w 1382402"/>
                <a:gd name="connsiteY1" fmla="*/ 36864 h 36864"/>
                <a:gd name="connsiteX2" fmla="*/ 3686 w 1382402"/>
                <a:gd name="connsiteY2" fmla="*/ 0 h 36864"/>
                <a:gd name="connsiteX3" fmla="*/ 1380559 w 1382402"/>
                <a:gd name="connsiteY3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2402" h="36864">
                  <a:moveTo>
                    <a:pt x="1384246" y="36864"/>
                  </a:moveTo>
                  <a:lnTo>
                    <a:pt x="0" y="36864"/>
                  </a:lnTo>
                  <a:lnTo>
                    <a:pt x="3686" y="0"/>
                  </a:lnTo>
                  <a:lnTo>
                    <a:pt x="1380559" y="0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6" name="任意多边形: 形状 8855">
              <a:extLst>
                <a:ext uri="{FF2B5EF4-FFF2-40B4-BE49-F238E27FC236}">
                  <a16:creationId xmlns:a16="http://schemas.microsoft.com/office/drawing/2014/main" xmlns="" id="{E241B0B8-4654-4336-BA29-0EC9F7F221EB}"/>
                </a:ext>
              </a:extLst>
            </p:cNvPr>
            <p:cNvSpPr/>
            <p:nvPr/>
          </p:nvSpPr>
          <p:spPr>
            <a:xfrm>
              <a:off x="4615483" y="2750591"/>
              <a:ext cx="2856965" cy="405505"/>
            </a:xfrm>
            <a:custGeom>
              <a:avLst/>
              <a:gdLst>
                <a:gd name="connsiteX0" fmla="*/ 2866181 w 2856964"/>
                <a:gd name="connsiteY0" fmla="*/ 0 h 405504"/>
                <a:gd name="connsiteX1" fmla="*/ 2844063 w 2856964"/>
                <a:gd name="connsiteY1" fmla="*/ 42394 h 405504"/>
                <a:gd name="connsiteX2" fmla="*/ 1548291 w 2856964"/>
                <a:gd name="connsiteY2" fmla="*/ 317031 h 405504"/>
                <a:gd name="connsiteX3" fmla="*/ 1435855 w 2856964"/>
                <a:gd name="connsiteY3" fmla="*/ 317031 h 405504"/>
                <a:gd name="connsiteX4" fmla="*/ 1323420 w 2856964"/>
                <a:gd name="connsiteY4" fmla="*/ 317031 h 405504"/>
                <a:gd name="connsiteX5" fmla="*/ 29491 w 2856964"/>
                <a:gd name="connsiteY5" fmla="*/ 42394 h 405504"/>
                <a:gd name="connsiteX6" fmla="*/ 7373 w 2856964"/>
                <a:gd name="connsiteY6" fmla="*/ 0 h 405504"/>
                <a:gd name="connsiteX7" fmla="*/ 0 w 2856964"/>
                <a:gd name="connsiteY7" fmla="*/ 167731 h 405504"/>
                <a:gd name="connsiteX8" fmla="*/ 1325263 w 2856964"/>
                <a:gd name="connsiteY8" fmla="*/ 414721 h 405504"/>
                <a:gd name="connsiteX9" fmla="*/ 1437698 w 2856964"/>
                <a:gd name="connsiteY9" fmla="*/ 414721 h 405504"/>
                <a:gd name="connsiteX10" fmla="*/ 1550134 w 2856964"/>
                <a:gd name="connsiteY10" fmla="*/ 414721 h 405504"/>
                <a:gd name="connsiteX11" fmla="*/ 1719709 w 2856964"/>
                <a:gd name="connsiteY11" fmla="*/ 416564 h 405504"/>
                <a:gd name="connsiteX12" fmla="*/ 2873554 w 2856964"/>
                <a:gd name="connsiteY12" fmla="*/ 169575 h 405504"/>
                <a:gd name="connsiteX13" fmla="*/ 2866181 w 2856964"/>
                <a:gd name="connsiteY13" fmla="*/ 0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6964" h="405504">
                  <a:moveTo>
                    <a:pt x="2866181" y="0"/>
                  </a:moveTo>
                  <a:lnTo>
                    <a:pt x="2844063" y="42394"/>
                  </a:lnTo>
                  <a:cubicBezTo>
                    <a:pt x="2703979" y="328090"/>
                    <a:pt x="1924304" y="320717"/>
                    <a:pt x="1548291" y="317031"/>
                  </a:cubicBezTo>
                  <a:cubicBezTo>
                    <a:pt x="1507740" y="317031"/>
                    <a:pt x="1469033" y="317031"/>
                    <a:pt x="1435855" y="317031"/>
                  </a:cubicBezTo>
                  <a:cubicBezTo>
                    <a:pt x="1402678" y="317031"/>
                    <a:pt x="1363970" y="317031"/>
                    <a:pt x="1323420" y="317031"/>
                  </a:cubicBezTo>
                  <a:cubicBezTo>
                    <a:pt x="949250" y="320717"/>
                    <a:pt x="169575" y="328090"/>
                    <a:pt x="29491" y="42394"/>
                  </a:cubicBezTo>
                  <a:lnTo>
                    <a:pt x="7373" y="0"/>
                  </a:lnTo>
                  <a:lnTo>
                    <a:pt x="0" y="167731"/>
                  </a:lnTo>
                  <a:cubicBezTo>
                    <a:pt x="241460" y="423937"/>
                    <a:pt x="910543" y="418407"/>
                    <a:pt x="1325263" y="414721"/>
                  </a:cubicBezTo>
                  <a:cubicBezTo>
                    <a:pt x="1365814" y="414721"/>
                    <a:pt x="1404521" y="414721"/>
                    <a:pt x="1437698" y="414721"/>
                  </a:cubicBezTo>
                  <a:cubicBezTo>
                    <a:pt x="1470876" y="414721"/>
                    <a:pt x="1507740" y="414721"/>
                    <a:pt x="1550134" y="414721"/>
                  </a:cubicBezTo>
                  <a:cubicBezTo>
                    <a:pt x="1603587" y="414721"/>
                    <a:pt x="1660726" y="416564"/>
                    <a:pt x="1719709" y="416564"/>
                  </a:cubicBezTo>
                  <a:cubicBezTo>
                    <a:pt x="2127057" y="416564"/>
                    <a:pt x="2661586" y="392602"/>
                    <a:pt x="2873554" y="169575"/>
                  </a:cubicBezTo>
                  <a:lnTo>
                    <a:pt x="2866181" y="0"/>
                  </a:lnTo>
                  <a:close/>
                </a:path>
              </a:pathLst>
            </a:custGeom>
            <a:solidFill>
              <a:srgbClr val="BC5347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7" name="任意多边形: 形状 8856">
              <a:extLst>
                <a:ext uri="{FF2B5EF4-FFF2-40B4-BE49-F238E27FC236}">
                  <a16:creationId xmlns:a16="http://schemas.microsoft.com/office/drawing/2014/main" xmlns="" id="{0631A7CC-C7A8-47A4-9C26-AA4A9433B1DC}"/>
                </a:ext>
              </a:extLst>
            </p:cNvPr>
            <p:cNvSpPr/>
            <p:nvPr/>
          </p:nvSpPr>
          <p:spPr>
            <a:xfrm>
              <a:off x="4630229" y="2888831"/>
              <a:ext cx="2838533" cy="350208"/>
            </a:xfrm>
            <a:custGeom>
              <a:avLst/>
              <a:gdLst>
                <a:gd name="connsiteX0" fmla="*/ 1422953 w 2838532"/>
                <a:gd name="connsiteY0" fmla="*/ 355738 h 350208"/>
                <a:gd name="connsiteX1" fmla="*/ 1535388 w 2838532"/>
                <a:gd name="connsiteY1" fmla="*/ 355738 h 350208"/>
                <a:gd name="connsiteX2" fmla="*/ 1704963 w 2838532"/>
                <a:gd name="connsiteY2" fmla="*/ 357581 h 350208"/>
                <a:gd name="connsiteX3" fmla="*/ 2845906 w 2838532"/>
                <a:gd name="connsiteY3" fmla="*/ 117965 h 350208"/>
                <a:gd name="connsiteX4" fmla="*/ 2842220 w 2838532"/>
                <a:gd name="connsiteY4" fmla="*/ 0 h 350208"/>
                <a:gd name="connsiteX5" fmla="*/ 2842220 w 2838532"/>
                <a:gd name="connsiteY5" fmla="*/ 1843 h 350208"/>
                <a:gd name="connsiteX6" fmla="*/ 1686531 w 2838532"/>
                <a:gd name="connsiteY6" fmla="*/ 283853 h 350208"/>
                <a:gd name="connsiteX7" fmla="*/ 1535388 w 2838532"/>
                <a:gd name="connsiteY7" fmla="*/ 283853 h 350208"/>
                <a:gd name="connsiteX8" fmla="*/ 1524329 w 2838532"/>
                <a:gd name="connsiteY8" fmla="*/ 283853 h 350208"/>
                <a:gd name="connsiteX9" fmla="*/ 1422953 w 2838532"/>
                <a:gd name="connsiteY9" fmla="*/ 283853 h 350208"/>
                <a:gd name="connsiteX10" fmla="*/ 1321577 w 2838532"/>
                <a:gd name="connsiteY10" fmla="*/ 283853 h 350208"/>
                <a:gd name="connsiteX11" fmla="*/ 1310518 w 2838532"/>
                <a:gd name="connsiteY11" fmla="*/ 283853 h 350208"/>
                <a:gd name="connsiteX12" fmla="*/ 1159375 w 2838532"/>
                <a:gd name="connsiteY12" fmla="*/ 283853 h 350208"/>
                <a:gd name="connsiteX13" fmla="*/ 5530 w 2838532"/>
                <a:gd name="connsiteY13" fmla="*/ 1843 h 350208"/>
                <a:gd name="connsiteX14" fmla="*/ 5530 w 2838532"/>
                <a:gd name="connsiteY14" fmla="*/ 0 h 350208"/>
                <a:gd name="connsiteX15" fmla="*/ 0 w 2838532"/>
                <a:gd name="connsiteY15" fmla="*/ 116122 h 350208"/>
                <a:gd name="connsiteX16" fmla="*/ 1140943 w 2838532"/>
                <a:gd name="connsiteY16" fmla="*/ 355738 h 350208"/>
                <a:gd name="connsiteX17" fmla="*/ 1312361 w 2838532"/>
                <a:gd name="connsiteY17" fmla="*/ 353895 h 350208"/>
                <a:gd name="connsiteX18" fmla="*/ 1422953 w 2838532"/>
                <a:gd name="connsiteY18" fmla="*/ 355738 h 35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8532" h="350208">
                  <a:moveTo>
                    <a:pt x="1422953" y="355738"/>
                  </a:moveTo>
                  <a:cubicBezTo>
                    <a:pt x="1456130" y="355738"/>
                    <a:pt x="1492995" y="355738"/>
                    <a:pt x="1535388" y="355738"/>
                  </a:cubicBezTo>
                  <a:cubicBezTo>
                    <a:pt x="1588841" y="355738"/>
                    <a:pt x="1645980" y="357581"/>
                    <a:pt x="1704963" y="357581"/>
                  </a:cubicBezTo>
                  <a:cubicBezTo>
                    <a:pt x="2128900" y="357581"/>
                    <a:pt x="2639467" y="329933"/>
                    <a:pt x="2845906" y="117965"/>
                  </a:cubicBezTo>
                  <a:lnTo>
                    <a:pt x="2842220" y="0"/>
                  </a:lnTo>
                  <a:lnTo>
                    <a:pt x="2842220" y="1843"/>
                  </a:lnTo>
                  <a:cubicBezTo>
                    <a:pt x="2716881" y="256205"/>
                    <a:pt x="2123370" y="283853"/>
                    <a:pt x="1686531" y="283853"/>
                  </a:cubicBezTo>
                  <a:cubicBezTo>
                    <a:pt x="1631235" y="283853"/>
                    <a:pt x="1581468" y="283853"/>
                    <a:pt x="1535388" y="283853"/>
                  </a:cubicBezTo>
                  <a:lnTo>
                    <a:pt x="1524329" y="283853"/>
                  </a:lnTo>
                  <a:cubicBezTo>
                    <a:pt x="1487465" y="283853"/>
                    <a:pt x="1452444" y="283853"/>
                    <a:pt x="1422953" y="283853"/>
                  </a:cubicBezTo>
                  <a:cubicBezTo>
                    <a:pt x="1391618" y="283853"/>
                    <a:pt x="1358441" y="283853"/>
                    <a:pt x="1321577" y="283853"/>
                  </a:cubicBezTo>
                  <a:lnTo>
                    <a:pt x="1310518" y="283853"/>
                  </a:lnTo>
                  <a:cubicBezTo>
                    <a:pt x="1266281" y="283853"/>
                    <a:pt x="1214671" y="283853"/>
                    <a:pt x="1159375" y="283853"/>
                  </a:cubicBezTo>
                  <a:cubicBezTo>
                    <a:pt x="724379" y="283853"/>
                    <a:pt x="129024" y="254362"/>
                    <a:pt x="5530" y="1843"/>
                  </a:cubicBezTo>
                  <a:lnTo>
                    <a:pt x="5530" y="0"/>
                  </a:lnTo>
                  <a:lnTo>
                    <a:pt x="0" y="116122"/>
                  </a:lnTo>
                  <a:cubicBezTo>
                    <a:pt x="206439" y="328090"/>
                    <a:pt x="717006" y="355738"/>
                    <a:pt x="1140943" y="355738"/>
                  </a:cubicBezTo>
                  <a:cubicBezTo>
                    <a:pt x="1201768" y="355738"/>
                    <a:pt x="1258908" y="355738"/>
                    <a:pt x="1312361" y="353895"/>
                  </a:cubicBezTo>
                  <a:cubicBezTo>
                    <a:pt x="1351068" y="355738"/>
                    <a:pt x="1389775" y="355738"/>
                    <a:pt x="1422953" y="355738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8" name="任意多边形: 形状 8857">
              <a:extLst>
                <a:ext uri="{FF2B5EF4-FFF2-40B4-BE49-F238E27FC236}">
                  <a16:creationId xmlns:a16="http://schemas.microsoft.com/office/drawing/2014/main" xmlns="" id="{FD8DD306-55AB-439F-9D6E-2C8B76BA3F4D}"/>
                </a:ext>
              </a:extLst>
            </p:cNvPr>
            <p:cNvSpPr/>
            <p:nvPr/>
          </p:nvSpPr>
          <p:spPr>
            <a:xfrm>
              <a:off x="4600737" y="2829157"/>
              <a:ext cx="2893829" cy="423937"/>
            </a:xfrm>
            <a:custGeom>
              <a:avLst/>
              <a:gdLst>
                <a:gd name="connsiteX0" fmla="*/ 2891986 w 2893828"/>
                <a:gd name="connsiteY0" fmla="*/ 11750 h 423936"/>
                <a:gd name="connsiteX1" fmla="*/ 2882769 w 2893828"/>
                <a:gd name="connsiteY1" fmla="*/ 691 h 423936"/>
                <a:gd name="connsiteX2" fmla="*/ 2869867 w 2893828"/>
                <a:gd name="connsiteY2" fmla="*/ 6221 h 423936"/>
                <a:gd name="connsiteX3" fmla="*/ 2847749 w 2893828"/>
                <a:gd name="connsiteY3" fmla="*/ 48614 h 423936"/>
                <a:gd name="connsiteX4" fmla="*/ 1714179 w 2893828"/>
                <a:gd name="connsiteY4" fmla="*/ 317722 h 423936"/>
                <a:gd name="connsiteX5" fmla="*/ 1563036 w 2893828"/>
                <a:gd name="connsiteY5" fmla="*/ 317722 h 423936"/>
                <a:gd name="connsiteX6" fmla="*/ 1551977 w 2893828"/>
                <a:gd name="connsiteY6" fmla="*/ 317722 h 423936"/>
                <a:gd name="connsiteX7" fmla="*/ 1450601 w 2893828"/>
                <a:gd name="connsiteY7" fmla="*/ 317722 h 423936"/>
                <a:gd name="connsiteX8" fmla="*/ 1347381 w 2893828"/>
                <a:gd name="connsiteY8" fmla="*/ 317722 h 423936"/>
                <a:gd name="connsiteX9" fmla="*/ 1336322 w 2893828"/>
                <a:gd name="connsiteY9" fmla="*/ 317722 h 423936"/>
                <a:gd name="connsiteX10" fmla="*/ 1185180 w 2893828"/>
                <a:gd name="connsiteY10" fmla="*/ 317722 h 423936"/>
                <a:gd name="connsiteX11" fmla="*/ 1183337 w 2893828"/>
                <a:gd name="connsiteY11" fmla="*/ 317722 h 423936"/>
                <a:gd name="connsiteX12" fmla="*/ 51610 w 2893828"/>
                <a:gd name="connsiteY12" fmla="*/ 48614 h 423936"/>
                <a:gd name="connsiteX13" fmla="*/ 29491 w 2893828"/>
                <a:gd name="connsiteY13" fmla="*/ 6221 h 423936"/>
                <a:gd name="connsiteX14" fmla="*/ 16589 w 2893828"/>
                <a:gd name="connsiteY14" fmla="*/ 691 h 423936"/>
                <a:gd name="connsiteX15" fmla="*/ 7373 w 2893828"/>
                <a:gd name="connsiteY15" fmla="*/ 11750 h 423936"/>
                <a:gd name="connsiteX16" fmla="*/ 0 w 2893828"/>
                <a:gd name="connsiteY16" fmla="*/ 179482 h 423936"/>
                <a:gd name="connsiteX17" fmla="*/ 3686 w 2893828"/>
                <a:gd name="connsiteY17" fmla="*/ 188698 h 423936"/>
                <a:gd name="connsiteX18" fmla="*/ 1164904 w 2893828"/>
                <a:gd name="connsiteY18" fmla="*/ 439373 h 423936"/>
                <a:gd name="connsiteX19" fmla="*/ 1336322 w 2893828"/>
                <a:gd name="connsiteY19" fmla="*/ 437530 h 423936"/>
                <a:gd name="connsiteX20" fmla="*/ 1448758 w 2893828"/>
                <a:gd name="connsiteY20" fmla="*/ 437530 h 423936"/>
                <a:gd name="connsiteX21" fmla="*/ 1561193 w 2893828"/>
                <a:gd name="connsiteY21" fmla="*/ 437530 h 423936"/>
                <a:gd name="connsiteX22" fmla="*/ 1730768 w 2893828"/>
                <a:gd name="connsiteY22" fmla="*/ 439373 h 423936"/>
                <a:gd name="connsiteX23" fmla="*/ 2893829 w 2893828"/>
                <a:gd name="connsiteY23" fmla="*/ 188698 h 423936"/>
                <a:gd name="connsiteX24" fmla="*/ 2897515 w 2893828"/>
                <a:gd name="connsiteY24" fmla="*/ 179482 h 423936"/>
                <a:gd name="connsiteX25" fmla="*/ 2891986 w 2893828"/>
                <a:gd name="connsiteY25" fmla="*/ 11750 h 423936"/>
                <a:gd name="connsiteX26" fmla="*/ 27648 w 2893828"/>
                <a:gd name="connsiteY26" fmla="*/ 175796 h 423936"/>
                <a:gd name="connsiteX27" fmla="*/ 33178 w 2893828"/>
                <a:gd name="connsiteY27" fmla="*/ 59674 h 423936"/>
                <a:gd name="connsiteX28" fmla="*/ 33178 w 2893828"/>
                <a:gd name="connsiteY28" fmla="*/ 61517 h 423936"/>
                <a:gd name="connsiteX29" fmla="*/ 1187023 w 2893828"/>
                <a:gd name="connsiteY29" fmla="*/ 343527 h 423936"/>
                <a:gd name="connsiteX30" fmla="*/ 1338165 w 2893828"/>
                <a:gd name="connsiteY30" fmla="*/ 343527 h 423936"/>
                <a:gd name="connsiteX31" fmla="*/ 1349225 w 2893828"/>
                <a:gd name="connsiteY31" fmla="*/ 343527 h 423936"/>
                <a:gd name="connsiteX32" fmla="*/ 1450601 w 2893828"/>
                <a:gd name="connsiteY32" fmla="*/ 343527 h 423936"/>
                <a:gd name="connsiteX33" fmla="*/ 1551977 w 2893828"/>
                <a:gd name="connsiteY33" fmla="*/ 343527 h 423936"/>
                <a:gd name="connsiteX34" fmla="*/ 1563036 w 2893828"/>
                <a:gd name="connsiteY34" fmla="*/ 343527 h 423936"/>
                <a:gd name="connsiteX35" fmla="*/ 1714179 w 2893828"/>
                <a:gd name="connsiteY35" fmla="*/ 343527 h 423936"/>
                <a:gd name="connsiteX36" fmla="*/ 2869867 w 2893828"/>
                <a:gd name="connsiteY36" fmla="*/ 61517 h 423936"/>
                <a:gd name="connsiteX37" fmla="*/ 2869867 w 2893828"/>
                <a:gd name="connsiteY37" fmla="*/ 59674 h 423936"/>
                <a:gd name="connsiteX38" fmla="*/ 2873553 w 2893828"/>
                <a:gd name="connsiteY38" fmla="*/ 177639 h 423936"/>
                <a:gd name="connsiteX39" fmla="*/ 1732611 w 2893828"/>
                <a:gd name="connsiteY39" fmla="*/ 417255 h 423936"/>
                <a:gd name="connsiteX40" fmla="*/ 1563036 w 2893828"/>
                <a:gd name="connsiteY40" fmla="*/ 415412 h 423936"/>
                <a:gd name="connsiteX41" fmla="*/ 1450601 w 2893828"/>
                <a:gd name="connsiteY41" fmla="*/ 415412 h 423936"/>
                <a:gd name="connsiteX42" fmla="*/ 1338165 w 2893828"/>
                <a:gd name="connsiteY42" fmla="*/ 415412 h 423936"/>
                <a:gd name="connsiteX43" fmla="*/ 1166748 w 2893828"/>
                <a:gd name="connsiteY43" fmla="*/ 417255 h 423936"/>
                <a:gd name="connsiteX44" fmla="*/ 27648 w 2893828"/>
                <a:gd name="connsiteY44" fmla="*/ 175796 h 42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3828" h="423936">
                  <a:moveTo>
                    <a:pt x="2891986" y="11750"/>
                  </a:moveTo>
                  <a:cubicBezTo>
                    <a:pt x="2891986" y="6221"/>
                    <a:pt x="2888299" y="2534"/>
                    <a:pt x="2882769" y="691"/>
                  </a:cubicBezTo>
                  <a:cubicBezTo>
                    <a:pt x="2877240" y="-1152"/>
                    <a:pt x="2871711" y="2534"/>
                    <a:pt x="2869867" y="6221"/>
                  </a:cubicBezTo>
                  <a:lnTo>
                    <a:pt x="2847749" y="48614"/>
                  </a:lnTo>
                  <a:cubicBezTo>
                    <a:pt x="2715038" y="317722"/>
                    <a:pt x="1961168" y="317722"/>
                    <a:pt x="1714179" y="317722"/>
                  </a:cubicBezTo>
                  <a:cubicBezTo>
                    <a:pt x="1658883" y="317722"/>
                    <a:pt x="1609116" y="317722"/>
                    <a:pt x="1563036" y="317722"/>
                  </a:cubicBezTo>
                  <a:lnTo>
                    <a:pt x="1551977" y="317722"/>
                  </a:lnTo>
                  <a:cubicBezTo>
                    <a:pt x="1515113" y="317722"/>
                    <a:pt x="1480092" y="317722"/>
                    <a:pt x="1450601" y="317722"/>
                  </a:cubicBezTo>
                  <a:cubicBezTo>
                    <a:pt x="1419266" y="317722"/>
                    <a:pt x="1386089" y="317722"/>
                    <a:pt x="1347381" y="317722"/>
                  </a:cubicBezTo>
                  <a:lnTo>
                    <a:pt x="1336322" y="317722"/>
                  </a:lnTo>
                  <a:cubicBezTo>
                    <a:pt x="1292085" y="317722"/>
                    <a:pt x="1240476" y="317722"/>
                    <a:pt x="1185180" y="317722"/>
                  </a:cubicBezTo>
                  <a:cubicBezTo>
                    <a:pt x="1185180" y="317722"/>
                    <a:pt x="1183337" y="317722"/>
                    <a:pt x="1183337" y="317722"/>
                  </a:cubicBezTo>
                  <a:cubicBezTo>
                    <a:pt x="934504" y="317722"/>
                    <a:pt x="184320" y="317722"/>
                    <a:pt x="51610" y="48614"/>
                  </a:cubicBezTo>
                  <a:lnTo>
                    <a:pt x="29491" y="6221"/>
                  </a:lnTo>
                  <a:cubicBezTo>
                    <a:pt x="27648" y="691"/>
                    <a:pt x="22118" y="-1152"/>
                    <a:pt x="16589" y="691"/>
                  </a:cubicBezTo>
                  <a:cubicBezTo>
                    <a:pt x="11059" y="2534"/>
                    <a:pt x="7373" y="6221"/>
                    <a:pt x="7373" y="11750"/>
                  </a:cubicBezTo>
                  <a:lnTo>
                    <a:pt x="0" y="179482"/>
                  </a:lnTo>
                  <a:cubicBezTo>
                    <a:pt x="0" y="183168"/>
                    <a:pt x="1843" y="185012"/>
                    <a:pt x="3686" y="188698"/>
                  </a:cubicBezTo>
                  <a:cubicBezTo>
                    <a:pt x="213812" y="411725"/>
                    <a:pt x="735438" y="439373"/>
                    <a:pt x="1164904" y="439373"/>
                  </a:cubicBezTo>
                  <a:cubicBezTo>
                    <a:pt x="1225730" y="439373"/>
                    <a:pt x="1282869" y="439373"/>
                    <a:pt x="1336322" y="437530"/>
                  </a:cubicBezTo>
                  <a:cubicBezTo>
                    <a:pt x="1376873" y="437530"/>
                    <a:pt x="1415580" y="437530"/>
                    <a:pt x="1448758" y="437530"/>
                  </a:cubicBezTo>
                  <a:cubicBezTo>
                    <a:pt x="1481935" y="437530"/>
                    <a:pt x="1518799" y="437530"/>
                    <a:pt x="1561193" y="437530"/>
                  </a:cubicBezTo>
                  <a:cubicBezTo>
                    <a:pt x="1614646" y="437530"/>
                    <a:pt x="1671785" y="439373"/>
                    <a:pt x="1730768" y="439373"/>
                  </a:cubicBezTo>
                  <a:cubicBezTo>
                    <a:pt x="2162077" y="439373"/>
                    <a:pt x="2681860" y="411725"/>
                    <a:pt x="2893829" y="188698"/>
                  </a:cubicBezTo>
                  <a:cubicBezTo>
                    <a:pt x="2895672" y="186855"/>
                    <a:pt x="2897515" y="183168"/>
                    <a:pt x="2897515" y="179482"/>
                  </a:cubicBezTo>
                  <a:lnTo>
                    <a:pt x="2891986" y="11750"/>
                  </a:lnTo>
                  <a:close/>
                  <a:moveTo>
                    <a:pt x="27648" y="175796"/>
                  </a:moveTo>
                  <a:lnTo>
                    <a:pt x="33178" y="59674"/>
                  </a:lnTo>
                  <a:lnTo>
                    <a:pt x="33178" y="61517"/>
                  </a:lnTo>
                  <a:cubicBezTo>
                    <a:pt x="158515" y="315879"/>
                    <a:pt x="752027" y="343527"/>
                    <a:pt x="1187023" y="343527"/>
                  </a:cubicBezTo>
                  <a:cubicBezTo>
                    <a:pt x="1242319" y="343527"/>
                    <a:pt x="1293929" y="343527"/>
                    <a:pt x="1338165" y="343527"/>
                  </a:cubicBezTo>
                  <a:lnTo>
                    <a:pt x="1349225" y="343527"/>
                  </a:lnTo>
                  <a:cubicBezTo>
                    <a:pt x="1386089" y="343527"/>
                    <a:pt x="1421110" y="343527"/>
                    <a:pt x="1450601" y="343527"/>
                  </a:cubicBezTo>
                  <a:cubicBezTo>
                    <a:pt x="1481935" y="343527"/>
                    <a:pt x="1515113" y="343527"/>
                    <a:pt x="1551977" y="343527"/>
                  </a:cubicBezTo>
                  <a:lnTo>
                    <a:pt x="1563036" y="343527"/>
                  </a:lnTo>
                  <a:cubicBezTo>
                    <a:pt x="1607273" y="343527"/>
                    <a:pt x="1658883" y="343527"/>
                    <a:pt x="1714179" y="343527"/>
                  </a:cubicBezTo>
                  <a:cubicBezTo>
                    <a:pt x="2151018" y="343527"/>
                    <a:pt x="2744529" y="314036"/>
                    <a:pt x="2869867" y="61517"/>
                  </a:cubicBezTo>
                  <a:lnTo>
                    <a:pt x="2869867" y="59674"/>
                  </a:lnTo>
                  <a:lnTo>
                    <a:pt x="2873553" y="177639"/>
                  </a:lnTo>
                  <a:cubicBezTo>
                    <a:pt x="2667115" y="389607"/>
                    <a:pt x="2154705" y="417255"/>
                    <a:pt x="1732611" y="417255"/>
                  </a:cubicBezTo>
                  <a:cubicBezTo>
                    <a:pt x="1673628" y="417255"/>
                    <a:pt x="1616489" y="417255"/>
                    <a:pt x="1563036" y="415412"/>
                  </a:cubicBezTo>
                  <a:cubicBezTo>
                    <a:pt x="1522486" y="415412"/>
                    <a:pt x="1483778" y="415412"/>
                    <a:pt x="1450601" y="415412"/>
                  </a:cubicBezTo>
                  <a:cubicBezTo>
                    <a:pt x="1417423" y="415412"/>
                    <a:pt x="1380559" y="415412"/>
                    <a:pt x="1338165" y="415412"/>
                  </a:cubicBezTo>
                  <a:cubicBezTo>
                    <a:pt x="1284713" y="415412"/>
                    <a:pt x="1227573" y="417255"/>
                    <a:pt x="1166748" y="417255"/>
                  </a:cubicBezTo>
                  <a:cubicBezTo>
                    <a:pt x="746497" y="417255"/>
                    <a:pt x="234087" y="389607"/>
                    <a:pt x="27648" y="175796"/>
                  </a:cubicBez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9" name="任意多边形: 形状 8858">
              <a:extLst>
                <a:ext uri="{FF2B5EF4-FFF2-40B4-BE49-F238E27FC236}">
                  <a16:creationId xmlns:a16="http://schemas.microsoft.com/office/drawing/2014/main" xmlns="" id="{B1800436-2A04-43F6-98C8-D22F92EC3C35}"/>
                </a:ext>
              </a:extLst>
            </p:cNvPr>
            <p:cNvSpPr/>
            <p:nvPr/>
          </p:nvSpPr>
          <p:spPr>
            <a:xfrm>
              <a:off x="6031063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2902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0" name="任意多边形: 形状 8859">
              <a:extLst>
                <a:ext uri="{FF2B5EF4-FFF2-40B4-BE49-F238E27FC236}">
                  <a16:creationId xmlns:a16="http://schemas.microsoft.com/office/drawing/2014/main" xmlns="" id="{ED210B26-00B6-433A-A9AF-E09A4D241AA5}"/>
                </a:ext>
              </a:extLst>
            </p:cNvPr>
            <p:cNvSpPr/>
            <p:nvPr/>
          </p:nvSpPr>
          <p:spPr>
            <a:xfrm>
              <a:off x="6025533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8432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1" name="任意多边形: 形状 8860">
              <a:extLst>
                <a:ext uri="{FF2B5EF4-FFF2-40B4-BE49-F238E27FC236}">
                  <a16:creationId xmlns:a16="http://schemas.microsoft.com/office/drawing/2014/main" xmlns="" id="{212CEC0D-7006-4AE8-B73B-77B20852290B}"/>
                </a:ext>
              </a:extLst>
            </p:cNvPr>
            <p:cNvSpPr/>
            <p:nvPr/>
          </p:nvSpPr>
          <p:spPr>
            <a:xfrm>
              <a:off x="6130596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38707" y="25805"/>
                    <a:pt x="51610" y="20275"/>
                    <a:pt x="51610" y="12902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2" name="任意多边形: 形状 8861">
              <a:extLst>
                <a:ext uri="{FF2B5EF4-FFF2-40B4-BE49-F238E27FC236}">
                  <a16:creationId xmlns:a16="http://schemas.microsoft.com/office/drawing/2014/main" xmlns="" id="{0B030967-6C7A-4F63-B7BD-9BD4FE051425}"/>
                </a:ext>
              </a:extLst>
            </p:cNvPr>
            <p:cNvSpPr/>
            <p:nvPr/>
          </p:nvSpPr>
          <p:spPr>
            <a:xfrm>
              <a:off x="6125066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29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4745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29" y="27648"/>
                    <a:pt x="5529" y="20275"/>
                  </a:cubicBezTo>
                  <a:cubicBezTo>
                    <a:pt x="5529" y="12902"/>
                    <a:pt x="16589" y="7373"/>
                    <a:pt x="31334" y="7373"/>
                  </a:cubicBezTo>
                  <a:cubicBezTo>
                    <a:pt x="44237" y="7373"/>
                    <a:pt x="57139" y="12902"/>
                    <a:pt x="57139" y="20275"/>
                  </a:cubicBezTo>
                  <a:cubicBezTo>
                    <a:pt x="57139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3" name="任意多边形: 形状 8862">
              <a:extLst>
                <a:ext uri="{FF2B5EF4-FFF2-40B4-BE49-F238E27FC236}">
                  <a16:creationId xmlns:a16="http://schemas.microsoft.com/office/drawing/2014/main" xmlns="" id="{9F5FA827-F7E1-4BC1-8B91-5C22A9E06E50}"/>
                </a:ext>
              </a:extLst>
            </p:cNvPr>
            <p:cNvSpPr/>
            <p:nvPr/>
          </p:nvSpPr>
          <p:spPr>
            <a:xfrm>
              <a:off x="6230129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49766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4" name="任意多边形: 形状 8863">
              <a:extLst>
                <a:ext uri="{FF2B5EF4-FFF2-40B4-BE49-F238E27FC236}">
                  <a16:creationId xmlns:a16="http://schemas.microsoft.com/office/drawing/2014/main" xmlns="" id="{BD311115-E3E9-4568-B4E5-5EE3AA803F24}"/>
                </a:ext>
              </a:extLst>
            </p:cNvPr>
            <p:cNvSpPr/>
            <p:nvPr/>
          </p:nvSpPr>
          <p:spPr>
            <a:xfrm>
              <a:off x="6224599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7923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5296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5" name="任意多边形: 形状 8864">
              <a:extLst>
                <a:ext uri="{FF2B5EF4-FFF2-40B4-BE49-F238E27FC236}">
                  <a16:creationId xmlns:a16="http://schemas.microsoft.com/office/drawing/2014/main" xmlns="" id="{77A240E7-83D4-4F6C-AC02-A7D2DB5F7490}"/>
                </a:ext>
              </a:extLst>
            </p:cNvPr>
            <p:cNvSpPr/>
            <p:nvPr/>
          </p:nvSpPr>
          <p:spPr>
            <a:xfrm>
              <a:off x="6327819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09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09" y="20275"/>
                    <a:pt x="51609" y="12902"/>
                  </a:cubicBezTo>
                  <a:cubicBezTo>
                    <a:pt x="51609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6" name="任意多边形: 形状 8865">
              <a:extLst>
                <a:ext uri="{FF2B5EF4-FFF2-40B4-BE49-F238E27FC236}">
                  <a16:creationId xmlns:a16="http://schemas.microsoft.com/office/drawing/2014/main" xmlns="" id="{7A5CA89D-B454-456B-BC01-1690897E4D83}"/>
                </a:ext>
              </a:extLst>
            </p:cNvPr>
            <p:cNvSpPr/>
            <p:nvPr/>
          </p:nvSpPr>
          <p:spPr>
            <a:xfrm>
              <a:off x="6322289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4746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7" name="任意多边形: 形状 8866">
              <a:extLst>
                <a:ext uri="{FF2B5EF4-FFF2-40B4-BE49-F238E27FC236}">
                  <a16:creationId xmlns:a16="http://schemas.microsoft.com/office/drawing/2014/main" xmlns="" id="{98CA5BCB-5A12-44EF-97E2-B6074CE2560F}"/>
                </a:ext>
              </a:extLst>
            </p:cNvPr>
            <p:cNvSpPr/>
            <p:nvPr/>
          </p:nvSpPr>
          <p:spPr>
            <a:xfrm>
              <a:off x="6427352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8" name="任意多边形: 形状 8867">
              <a:extLst>
                <a:ext uri="{FF2B5EF4-FFF2-40B4-BE49-F238E27FC236}">
                  <a16:creationId xmlns:a16="http://schemas.microsoft.com/office/drawing/2014/main" xmlns="" id="{6B193CB3-A913-4EB7-8D1B-31D77AD5CFAF}"/>
                </a:ext>
              </a:extLst>
            </p:cNvPr>
            <p:cNvSpPr/>
            <p:nvPr/>
          </p:nvSpPr>
          <p:spPr>
            <a:xfrm>
              <a:off x="6421822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7923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6080" y="7373"/>
                    <a:pt x="57139" y="12902"/>
                    <a:pt x="57139" y="20275"/>
                  </a:cubicBezTo>
                  <a:cubicBezTo>
                    <a:pt x="57139" y="25805"/>
                    <a:pt x="44237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9" name="任意多边形: 形状 8868">
              <a:extLst>
                <a:ext uri="{FF2B5EF4-FFF2-40B4-BE49-F238E27FC236}">
                  <a16:creationId xmlns:a16="http://schemas.microsoft.com/office/drawing/2014/main" xmlns="" id="{55925B20-EFB1-4C56-878B-904BDFC37BBC}"/>
                </a:ext>
              </a:extLst>
            </p:cNvPr>
            <p:cNvSpPr/>
            <p:nvPr/>
          </p:nvSpPr>
          <p:spPr>
            <a:xfrm>
              <a:off x="6525041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38707" y="25805"/>
                    <a:pt x="51610" y="20275"/>
                    <a:pt x="51610" y="12902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0" name="任意多边形: 形状 8869">
              <a:extLst>
                <a:ext uri="{FF2B5EF4-FFF2-40B4-BE49-F238E27FC236}">
                  <a16:creationId xmlns:a16="http://schemas.microsoft.com/office/drawing/2014/main" xmlns="" id="{063B70B6-C20B-4E9F-8CD8-4D5777EC1355}"/>
                </a:ext>
              </a:extLst>
            </p:cNvPr>
            <p:cNvSpPr/>
            <p:nvPr/>
          </p:nvSpPr>
          <p:spPr>
            <a:xfrm>
              <a:off x="6519512" y="3196646"/>
              <a:ext cx="55296" cy="36864"/>
            </a:xfrm>
            <a:custGeom>
              <a:avLst/>
              <a:gdLst>
                <a:gd name="connsiteX0" fmla="*/ 31334 w 55296"/>
                <a:gd name="connsiteY0" fmla="*/ 0 h 36864"/>
                <a:gd name="connsiteX1" fmla="*/ 0 w 55296"/>
                <a:gd name="connsiteY1" fmla="*/ 18432 h 36864"/>
                <a:gd name="connsiteX2" fmla="*/ 31334 w 55296"/>
                <a:gd name="connsiteY2" fmla="*/ 36864 h 36864"/>
                <a:gd name="connsiteX3" fmla="*/ 62669 w 55296"/>
                <a:gd name="connsiteY3" fmla="*/ 18432 h 36864"/>
                <a:gd name="connsiteX4" fmla="*/ 31334 w 55296"/>
                <a:gd name="connsiteY4" fmla="*/ 0 h 36864"/>
                <a:gd name="connsiteX5" fmla="*/ 31334 w 55296"/>
                <a:gd name="connsiteY5" fmla="*/ 33178 h 36864"/>
                <a:gd name="connsiteX6" fmla="*/ 5530 w 55296"/>
                <a:gd name="connsiteY6" fmla="*/ 20275 h 36864"/>
                <a:gd name="connsiteX7" fmla="*/ 31334 w 55296"/>
                <a:gd name="connsiteY7" fmla="*/ 7373 h 36864"/>
                <a:gd name="connsiteX8" fmla="*/ 57139 w 55296"/>
                <a:gd name="connsiteY8" fmla="*/ 20275 h 36864"/>
                <a:gd name="connsiteX9" fmla="*/ 31334 w 55296"/>
                <a:gd name="connsiteY9" fmla="*/ 3317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0"/>
                  </a:moveTo>
                  <a:cubicBezTo>
                    <a:pt x="12902" y="0"/>
                    <a:pt x="0" y="9216"/>
                    <a:pt x="0" y="18432"/>
                  </a:cubicBez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9216"/>
                    <a:pt x="49766" y="0"/>
                    <a:pt x="31334" y="0"/>
                  </a:cubicBezTo>
                  <a:close/>
                  <a:moveTo>
                    <a:pt x="31334" y="33178"/>
                  </a:moveTo>
                  <a:cubicBezTo>
                    <a:pt x="16589" y="33178"/>
                    <a:pt x="5530" y="27648"/>
                    <a:pt x="5530" y="20275"/>
                  </a:cubicBezTo>
                  <a:cubicBezTo>
                    <a:pt x="5530" y="12902"/>
                    <a:pt x="16589" y="7373"/>
                    <a:pt x="31334" y="7373"/>
                  </a:cubicBezTo>
                  <a:cubicBezTo>
                    <a:pt x="44237" y="7373"/>
                    <a:pt x="57139" y="12902"/>
                    <a:pt x="57139" y="20275"/>
                  </a:cubicBezTo>
                  <a:cubicBezTo>
                    <a:pt x="57139" y="25805"/>
                    <a:pt x="46080" y="33178"/>
                    <a:pt x="31334" y="3317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1" name="任意多边形: 形状 8870">
              <a:extLst>
                <a:ext uri="{FF2B5EF4-FFF2-40B4-BE49-F238E27FC236}">
                  <a16:creationId xmlns:a16="http://schemas.microsoft.com/office/drawing/2014/main" xmlns="" id="{55DEB63C-054B-474A-8802-176553E3F66E}"/>
                </a:ext>
              </a:extLst>
            </p:cNvPr>
            <p:cNvSpPr/>
            <p:nvPr/>
          </p:nvSpPr>
          <p:spPr>
            <a:xfrm>
              <a:off x="6624574" y="3196646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2902 h 18432"/>
                <a:gd name="connsiteX2" fmla="*/ 25805 w 36864"/>
                <a:gd name="connsiteY2" fmla="*/ 25805 h 18432"/>
                <a:gd name="connsiteX3" fmla="*/ 5161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5530"/>
                    <a:pt x="0" y="12902"/>
                  </a:cubicBezTo>
                  <a:cubicBezTo>
                    <a:pt x="0" y="20275"/>
                    <a:pt x="11059" y="25805"/>
                    <a:pt x="25805" y="25805"/>
                  </a:cubicBezTo>
                  <a:cubicBezTo>
                    <a:pt x="40550" y="25805"/>
                    <a:pt x="51610" y="20275"/>
                    <a:pt x="51610" y="12902"/>
                  </a:cubicBezTo>
                  <a:cubicBezTo>
                    <a:pt x="51610" y="5530"/>
                    <a:pt x="40550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2" name="任意多边形: 形状 8871">
              <a:extLst>
                <a:ext uri="{FF2B5EF4-FFF2-40B4-BE49-F238E27FC236}">
                  <a16:creationId xmlns:a16="http://schemas.microsoft.com/office/drawing/2014/main" xmlns="" id="{44A660FD-2993-410B-B894-00EC6CA5C568}"/>
                </a:ext>
              </a:extLst>
            </p:cNvPr>
            <p:cNvSpPr/>
            <p:nvPr/>
          </p:nvSpPr>
          <p:spPr>
            <a:xfrm>
              <a:off x="6619045" y="3191116"/>
              <a:ext cx="55296" cy="36864"/>
            </a:xfrm>
            <a:custGeom>
              <a:avLst/>
              <a:gdLst>
                <a:gd name="connsiteX0" fmla="*/ 31335 w 55296"/>
                <a:gd name="connsiteY0" fmla="*/ 0 h 36864"/>
                <a:gd name="connsiteX1" fmla="*/ 0 w 55296"/>
                <a:gd name="connsiteY1" fmla="*/ 18432 h 36864"/>
                <a:gd name="connsiteX2" fmla="*/ 31335 w 55296"/>
                <a:gd name="connsiteY2" fmla="*/ 36864 h 36864"/>
                <a:gd name="connsiteX3" fmla="*/ 62669 w 55296"/>
                <a:gd name="connsiteY3" fmla="*/ 18432 h 36864"/>
                <a:gd name="connsiteX4" fmla="*/ 31335 w 55296"/>
                <a:gd name="connsiteY4" fmla="*/ 0 h 36864"/>
                <a:gd name="connsiteX5" fmla="*/ 31335 w 55296"/>
                <a:gd name="connsiteY5" fmla="*/ 31334 h 36864"/>
                <a:gd name="connsiteX6" fmla="*/ 5530 w 55296"/>
                <a:gd name="connsiteY6" fmla="*/ 18432 h 36864"/>
                <a:gd name="connsiteX7" fmla="*/ 31335 w 55296"/>
                <a:gd name="connsiteY7" fmla="*/ 5530 h 36864"/>
                <a:gd name="connsiteX8" fmla="*/ 57139 w 55296"/>
                <a:gd name="connsiteY8" fmla="*/ 18432 h 36864"/>
                <a:gd name="connsiteX9" fmla="*/ 31335 w 55296"/>
                <a:gd name="connsiteY9" fmla="*/ 3133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5" y="0"/>
                  </a:moveTo>
                  <a:cubicBezTo>
                    <a:pt x="12903" y="0"/>
                    <a:pt x="0" y="9216"/>
                    <a:pt x="0" y="18432"/>
                  </a:cubicBezTo>
                  <a:cubicBezTo>
                    <a:pt x="0" y="29491"/>
                    <a:pt x="12903" y="36864"/>
                    <a:pt x="31335" y="36864"/>
                  </a:cubicBezTo>
                  <a:cubicBezTo>
                    <a:pt x="49767" y="36864"/>
                    <a:pt x="62669" y="27648"/>
                    <a:pt x="62669" y="18432"/>
                  </a:cubicBezTo>
                  <a:cubicBezTo>
                    <a:pt x="62669" y="7373"/>
                    <a:pt x="49767" y="0"/>
                    <a:pt x="31335" y="0"/>
                  </a:cubicBezTo>
                  <a:close/>
                  <a:moveTo>
                    <a:pt x="31335" y="31334"/>
                  </a:moveTo>
                  <a:cubicBezTo>
                    <a:pt x="16589" y="31334"/>
                    <a:pt x="5530" y="25805"/>
                    <a:pt x="5530" y="18432"/>
                  </a:cubicBezTo>
                  <a:cubicBezTo>
                    <a:pt x="5530" y="11059"/>
                    <a:pt x="16589" y="5530"/>
                    <a:pt x="31335" y="5530"/>
                  </a:cubicBezTo>
                  <a:cubicBezTo>
                    <a:pt x="46080" y="5530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5" y="3133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3" name="任意多边形: 形状 8872">
              <a:extLst>
                <a:ext uri="{FF2B5EF4-FFF2-40B4-BE49-F238E27FC236}">
                  <a16:creationId xmlns:a16="http://schemas.microsoft.com/office/drawing/2014/main" xmlns="" id="{046F2FAE-3863-4299-8608-56ADCA615DB1}"/>
                </a:ext>
              </a:extLst>
            </p:cNvPr>
            <p:cNvSpPr/>
            <p:nvPr/>
          </p:nvSpPr>
          <p:spPr>
            <a:xfrm>
              <a:off x="6724107" y="3183386"/>
              <a:ext cx="36864" cy="18432"/>
            </a:xfrm>
            <a:custGeom>
              <a:avLst/>
              <a:gdLst>
                <a:gd name="connsiteX0" fmla="*/ 23961 w 36864"/>
                <a:gd name="connsiteY0" fmla="*/ 357 h 18432"/>
                <a:gd name="connsiteX1" fmla="*/ 0 w 36864"/>
                <a:gd name="connsiteY1" fmla="*/ 15103 h 18432"/>
                <a:gd name="connsiteX2" fmla="*/ 25805 w 36864"/>
                <a:gd name="connsiteY2" fmla="*/ 26162 h 18432"/>
                <a:gd name="connsiteX3" fmla="*/ 49766 w 36864"/>
                <a:gd name="connsiteY3" fmla="*/ 11416 h 18432"/>
                <a:gd name="connsiteX4" fmla="*/ 23961 w 36864"/>
                <a:gd name="connsiteY4" fmla="*/ 35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3961" y="357"/>
                  </a:moveTo>
                  <a:cubicBezTo>
                    <a:pt x="11059" y="2200"/>
                    <a:pt x="0" y="7730"/>
                    <a:pt x="0" y="15103"/>
                  </a:cubicBezTo>
                  <a:cubicBezTo>
                    <a:pt x="0" y="22476"/>
                    <a:pt x="12902" y="28005"/>
                    <a:pt x="25805" y="26162"/>
                  </a:cubicBezTo>
                  <a:cubicBezTo>
                    <a:pt x="38707" y="24319"/>
                    <a:pt x="49766" y="18789"/>
                    <a:pt x="49766" y="11416"/>
                  </a:cubicBezTo>
                  <a:cubicBezTo>
                    <a:pt x="49766" y="4044"/>
                    <a:pt x="36864" y="-1486"/>
                    <a:pt x="23961" y="35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4" name="任意多边形: 形状 8873">
              <a:extLst>
                <a:ext uri="{FF2B5EF4-FFF2-40B4-BE49-F238E27FC236}">
                  <a16:creationId xmlns:a16="http://schemas.microsoft.com/office/drawing/2014/main" xmlns="" id="{EDDCDD04-F0CF-4BE1-BCB0-883B5380DEFF}"/>
                </a:ext>
              </a:extLst>
            </p:cNvPr>
            <p:cNvSpPr/>
            <p:nvPr/>
          </p:nvSpPr>
          <p:spPr>
            <a:xfrm>
              <a:off x="6718403" y="3177931"/>
              <a:ext cx="55296" cy="36864"/>
            </a:xfrm>
            <a:custGeom>
              <a:avLst/>
              <a:gdLst>
                <a:gd name="connsiteX0" fmla="*/ 29666 w 55296"/>
                <a:gd name="connsiteY0" fmla="*/ 282 h 36864"/>
                <a:gd name="connsiteX1" fmla="*/ 175 w 55296"/>
                <a:gd name="connsiteY1" fmla="*/ 22401 h 36864"/>
                <a:gd name="connsiteX2" fmla="*/ 33353 w 55296"/>
                <a:gd name="connsiteY2" fmla="*/ 38990 h 36864"/>
                <a:gd name="connsiteX3" fmla="*/ 62844 w 55296"/>
                <a:gd name="connsiteY3" fmla="*/ 16871 h 36864"/>
                <a:gd name="connsiteX4" fmla="*/ 29666 w 55296"/>
                <a:gd name="connsiteY4" fmla="*/ 282 h 36864"/>
                <a:gd name="connsiteX5" fmla="*/ 31510 w 55296"/>
                <a:gd name="connsiteY5" fmla="*/ 31617 h 36864"/>
                <a:gd name="connsiteX6" fmla="*/ 5705 w 55296"/>
                <a:gd name="connsiteY6" fmla="*/ 20558 h 36864"/>
                <a:gd name="connsiteX7" fmla="*/ 29666 w 55296"/>
                <a:gd name="connsiteY7" fmla="*/ 5812 h 36864"/>
                <a:gd name="connsiteX8" fmla="*/ 55471 w 55296"/>
                <a:gd name="connsiteY8" fmla="*/ 16871 h 36864"/>
                <a:gd name="connsiteX9" fmla="*/ 31510 w 55296"/>
                <a:gd name="connsiteY9" fmla="*/ 316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9666" y="282"/>
                  </a:moveTo>
                  <a:cubicBezTo>
                    <a:pt x="11234" y="2126"/>
                    <a:pt x="-1668" y="11342"/>
                    <a:pt x="175" y="22401"/>
                  </a:cubicBezTo>
                  <a:cubicBezTo>
                    <a:pt x="175" y="33460"/>
                    <a:pt x="14921" y="40833"/>
                    <a:pt x="33353" y="38990"/>
                  </a:cubicBezTo>
                  <a:cubicBezTo>
                    <a:pt x="51785" y="37146"/>
                    <a:pt x="64687" y="27930"/>
                    <a:pt x="62844" y="16871"/>
                  </a:cubicBezTo>
                  <a:cubicBezTo>
                    <a:pt x="61001" y="5812"/>
                    <a:pt x="46255" y="-1561"/>
                    <a:pt x="29666" y="282"/>
                  </a:cubicBezTo>
                  <a:close/>
                  <a:moveTo>
                    <a:pt x="31510" y="31617"/>
                  </a:moveTo>
                  <a:cubicBezTo>
                    <a:pt x="18607" y="33460"/>
                    <a:pt x="5705" y="27930"/>
                    <a:pt x="5705" y="20558"/>
                  </a:cubicBezTo>
                  <a:cubicBezTo>
                    <a:pt x="5705" y="13185"/>
                    <a:pt x="16764" y="5812"/>
                    <a:pt x="29666" y="5812"/>
                  </a:cubicBezTo>
                  <a:cubicBezTo>
                    <a:pt x="42569" y="3969"/>
                    <a:pt x="55471" y="9498"/>
                    <a:pt x="55471" y="16871"/>
                  </a:cubicBezTo>
                  <a:cubicBezTo>
                    <a:pt x="57314" y="24244"/>
                    <a:pt x="46255" y="31617"/>
                    <a:pt x="31510" y="316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5" name="任意多边形: 形状 8874">
              <a:extLst>
                <a:ext uri="{FF2B5EF4-FFF2-40B4-BE49-F238E27FC236}">
                  <a16:creationId xmlns:a16="http://schemas.microsoft.com/office/drawing/2014/main" xmlns="" id="{2407568D-6D56-4144-957F-BD782FF22470}"/>
                </a:ext>
              </a:extLst>
            </p:cNvPr>
            <p:cNvSpPr/>
            <p:nvPr/>
          </p:nvSpPr>
          <p:spPr>
            <a:xfrm>
              <a:off x="6823439" y="3169395"/>
              <a:ext cx="36864" cy="18432"/>
            </a:xfrm>
            <a:custGeom>
              <a:avLst/>
              <a:gdLst>
                <a:gd name="connsiteX0" fmla="*/ 22320 w 36864"/>
                <a:gd name="connsiteY0" fmla="*/ 1446 h 18432"/>
                <a:gd name="connsiteX1" fmla="*/ 202 w 36864"/>
                <a:gd name="connsiteY1" fmla="*/ 19878 h 18432"/>
                <a:gd name="connsiteX2" fmla="*/ 27850 w 36864"/>
                <a:gd name="connsiteY2" fmla="*/ 27251 h 18432"/>
                <a:gd name="connsiteX3" fmla="*/ 49968 w 36864"/>
                <a:gd name="connsiteY3" fmla="*/ 8819 h 18432"/>
                <a:gd name="connsiteX4" fmla="*/ 2232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20" y="1446"/>
                  </a:moveTo>
                  <a:cubicBezTo>
                    <a:pt x="9418" y="5133"/>
                    <a:pt x="-1642" y="12505"/>
                    <a:pt x="202" y="19878"/>
                  </a:cubicBezTo>
                  <a:cubicBezTo>
                    <a:pt x="2045" y="27251"/>
                    <a:pt x="14947" y="30937"/>
                    <a:pt x="27850" y="27251"/>
                  </a:cubicBezTo>
                  <a:cubicBezTo>
                    <a:pt x="40752" y="23565"/>
                    <a:pt x="51811" y="16192"/>
                    <a:pt x="49968" y="8819"/>
                  </a:cubicBezTo>
                  <a:cubicBezTo>
                    <a:pt x="48125" y="1446"/>
                    <a:pt x="35222" y="-2240"/>
                    <a:pt x="2232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6" name="任意多边形: 形状 8875">
              <a:extLst>
                <a:ext uri="{FF2B5EF4-FFF2-40B4-BE49-F238E27FC236}">
                  <a16:creationId xmlns:a16="http://schemas.microsoft.com/office/drawing/2014/main" xmlns="" id="{AC908808-46B4-4F8C-8D06-67607AD9A68C}"/>
                </a:ext>
              </a:extLst>
            </p:cNvPr>
            <p:cNvSpPr/>
            <p:nvPr/>
          </p:nvSpPr>
          <p:spPr>
            <a:xfrm>
              <a:off x="6817477" y="3164174"/>
              <a:ext cx="55296" cy="36864"/>
            </a:xfrm>
            <a:custGeom>
              <a:avLst/>
              <a:gdLst>
                <a:gd name="connsiteX0" fmla="*/ 26438 w 55296"/>
                <a:gd name="connsiteY0" fmla="*/ 1137 h 36864"/>
                <a:gd name="connsiteX1" fmla="*/ 633 w 55296"/>
                <a:gd name="connsiteY1" fmla="*/ 26942 h 36864"/>
                <a:gd name="connsiteX2" fmla="*/ 35654 w 55296"/>
                <a:gd name="connsiteY2" fmla="*/ 39844 h 36864"/>
                <a:gd name="connsiteX3" fmla="*/ 61459 w 55296"/>
                <a:gd name="connsiteY3" fmla="*/ 14040 h 36864"/>
                <a:gd name="connsiteX4" fmla="*/ 26438 w 55296"/>
                <a:gd name="connsiteY4" fmla="*/ 1137 h 36864"/>
                <a:gd name="connsiteX5" fmla="*/ 33811 w 55296"/>
                <a:gd name="connsiteY5" fmla="*/ 32472 h 36864"/>
                <a:gd name="connsiteX6" fmla="*/ 6163 w 55296"/>
                <a:gd name="connsiteY6" fmla="*/ 25099 h 36864"/>
                <a:gd name="connsiteX7" fmla="*/ 28281 w 55296"/>
                <a:gd name="connsiteY7" fmla="*/ 6667 h 36864"/>
                <a:gd name="connsiteX8" fmla="*/ 55929 w 55296"/>
                <a:gd name="connsiteY8" fmla="*/ 14040 h 36864"/>
                <a:gd name="connsiteX9" fmla="*/ 33811 w 55296"/>
                <a:gd name="connsiteY9" fmla="*/ 3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438" y="1137"/>
                  </a:moveTo>
                  <a:cubicBezTo>
                    <a:pt x="9849" y="4824"/>
                    <a:pt x="-3053" y="15883"/>
                    <a:pt x="633" y="26942"/>
                  </a:cubicBezTo>
                  <a:cubicBezTo>
                    <a:pt x="2477" y="38001"/>
                    <a:pt x="19065" y="43531"/>
                    <a:pt x="35654" y="39844"/>
                  </a:cubicBezTo>
                  <a:cubicBezTo>
                    <a:pt x="52243" y="36158"/>
                    <a:pt x="65145" y="25099"/>
                    <a:pt x="61459" y="14040"/>
                  </a:cubicBezTo>
                  <a:cubicBezTo>
                    <a:pt x="57773" y="2980"/>
                    <a:pt x="43027" y="-2549"/>
                    <a:pt x="26438" y="1137"/>
                  </a:cubicBezTo>
                  <a:close/>
                  <a:moveTo>
                    <a:pt x="33811" y="32472"/>
                  </a:moveTo>
                  <a:cubicBezTo>
                    <a:pt x="20909" y="36158"/>
                    <a:pt x="8006" y="32472"/>
                    <a:pt x="6163" y="25099"/>
                  </a:cubicBezTo>
                  <a:cubicBezTo>
                    <a:pt x="4320" y="17726"/>
                    <a:pt x="15379" y="10353"/>
                    <a:pt x="28281" y="6667"/>
                  </a:cubicBezTo>
                  <a:cubicBezTo>
                    <a:pt x="41184" y="2980"/>
                    <a:pt x="54086" y="6667"/>
                    <a:pt x="55929" y="14040"/>
                  </a:cubicBezTo>
                  <a:cubicBezTo>
                    <a:pt x="55929" y="21412"/>
                    <a:pt x="46713" y="28785"/>
                    <a:pt x="33811" y="3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7" name="任意多边形: 形状 8876">
              <a:extLst>
                <a:ext uri="{FF2B5EF4-FFF2-40B4-BE49-F238E27FC236}">
                  <a16:creationId xmlns:a16="http://schemas.microsoft.com/office/drawing/2014/main" xmlns="" id="{099902B9-1FAA-4117-87C7-52197DCECC71}"/>
                </a:ext>
              </a:extLst>
            </p:cNvPr>
            <p:cNvSpPr/>
            <p:nvPr/>
          </p:nvSpPr>
          <p:spPr>
            <a:xfrm>
              <a:off x="6921128" y="3156492"/>
              <a:ext cx="36864" cy="18432"/>
            </a:xfrm>
            <a:custGeom>
              <a:avLst/>
              <a:gdLst>
                <a:gd name="connsiteX0" fmla="*/ 22320 w 36864"/>
                <a:gd name="connsiteY0" fmla="*/ 1446 h 18432"/>
                <a:gd name="connsiteX1" fmla="*/ 202 w 36864"/>
                <a:gd name="connsiteY1" fmla="*/ 19878 h 18432"/>
                <a:gd name="connsiteX2" fmla="*/ 27850 w 36864"/>
                <a:gd name="connsiteY2" fmla="*/ 27251 h 18432"/>
                <a:gd name="connsiteX3" fmla="*/ 49968 w 36864"/>
                <a:gd name="connsiteY3" fmla="*/ 8819 h 18432"/>
                <a:gd name="connsiteX4" fmla="*/ 2232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20" y="1446"/>
                  </a:moveTo>
                  <a:cubicBezTo>
                    <a:pt x="9418" y="3289"/>
                    <a:pt x="-1642" y="12505"/>
                    <a:pt x="202" y="19878"/>
                  </a:cubicBezTo>
                  <a:cubicBezTo>
                    <a:pt x="2045" y="27251"/>
                    <a:pt x="14947" y="30938"/>
                    <a:pt x="27850" y="27251"/>
                  </a:cubicBezTo>
                  <a:cubicBezTo>
                    <a:pt x="40752" y="25408"/>
                    <a:pt x="51811" y="16192"/>
                    <a:pt x="49968" y="8819"/>
                  </a:cubicBezTo>
                  <a:cubicBezTo>
                    <a:pt x="48125" y="1446"/>
                    <a:pt x="37066" y="-2240"/>
                    <a:pt x="2232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8" name="任意多边形: 形状 8877">
              <a:extLst>
                <a:ext uri="{FF2B5EF4-FFF2-40B4-BE49-F238E27FC236}">
                  <a16:creationId xmlns:a16="http://schemas.microsoft.com/office/drawing/2014/main" xmlns="" id="{D818C0F8-7E1F-4FCB-BAF3-3736CEA076C7}"/>
                </a:ext>
              </a:extLst>
            </p:cNvPr>
            <p:cNvSpPr/>
            <p:nvPr/>
          </p:nvSpPr>
          <p:spPr>
            <a:xfrm>
              <a:off x="6915625" y="3151272"/>
              <a:ext cx="55296" cy="36864"/>
            </a:xfrm>
            <a:custGeom>
              <a:avLst/>
              <a:gdLst>
                <a:gd name="connsiteX0" fmla="*/ 27824 w 55296"/>
                <a:gd name="connsiteY0" fmla="*/ 1137 h 36864"/>
                <a:gd name="connsiteX1" fmla="*/ 176 w 55296"/>
                <a:gd name="connsiteY1" fmla="*/ 25099 h 36864"/>
                <a:gd name="connsiteX2" fmla="*/ 35196 w 55296"/>
                <a:gd name="connsiteY2" fmla="*/ 38001 h 36864"/>
                <a:gd name="connsiteX3" fmla="*/ 62844 w 55296"/>
                <a:gd name="connsiteY3" fmla="*/ 14040 h 36864"/>
                <a:gd name="connsiteX4" fmla="*/ 27824 w 55296"/>
                <a:gd name="connsiteY4" fmla="*/ 1137 h 36864"/>
                <a:gd name="connsiteX5" fmla="*/ 33353 w 55296"/>
                <a:gd name="connsiteY5" fmla="*/ 32472 h 36864"/>
                <a:gd name="connsiteX6" fmla="*/ 5705 w 55296"/>
                <a:gd name="connsiteY6" fmla="*/ 25099 h 36864"/>
                <a:gd name="connsiteX7" fmla="*/ 27824 w 55296"/>
                <a:gd name="connsiteY7" fmla="*/ 6667 h 36864"/>
                <a:gd name="connsiteX8" fmla="*/ 55472 w 55296"/>
                <a:gd name="connsiteY8" fmla="*/ 14040 h 36864"/>
                <a:gd name="connsiteX9" fmla="*/ 33353 w 55296"/>
                <a:gd name="connsiteY9" fmla="*/ 3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7824" y="1137"/>
                  </a:moveTo>
                  <a:cubicBezTo>
                    <a:pt x="11235" y="4824"/>
                    <a:pt x="-1668" y="15883"/>
                    <a:pt x="176" y="25099"/>
                  </a:cubicBezTo>
                  <a:cubicBezTo>
                    <a:pt x="2019" y="36158"/>
                    <a:pt x="16764" y="41688"/>
                    <a:pt x="35196" y="38001"/>
                  </a:cubicBezTo>
                  <a:cubicBezTo>
                    <a:pt x="51785" y="34315"/>
                    <a:pt x="64688" y="23256"/>
                    <a:pt x="62844" y="14040"/>
                  </a:cubicBezTo>
                  <a:cubicBezTo>
                    <a:pt x="59158" y="2980"/>
                    <a:pt x="44412" y="-2549"/>
                    <a:pt x="27824" y="1137"/>
                  </a:cubicBezTo>
                  <a:close/>
                  <a:moveTo>
                    <a:pt x="33353" y="32472"/>
                  </a:moveTo>
                  <a:cubicBezTo>
                    <a:pt x="20451" y="34315"/>
                    <a:pt x="7548" y="30629"/>
                    <a:pt x="5705" y="25099"/>
                  </a:cubicBezTo>
                  <a:cubicBezTo>
                    <a:pt x="3862" y="17726"/>
                    <a:pt x="14921" y="10353"/>
                    <a:pt x="27824" y="6667"/>
                  </a:cubicBezTo>
                  <a:cubicBezTo>
                    <a:pt x="40726" y="4824"/>
                    <a:pt x="53628" y="8510"/>
                    <a:pt x="55472" y="14040"/>
                  </a:cubicBezTo>
                  <a:cubicBezTo>
                    <a:pt x="57315" y="21413"/>
                    <a:pt x="46256" y="28785"/>
                    <a:pt x="33353" y="3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9" name="任意多边形: 形状 8878">
              <a:extLst>
                <a:ext uri="{FF2B5EF4-FFF2-40B4-BE49-F238E27FC236}">
                  <a16:creationId xmlns:a16="http://schemas.microsoft.com/office/drawing/2014/main" xmlns="" id="{0A84BD6B-FF46-4713-B2F6-17C76A91B6E9}"/>
                </a:ext>
              </a:extLst>
            </p:cNvPr>
            <p:cNvSpPr/>
            <p:nvPr/>
          </p:nvSpPr>
          <p:spPr>
            <a:xfrm>
              <a:off x="7020628" y="3135820"/>
              <a:ext cx="36864" cy="18432"/>
            </a:xfrm>
            <a:custGeom>
              <a:avLst/>
              <a:gdLst>
                <a:gd name="connsiteX0" fmla="*/ 20510 w 36864"/>
                <a:gd name="connsiteY0" fmla="*/ 1843 h 18432"/>
                <a:gd name="connsiteX1" fmla="*/ 235 w 36864"/>
                <a:gd name="connsiteY1" fmla="*/ 22118 h 18432"/>
                <a:gd name="connsiteX2" fmla="*/ 27883 w 36864"/>
                <a:gd name="connsiteY2" fmla="*/ 27648 h 18432"/>
                <a:gd name="connsiteX3" fmla="*/ 48158 w 36864"/>
                <a:gd name="connsiteY3" fmla="*/ 7373 h 18432"/>
                <a:gd name="connsiteX4" fmla="*/ 20510 w 36864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510" y="1843"/>
                  </a:moveTo>
                  <a:cubicBezTo>
                    <a:pt x="7608" y="5530"/>
                    <a:pt x="-1608" y="14746"/>
                    <a:pt x="235" y="22118"/>
                  </a:cubicBezTo>
                  <a:cubicBezTo>
                    <a:pt x="2078" y="29491"/>
                    <a:pt x="14980" y="31334"/>
                    <a:pt x="27883" y="27648"/>
                  </a:cubicBezTo>
                  <a:cubicBezTo>
                    <a:pt x="40785" y="23962"/>
                    <a:pt x="50001" y="14746"/>
                    <a:pt x="48158" y="7373"/>
                  </a:cubicBezTo>
                  <a:cubicBezTo>
                    <a:pt x="46315" y="0"/>
                    <a:pt x="33413" y="-1843"/>
                    <a:pt x="20510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0" name="任意多边形: 形状 8879">
              <a:extLst>
                <a:ext uri="{FF2B5EF4-FFF2-40B4-BE49-F238E27FC236}">
                  <a16:creationId xmlns:a16="http://schemas.microsoft.com/office/drawing/2014/main" xmlns="" id="{88CD269C-737F-4473-9D0F-99551EE85354}"/>
                </a:ext>
              </a:extLst>
            </p:cNvPr>
            <p:cNvSpPr/>
            <p:nvPr/>
          </p:nvSpPr>
          <p:spPr>
            <a:xfrm>
              <a:off x="7014623" y="3130721"/>
              <a:ext cx="55296" cy="36864"/>
            </a:xfrm>
            <a:custGeom>
              <a:avLst/>
              <a:gdLst>
                <a:gd name="connsiteX0" fmla="*/ 24672 w 55296"/>
                <a:gd name="connsiteY0" fmla="*/ 1413 h 36864"/>
                <a:gd name="connsiteX1" fmla="*/ 710 w 55296"/>
                <a:gd name="connsiteY1" fmla="*/ 29061 h 36864"/>
                <a:gd name="connsiteX2" fmla="*/ 35731 w 55296"/>
                <a:gd name="connsiteY2" fmla="*/ 38277 h 36864"/>
                <a:gd name="connsiteX3" fmla="*/ 59693 w 55296"/>
                <a:gd name="connsiteY3" fmla="*/ 10629 h 36864"/>
                <a:gd name="connsiteX4" fmla="*/ 24672 w 55296"/>
                <a:gd name="connsiteY4" fmla="*/ 1413 h 36864"/>
                <a:gd name="connsiteX5" fmla="*/ 33888 w 55296"/>
                <a:gd name="connsiteY5" fmla="*/ 32747 h 36864"/>
                <a:gd name="connsiteX6" fmla="*/ 6240 w 55296"/>
                <a:gd name="connsiteY6" fmla="*/ 27217 h 36864"/>
                <a:gd name="connsiteX7" fmla="*/ 26515 w 55296"/>
                <a:gd name="connsiteY7" fmla="*/ 6942 h 36864"/>
                <a:gd name="connsiteX8" fmla="*/ 54163 w 55296"/>
                <a:gd name="connsiteY8" fmla="*/ 12472 h 36864"/>
                <a:gd name="connsiteX9" fmla="*/ 33888 w 55296"/>
                <a:gd name="connsiteY9" fmla="*/ 3274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4672" y="1413"/>
                  </a:moveTo>
                  <a:cubicBezTo>
                    <a:pt x="8083" y="6942"/>
                    <a:pt x="-2976" y="18001"/>
                    <a:pt x="710" y="29061"/>
                  </a:cubicBezTo>
                  <a:cubicBezTo>
                    <a:pt x="4397" y="40120"/>
                    <a:pt x="19142" y="43806"/>
                    <a:pt x="35731" y="38277"/>
                  </a:cubicBezTo>
                  <a:cubicBezTo>
                    <a:pt x="52320" y="32747"/>
                    <a:pt x="63379" y="21688"/>
                    <a:pt x="59693" y="10629"/>
                  </a:cubicBezTo>
                  <a:cubicBezTo>
                    <a:pt x="57850" y="1413"/>
                    <a:pt x="41261" y="-2274"/>
                    <a:pt x="24672" y="1413"/>
                  </a:cubicBezTo>
                  <a:close/>
                  <a:moveTo>
                    <a:pt x="33888" y="32747"/>
                  </a:moveTo>
                  <a:cubicBezTo>
                    <a:pt x="20986" y="36433"/>
                    <a:pt x="8083" y="34590"/>
                    <a:pt x="6240" y="27217"/>
                  </a:cubicBezTo>
                  <a:cubicBezTo>
                    <a:pt x="4397" y="19845"/>
                    <a:pt x="13613" y="10629"/>
                    <a:pt x="26515" y="6942"/>
                  </a:cubicBezTo>
                  <a:cubicBezTo>
                    <a:pt x="39418" y="3256"/>
                    <a:pt x="52320" y="5099"/>
                    <a:pt x="54163" y="12472"/>
                  </a:cubicBezTo>
                  <a:cubicBezTo>
                    <a:pt x="57850" y="19845"/>
                    <a:pt x="48634" y="29061"/>
                    <a:pt x="33888" y="3274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1" name="任意多边形: 形状 8880">
              <a:extLst>
                <a:ext uri="{FF2B5EF4-FFF2-40B4-BE49-F238E27FC236}">
                  <a16:creationId xmlns:a16="http://schemas.microsoft.com/office/drawing/2014/main" xmlns="" id="{44A5DB8E-C329-47E1-96FF-3A8E48EDB78E}"/>
                </a:ext>
              </a:extLst>
            </p:cNvPr>
            <p:cNvSpPr/>
            <p:nvPr/>
          </p:nvSpPr>
          <p:spPr>
            <a:xfrm>
              <a:off x="7121290" y="3115084"/>
              <a:ext cx="36864" cy="18432"/>
            </a:xfrm>
            <a:custGeom>
              <a:avLst/>
              <a:gdLst>
                <a:gd name="connsiteX0" fmla="*/ 17538 w 36864"/>
                <a:gd name="connsiteY0" fmla="*/ 4147 h 18432"/>
                <a:gd name="connsiteX1" fmla="*/ 949 w 36864"/>
                <a:gd name="connsiteY1" fmla="*/ 28109 h 18432"/>
                <a:gd name="connsiteX2" fmla="*/ 30440 w 36864"/>
                <a:gd name="connsiteY2" fmla="*/ 28109 h 18432"/>
                <a:gd name="connsiteX3" fmla="*/ 47029 w 36864"/>
                <a:gd name="connsiteY3" fmla="*/ 4147 h 18432"/>
                <a:gd name="connsiteX4" fmla="*/ 17538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7538" y="4147"/>
                  </a:moveTo>
                  <a:cubicBezTo>
                    <a:pt x="4635" y="9677"/>
                    <a:pt x="-2737" y="20736"/>
                    <a:pt x="949" y="28109"/>
                  </a:cubicBezTo>
                  <a:cubicBezTo>
                    <a:pt x="4635" y="33638"/>
                    <a:pt x="17538" y="35482"/>
                    <a:pt x="30440" y="28109"/>
                  </a:cubicBezTo>
                  <a:cubicBezTo>
                    <a:pt x="43343" y="22579"/>
                    <a:pt x="50715" y="11520"/>
                    <a:pt x="47029" y="4147"/>
                  </a:cubicBezTo>
                  <a:cubicBezTo>
                    <a:pt x="41499" y="-1382"/>
                    <a:pt x="28597" y="-1382"/>
                    <a:pt x="17538" y="414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2" name="任意多边形: 形状 8881">
              <a:extLst>
                <a:ext uri="{FF2B5EF4-FFF2-40B4-BE49-F238E27FC236}">
                  <a16:creationId xmlns:a16="http://schemas.microsoft.com/office/drawing/2014/main" xmlns="" id="{8A2BE042-AEF4-425F-91A9-9C27F8FFEE02}"/>
                </a:ext>
              </a:extLst>
            </p:cNvPr>
            <p:cNvSpPr/>
            <p:nvPr/>
          </p:nvSpPr>
          <p:spPr>
            <a:xfrm>
              <a:off x="7114894" y="3109644"/>
              <a:ext cx="55296" cy="36864"/>
            </a:xfrm>
            <a:custGeom>
              <a:avLst/>
              <a:gdLst>
                <a:gd name="connsiteX0" fmla="*/ 20247 w 55296"/>
                <a:gd name="connsiteY0" fmla="*/ 5901 h 36864"/>
                <a:gd name="connsiteX1" fmla="*/ 1815 w 55296"/>
                <a:gd name="connsiteY1" fmla="*/ 37235 h 36864"/>
                <a:gd name="connsiteX2" fmla="*/ 38679 w 55296"/>
                <a:gd name="connsiteY2" fmla="*/ 40922 h 36864"/>
                <a:gd name="connsiteX3" fmla="*/ 57111 w 55296"/>
                <a:gd name="connsiteY3" fmla="*/ 9587 h 36864"/>
                <a:gd name="connsiteX4" fmla="*/ 20247 w 55296"/>
                <a:gd name="connsiteY4" fmla="*/ 5901 h 36864"/>
                <a:gd name="connsiteX5" fmla="*/ 34993 w 55296"/>
                <a:gd name="connsiteY5" fmla="*/ 33549 h 36864"/>
                <a:gd name="connsiteX6" fmla="*/ 5502 w 55296"/>
                <a:gd name="connsiteY6" fmla="*/ 33549 h 36864"/>
                <a:gd name="connsiteX7" fmla="*/ 22091 w 55296"/>
                <a:gd name="connsiteY7" fmla="*/ 9587 h 36864"/>
                <a:gd name="connsiteX8" fmla="*/ 51582 w 55296"/>
                <a:gd name="connsiteY8" fmla="*/ 9587 h 36864"/>
                <a:gd name="connsiteX9" fmla="*/ 34993 w 55296"/>
                <a:gd name="connsiteY9" fmla="*/ 3354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247" y="5901"/>
                  </a:moveTo>
                  <a:cubicBezTo>
                    <a:pt x="3659" y="13274"/>
                    <a:pt x="-3714" y="28019"/>
                    <a:pt x="1815" y="37235"/>
                  </a:cubicBezTo>
                  <a:cubicBezTo>
                    <a:pt x="7345" y="46451"/>
                    <a:pt x="22091" y="48294"/>
                    <a:pt x="38679" y="40922"/>
                  </a:cubicBezTo>
                  <a:cubicBezTo>
                    <a:pt x="53425" y="33549"/>
                    <a:pt x="62641" y="18803"/>
                    <a:pt x="57111" y="9587"/>
                  </a:cubicBezTo>
                  <a:cubicBezTo>
                    <a:pt x="51582" y="-1472"/>
                    <a:pt x="36836" y="-3315"/>
                    <a:pt x="20247" y="5901"/>
                  </a:cubicBezTo>
                  <a:close/>
                  <a:moveTo>
                    <a:pt x="34993" y="33549"/>
                  </a:moveTo>
                  <a:cubicBezTo>
                    <a:pt x="22091" y="39078"/>
                    <a:pt x="9188" y="39078"/>
                    <a:pt x="5502" y="33549"/>
                  </a:cubicBezTo>
                  <a:cubicBezTo>
                    <a:pt x="1815" y="28019"/>
                    <a:pt x="9188" y="16960"/>
                    <a:pt x="22091" y="9587"/>
                  </a:cubicBezTo>
                  <a:cubicBezTo>
                    <a:pt x="34993" y="4058"/>
                    <a:pt x="47895" y="4058"/>
                    <a:pt x="51582" y="9587"/>
                  </a:cubicBezTo>
                  <a:cubicBezTo>
                    <a:pt x="55268" y="16960"/>
                    <a:pt x="47895" y="28019"/>
                    <a:pt x="34993" y="3354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3" name="任意多边形: 形状 8882">
              <a:extLst>
                <a:ext uri="{FF2B5EF4-FFF2-40B4-BE49-F238E27FC236}">
                  <a16:creationId xmlns:a16="http://schemas.microsoft.com/office/drawing/2014/main" xmlns="" id="{111D3554-F17F-491B-9F4D-41EBD044908F}"/>
                </a:ext>
              </a:extLst>
            </p:cNvPr>
            <p:cNvSpPr/>
            <p:nvPr/>
          </p:nvSpPr>
          <p:spPr>
            <a:xfrm>
              <a:off x="7219649" y="3076582"/>
              <a:ext cx="36864" cy="18432"/>
            </a:xfrm>
            <a:custGeom>
              <a:avLst/>
              <a:gdLst>
                <a:gd name="connsiteX0" fmla="*/ 18712 w 36864"/>
                <a:gd name="connsiteY0" fmla="*/ 3942 h 18432"/>
                <a:gd name="connsiteX1" fmla="*/ 280 w 36864"/>
                <a:gd name="connsiteY1" fmla="*/ 26060 h 18432"/>
                <a:gd name="connsiteX2" fmla="*/ 29772 w 36864"/>
                <a:gd name="connsiteY2" fmla="*/ 27903 h 18432"/>
                <a:gd name="connsiteX3" fmla="*/ 48204 w 36864"/>
                <a:gd name="connsiteY3" fmla="*/ 5785 h 18432"/>
                <a:gd name="connsiteX4" fmla="*/ 18712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8712" y="3942"/>
                  </a:moveTo>
                  <a:cubicBezTo>
                    <a:pt x="5810" y="9471"/>
                    <a:pt x="-1563" y="20531"/>
                    <a:pt x="280" y="26060"/>
                  </a:cubicBezTo>
                  <a:cubicBezTo>
                    <a:pt x="3967" y="33433"/>
                    <a:pt x="16869" y="33433"/>
                    <a:pt x="29772" y="27903"/>
                  </a:cubicBezTo>
                  <a:cubicBezTo>
                    <a:pt x="42674" y="22374"/>
                    <a:pt x="50047" y="11315"/>
                    <a:pt x="48204" y="5785"/>
                  </a:cubicBezTo>
                  <a:cubicBezTo>
                    <a:pt x="44517" y="-1588"/>
                    <a:pt x="29772" y="-1588"/>
                    <a:pt x="18712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4" name="任意多边形: 形状 8883">
              <a:extLst>
                <a:ext uri="{FF2B5EF4-FFF2-40B4-BE49-F238E27FC236}">
                  <a16:creationId xmlns:a16="http://schemas.microsoft.com/office/drawing/2014/main" xmlns="" id="{69A42F1C-AC9F-4729-9316-E43A568E8DC6}"/>
                </a:ext>
              </a:extLst>
            </p:cNvPr>
            <p:cNvSpPr/>
            <p:nvPr/>
          </p:nvSpPr>
          <p:spPr>
            <a:xfrm>
              <a:off x="7212792" y="3070571"/>
              <a:ext cx="55296" cy="36864"/>
            </a:xfrm>
            <a:custGeom>
              <a:avLst/>
              <a:gdLst>
                <a:gd name="connsiteX0" fmla="*/ 21883 w 55296"/>
                <a:gd name="connsiteY0" fmla="*/ 4424 h 36864"/>
                <a:gd name="connsiteX1" fmla="*/ 1608 w 55296"/>
                <a:gd name="connsiteY1" fmla="*/ 33915 h 36864"/>
                <a:gd name="connsiteX2" fmla="*/ 38472 w 55296"/>
                <a:gd name="connsiteY2" fmla="*/ 39445 h 36864"/>
                <a:gd name="connsiteX3" fmla="*/ 58747 w 55296"/>
                <a:gd name="connsiteY3" fmla="*/ 9953 h 36864"/>
                <a:gd name="connsiteX4" fmla="*/ 21883 w 55296"/>
                <a:gd name="connsiteY4" fmla="*/ 4424 h 36864"/>
                <a:gd name="connsiteX5" fmla="*/ 34785 w 55296"/>
                <a:gd name="connsiteY5" fmla="*/ 33915 h 36864"/>
                <a:gd name="connsiteX6" fmla="*/ 5294 w 55296"/>
                <a:gd name="connsiteY6" fmla="*/ 32072 h 36864"/>
                <a:gd name="connsiteX7" fmla="*/ 23726 w 55296"/>
                <a:gd name="connsiteY7" fmla="*/ 9953 h 36864"/>
                <a:gd name="connsiteX8" fmla="*/ 53217 w 55296"/>
                <a:gd name="connsiteY8" fmla="*/ 11797 h 36864"/>
                <a:gd name="connsiteX9" fmla="*/ 34785 w 55296"/>
                <a:gd name="connsiteY9" fmla="*/ 3391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4424"/>
                  </a:moveTo>
                  <a:cubicBezTo>
                    <a:pt x="5294" y="11797"/>
                    <a:pt x="-3922" y="24699"/>
                    <a:pt x="1608" y="33915"/>
                  </a:cubicBezTo>
                  <a:cubicBezTo>
                    <a:pt x="5294" y="43131"/>
                    <a:pt x="21883" y="46817"/>
                    <a:pt x="38472" y="39445"/>
                  </a:cubicBezTo>
                  <a:cubicBezTo>
                    <a:pt x="55061" y="32072"/>
                    <a:pt x="64277" y="19169"/>
                    <a:pt x="58747" y="9953"/>
                  </a:cubicBezTo>
                  <a:cubicBezTo>
                    <a:pt x="55061" y="-1106"/>
                    <a:pt x="38472" y="-2949"/>
                    <a:pt x="21883" y="4424"/>
                  </a:cubicBezTo>
                  <a:close/>
                  <a:moveTo>
                    <a:pt x="34785" y="33915"/>
                  </a:moveTo>
                  <a:cubicBezTo>
                    <a:pt x="21883" y="39445"/>
                    <a:pt x="8980" y="39445"/>
                    <a:pt x="5294" y="32072"/>
                  </a:cubicBezTo>
                  <a:cubicBezTo>
                    <a:pt x="1608" y="24699"/>
                    <a:pt x="10824" y="15483"/>
                    <a:pt x="23726" y="9953"/>
                  </a:cubicBezTo>
                  <a:cubicBezTo>
                    <a:pt x="36628" y="4424"/>
                    <a:pt x="49531" y="4424"/>
                    <a:pt x="53217" y="11797"/>
                  </a:cubicBezTo>
                  <a:cubicBezTo>
                    <a:pt x="56904" y="17326"/>
                    <a:pt x="47688" y="28385"/>
                    <a:pt x="34785" y="3391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5" name="任意多边形: 形状 8884">
              <a:extLst>
                <a:ext uri="{FF2B5EF4-FFF2-40B4-BE49-F238E27FC236}">
                  <a16:creationId xmlns:a16="http://schemas.microsoft.com/office/drawing/2014/main" xmlns="" id="{38527193-4733-4ACF-A62B-2AC2DFB4D6B5}"/>
                </a:ext>
              </a:extLst>
            </p:cNvPr>
            <p:cNvSpPr/>
            <p:nvPr/>
          </p:nvSpPr>
          <p:spPr>
            <a:xfrm>
              <a:off x="7316800" y="3040445"/>
              <a:ext cx="36864" cy="18432"/>
            </a:xfrm>
            <a:custGeom>
              <a:avLst/>
              <a:gdLst>
                <a:gd name="connsiteX0" fmla="*/ 19251 w 36864"/>
                <a:gd name="connsiteY0" fmla="*/ 3215 h 18432"/>
                <a:gd name="connsiteX1" fmla="*/ 819 w 36864"/>
                <a:gd name="connsiteY1" fmla="*/ 25334 h 18432"/>
                <a:gd name="connsiteX2" fmla="*/ 28467 w 36864"/>
                <a:gd name="connsiteY2" fmla="*/ 29020 h 18432"/>
                <a:gd name="connsiteX3" fmla="*/ 46899 w 36864"/>
                <a:gd name="connsiteY3" fmla="*/ 6902 h 18432"/>
                <a:gd name="connsiteX4" fmla="*/ 19251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215"/>
                  </a:moveTo>
                  <a:cubicBezTo>
                    <a:pt x="6349" y="8745"/>
                    <a:pt x="-2867" y="17961"/>
                    <a:pt x="819" y="25334"/>
                  </a:cubicBezTo>
                  <a:cubicBezTo>
                    <a:pt x="2662" y="32707"/>
                    <a:pt x="15565" y="34550"/>
                    <a:pt x="28467" y="29020"/>
                  </a:cubicBezTo>
                  <a:cubicBezTo>
                    <a:pt x="41370" y="23491"/>
                    <a:pt x="50586" y="14274"/>
                    <a:pt x="46899" y="6902"/>
                  </a:cubicBezTo>
                  <a:cubicBezTo>
                    <a:pt x="46899" y="-471"/>
                    <a:pt x="33997" y="-2314"/>
                    <a:pt x="19251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6" name="任意多边形: 形状 8885">
              <a:extLst>
                <a:ext uri="{FF2B5EF4-FFF2-40B4-BE49-F238E27FC236}">
                  <a16:creationId xmlns:a16="http://schemas.microsoft.com/office/drawing/2014/main" xmlns="" id="{AA2B9464-B52B-48C1-ACA0-CDD963C51FFF}"/>
                </a:ext>
              </a:extLst>
            </p:cNvPr>
            <p:cNvSpPr/>
            <p:nvPr/>
          </p:nvSpPr>
          <p:spPr>
            <a:xfrm>
              <a:off x="7311282" y="3033689"/>
              <a:ext cx="55296" cy="36864"/>
            </a:xfrm>
            <a:custGeom>
              <a:avLst/>
              <a:gdLst>
                <a:gd name="connsiteX0" fmla="*/ 22926 w 55296"/>
                <a:gd name="connsiteY0" fmla="*/ 2598 h 36864"/>
                <a:gd name="connsiteX1" fmla="*/ 807 w 55296"/>
                <a:gd name="connsiteY1" fmla="*/ 32089 h 36864"/>
                <a:gd name="connsiteX2" fmla="*/ 37671 w 55296"/>
                <a:gd name="connsiteY2" fmla="*/ 39462 h 36864"/>
                <a:gd name="connsiteX3" fmla="*/ 59790 w 55296"/>
                <a:gd name="connsiteY3" fmla="*/ 9971 h 36864"/>
                <a:gd name="connsiteX4" fmla="*/ 22926 w 55296"/>
                <a:gd name="connsiteY4" fmla="*/ 2598 h 36864"/>
                <a:gd name="connsiteX5" fmla="*/ 35828 w 55296"/>
                <a:gd name="connsiteY5" fmla="*/ 33933 h 36864"/>
                <a:gd name="connsiteX6" fmla="*/ 8180 w 55296"/>
                <a:gd name="connsiteY6" fmla="*/ 30246 h 36864"/>
                <a:gd name="connsiteX7" fmla="*/ 26612 w 55296"/>
                <a:gd name="connsiteY7" fmla="*/ 8128 h 36864"/>
                <a:gd name="connsiteX8" fmla="*/ 54260 w 55296"/>
                <a:gd name="connsiteY8" fmla="*/ 11814 h 36864"/>
                <a:gd name="connsiteX9" fmla="*/ 35828 w 55296"/>
                <a:gd name="connsiteY9" fmla="*/ 339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926" y="2598"/>
                  </a:moveTo>
                  <a:cubicBezTo>
                    <a:pt x="6336" y="8128"/>
                    <a:pt x="-2880" y="21030"/>
                    <a:pt x="807" y="32089"/>
                  </a:cubicBezTo>
                  <a:cubicBezTo>
                    <a:pt x="4494" y="41305"/>
                    <a:pt x="21082" y="44992"/>
                    <a:pt x="37671" y="39462"/>
                  </a:cubicBezTo>
                  <a:cubicBezTo>
                    <a:pt x="54260" y="33933"/>
                    <a:pt x="63476" y="21030"/>
                    <a:pt x="59790" y="9971"/>
                  </a:cubicBezTo>
                  <a:cubicBezTo>
                    <a:pt x="56103" y="755"/>
                    <a:pt x="39514" y="-2932"/>
                    <a:pt x="22926" y="2598"/>
                  </a:cubicBezTo>
                  <a:close/>
                  <a:moveTo>
                    <a:pt x="35828" y="33933"/>
                  </a:moveTo>
                  <a:cubicBezTo>
                    <a:pt x="22926" y="39462"/>
                    <a:pt x="10023" y="37619"/>
                    <a:pt x="8180" y="30246"/>
                  </a:cubicBezTo>
                  <a:cubicBezTo>
                    <a:pt x="6336" y="22873"/>
                    <a:pt x="13710" y="13657"/>
                    <a:pt x="26612" y="8128"/>
                  </a:cubicBezTo>
                  <a:cubicBezTo>
                    <a:pt x="39514" y="2598"/>
                    <a:pt x="52416" y="4441"/>
                    <a:pt x="54260" y="11814"/>
                  </a:cubicBezTo>
                  <a:cubicBezTo>
                    <a:pt x="56103" y="19187"/>
                    <a:pt x="48730" y="28403"/>
                    <a:pt x="35828" y="339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7" name="任意多边形: 形状 8886">
              <a:extLst>
                <a:ext uri="{FF2B5EF4-FFF2-40B4-BE49-F238E27FC236}">
                  <a16:creationId xmlns:a16="http://schemas.microsoft.com/office/drawing/2014/main" xmlns="" id="{36BFE17E-9CA5-45FE-83CB-AE294F07A97A}"/>
                </a:ext>
              </a:extLst>
            </p:cNvPr>
            <p:cNvSpPr/>
            <p:nvPr/>
          </p:nvSpPr>
          <p:spPr>
            <a:xfrm>
              <a:off x="7416333" y="2998051"/>
              <a:ext cx="36864" cy="18432"/>
            </a:xfrm>
            <a:custGeom>
              <a:avLst/>
              <a:gdLst>
                <a:gd name="connsiteX0" fmla="*/ 19251 w 36864"/>
                <a:gd name="connsiteY0" fmla="*/ 3215 h 18432"/>
                <a:gd name="connsiteX1" fmla="*/ 819 w 36864"/>
                <a:gd name="connsiteY1" fmla="*/ 25334 h 18432"/>
                <a:gd name="connsiteX2" fmla="*/ 28467 w 36864"/>
                <a:gd name="connsiteY2" fmla="*/ 29020 h 18432"/>
                <a:gd name="connsiteX3" fmla="*/ 46899 w 36864"/>
                <a:gd name="connsiteY3" fmla="*/ 6902 h 18432"/>
                <a:gd name="connsiteX4" fmla="*/ 19251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215"/>
                  </a:moveTo>
                  <a:cubicBezTo>
                    <a:pt x="6349" y="8745"/>
                    <a:pt x="-2867" y="17961"/>
                    <a:pt x="819" y="25334"/>
                  </a:cubicBezTo>
                  <a:cubicBezTo>
                    <a:pt x="2662" y="32706"/>
                    <a:pt x="17408" y="32706"/>
                    <a:pt x="28467" y="29020"/>
                  </a:cubicBezTo>
                  <a:cubicBezTo>
                    <a:pt x="41369" y="23490"/>
                    <a:pt x="50585" y="14274"/>
                    <a:pt x="46899" y="6902"/>
                  </a:cubicBezTo>
                  <a:cubicBezTo>
                    <a:pt x="45056" y="-471"/>
                    <a:pt x="32153" y="-2314"/>
                    <a:pt x="19251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8" name="任意多边形: 形状 8887">
              <a:extLst>
                <a:ext uri="{FF2B5EF4-FFF2-40B4-BE49-F238E27FC236}">
                  <a16:creationId xmlns:a16="http://schemas.microsoft.com/office/drawing/2014/main" xmlns="" id="{9CD368A1-0853-4DED-9482-036A50C88830}"/>
                </a:ext>
              </a:extLst>
            </p:cNvPr>
            <p:cNvSpPr/>
            <p:nvPr/>
          </p:nvSpPr>
          <p:spPr>
            <a:xfrm>
              <a:off x="7410815" y="2991815"/>
              <a:ext cx="55296" cy="36864"/>
            </a:xfrm>
            <a:custGeom>
              <a:avLst/>
              <a:gdLst>
                <a:gd name="connsiteX0" fmla="*/ 22925 w 55296"/>
                <a:gd name="connsiteY0" fmla="*/ 3922 h 36864"/>
                <a:gd name="connsiteX1" fmla="*/ 807 w 55296"/>
                <a:gd name="connsiteY1" fmla="*/ 33413 h 36864"/>
                <a:gd name="connsiteX2" fmla="*/ 37671 w 55296"/>
                <a:gd name="connsiteY2" fmla="*/ 38943 h 36864"/>
                <a:gd name="connsiteX3" fmla="*/ 59789 w 55296"/>
                <a:gd name="connsiteY3" fmla="*/ 9452 h 36864"/>
                <a:gd name="connsiteX4" fmla="*/ 22925 w 55296"/>
                <a:gd name="connsiteY4" fmla="*/ 3922 h 36864"/>
                <a:gd name="connsiteX5" fmla="*/ 33985 w 55296"/>
                <a:gd name="connsiteY5" fmla="*/ 33413 h 36864"/>
                <a:gd name="connsiteX6" fmla="*/ 6337 w 55296"/>
                <a:gd name="connsiteY6" fmla="*/ 29727 h 36864"/>
                <a:gd name="connsiteX7" fmla="*/ 24769 w 55296"/>
                <a:gd name="connsiteY7" fmla="*/ 7609 h 36864"/>
                <a:gd name="connsiteX8" fmla="*/ 54260 w 55296"/>
                <a:gd name="connsiteY8" fmla="*/ 11295 h 36864"/>
                <a:gd name="connsiteX9" fmla="*/ 33985 w 55296"/>
                <a:gd name="connsiteY9" fmla="*/ 3341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925" y="3922"/>
                  </a:moveTo>
                  <a:cubicBezTo>
                    <a:pt x="6337" y="9452"/>
                    <a:pt x="-2879" y="24197"/>
                    <a:pt x="807" y="33413"/>
                  </a:cubicBezTo>
                  <a:cubicBezTo>
                    <a:pt x="4493" y="42629"/>
                    <a:pt x="21082" y="46316"/>
                    <a:pt x="37671" y="38943"/>
                  </a:cubicBezTo>
                  <a:cubicBezTo>
                    <a:pt x="54260" y="31570"/>
                    <a:pt x="63476" y="18668"/>
                    <a:pt x="59789" y="9452"/>
                  </a:cubicBezTo>
                  <a:cubicBezTo>
                    <a:pt x="54260" y="236"/>
                    <a:pt x="39514" y="-3451"/>
                    <a:pt x="22925" y="3922"/>
                  </a:cubicBezTo>
                  <a:close/>
                  <a:moveTo>
                    <a:pt x="33985" y="33413"/>
                  </a:moveTo>
                  <a:cubicBezTo>
                    <a:pt x="21082" y="38943"/>
                    <a:pt x="8179" y="37100"/>
                    <a:pt x="6337" y="29727"/>
                  </a:cubicBezTo>
                  <a:cubicBezTo>
                    <a:pt x="4493" y="22354"/>
                    <a:pt x="11866" y="13138"/>
                    <a:pt x="24769" y="7609"/>
                  </a:cubicBezTo>
                  <a:cubicBezTo>
                    <a:pt x="37671" y="2079"/>
                    <a:pt x="50573" y="3922"/>
                    <a:pt x="54260" y="11295"/>
                  </a:cubicBezTo>
                  <a:cubicBezTo>
                    <a:pt x="56103" y="18668"/>
                    <a:pt x="46887" y="27884"/>
                    <a:pt x="33985" y="3341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9" name="任意多边形: 形状 8888">
              <a:extLst>
                <a:ext uri="{FF2B5EF4-FFF2-40B4-BE49-F238E27FC236}">
                  <a16:creationId xmlns:a16="http://schemas.microsoft.com/office/drawing/2014/main" xmlns="" id="{6F568FFB-A376-4F20-B777-D12CB3022A2A}"/>
                </a:ext>
              </a:extLst>
            </p:cNvPr>
            <p:cNvSpPr/>
            <p:nvPr/>
          </p:nvSpPr>
          <p:spPr>
            <a:xfrm>
              <a:off x="5933373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0" name="任意多边形: 形状 8889">
              <a:extLst>
                <a:ext uri="{FF2B5EF4-FFF2-40B4-BE49-F238E27FC236}">
                  <a16:creationId xmlns:a16="http://schemas.microsoft.com/office/drawing/2014/main" xmlns="" id="{D7B39A56-E53A-44D4-B751-9AA51E52E818}"/>
                </a:ext>
              </a:extLst>
            </p:cNvPr>
            <p:cNvSpPr/>
            <p:nvPr/>
          </p:nvSpPr>
          <p:spPr>
            <a:xfrm>
              <a:off x="5927843" y="3198489"/>
              <a:ext cx="55296" cy="36864"/>
            </a:xfrm>
            <a:custGeom>
              <a:avLst/>
              <a:gdLst>
                <a:gd name="connsiteX0" fmla="*/ 0 w 55296"/>
                <a:gd name="connsiteY0" fmla="*/ 18432 h 36864"/>
                <a:gd name="connsiteX1" fmla="*/ 31335 w 55296"/>
                <a:gd name="connsiteY1" fmla="*/ 36864 h 36864"/>
                <a:gd name="connsiteX2" fmla="*/ 62669 w 55296"/>
                <a:gd name="connsiteY2" fmla="*/ 18432 h 36864"/>
                <a:gd name="connsiteX3" fmla="*/ 31335 w 55296"/>
                <a:gd name="connsiteY3" fmla="*/ 0 h 36864"/>
                <a:gd name="connsiteX4" fmla="*/ 0 w 55296"/>
                <a:gd name="connsiteY4" fmla="*/ 18432 h 36864"/>
                <a:gd name="connsiteX5" fmla="*/ 5530 w 55296"/>
                <a:gd name="connsiteY5" fmla="*/ 18432 h 36864"/>
                <a:gd name="connsiteX6" fmla="*/ 31335 w 55296"/>
                <a:gd name="connsiteY6" fmla="*/ 5529 h 36864"/>
                <a:gd name="connsiteX7" fmla="*/ 57139 w 55296"/>
                <a:gd name="connsiteY7" fmla="*/ 18432 h 36864"/>
                <a:gd name="connsiteX8" fmla="*/ 31335 w 55296"/>
                <a:gd name="connsiteY8" fmla="*/ 31334 h 36864"/>
                <a:gd name="connsiteX9" fmla="*/ 5530 w 55296"/>
                <a:gd name="connsiteY9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432"/>
                  </a:moveTo>
                  <a:cubicBezTo>
                    <a:pt x="0" y="29491"/>
                    <a:pt x="14746" y="36864"/>
                    <a:pt x="31335" y="36864"/>
                  </a:cubicBezTo>
                  <a:cubicBezTo>
                    <a:pt x="47923" y="36864"/>
                    <a:pt x="62669" y="27648"/>
                    <a:pt x="62669" y="18432"/>
                  </a:cubicBezTo>
                  <a:cubicBezTo>
                    <a:pt x="62669" y="7373"/>
                    <a:pt x="49767" y="0"/>
                    <a:pt x="31335" y="0"/>
                  </a:cubicBezTo>
                  <a:cubicBezTo>
                    <a:pt x="12903" y="0"/>
                    <a:pt x="0" y="7373"/>
                    <a:pt x="0" y="18432"/>
                  </a:cubicBezTo>
                  <a:close/>
                  <a:moveTo>
                    <a:pt x="5530" y="18432"/>
                  </a:moveTo>
                  <a:cubicBezTo>
                    <a:pt x="5530" y="11059"/>
                    <a:pt x="16589" y="5529"/>
                    <a:pt x="31335" y="5529"/>
                  </a:cubicBezTo>
                  <a:cubicBezTo>
                    <a:pt x="44237" y="5529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5" y="31334"/>
                  </a:cubicBezTo>
                  <a:cubicBezTo>
                    <a:pt x="16589" y="31334"/>
                    <a:pt x="5530" y="23961"/>
                    <a:pt x="5530" y="184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1" name="任意多边形: 形状 8890">
              <a:extLst>
                <a:ext uri="{FF2B5EF4-FFF2-40B4-BE49-F238E27FC236}">
                  <a16:creationId xmlns:a16="http://schemas.microsoft.com/office/drawing/2014/main" xmlns="" id="{42AA1950-BA94-4A20-BD4E-2BF071FF8CB6}"/>
                </a:ext>
              </a:extLst>
            </p:cNvPr>
            <p:cNvSpPr/>
            <p:nvPr/>
          </p:nvSpPr>
          <p:spPr>
            <a:xfrm>
              <a:off x="5833840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7373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2" name="任意多边形: 形状 8891">
              <a:extLst>
                <a:ext uri="{FF2B5EF4-FFF2-40B4-BE49-F238E27FC236}">
                  <a16:creationId xmlns:a16="http://schemas.microsoft.com/office/drawing/2014/main" xmlns="" id="{E147B5EA-0105-4BCC-912E-8B653A089621}"/>
                </a:ext>
              </a:extLst>
            </p:cNvPr>
            <p:cNvSpPr/>
            <p:nvPr/>
          </p:nvSpPr>
          <p:spPr>
            <a:xfrm>
              <a:off x="5828311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5530 w 55296"/>
                <a:gd name="connsiteY5" fmla="*/ 18668 h 36864"/>
                <a:gd name="connsiteX6" fmla="*/ 31334 w 55296"/>
                <a:gd name="connsiteY6" fmla="*/ 5765 h 36864"/>
                <a:gd name="connsiteX7" fmla="*/ 57139 w 55296"/>
                <a:gd name="connsiteY7" fmla="*/ 18668 h 36864"/>
                <a:gd name="connsiteX8" fmla="*/ 31334 w 55296"/>
                <a:gd name="connsiteY8" fmla="*/ 31570 h 36864"/>
                <a:gd name="connsiteX9" fmla="*/ 5530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4746" y="-1607"/>
                    <a:pt x="0" y="7609"/>
                    <a:pt x="0" y="18668"/>
                  </a:cubicBezTo>
                  <a:close/>
                  <a:moveTo>
                    <a:pt x="5530" y="18668"/>
                  </a:moveTo>
                  <a:cubicBezTo>
                    <a:pt x="5530" y="11295"/>
                    <a:pt x="16589" y="5765"/>
                    <a:pt x="31334" y="5765"/>
                  </a:cubicBezTo>
                  <a:cubicBezTo>
                    <a:pt x="44237" y="5765"/>
                    <a:pt x="57139" y="11295"/>
                    <a:pt x="57139" y="18668"/>
                  </a:cubicBezTo>
                  <a:cubicBezTo>
                    <a:pt x="57139" y="26041"/>
                    <a:pt x="46080" y="31570"/>
                    <a:pt x="31334" y="31570"/>
                  </a:cubicBezTo>
                  <a:cubicBezTo>
                    <a:pt x="18432" y="31570"/>
                    <a:pt x="5530" y="24197"/>
                    <a:pt x="5530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3" name="任意多边形: 形状 8892">
              <a:extLst>
                <a:ext uri="{FF2B5EF4-FFF2-40B4-BE49-F238E27FC236}">
                  <a16:creationId xmlns:a16="http://schemas.microsoft.com/office/drawing/2014/main" xmlns="" id="{40CF9B8A-3ACE-47E2-9108-B51CCC7C3ECA}"/>
                </a:ext>
              </a:extLst>
            </p:cNvPr>
            <p:cNvSpPr/>
            <p:nvPr/>
          </p:nvSpPr>
          <p:spPr>
            <a:xfrm>
              <a:off x="5736150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38707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4" name="任意多边形: 形状 8893">
              <a:extLst>
                <a:ext uri="{FF2B5EF4-FFF2-40B4-BE49-F238E27FC236}">
                  <a16:creationId xmlns:a16="http://schemas.microsoft.com/office/drawing/2014/main" xmlns="" id="{F51E9BA7-FDAB-464D-A08B-79C56F0459A7}"/>
                </a:ext>
              </a:extLst>
            </p:cNvPr>
            <p:cNvSpPr/>
            <p:nvPr/>
          </p:nvSpPr>
          <p:spPr>
            <a:xfrm>
              <a:off x="5728778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7373 w 55296"/>
                <a:gd name="connsiteY5" fmla="*/ 18668 h 36864"/>
                <a:gd name="connsiteX6" fmla="*/ 33177 w 55296"/>
                <a:gd name="connsiteY6" fmla="*/ 5765 h 36864"/>
                <a:gd name="connsiteX7" fmla="*/ 58982 w 55296"/>
                <a:gd name="connsiteY7" fmla="*/ 18668 h 36864"/>
                <a:gd name="connsiteX8" fmla="*/ 33177 w 55296"/>
                <a:gd name="connsiteY8" fmla="*/ 31570 h 36864"/>
                <a:gd name="connsiteX9" fmla="*/ 7373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4745" y="-1607"/>
                    <a:pt x="0" y="7609"/>
                    <a:pt x="0" y="18668"/>
                  </a:cubicBezTo>
                  <a:close/>
                  <a:moveTo>
                    <a:pt x="7373" y="18668"/>
                  </a:moveTo>
                  <a:cubicBezTo>
                    <a:pt x="7373" y="11295"/>
                    <a:pt x="18432" y="5765"/>
                    <a:pt x="33177" y="5765"/>
                  </a:cubicBezTo>
                  <a:cubicBezTo>
                    <a:pt x="46080" y="5765"/>
                    <a:pt x="58982" y="11295"/>
                    <a:pt x="58982" y="18668"/>
                  </a:cubicBezTo>
                  <a:cubicBezTo>
                    <a:pt x="58982" y="26041"/>
                    <a:pt x="47923" y="31570"/>
                    <a:pt x="33177" y="31570"/>
                  </a:cubicBezTo>
                  <a:cubicBezTo>
                    <a:pt x="18432" y="31570"/>
                    <a:pt x="7373" y="24197"/>
                    <a:pt x="7373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5" name="任意多边形: 形状 8894">
              <a:extLst>
                <a:ext uri="{FF2B5EF4-FFF2-40B4-BE49-F238E27FC236}">
                  <a16:creationId xmlns:a16="http://schemas.microsoft.com/office/drawing/2014/main" xmlns="" id="{0E38AF52-A77F-4AC4-906F-FE9E42A968E7}"/>
                </a:ext>
              </a:extLst>
            </p:cNvPr>
            <p:cNvSpPr/>
            <p:nvPr/>
          </p:nvSpPr>
          <p:spPr>
            <a:xfrm>
              <a:off x="5636618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09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09" y="5530"/>
                    <a:pt x="51609" y="12902"/>
                  </a:cubicBezTo>
                  <a:cubicBezTo>
                    <a:pt x="51609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7373"/>
                    <a:pt x="11059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6" name="任意多边形: 形状 8895">
              <a:extLst>
                <a:ext uri="{FF2B5EF4-FFF2-40B4-BE49-F238E27FC236}">
                  <a16:creationId xmlns:a16="http://schemas.microsoft.com/office/drawing/2014/main" xmlns="" id="{7FD5C336-E0BB-481C-B6B0-14E6394885D0}"/>
                </a:ext>
              </a:extLst>
            </p:cNvPr>
            <p:cNvSpPr/>
            <p:nvPr/>
          </p:nvSpPr>
          <p:spPr>
            <a:xfrm>
              <a:off x="5631088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4 w 55296"/>
                <a:gd name="connsiteY1" fmla="*/ 37100 h 36864"/>
                <a:gd name="connsiteX2" fmla="*/ 62669 w 55296"/>
                <a:gd name="connsiteY2" fmla="*/ 18668 h 36864"/>
                <a:gd name="connsiteX3" fmla="*/ 31334 w 55296"/>
                <a:gd name="connsiteY3" fmla="*/ 236 h 36864"/>
                <a:gd name="connsiteX4" fmla="*/ 0 w 55296"/>
                <a:gd name="connsiteY4" fmla="*/ 18668 h 36864"/>
                <a:gd name="connsiteX5" fmla="*/ 5530 w 55296"/>
                <a:gd name="connsiteY5" fmla="*/ 18668 h 36864"/>
                <a:gd name="connsiteX6" fmla="*/ 31334 w 55296"/>
                <a:gd name="connsiteY6" fmla="*/ 5765 h 36864"/>
                <a:gd name="connsiteX7" fmla="*/ 57139 w 55296"/>
                <a:gd name="connsiteY7" fmla="*/ 18668 h 36864"/>
                <a:gd name="connsiteX8" fmla="*/ 31334 w 55296"/>
                <a:gd name="connsiteY8" fmla="*/ 31570 h 36864"/>
                <a:gd name="connsiteX9" fmla="*/ 5530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2902" y="37100"/>
                    <a:pt x="31334" y="37100"/>
                  </a:cubicBezTo>
                  <a:cubicBezTo>
                    <a:pt x="49766" y="37100"/>
                    <a:pt x="62669" y="27884"/>
                    <a:pt x="62669" y="18668"/>
                  </a:cubicBezTo>
                  <a:cubicBezTo>
                    <a:pt x="62669" y="7609"/>
                    <a:pt x="49766" y="236"/>
                    <a:pt x="31334" y="236"/>
                  </a:cubicBezTo>
                  <a:cubicBezTo>
                    <a:pt x="12902" y="-1607"/>
                    <a:pt x="0" y="7609"/>
                    <a:pt x="0" y="18668"/>
                  </a:cubicBezTo>
                  <a:close/>
                  <a:moveTo>
                    <a:pt x="5530" y="18668"/>
                  </a:moveTo>
                  <a:cubicBezTo>
                    <a:pt x="5530" y="11295"/>
                    <a:pt x="16589" y="5765"/>
                    <a:pt x="31334" y="5765"/>
                  </a:cubicBezTo>
                  <a:cubicBezTo>
                    <a:pt x="46080" y="5765"/>
                    <a:pt x="57139" y="11295"/>
                    <a:pt x="57139" y="18668"/>
                  </a:cubicBezTo>
                  <a:cubicBezTo>
                    <a:pt x="57139" y="26041"/>
                    <a:pt x="46080" y="31570"/>
                    <a:pt x="31334" y="31570"/>
                  </a:cubicBezTo>
                  <a:cubicBezTo>
                    <a:pt x="16589" y="31570"/>
                    <a:pt x="5530" y="24197"/>
                    <a:pt x="5530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7" name="任意多边形: 形状 8896">
              <a:extLst>
                <a:ext uri="{FF2B5EF4-FFF2-40B4-BE49-F238E27FC236}">
                  <a16:creationId xmlns:a16="http://schemas.microsoft.com/office/drawing/2014/main" xmlns="" id="{5C2888D5-01DB-4A01-BF10-9E565EEC6D28}"/>
                </a:ext>
              </a:extLst>
            </p:cNvPr>
            <p:cNvSpPr/>
            <p:nvPr/>
          </p:nvSpPr>
          <p:spPr>
            <a:xfrm>
              <a:off x="5537084" y="3202175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1843" y="7373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8" name="任意多边形: 形状 8897">
              <a:extLst>
                <a:ext uri="{FF2B5EF4-FFF2-40B4-BE49-F238E27FC236}">
                  <a16:creationId xmlns:a16="http://schemas.microsoft.com/office/drawing/2014/main" xmlns="" id="{6FC7D433-3021-4A27-B996-FAA0C6C23ACE}"/>
                </a:ext>
              </a:extLst>
            </p:cNvPr>
            <p:cNvSpPr/>
            <p:nvPr/>
          </p:nvSpPr>
          <p:spPr>
            <a:xfrm>
              <a:off x="5531555" y="3198253"/>
              <a:ext cx="55296" cy="36864"/>
            </a:xfrm>
            <a:custGeom>
              <a:avLst/>
              <a:gdLst>
                <a:gd name="connsiteX0" fmla="*/ 0 w 55296"/>
                <a:gd name="connsiteY0" fmla="*/ 18668 h 36864"/>
                <a:gd name="connsiteX1" fmla="*/ 31335 w 55296"/>
                <a:gd name="connsiteY1" fmla="*/ 37100 h 36864"/>
                <a:gd name="connsiteX2" fmla="*/ 62669 w 55296"/>
                <a:gd name="connsiteY2" fmla="*/ 18668 h 36864"/>
                <a:gd name="connsiteX3" fmla="*/ 31335 w 55296"/>
                <a:gd name="connsiteY3" fmla="*/ 236 h 36864"/>
                <a:gd name="connsiteX4" fmla="*/ 0 w 55296"/>
                <a:gd name="connsiteY4" fmla="*/ 18668 h 36864"/>
                <a:gd name="connsiteX5" fmla="*/ 7373 w 55296"/>
                <a:gd name="connsiteY5" fmla="*/ 18668 h 36864"/>
                <a:gd name="connsiteX6" fmla="*/ 33178 w 55296"/>
                <a:gd name="connsiteY6" fmla="*/ 5765 h 36864"/>
                <a:gd name="connsiteX7" fmla="*/ 58983 w 55296"/>
                <a:gd name="connsiteY7" fmla="*/ 18668 h 36864"/>
                <a:gd name="connsiteX8" fmla="*/ 33178 w 55296"/>
                <a:gd name="connsiteY8" fmla="*/ 31570 h 36864"/>
                <a:gd name="connsiteX9" fmla="*/ 7373 w 55296"/>
                <a:gd name="connsiteY9" fmla="*/ 1866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668"/>
                  </a:moveTo>
                  <a:cubicBezTo>
                    <a:pt x="0" y="29727"/>
                    <a:pt x="14746" y="37100"/>
                    <a:pt x="31335" y="37100"/>
                  </a:cubicBezTo>
                  <a:cubicBezTo>
                    <a:pt x="49767" y="37100"/>
                    <a:pt x="62669" y="27884"/>
                    <a:pt x="62669" y="18668"/>
                  </a:cubicBezTo>
                  <a:cubicBezTo>
                    <a:pt x="62669" y="7609"/>
                    <a:pt x="49767" y="236"/>
                    <a:pt x="31335" y="236"/>
                  </a:cubicBezTo>
                  <a:cubicBezTo>
                    <a:pt x="14746" y="-1607"/>
                    <a:pt x="0" y="7609"/>
                    <a:pt x="0" y="18668"/>
                  </a:cubicBezTo>
                  <a:close/>
                  <a:moveTo>
                    <a:pt x="7373" y="18668"/>
                  </a:moveTo>
                  <a:cubicBezTo>
                    <a:pt x="7373" y="11295"/>
                    <a:pt x="18432" y="5765"/>
                    <a:pt x="33178" y="5765"/>
                  </a:cubicBezTo>
                  <a:cubicBezTo>
                    <a:pt x="47923" y="5765"/>
                    <a:pt x="58983" y="11295"/>
                    <a:pt x="58983" y="18668"/>
                  </a:cubicBezTo>
                  <a:cubicBezTo>
                    <a:pt x="58983" y="26041"/>
                    <a:pt x="47923" y="31570"/>
                    <a:pt x="33178" y="31570"/>
                  </a:cubicBezTo>
                  <a:cubicBezTo>
                    <a:pt x="18432" y="31570"/>
                    <a:pt x="7373" y="24197"/>
                    <a:pt x="7373" y="1866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9" name="任意多边形: 形状 8898">
              <a:extLst>
                <a:ext uri="{FF2B5EF4-FFF2-40B4-BE49-F238E27FC236}">
                  <a16:creationId xmlns:a16="http://schemas.microsoft.com/office/drawing/2014/main" xmlns="" id="{AC5D48F4-8743-45C6-BFD8-9BB1AFF084C3}"/>
                </a:ext>
              </a:extLst>
            </p:cNvPr>
            <p:cNvSpPr/>
            <p:nvPr/>
          </p:nvSpPr>
          <p:spPr>
            <a:xfrm>
              <a:off x="5437552" y="3196646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51610 w 36864"/>
                <a:gd name="connsiteY1" fmla="*/ 12902 h 18432"/>
                <a:gd name="connsiteX2" fmla="*/ 25805 w 36864"/>
                <a:gd name="connsiteY2" fmla="*/ 25805 h 18432"/>
                <a:gd name="connsiteX3" fmla="*/ 0 w 36864"/>
                <a:gd name="connsiteY3" fmla="*/ 12902 h 18432"/>
                <a:gd name="connsiteX4" fmla="*/ 2580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40550" y="0"/>
                    <a:pt x="51610" y="5530"/>
                    <a:pt x="51610" y="12902"/>
                  </a:cubicBezTo>
                  <a:cubicBezTo>
                    <a:pt x="51610" y="20275"/>
                    <a:pt x="40550" y="25805"/>
                    <a:pt x="25805" y="25805"/>
                  </a:cubicBezTo>
                  <a:cubicBezTo>
                    <a:pt x="12902" y="25805"/>
                    <a:pt x="0" y="20275"/>
                    <a:pt x="0" y="12902"/>
                  </a:cubicBezTo>
                  <a:cubicBezTo>
                    <a:pt x="0" y="5530"/>
                    <a:pt x="12902" y="0"/>
                    <a:pt x="25805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0" name="任意多边形: 形状 8899">
              <a:extLst>
                <a:ext uri="{FF2B5EF4-FFF2-40B4-BE49-F238E27FC236}">
                  <a16:creationId xmlns:a16="http://schemas.microsoft.com/office/drawing/2014/main" xmlns="" id="{A3F5D699-059C-47E1-9A44-D7B3CD3C6B9C}"/>
                </a:ext>
              </a:extLst>
            </p:cNvPr>
            <p:cNvSpPr/>
            <p:nvPr/>
          </p:nvSpPr>
          <p:spPr>
            <a:xfrm>
              <a:off x="5432022" y="3191116"/>
              <a:ext cx="55296" cy="36864"/>
            </a:xfrm>
            <a:custGeom>
              <a:avLst/>
              <a:gdLst>
                <a:gd name="connsiteX0" fmla="*/ 0 w 55296"/>
                <a:gd name="connsiteY0" fmla="*/ 18432 h 36864"/>
                <a:gd name="connsiteX1" fmla="*/ 31334 w 55296"/>
                <a:gd name="connsiteY1" fmla="*/ 36864 h 36864"/>
                <a:gd name="connsiteX2" fmla="*/ 62669 w 55296"/>
                <a:gd name="connsiteY2" fmla="*/ 18432 h 36864"/>
                <a:gd name="connsiteX3" fmla="*/ 31334 w 55296"/>
                <a:gd name="connsiteY3" fmla="*/ 0 h 36864"/>
                <a:gd name="connsiteX4" fmla="*/ 0 w 55296"/>
                <a:gd name="connsiteY4" fmla="*/ 18432 h 36864"/>
                <a:gd name="connsiteX5" fmla="*/ 5530 w 55296"/>
                <a:gd name="connsiteY5" fmla="*/ 18432 h 36864"/>
                <a:gd name="connsiteX6" fmla="*/ 31334 w 55296"/>
                <a:gd name="connsiteY6" fmla="*/ 5530 h 36864"/>
                <a:gd name="connsiteX7" fmla="*/ 57139 w 55296"/>
                <a:gd name="connsiteY7" fmla="*/ 18432 h 36864"/>
                <a:gd name="connsiteX8" fmla="*/ 31334 w 55296"/>
                <a:gd name="connsiteY8" fmla="*/ 31334 h 36864"/>
                <a:gd name="connsiteX9" fmla="*/ 5530 w 55296"/>
                <a:gd name="connsiteY9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0" y="18432"/>
                  </a:moveTo>
                  <a:cubicBezTo>
                    <a:pt x="0" y="29491"/>
                    <a:pt x="12902" y="36864"/>
                    <a:pt x="31334" y="36864"/>
                  </a:cubicBezTo>
                  <a:cubicBezTo>
                    <a:pt x="49766" y="36864"/>
                    <a:pt x="62669" y="27648"/>
                    <a:pt x="62669" y="18432"/>
                  </a:cubicBezTo>
                  <a:cubicBezTo>
                    <a:pt x="62669" y="7373"/>
                    <a:pt x="47923" y="0"/>
                    <a:pt x="31334" y="0"/>
                  </a:cubicBezTo>
                  <a:cubicBezTo>
                    <a:pt x="14746" y="0"/>
                    <a:pt x="0" y="7373"/>
                    <a:pt x="0" y="18432"/>
                  </a:cubicBezTo>
                  <a:close/>
                  <a:moveTo>
                    <a:pt x="5530" y="18432"/>
                  </a:moveTo>
                  <a:cubicBezTo>
                    <a:pt x="5530" y="11059"/>
                    <a:pt x="16589" y="5530"/>
                    <a:pt x="31334" y="5530"/>
                  </a:cubicBezTo>
                  <a:cubicBezTo>
                    <a:pt x="46080" y="5530"/>
                    <a:pt x="57139" y="11059"/>
                    <a:pt x="57139" y="18432"/>
                  </a:cubicBezTo>
                  <a:cubicBezTo>
                    <a:pt x="57139" y="25805"/>
                    <a:pt x="46080" y="31334"/>
                    <a:pt x="31334" y="31334"/>
                  </a:cubicBezTo>
                  <a:cubicBezTo>
                    <a:pt x="18432" y="31334"/>
                    <a:pt x="5530" y="25805"/>
                    <a:pt x="5530" y="184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1" name="任意多边形: 形状 8900">
              <a:extLst>
                <a:ext uri="{FF2B5EF4-FFF2-40B4-BE49-F238E27FC236}">
                  <a16:creationId xmlns:a16="http://schemas.microsoft.com/office/drawing/2014/main" xmlns="" id="{00379A02-CB6A-47EB-95A8-4E13C66F6751}"/>
                </a:ext>
              </a:extLst>
            </p:cNvPr>
            <p:cNvSpPr/>
            <p:nvPr/>
          </p:nvSpPr>
          <p:spPr>
            <a:xfrm>
              <a:off x="5341705" y="3183386"/>
              <a:ext cx="36864" cy="18432"/>
            </a:xfrm>
            <a:custGeom>
              <a:avLst/>
              <a:gdLst>
                <a:gd name="connsiteX0" fmla="*/ 25805 w 36864"/>
                <a:gd name="connsiteY0" fmla="*/ 357 h 18432"/>
                <a:gd name="connsiteX1" fmla="*/ 49766 w 36864"/>
                <a:gd name="connsiteY1" fmla="*/ 15103 h 18432"/>
                <a:gd name="connsiteX2" fmla="*/ 23961 w 36864"/>
                <a:gd name="connsiteY2" fmla="*/ 26162 h 18432"/>
                <a:gd name="connsiteX3" fmla="*/ 0 w 36864"/>
                <a:gd name="connsiteY3" fmla="*/ 11416 h 18432"/>
                <a:gd name="connsiteX4" fmla="*/ 25805 w 36864"/>
                <a:gd name="connsiteY4" fmla="*/ 35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5805" y="357"/>
                  </a:moveTo>
                  <a:cubicBezTo>
                    <a:pt x="38707" y="2200"/>
                    <a:pt x="49766" y="7730"/>
                    <a:pt x="49766" y="15103"/>
                  </a:cubicBezTo>
                  <a:cubicBezTo>
                    <a:pt x="49766" y="22476"/>
                    <a:pt x="36864" y="28005"/>
                    <a:pt x="23961" y="26162"/>
                  </a:cubicBezTo>
                  <a:cubicBezTo>
                    <a:pt x="11059" y="24319"/>
                    <a:pt x="0" y="18789"/>
                    <a:pt x="0" y="11416"/>
                  </a:cubicBezTo>
                  <a:cubicBezTo>
                    <a:pt x="0" y="4044"/>
                    <a:pt x="11059" y="-1486"/>
                    <a:pt x="25805" y="35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2" name="任意多边形: 形状 8901">
              <a:extLst>
                <a:ext uri="{FF2B5EF4-FFF2-40B4-BE49-F238E27FC236}">
                  <a16:creationId xmlns:a16="http://schemas.microsoft.com/office/drawing/2014/main" xmlns="" id="{88198E0E-629D-42B2-8538-0AA7DE2A4E70}"/>
                </a:ext>
              </a:extLst>
            </p:cNvPr>
            <p:cNvSpPr/>
            <p:nvPr/>
          </p:nvSpPr>
          <p:spPr>
            <a:xfrm>
              <a:off x="5334176" y="3177931"/>
              <a:ext cx="55296" cy="36864"/>
            </a:xfrm>
            <a:custGeom>
              <a:avLst/>
              <a:gdLst>
                <a:gd name="connsiteX0" fmla="*/ 156 w 55296"/>
                <a:gd name="connsiteY0" fmla="*/ 16871 h 36864"/>
                <a:gd name="connsiteX1" fmla="*/ 29648 w 55296"/>
                <a:gd name="connsiteY1" fmla="*/ 38990 h 36864"/>
                <a:gd name="connsiteX2" fmla="*/ 62825 w 55296"/>
                <a:gd name="connsiteY2" fmla="*/ 22401 h 36864"/>
                <a:gd name="connsiteX3" fmla="*/ 33334 w 55296"/>
                <a:gd name="connsiteY3" fmla="*/ 282 h 36864"/>
                <a:gd name="connsiteX4" fmla="*/ 156 w 55296"/>
                <a:gd name="connsiteY4" fmla="*/ 16871 h 36864"/>
                <a:gd name="connsiteX5" fmla="*/ 5686 w 55296"/>
                <a:gd name="connsiteY5" fmla="*/ 16871 h 36864"/>
                <a:gd name="connsiteX6" fmla="*/ 31491 w 55296"/>
                <a:gd name="connsiteY6" fmla="*/ 5812 h 36864"/>
                <a:gd name="connsiteX7" fmla="*/ 55452 w 55296"/>
                <a:gd name="connsiteY7" fmla="*/ 20558 h 36864"/>
                <a:gd name="connsiteX8" fmla="*/ 29648 w 55296"/>
                <a:gd name="connsiteY8" fmla="*/ 31617 h 36864"/>
                <a:gd name="connsiteX9" fmla="*/ 5686 w 55296"/>
                <a:gd name="connsiteY9" fmla="*/ 168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56" y="16871"/>
                  </a:moveTo>
                  <a:cubicBezTo>
                    <a:pt x="-1687" y="27930"/>
                    <a:pt x="13059" y="37146"/>
                    <a:pt x="29648" y="38990"/>
                  </a:cubicBezTo>
                  <a:cubicBezTo>
                    <a:pt x="48080" y="40833"/>
                    <a:pt x="60982" y="33460"/>
                    <a:pt x="62825" y="22401"/>
                  </a:cubicBezTo>
                  <a:cubicBezTo>
                    <a:pt x="64668" y="11342"/>
                    <a:pt x="49923" y="2126"/>
                    <a:pt x="33334" y="282"/>
                  </a:cubicBezTo>
                  <a:cubicBezTo>
                    <a:pt x="16745" y="-1561"/>
                    <a:pt x="2000" y="5812"/>
                    <a:pt x="156" y="16871"/>
                  </a:cubicBezTo>
                  <a:close/>
                  <a:moveTo>
                    <a:pt x="5686" y="16871"/>
                  </a:moveTo>
                  <a:cubicBezTo>
                    <a:pt x="5686" y="9498"/>
                    <a:pt x="18588" y="3969"/>
                    <a:pt x="31491" y="5812"/>
                  </a:cubicBezTo>
                  <a:cubicBezTo>
                    <a:pt x="44393" y="7655"/>
                    <a:pt x="55452" y="13185"/>
                    <a:pt x="55452" y="20558"/>
                  </a:cubicBezTo>
                  <a:cubicBezTo>
                    <a:pt x="55452" y="27930"/>
                    <a:pt x="42550" y="33460"/>
                    <a:pt x="29648" y="31617"/>
                  </a:cubicBezTo>
                  <a:cubicBezTo>
                    <a:pt x="16745" y="31617"/>
                    <a:pt x="5686" y="24244"/>
                    <a:pt x="5686" y="1687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3" name="任意多边形: 形状 8902">
              <a:extLst>
                <a:ext uri="{FF2B5EF4-FFF2-40B4-BE49-F238E27FC236}">
                  <a16:creationId xmlns:a16="http://schemas.microsoft.com/office/drawing/2014/main" xmlns="" id="{8F1817D2-7A50-494D-A380-5A5218D411FD}"/>
                </a:ext>
              </a:extLst>
            </p:cNvPr>
            <p:cNvSpPr/>
            <p:nvPr/>
          </p:nvSpPr>
          <p:spPr>
            <a:xfrm>
              <a:off x="5241970" y="3169395"/>
              <a:ext cx="36864" cy="18432"/>
            </a:xfrm>
            <a:custGeom>
              <a:avLst/>
              <a:gdLst>
                <a:gd name="connsiteX0" fmla="*/ 27850 w 36864"/>
                <a:gd name="connsiteY0" fmla="*/ 1446 h 18432"/>
                <a:gd name="connsiteX1" fmla="*/ 49968 w 36864"/>
                <a:gd name="connsiteY1" fmla="*/ 19878 h 18432"/>
                <a:gd name="connsiteX2" fmla="*/ 22320 w 36864"/>
                <a:gd name="connsiteY2" fmla="*/ 27251 h 18432"/>
                <a:gd name="connsiteX3" fmla="*/ 202 w 36864"/>
                <a:gd name="connsiteY3" fmla="*/ 8819 h 18432"/>
                <a:gd name="connsiteX4" fmla="*/ 2785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50" y="1446"/>
                  </a:moveTo>
                  <a:cubicBezTo>
                    <a:pt x="40752" y="5133"/>
                    <a:pt x="51811" y="12505"/>
                    <a:pt x="49968" y="19878"/>
                  </a:cubicBezTo>
                  <a:cubicBezTo>
                    <a:pt x="48125" y="27251"/>
                    <a:pt x="35223" y="30937"/>
                    <a:pt x="22320" y="27251"/>
                  </a:cubicBezTo>
                  <a:cubicBezTo>
                    <a:pt x="9418" y="23565"/>
                    <a:pt x="-1641" y="16192"/>
                    <a:pt x="202" y="8819"/>
                  </a:cubicBezTo>
                  <a:cubicBezTo>
                    <a:pt x="2045" y="1446"/>
                    <a:pt x="14947" y="-2240"/>
                    <a:pt x="2785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4" name="任意多边形: 形状 8903">
              <a:extLst>
                <a:ext uri="{FF2B5EF4-FFF2-40B4-BE49-F238E27FC236}">
                  <a16:creationId xmlns:a16="http://schemas.microsoft.com/office/drawing/2014/main" xmlns="" id="{97C989AE-FA9E-49AA-A8F1-C645C42DEB8A}"/>
                </a:ext>
              </a:extLst>
            </p:cNvPr>
            <p:cNvSpPr/>
            <p:nvPr/>
          </p:nvSpPr>
          <p:spPr>
            <a:xfrm>
              <a:off x="5236442" y="3163115"/>
              <a:ext cx="55296" cy="36864"/>
            </a:xfrm>
            <a:custGeom>
              <a:avLst/>
              <a:gdLst>
                <a:gd name="connsiteX0" fmla="*/ 200 w 55296"/>
                <a:gd name="connsiteY0" fmla="*/ 13255 h 36864"/>
                <a:gd name="connsiteX1" fmla="*/ 26005 w 55296"/>
                <a:gd name="connsiteY1" fmla="*/ 39060 h 36864"/>
                <a:gd name="connsiteX2" fmla="*/ 61026 w 55296"/>
                <a:gd name="connsiteY2" fmla="*/ 26158 h 36864"/>
                <a:gd name="connsiteX3" fmla="*/ 35221 w 55296"/>
                <a:gd name="connsiteY3" fmla="*/ 353 h 36864"/>
                <a:gd name="connsiteX4" fmla="*/ 200 w 55296"/>
                <a:gd name="connsiteY4" fmla="*/ 13255 h 36864"/>
                <a:gd name="connsiteX5" fmla="*/ 5730 w 55296"/>
                <a:gd name="connsiteY5" fmla="*/ 15099 h 36864"/>
                <a:gd name="connsiteX6" fmla="*/ 33378 w 55296"/>
                <a:gd name="connsiteY6" fmla="*/ 7726 h 36864"/>
                <a:gd name="connsiteX7" fmla="*/ 55496 w 55296"/>
                <a:gd name="connsiteY7" fmla="*/ 26158 h 36864"/>
                <a:gd name="connsiteX8" fmla="*/ 27848 w 55296"/>
                <a:gd name="connsiteY8" fmla="*/ 33531 h 36864"/>
                <a:gd name="connsiteX9" fmla="*/ 5730 w 55296"/>
                <a:gd name="connsiteY9" fmla="*/ 150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0" y="13255"/>
                  </a:moveTo>
                  <a:cubicBezTo>
                    <a:pt x="-1643" y="24315"/>
                    <a:pt x="9416" y="35374"/>
                    <a:pt x="26005" y="39060"/>
                  </a:cubicBezTo>
                  <a:cubicBezTo>
                    <a:pt x="42594" y="42747"/>
                    <a:pt x="59183" y="37217"/>
                    <a:pt x="61026" y="26158"/>
                  </a:cubicBezTo>
                  <a:cubicBezTo>
                    <a:pt x="62869" y="15099"/>
                    <a:pt x="51810" y="4039"/>
                    <a:pt x="35221" y="353"/>
                  </a:cubicBezTo>
                  <a:cubicBezTo>
                    <a:pt x="16789" y="-1490"/>
                    <a:pt x="2044" y="4039"/>
                    <a:pt x="200" y="13255"/>
                  </a:cubicBezTo>
                  <a:close/>
                  <a:moveTo>
                    <a:pt x="5730" y="15099"/>
                  </a:moveTo>
                  <a:cubicBezTo>
                    <a:pt x="7573" y="7726"/>
                    <a:pt x="20476" y="4039"/>
                    <a:pt x="33378" y="7726"/>
                  </a:cubicBezTo>
                  <a:cubicBezTo>
                    <a:pt x="46280" y="11412"/>
                    <a:pt x="57340" y="18785"/>
                    <a:pt x="55496" y="26158"/>
                  </a:cubicBezTo>
                  <a:cubicBezTo>
                    <a:pt x="53653" y="33531"/>
                    <a:pt x="40751" y="37217"/>
                    <a:pt x="27848" y="33531"/>
                  </a:cubicBezTo>
                  <a:cubicBezTo>
                    <a:pt x="14946" y="29844"/>
                    <a:pt x="3887" y="22471"/>
                    <a:pt x="5730" y="150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5" name="任意多边形: 形状 8904">
              <a:extLst>
                <a:ext uri="{FF2B5EF4-FFF2-40B4-BE49-F238E27FC236}">
                  <a16:creationId xmlns:a16="http://schemas.microsoft.com/office/drawing/2014/main" xmlns="" id="{86EDFB1A-C063-4324-B16C-CF14F9DA5EF1}"/>
                </a:ext>
              </a:extLst>
            </p:cNvPr>
            <p:cNvSpPr/>
            <p:nvPr/>
          </p:nvSpPr>
          <p:spPr>
            <a:xfrm>
              <a:off x="5142437" y="3156492"/>
              <a:ext cx="36864" cy="18432"/>
            </a:xfrm>
            <a:custGeom>
              <a:avLst/>
              <a:gdLst>
                <a:gd name="connsiteX0" fmla="*/ 27850 w 36864"/>
                <a:gd name="connsiteY0" fmla="*/ 1446 h 18432"/>
                <a:gd name="connsiteX1" fmla="*/ 49968 w 36864"/>
                <a:gd name="connsiteY1" fmla="*/ 19878 h 18432"/>
                <a:gd name="connsiteX2" fmla="*/ 22320 w 36864"/>
                <a:gd name="connsiteY2" fmla="*/ 27251 h 18432"/>
                <a:gd name="connsiteX3" fmla="*/ 202 w 36864"/>
                <a:gd name="connsiteY3" fmla="*/ 8819 h 18432"/>
                <a:gd name="connsiteX4" fmla="*/ 27850 w 36864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50" y="1446"/>
                  </a:moveTo>
                  <a:cubicBezTo>
                    <a:pt x="40752" y="3289"/>
                    <a:pt x="51811" y="12505"/>
                    <a:pt x="49968" y="19878"/>
                  </a:cubicBezTo>
                  <a:cubicBezTo>
                    <a:pt x="48125" y="27251"/>
                    <a:pt x="35222" y="30938"/>
                    <a:pt x="22320" y="27251"/>
                  </a:cubicBezTo>
                  <a:cubicBezTo>
                    <a:pt x="9418" y="25408"/>
                    <a:pt x="-1642" y="16192"/>
                    <a:pt x="202" y="8819"/>
                  </a:cubicBezTo>
                  <a:cubicBezTo>
                    <a:pt x="2045" y="1446"/>
                    <a:pt x="14947" y="-2240"/>
                    <a:pt x="27850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6" name="任意多边形: 形状 8905">
              <a:extLst>
                <a:ext uri="{FF2B5EF4-FFF2-40B4-BE49-F238E27FC236}">
                  <a16:creationId xmlns:a16="http://schemas.microsoft.com/office/drawing/2014/main" xmlns="" id="{3E96DF56-14DB-4FC6-8DAE-42A2C0D3EF7B}"/>
                </a:ext>
              </a:extLst>
            </p:cNvPr>
            <p:cNvSpPr/>
            <p:nvPr/>
          </p:nvSpPr>
          <p:spPr>
            <a:xfrm>
              <a:off x="5136910" y="3150212"/>
              <a:ext cx="55296" cy="36864"/>
            </a:xfrm>
            <a:custGeom>
              <a:avLst/>
              <a:gdLst>
                <a:gd name="connsiteX0" fmla="*/ 200 w 55296"/>
                <a:gd name="connsiteY0" fmla="*/ 13256 h 36864"/>
                <a:gd name="connsiteX1" fmla="*/ 27848 w 55296"/>
                <a:gd name="connsiteY1" fmla="*/ 37217 h 36864"/>
                <a:gd name="connsiteX2" fmla="*/ 62868 w 55296"/>
                <a:gd name="connsiteY2" fmla="*/ 24315 h 36864"/>
                <a:gd name="connsiteX3" fmla="*/ 35220 w 55296"/>
                <a:gd name="connsiteY3" fmla="*/ 353 h 36864"/>
                <a:gd name="connsiteX4" fmla="*/ 200 w 55296"/>
                <a:gd name="connsiteY4" fmla="*/ 13256 h 36864"/>
                <a:gd name="connsiteX5" fmla="*/ 5729 w 55296"/>
                <a:gd name="connsiteY5" fmla="*/ 15099 h 36864"/>
                <a:gd name="connsiteX6" fmla="*/ 33377 w 55296"/>
                <a:gd name="connsiteY6" fmla="*/ 7726 h 36864"/>
                <a:gd name="connsiteX7" fmla="*/ 55496 w 55296"/>
                <a:gd name="connsiteY7" fmla="*/ 26158 h 36864"/>
                <a:gd name="connsiteX8" fmla="*/ 27848 w 55296"/>
                <a:gd name="connsiteY8" fmla="*/ 33531 h 36864"/>
                <a:gd name="connsiteX9" fmla="*/ 5729 w 55296"/>
                <a:gd name="connsiteY9" fmla="*/ 1509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0" y="13256"/>
                  </a:moveTo>
                  <a:cubicBezTo>
                    <a:pt x="-1644" y="24315"/>
                    <a:pt x="9416" y="35374"/>
                    <a:pt x="27848" y="37217"/>
                  </a:cubicBezTo>
                  <a:cubicBezTo>
                    <a:pt x="44436" y="40904"/>
                    <a:pt x="61025" y="35374"/>
                    <a:pt x="62868" y="24315"/>
                  </a:cubicBezTo>
                  <a:cubicBezTo>
                    <a:pt x="64712" y="13256"/>
                    <a:pt x="53652" y="2197"/>
                    <a:pt x="35220" y="353"/>
                  </a:cubicBezTo>
                  <a:cubicBezTo>
                    <a:pt x="18632" y="-1490"/>
                    <a:pt x="2043" y="4040"/>
                    <a:pt x="200" y="13256"/>
                  </a:cubicBezTo>
                  <a:close/>
                  <a:moveTo>
                    <a:pt x="5729" y="15099"/>
                  </a:moveTo>
                  <a:cubicBezTo>
                    <a:pt x="7572" y="7726"/>
                    <a:pt x="20475" y="4040"/>
                    <a:pt x="33377" y="7726"/>
                  </a:cubicBezTo>
                  <a:cubicBezTo>
                    <a:pt x="46280" y="9569"/>
                    <a:pt x="57339" y="18785"/>
                    <a:pt x="55496" y="26158"/>
                  </a:cubicBezTo>
                  <a:cubicBezTo>
                    <a:pt x="53652" y="33531"/>
                    <a:pt x="40750" y="37217"/>
                    <a:pt x="27848" y="33531"/>
                  </a:cubicBezTo>
                  <a:cubicBezTo>
                    <a:pt x="14945" y="29845"/>
                    <a:pt x="5729" y="22472"/>
                    <a:pt x="5729" y="1509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7" name="任意多边形: 形状 8906">
              <a:extLst>
                <a:ext uri="{FF2B5EF4-FFF2-40B4-BE49-F238E27FC236}">
                  <a16:creationId xmlns:a16="http://schemas.microsoft.com/office/drawing/2014/main" xmlns="" id="{95EFA6BB-DB68-4777-8BAE-6A986DF7C20D}"/>
                </a:ext>
              </a:extLst>
            </p:cNvPr>
            <p:cNvSpPr/>
            <p:nvPr/>
          </p:nvSpPr>
          <p:spPr>
            <a:xfrm>
              <a:off x="5046558" y="3135820"/>
              <a:ext cx="36864" cy="18432"/>
            </a:xfrm>
            <a:custGeom>
              <a:avLst/>
              <a:gdLst>
                <a:gd name="connsiteX0" fmla="*/ 27883 w 36864"/>
                <a:gd name="connsiteY0" fmla="*/ 1843 h 18432"/>
                <a:gd name="connsiteX1" fmla="*/ 48158 w 36864"/>
                <a:gd name="connsiteY1" fmla="*/ 22118 h 18432"/>
                <a:gd name="connsiteX2" fmla="*/ 20510 w 36864"/>
                <a:gd name="connsiteY2" fmla="*/ 27648 h 18432"/>
                <a:gd name="connsiteX3" fmla="*/ 235 w 36864"/>
                <a:gd name="connsiteY3" fmla="*/ 7373 h 18432"/>
                <a:gd name="connsiteX4" fmla="*/ 27883 w 36864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7883" y="1843"/>
                  </a:moveTo>
                  <a:cubicBezTo>
                    <a:pt x="40785" y="5530"/>
                    <a:pt x="50001" y="14746"/>
                    <a:pt x="48158" y="22118"/>
                  </a:cubicBezTo>
                  <a:cubicBezTo>
                    <a:pt x="46315" y="29491"/>
                    <a:pt x="33412" y="31334"/>
                    <a:pt x="20510" y="27648"/>
                  </a:cubicBezTo>
                  <a:cubicBezTo>
                    <a:pt x="7608" y="23962"/>
                    <a:pt x="-1608" y="14746"/>
                    <a:pt x="235" y="7373"/>
                  </a:cubicBezTo>
                  <a:cubicBezTo>
                    <a:pt x="235" y="0"/>
                    <a:pt x="13137" y="-1843"/>
                    <a:pt x="27883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8" name="任意多边形: 形状 8907">
              <a:extLst>
                <a:ext uri="{FF2B5EF4-FFF2-40B4-BE49-F238E27FC236}">
                  <a16:creationId xmlns:a16="http://schemas.microsoft.com/office/drawing/2014/main" xmlns="" id="{71307DE4-49EE-4DC8-8B51-A0AEA7EE42FE}"/>
                </a:ext>
              </a:extLst>
            </p:cNvPr>
            <p:cNvSpPr/>
            <p:nvPr/>
          </p:nvSpPr>
          <p:spPr>
            <a:xfrm>
              <a:off x="5038709" y="3130721"/>
              <a:ext cx="55296" cy="36864"/>
            </a:xfrm>
            <a:custGeom>
              <a:avLst/>
              <a:gdLst>
                <a:gd name="connsiteX0" fmla="*/ 710 w 55296"/>
                <a:gd name="connsiteY0" fmla="*/ 10629 h 36864"/>
                <a:gd name="connsiteX1" fmla="*/ 24672 w 55296"/>
                <a:gd name="connsiteY1" fmla="*/ 38277 h 36864"/>
                <a:gd name="connsiteX2" fmla="*/ 59693 w 55296"/>
                <a:gd name="connsiteY2" fmla="*/ 29061 h 36864"/>
                <a:gd name="connsiteX3" fmla="*/ 35731 w 55296"/>
                <a:gd name="connsiteY3" fmla="*/ 1413 h 36864"/>
                <a:gd name="connsiteX4" fmla="*/ 710 w 55296"/>
                <a:gd name="connsiteY4" fmla="*/ 10629 h 36864"/>
                <a:gd name="connsiteX5" fmla="*/ 6240 w 55296"/>
                <a:gd name="connsiteY5" fmla="*/ 12472 h 36864"/>
                <a:gd name="connsiteX6" fmla="*/ 33888 w 55296"/>
                <a:gd name="connsiteY6" fmla="*/ 6942 h 36864"/>
                <a:gd name="connsiteX7" fmla="*/ 54163 w 55296"/>
                <a:gd name="connsiteY7" fmla="*/ 27217 h 36864"/>
                <a:gd name="connsiteX8" fmla="*/ 26515 w 55296"/>
                <a:gd name="connsiteY8" fmla="*/ 32747 h 36864"/>
                <a:gd name="connsiteX9" fmla="*/ 6240 w 55296"/>
                <a:gd name="connsiteY9" fmla="*/ 1247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10" y="10629"/>
                  </a:moveTo>
                  <a:cubicBezTo>
                    <a:pt x="-2976" y="21688"/>
                    <a:pt x="8083" y="32747"/>
                    <a:pt x="24672" y="38277"/>
                  </a:cubicBezTo>
                  <a:cubicBezTo>
                    <a:pt x="41261" y="43806"/>
                    <a:pt x="57850" y="40120"/>
                    <a:pt x="59693" y="29061"/>
                  </a:cubicBezTo>
                  <a:cubicBezTo>
                    <a:pt x="63379" y="18001"/>
                    <a:pt x="52320" y="6942"/>
                    <a:pt x="35731" y="1413"/>
                  </a:cubicBezTo>
                  <a:cubicBezTo>
                    <a:pt x="19142" y="-2274"/>
                    <a:pt x="4397" y="1413"/>
                    <a:pt x="710" y="10629"/>
                  </a:cubicBezTo>
                  <a:close/>
                  <a:moveTo>
                    <a:pt x="6240" y="12472"/>
                  </a:moveTo>
                  <a:cubicBezTo>
                    <a:pt x="8083" y="5099"/>
                    <a:pt x="20986" y="3256"/>
                    <a:pt x="33888" y="6942"/>
                  </a:cubicBezTo>
                  <a:cubicBezTo>
                    <a:pt x="46790" y="10629"/>
                    <a:pt x="56006" y="19845"/>
                    <a:pt x="54163" y="27217"/>
                  </a:cubicBezTo>
                  <a:cubicBezTo>
                    <a:pt x="52320" y="34590"/>
                    <a:pt x="39418" y="36433"/>
                    <a:pt x="26515" y="32747"/>
                  </a:cubicBezTo>
                  <a:cubicBezTo>
                    <a:pt x="13613" y="29061"/>
                    <a:pt x="4397" y="19845"/>
                    <a:pt x="6240" y="1247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9" name="任意多边形: 形状 8908">
              <a:extLst>
                <a:ext uri="{FF2B5EF4-FFF2-40B4-BE49-F238E27FC236}">
                  <a16:creationId xmlns:a16="http://schemas.microsoft.com/office/drawing/2014/main" xmlns="" id="{58A03299-DD0D-43C9-9A83-6972CEA43D48}"/>
                </a:ext>
              </a:extLst>
            </p:cNvPr>
            <p:cNvSpPr/>
            <p:nvPr/>
          </p:nvSpPr>
          <p:spPr>
            <a:xfrm>
              <a:off x="4946311" y="3115084"/>
              <a:ext cx="36864" cy="18432"/>
            </a:xfrm>
            <a:custGeom>
              <a:avLst/>
              <a:gdLst>
                <a:gd name="connsiteX0" fmla="*/ 30440 w 36864"/>
                <a:gd name="connsiteY0" fmla="*/ 4147 h 18432"/>
                <a:gd name="connsiteX1" fmla="*/ 47029 w 36864"/>
                <a:gd name="connsiteY1" fmla="*/ 28109 h 18432"/>
                <a:gd name="connsiteX2" fmla="*/ 17538 w 36864"/>
                <a:gd name="connsiteY2" fmla="*/ 28109 h 18432"/>
                <a:gd name="connsiteX3" fmla="*/ 949 w 36864"/>
                <a:gd name="connsiteY3" fmla="*/ 4147 h 18432"/>
                <a:gd name="connsiteX4" fmla="*/ 3044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0440" y="4147"/>
                  </a:moveTo>
                  <a:cubicBezTo>
                    <a:pt x="43343" y="9677"/>
                    <a:pt x="50715" y="20736"/>
                    <a:pt x="47029" y="28109"/>
                  </a:cubicBezTo>
                  <a:cubicBezTo>
                    <a:pt x="43343" y="33638"/>
                    <a:pt x="30440" y="35482"/>
                    <a:pt x="17538" y="28109"/>
                  </a:cubicBezTo>
                  <a:cubicBezTo>
                    <a:pt x="4635" y="22579"/>
                    <a:pt x="-2737" y="11520"/>
                    <a:pt x="949" y="4147"/>
                  </a:cubicBezTo>
                  <a:cubicBezTo>
                    <a:pt x="4635" y="-1382"/>
                    <a:pt x="17538" y="-1382"/>
                    <a:pt x="30440" y="4147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0" name="任意多边形: 形状 8909">
              <a:extLst>
                <a:ext uri="{FF2B5EF4-FFF2-40B4-BE49-F238E27FC236}">
                  <a16:creationId xmlns:a16="http://schemas.microsoft.com/office/drawing/2014/main" xmlns="" id="{C40A1DAA-EF2D-48AB-A30E-5F9238FBCECD}"/>
                </a:ext>
              </a:extLst>
            </p:cNvPr>
            <p:cNvSpPr/>
            <p:nvPr/>
          </p:nvSpPr>
          <p:spPr>
            <a:xfrm>
              <a:off x="4941951" y="3109152"/>
              <a:ext cx="55296" cy="36864"/>
            </a:xfrm>
            <a:custGeom>
              <a:avLst/>
              <a:gdLst>
                <a:gd name="connsiteX0" fmla="*/ 1622 w 55296"/>
                <a:gd name="connsiteY0" fmla="*/ 8236 h 36864"/>
                <a:gd name="connsiteX1" fmla="*/ 20054 w 55296"/>
                <a:gd name="connsiteY1" fmla="*/ 39570 h 36864"/>
                <a:gd name="connsiteX2" fmla="*/ 56918 w 55296"/>
                <a:gd name="connsiteY2" fmla="*/ 35884 h 36864"/>
                <a:gd name="connsiteX3" fmla="*/ 38486 w 55296"/>
                <a:gd name="connsiteY3" fmla="*/ 4549 h 36864"/>
                <a:gd name="connsiteX4" fmla="*/ 1622 w 55296"/>
                <a:gd name="connsiteY4" fmla="*/ 8236 h 36864"/>
                <a:gd name="connsiteX5" fmla="*/ 5308 w 55296"/>
                <a:gd name="connsiteY5" fmla="*/ 11922 h 36864"/>
                <a:gd name="connsiteX6" fmla="*/ 34800 w 55296"/>
                <a:gd name="connsiteY6" fmla="*/ 11922 h 36864"/>
                <a:gd name="connsiteX7" fmla="*/ 51388 w 55296"/>
                <a:gd name="connsiteY7" fmla="*/ 35884 h 36864"/>
                <a:gd name="connsiteX8" fmla="*/ 21897 w 55296"/>
                <a:gd name="connsiteY8" fmla="*/ 35884 h 36864"/>
                <a:gd name="connsiteX9" fmla="*/ 5308 w 55296"/>
                <a:gd name="connsiteY9" fmla="*/ 119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22" y="8236"/>
                  </a:moveTo>
                  <a:cubicBezTo>
                    <a:pt x="-3908" y="17452"/>
                    <a:pt x="5308" y="32197"/>
                    <a:pt x="20054" y="39570"/>
                  </a:cubicBezTo>
                  <a:cubicBezTo>
                    <a:pt x="36643" y="46943"/>
                    <a:pt x="51388" y="46943"/>
                    <a:pt x="56918" y="35884"/>
                  </a:cubicBezTo>
                  <a:cubicBezTo>
                    <a:pt x="62448" y="26668"/>
                    <a:pt x="53232" y="11922"/>
                    <a:pt x="38486" y="4549"/>
                  </a:cubicBezTo>
                  <a:cubicBezTo>
                    <a:pt x="21897" y="-2823"/>
                    <a:pt x="5308" y="-980"/>
                    <a:pt x="1622" y="8236"/>
                  </a:cubicBezTo>
                  <a:close/>
                  <a:moveTo>
                    <a:pt x="5308" y="11922"/>
                  </a:moveTo>
                  <a:cubicBezTo>
                    <a:pt x="8995" y="6393"/>
                    <a:pt x="21897" y="4549"/>
                    <a:pt x="34800" y="11922"/>
                  </a:cubicBezTo>
                  <a:cubicBezTo>
                    <a:pt x="47702" y="17452"/>
                    <a:pt x="55075" y="28511"/>
                    <a:pt x="51388" y="35884"/>
                  </a:cubicBezTo>
                  <a:cubicBezTo>
                    <a:pt x="47702" y="41413"/>
                    <a:pt x="34800" y="43257"/>
                    <a:pt x="21897" y="35884"/>
                  </a:cubicBezTo>
                  <a:cubicBezTo>
                    <a:pt x="10838" y="28511"/>
                    <a:pt x="3465" y="17452"/>
                    <a:pt x="5308" y="11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1" name="任意多边形: 形状 8910">
              <a:extLst>
                <a:ext uri="{FF2B5EF4-FFF2-40B4-BE49-F238E27FC236}">
                  <a16:creationId xmlns:a16="http://schemas.microsoft.com/office/drawing/2014/main" xmlns="" id="{CBDB7A8D-C5DB-40A6-A62B-0009F5130E44}"/>
                </a:ext>
              </a:extLst>
            </p:cNvPr>
            <p:cNvSpPr/>
            <p:nvPr/>
          </p:nvSpPr>
          <p:spPr>
            <a:xfrm>
              <a:off x="4847446" y="3076582"/>
              <a:ext cx="36864" cy="18432"/>
            </a:xfrm>
            <a:custGeom>
              <a:avLst/>
              <a:gdLst>
                <a:gd name="connsiteX0" fmla="*/ 29771 w 36864"/>
                <a:gd name="connsiteY0" fmla="*/ 3942 h 18432"/>
                <a:gd name="connsiteX1" fmla="*/ 48203 w 36864"/>
                <a:gd name="connsiteY1" fmla="*/ 26060 h 18432"/>
                <a:gd name="connsiteX2" fmla="*/ 18712 w 36864"/>
                <a:gd name="connsiteY2" fmla="*/ 27903 h 18432"/>
                <a:gd name="connsiteX3" fmla="*/ 280 w 36864"/>
                <a:gd name="connsiteY3" fmla="*/ 5785 h 18432"/>
                <a:gd name="connsiteX4" fmla="*/ 29771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771" y="3942"/>
                  </a:moveTo>
                  <a:cubicBezTo>
                    <a:pt x="42674" y="9471"/>
                    <a:pt x="50047" y="20531"/>
                    <a:pt x="48203" y="26060"/>
                  </a:cubicBezTo>
                  <a:cubicBezTo>
                    <a:pt x="44517" y="33433"/>
                    <a:pt x="31615" y="33433"/>
                    <a:pt x="18712" y="27903"/>
                  </a:cubicBezTo>
                  <a:cubicBezTo>
                    <a:pt x="5810" y="22374"/>
                    <a:pt x="-1563" y="11315"/>
                    <a:pt x="280" y="5785"/>
                  </a:cubicBezTo>
                  <a:cubicBezTo>
                    <a:pt x="3967" y="-1588"/>
                    <a:pt x="16869" y="-1588"/>
                    <a:pt x="29771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2" name="任意多边形: 形状 8911">
              <a:extLst>
                <a:ext uri="{FF2B5EF4-FFF2-40B4-BE49-F238E27FC236}">
                  <a16:creationId xmlns:a16="http://schemas.microsoft.com/office/drawing/2014/main" xmlns="" id="{D0C25D0D-A34A-46B7-BD56-D06A4E2C5116}"/>
                </a:ext>
              </a:extLst>
            </p:cNvPr>
            <p:cNvSpPr/>
            <p:nvPr/>
          </p:nvSpPr>
          <p:spPr>
            <a:xfrm>
              <a:off x="4843227" y="3070041"/>
              <a:ext cx="55296" cy="36864"/>
            </a:xfrm>
            <a:custGeom>
              <a:avLst/>
              <a:gdLst>
                <a:gd name="connsiteX0" fmla="*/ 813 w 55296"/>
                <a:gd name="connsiteY0" fmla="*/ 8640 h 36864"/>
                <a:gd name="connsiteX1" fmla="*/ 21088 w 55296"/>
                <a:gd name="connsiteY1" fmla="*/ 38131 h 36864"/>
                <a:gd name="connsiteX2" fmla="*/ 57952 w 55296"/>
                <a:gd name="connsiteY2" fmla="*/ 32601 h 36864"/>
                <a:gd name="connsiteX3" fmla="*/ 37677 w 55296"/>
                <a:gd name="connsiteY3" fmla="*/ 3110 h 36864"/>
                <a:gd name="connsiteX4" fmla="*/ 813 w 55296"/>
                <a:gd name="connsiteY4" fmla="*/ 8640 h 36864"/>
                <a:gd name="connsiteX5" fmla="*/ 6342 w 55296"/>
                <a:gd name="connsiteY5" fmla="*/ 12326 h 36864"/>
                <a:gd name="connsiteX6" fmla="*/ 35834 w 55296"/>
                <a:gd name="connsiteY6" fmla="*/ 10483 h 36864"/>
                <a:gd name="connsiteX7" fmla="*/ 54266 w 55296"/>
                <a:gd name="connsiteY7" fmla="*/ 32601 h 36864"/>
                <a:gd name="connsiteX8" fmla="*/ 24774 w 55296"/>
                <a:gd name="connsiteY8" fmla="*/ 34445 h 36864"/>
                <a:gd name="connsiteX9" fmla="*/ 6342 w 55296"/>
                <a:gd name="connsiteY9" fmla="*/ 1232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13" y="8640"/>
                  </a:moveTo>
                  <a:cubicBezTo>
                    <a:pt x="-2874" y="17856"/>
                    <a:pt x="6342" y="32601"/>
                    <a:pt x="21088" y="38131"/>
                  </a:cubicBezTo>
                  <a:cubicBezTo>
                    <a:pt x="37677" y="45504"/>
                    <a:pt x="52422" y="43661"/>
                    <a:pt x="57952" y="32601"/>
                  </a:cubicBezTo>
                  <a:cubicBezTo>
                    <a:pt x="61638" y="23385"/>
                    <a:pt x="52422" y="8640"/>
                    <a:pt x="37677" y="3110"/>
                  </a:cubicBezTo>
                  <a:cubicBezTo>
                    <a:pt x="21088" y="-2419"/>
                    <a:pt x="4499" y="-576"/>
                    <a:pt x="813" y="8640"/>
                  </a:cubicBezTo>
                  <a:close/>
                  <a:moveTo>
                    <a:pt x="6342" y="12326"/>
                  </a:moveTo>
                  <a:cubicBezTo>
                    <a:pt x="10029" y="4953"/>
                    <a:pt x="22931" y="4953"/>
                    <a:pt x="35834" y="10483"/>
                  </a:cubicBezTo>
                  <a:cubicBezTo>
                    <a:pt x="48736" y="16013"/>
                    <a:pt x="56109" y="27072"/>
                    <a:pt x="54266" y="32601"/>
                  </a:cubicBezTo>
                  <a:cubicBezTo>
                    <a:pt x="50579" y="39974"/>
                    <a:pt x="37677" y="39974"/>
                    <a:pt x="24774" y="34445"/>
                  </a:cubicBezTo>
                  <a:cubicBezTo>
                    <a:pt x="10029" y="28915"/>
                    <a:pt x="2656" y="17856"/>
                    <a:pt x="6342" y="1232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3" name="任意多边形: 形状 8912">
              <a:extLst>
                <a:ext uri="{FF2B5EF4-FFF2-40B4-BE49-F238E27FC236}">
                  <a16:creationId xmlns:a16="http://schemas.microsoft.com/office/drawing/2014/main" xmlns="" id="{369020C3-5856-4C62-984C-7271F77649B4}"/>
                </a:ext>
              </a:extLst>
            </p:cNvPr>
            <p:cNvSpPr/>
            <p:nvPr/>
          </p:nvSpPr>
          <p:spPr>
            <a:xfrm>
              <a:off x="4749218" y="3040445"/>
              <a:ext cx="36864" cy="18432"/>
            </a:xfrm>
            <a:custGeom>
              <a:avLst/>
              <a:gdLst>
                <a:gd name="connsiteX0" fmla="*/ 28467 w 36864"/>
                <a:gd name="connsiteY0" fmla="*/ 3215 h 18432"/>
                <a:gd name="connsiteX1" fmla="*/ 46899 w 36864"/>
                <a:gd name="connsiteY1" fmla="*/ 25334 h 18432"/>
                <a:gd name="connsiteX2" fmla="*/ 19251 w 36864"/>
                <a:gd name="connsiteY2" fmla="*/ 29020 h 18432"/>
                <a:gd name="connsiteX3" fmla="*/ 819 w 36864"/>
                <a:gd name="connsiteY3" fmla="*/ 6902 h 18432"/>
                <a:gd name="connsiteX4" fmla="*/ 28467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8467" y="3215"/>
                  </a:moveTo>
                  <a:cubicBezTo>
                    <a:pt x="41369" y="8745"/>
                    <a:pt x="50586" y="17961"/>
                    <a:pt x="46899" y="25334"/>
                  </a:cubicBezTo>
                  <a:cubicBezTo>
                    <a:pt x="45056" y="32707"/>
                    <a:pt x="32153" y="34550"/>
                    <a:pt x="19251" y="29020"/>
                  </a:cubicBezTo>
                  <a:cubicBezTo>
                    <a:pt x="6349" y="23491"/>
                    <a:pt x="-2867" y="14274"/>
                    <a:pt x="819" y="6902"/>
                  </a:cubicBezTo>
                  <a:cubicBezTo>
                    <a:pt x="2662" y="-471"/>
                    <a:pt x="15565" y="-2314"/>
                    <a:pt x="28467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4" name="任意多边形: 形状 8913">
              <a:extLst>
                <a:ext uri="{FF2B5EF4-FFF2-40B4-BE49-F238E27FC236}">
                  <a16:creationId xmlns:a16="http://schemas.microsoft.com/office/drawing/2014/main" xmlns="" id="{83728568-3F1C-4BBF-A71F-AC30BCF8CAD0}"/>
                </a:ext>
              </a:extLst>
            </p:cNvPr>
            <p:cNvSpPr/>
            <p:nvPr/>
          </p:nvSpPr>
          <p:spPr>
            <a:xfrm>
              <a:off x="4743700" y="3033689"/>
              <a:ext cx="55296" cy="36864"/>
            </a:xfrm>
            <a:custGeom>
              <a:avLst/>
              <a:gdLst>
                <a:gd name="connsiteX0" fmla="*/ 807 w 55296"/>
                <a:gd name="connsiteY0" fmla="*/ 9971 h 36864"/>
                <a:gd name="connsiteX1" fmla="*/ 22925 w 55296"/>
                <a:gd name="connsiteY1" fmla="*/ 39462 h 36864"/>
                <a:gd name="connsiteX2" fmla="*/ 59789 w 55296"/>
                <a:gd name="connsiteY2" fmla="*/ 32089 h 36864"/>
                <a:gd name="connsiteX3" fmla="*/ 37671 w 55296"/>
                <a:gd name="connsiteY3" fmla="*/ 2598 h 36864"/>
                <a:gd name="connsiteX4" fmla="*/ 807 w 55296"/>
                <a:gd name="connsiteY4" fmla="*/ 9971 h 36864"/>
                <a:gd name="connsiteX5" fmla="*/ 6336 w 55296"/>
                <a:gd name="connsiteY5" fmla="*/ 11814 h 36864"/>
                <a:gd name="connsiteX6" fmla="*/ 33985 w 55296"/>
                <a:gd name="connsiteY6" fmla="*/ 8128 h 36864"/>
                <a:gd name="connsiteX7" fmla="*/ 52417 w 55296"/>
                <a:gd name="connsiteY7" fmla="*/ 30246 h 36864"/>
                <a:gd name="connsiteX8" fmla="*/ 24769 w 55296"/>
                <a:gd name="connsiteY8" fmla="*/ 33933 h 36864"/>
                <a:gd name="connsiteX9" fmla="*/ 6336 w 55296"/>
                <a:gd name="connsiteY9" fmla="*/ 1181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07" y="9971"/>
                  </a:moveTo>
                  <a:cubicBezTo>
                    <a:pt x="-2880" y="19187"/>
                    <a:pt x="6336" y="32089"/>
                    <a:pt x="22925" y="39462"/>
                  </a:cubicBezTo>
                  <a:cubicBezTo>
                    <a:pt x="39514" y="44992"/>
                    <a:pt x="56103" y="43149"/>
                    <a:pt x="59789" y="32089"/>
                  </a:cubicBezTo>
                  <a:cubicBezTo>
                    <a:pt x="63476" y="22873"/>
                    <a:pt x="54260" y="9971"/>
                    <a:pt x="37671" y="2598"/>
                  </a:cubicBezTo>
                  <a:cubicBezTo>
                    <a:pt x="19239" y="-2932"/>
                    <a:pt x="4493" y="755"/>
                    <a:pt x="807" y="9971"/>
                  </a:cubicBezTo>
                  <a:close/>
                  <a:moveTo>
                    <a:pt x="6336" y="11814"/>
                  </a:moveTo>
                  <a:cubicBezTo>
                    <a:pt x="8180" y="4441"/>
                    <a:pt x="21082" y="2598"/>
                    <a:pt x="33985" y="8128"/>
                  </a:cubicBezTo>
                  <a:cubicBezTo>
                    <a:pt x="46887" y="13657"/>
                    <a:pt x="56103" y="22873"/>
                    <a:pt x="52417" y="30246"/>
                  </a:cubicBezTo>
                  <a:cubicBezTo>
                    <a:pt x="50573" y="37619"/>
                    <a:pt x="37671" y="39462"/>
                    <a:pt x="24769" y="33933"/>
                  </a:cubicBezTo>
                  <a:cubicBezTo>
                    <a:pt x="11866" y="28403"/>
                    <a:pt x="2650" y="19187"/>
                    <a:pt x="6336" y="1181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5" name="任意多边形: 形状 8914">
              <a:extLst>
                <a:ext uri="{FF2B5EF4-FFF2-40B4-BE49-F238E27FC236}">
                  <a16:creationId xmlns:a16="http://schemas.microsoft.com/office/drawing/2014/main" xmlns="" id="{498346AE-3814-4195-B761-93DE3A740D42}"/>
                </a:ext>
              </a:extLst>
            </p:cNvPr>
            <p:cNvSpPr/>
            <p:nvPr/>
          </p:nvSpPr>
          <p:spPr>
            <a:xfrm>
              <a:off x="4651528" y="2998051"/>
              <a:ext cx="36864" cy="18432"/>
            </a:xfrm>
            <a:custGeom>
              <a:avLst/>
              <a:gdLst>
                <a:gd name="connsiteX0" fmla="*/ 28467 w 36864"/>
                <a:gd name="connsiteY0" fmla="*/ 3215 h 18432"/>
                <a:gd name="connsiteX1" fmla="*/ 46899 w 36864"/>
                <a:gd name="connsiteY1" fmla="*/ 25334 h 18432"/>
                <a:gd name="connsiteX2" fmla="*/ 19251 w 36864"/>
                <a:gd name="connsiteY2" fmla="*/ 29020 h 18432"/>
                <a:gd name="connsiteX3" fmla="*/ 819 w 36864"/>
                <a:gd name="connsiteY3" fmla="*/ 6902 h 18432"/>
                <a:gd name="connsiteX4" fmla="*/ 28467 w 36864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8467" y="3215"/>
                  </a:moveTo>
                  <a:cubicBezTo>
                    <a:pt x="41370" y="8745"/>
                    <a:pt x="50586" y="17961"/>
                    <a:pt x="46899" y="25334"/>
                  </a:cubicBezTo>
                  <a:cubicBezTo>
                    <a:pt x="45056" y="32706"/>
                    <a:pt x="30310" y="32706"/>
                    <a:pt x="19251" y="29020"/>
                  </a:cubicBezTo>
                  <a:cubicBezTo>
                    <a:pt x="6349" y="23490"/>
                    <a:pt x="-2867" y="14274"/>
                    <a:pt x="819" y="6902"/>
                  </a:cubicBezTo>
                  <a:cubicBezTo>
                    <a:pt x="2662" y="-471"/>
                    <a:pt x="15565" y="-2314"/>
                    <a:pt x="28467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6" name="任意多边形: 形状 8915">
              <a:extLst>
                <a:ext uri="{FF2B5EF4-FFF2-40B4-BE49-F238E27FC236}">
                  <a16:creationId xmlns:a16="http://schemas.microsoft.com/office/drawing/2014/main" xmlns="" id="{1DD54E68-FF08-4A49-9B6F-707A2615F8F6}"/>
                </a:ext>
              </a:extLst>
            </p:cNvPr>
            <p:cNvSpPr/>
            <p:nvPr/>
          </p:nvSpPr>
          <p:spPr>
            <a:xfrm>
              <a:off x="4644167" y="2991815"/>
              <a:ext cx="55296" cy="36864"/>
            </a:xfrm>
            <a:custGeom>
              <a:avLst/>
              <a:gdLst>
                <a:gd name="connsiteX0" fmla="*/ 807 w 55296"/>
                <a:gd name="connsiteY0" fmla="*/ 9452 h 36864"/>
                <a:gd name="connsiteX1" fmla="*/ 22925 w 55296"/>
                <a:gd name="connsiteY1" fmla="*/ 38943 h 36864"/>
                <a:gd name="connsiteX2" fmla="*/ 59789 w 55296"/>
                <a:gd name="connsiteY2" fmla="*/ 33413 h 36864"/>
                <a:gd name="connsiteX3" fmla="*/ 37671 w 55296"/>
                <a:gd name="connsiteY3" fmla="*/ 3922 h 36864"/>
                <a:gd name="connsiteX4" fmla="*/ 807 w 55296"/>
                <a:gd name="connsiteY4" fmla="*/ 9452 h 36864"/>
                <a:gd name="connsiteX5" fmla="*/ 6336 w 55296"/>
                <a:gd name="connsiteY5" fmla="*/ 11295 h 36864"/>
                <a:gd name="connsiteX6" fmla="*/ 33984 w 55296"/>
                <a:gd name="connsiteY6" fmla="*/ 7609 h 36864"/>
                <a:gd name="connsiteX7" fmla="*/ 52416 w 55296"/>
                <a:gd name="connsiteY7" fmla="*/ 29727 h 36864"/>
                <a:gd name="connsiteX8" fmla="*/ 24768 w 55296"/>
                <a:gd name="connsiteY8" fmla="*/ 33413 h 36864"/>
                <a:gd name="connsiteX9" fmla="*/ 6336 w 55296"/>
                <a:gd name="connsiteY9" fmla="*/ 1129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807" y="9452"/>
                  </a:moveTo>
                  <a:cubicBezTo>
                    <a:pt x="-2880" y="18668"/>
                    <a:pt x="6336" y="31570"/>
                    <a:pt x="22925" y="38943"/>
                  </a:cubicBezTo>
                  <a:cubicBezTo>
                    <a:pt x="39514" y="46316"/>
                    <a:pt x="56103" y="42629"/>
                    <a:pt x="59789" y="33413"/>
                  </a:cubicBezTo>
                  <a:cubicBezTo>
                    <a:pt x="63476" y="24197"/>
                    <a:pt x="54260" y="11295"/>
                    <a:pt x="37671" y="3922"/>
                  </a:cubicBezTo>
                  <a:cubicBezTo>
                    <a:pt x="21082" y="-3451"/>
                    <a:pt x="4493" y="236"/>
                    <a:pt x="807" y="9452"/>
                  </a:cubicBezTo>
                  <a:close/>
                  <a:moveTo>
                    <a:pt x="6336" y="11295"/>
                  </a:moveTo>
                  <a:cubicBezTo>
                    <a:pt x="8180" y="3922"/>
                    <a:pt x="22925" y="3922"/>
                    <a:pt x="33984" y="7609"/>
                  </a:cubicBezTo>
                  <a:cubicBezTo>
                    <a:pt x="46887" y="13138"/>
                    <a:pt x="56103" y="22354"/>
                    <a:pt x="52416" y="29727"/>
                  </a:cubicBezTo>
                  <a:cubicBezTo>
                    <a:pt x="50573" y="37100"/>
                    <a:pt x="35828" y="37100"/>
                    <a:pt x="24768" y="33413"/>
                  </a:cubicBezTo>
                  <a:cubicBezTo>
                    <a:pt x="11866" y="27884"/>
                    <a:pt x="4493" y="18668"/>
                    <a:pt x="6336" y="1129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7" name="任意多边形: 形状 8916">
              <a:extLst>
                <a:ext uri="{FF2B5EF4-FFF2-40B4-BE49-F238E27FC236}">
                  <a16:creationId xmlns:a16="http://schemas.microsoft.com/office/drawing/2014/main" xmlns="" id="{3E234B6D-209C-4888-A4BC-B7807BD6DAE2}"/>
                </a:ext>
              </a:extLst>
            </p:cNvPr>
            <p:cNvSpPr/>
            <p:nvPr/>
          </p:nvSpPr>
          <p:spPr>
            <a:xfrm>
              <a:off x="5915993" y="3011404"/>
              <a:ext cx="110592" cy="55296"/>
            </a:xfrm>
            <a:custGeom>
              <a:avLst/>
              <a:gdLst>
                <a:gd name="connsiteX0" fmla="*/ 57931 w 110592"/>
                <a:gd name="connsiteY0" fmla="*/ 67277 h 55296"/>
                <a:gd name="connsiteX1" fmla="*/ 113227 w 110592"/>
                <a:gd name="connsiteY1" fmla="*/ 19354 h 55296"/>
                <a:gd name="connsiteX2" fmla="*/ 792 w 110592"/>
                <a:gd name="connsiteY2" fmla="*/ 19354 h 55296"/>
                <a:gd name="connsiteX3" fmla="*/ 57931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31" y="67277"/>
                  </a:moveTo>
                  <a:cubicBezTo>
                    <a:pt x="76363" y="67277"/>
                    <a:pt x="120600" y="35942"/>
                    <a:pt x="113227" y="19354"/>
                  </a:cubicBezTo>
                  <a:cubicBezTo>
                    <a:pt x="100325" y="-6451"/>
                    <a:pt x="10008" y="-6451"/>
                    <a:pt x="792" y="19354"/>
                  </a:cubicBezTo>
                  <a:cubicBezTo>
                    <a:pt x="-6581" y="37786"/>
                    <a:pt x="39499" y="69120"/>
                    <a:pt x="57931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8" name="任意多边形: 形状 8917">
              <a:extLst>
                <a:ext uri="{FF2B5EF4-FFF2-40B4-BE49-F238E27FC236}">
                  <a16:creationId xmlns:a16="http://schemas.microsoft.com/office/drawing/2014/main" xmlns="" id="{F0B0218C-8B79-43E5-B76C-6F4D63A757EA}"/>
                </a:ext>
              </a:extLst>
            </p:cNvPr>
            <p:cNvSpPr/>
            <p:nvPr/>
          </p:nvSpPr>
          <p:spPr>
            <a:xfrm>
              <a:off x="593521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9" name="任意多边形: 形状 8918">
              <a:extLst>
                <a:ext uri="{FF2B5EF4-FFF2-40B4-BE49-F238E27FC236}">
                  <a16:creationId xmlns:a16="http://schemas.microsoft.com/office/drawing/2014/main" xmlns="" id="{CF606A8C-D2C2-4B51-9A29-8FCA3D193D97}"/>
                </a:ext>
              </a:extLst>
            </p:cNvPr>
            <p:cNvSpPr/>
            <p:nvPr/>
          </p:nvSpPr>
          <p:spPr>
            <a:xfrm>
              <a:off x="5975767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0" name="任意多边形: 形状 8919">
              <a:extLst>
                <a:ext uri="{FF2B5EF4-FFF2-40B4-BE49-F238E27FC236}">
                  <a16:creationId xmlns:a16="http://schemas.microsoft.com/office/drawing/2014/main" xmlns="" id="{797216E4-D935-4D2B-A473-E8D1756CED49}"/>
                </a:ext>
              </a:extLst>
            </p:cNvPr>
            <p:cNvSpPr/>
            <p:nvPr/>
          </p:nvSpPr>
          <p:spPr>
            <a:xfrm>
              <a:off x="5955492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119"/>
                    <a:pt x="25805" y="29491"/>
                    <a:pt x="16589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5530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1" name="任意多边形: 形状 8920">
              <a:extLst>
                <a:ext uri="{FF2B5EF4-FFF2-40B4-BE49-F238E27FC236}">
                  <a16:creationId xmlns:a16="http://schemas.microsoft.com/office/drawing/2014/main" xmlns="" id="{4537BB09-0C67-4CB1-A394-C546B51B7E3B}"/>
                </a:ext>
              </a:extLst>
            </p:cNvPr>
            <p:cNvSpPr/>
            <p:nvPr/>
          </p:nvSpPr>
          <p:spPr>
            <a:xfrm>
              <a:off x="5731989" y="3011404"/>
              <a:ext cx="110592" cy="55296"/>
            </a:xfrm>
            <a:custGeom>
              <a:avLst/>
              <a:gdLst>
                <a:gd name="connsiteX0" fmla="*/ 57614 w 110592"/>
                <a:gd name="connsiteY0" fmla="*/ 67277 h 55296"/>
                <a:gd name="connsiteX1" fmla="*/ 112910 w 110592"/>
                <a:gd name="connsiteY1" fmla="*/ 19354 h 55296"/>
                <a:gd name="connsiteX2" fmla="*/ 475 w 110592"/>
                <a:gd name="connsiteY2" fmla="*/ 19354 h 55296"/>
                <a:gd name="connsiteX3" fmla="*/ 57614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614" y="67277"/>
                  </a:moveTo>
                  <a:cubicBezTo>
                    <a:pt x="76046" y="67277"/>
                    <a:pt x="120283" y="35942"/>
                    <a:pt x="112910" y="19354"/>
                  </a:cubicBezTo>
                  <a:cubicBezTo>
                    <a:pt x="100008" y="-6451"/>
                    <a:pt x="9691" y="-6451"/>
                    <a:pt x="475" y="19354"/>
                  </a:cubicBezTo>
                  <a:cubicBezTo>
                    <a:pt x="-5055" y="37786"/>
                    <a:pt x="39182" y="69120"/>
                    <a:pt x="57614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2" name="任意多边形: 形状 8921">
              <a:extLst>
                <a:ext uri="{FF2B5EF4-FFF2-40B4-BE49-F238E27FC236}">
                  <a16:creationId xmlns:a16="http://schemas.microsoft.com/office/drawing/2014/main" xmlns="" id="{B4107D70-1A0B-4DC7-9EAA-E0C10905E12F}"/>
                </a:ext>
              </a:extLst>
            </p:cNvPr>
            <p:cNvSpPr/>
            <p:nvPr/>
          </p:nvSpPr>
          <p:spPr>
            <a:xfrm>
              <a:off x="575089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3" name="任意多边形: 形状 8922">
              <a:extLst>
                <a:ext uri="{FF2B5EF4-FFF2-40B4-BE49-F238E27FC236}">
                  <a16:creationId xmlns:a16="http://schemas.microsoft.com/office/drawing/2014/main" xmlns="" id="{82BAB71F-C227-4A7F-808F-7E7D6A510EED}"/>
                </a:ext>
              </a:extLst>
            </p:cNvPr>
            <p:cNvSpPr/>
            <p:nvPr/>
          </p:nvSpPr>
          <p:spPr>
            <a:xfrm>
              <a:off x="5791447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4" name="任意多边形: 形状 8923">
              <a:extLst>
                <a:ext uri="{FF2B5EF4-FFF2-40B4-BE49-F238E27FC236}">
                  <a16:creationId xmlns:a16="http://schemas.microsoft.com/office/drawing/2014/main" xmlns="" id="{0A7D4881-63EC-4C43-930A-B4510D7F9148}"/>
                </a:ext>
              </a:extLst>
            </p:cNvPr>
            <p:cNvSpPr/>
            <p:nvPr/>
          </p:nvSpPr>
          <p:spPr>
            <a:xfrm>
              <a:off x="5771171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889"/>
                    <a:pt x="25751" y="29491"/>
                    <a:pt x="16589" y="29491"/>
                  </a:cubicBezTo>
                  <a:cubicBezTo>
                    <a:pt x="7427" y="29491"/>
                    <a:pt x="0" y="22889"/>
                    <a:pt x="0" y="14746"/>
                  </a:cubicBezTo>
                  <a:cubicBezTo>
                    <a:pt x="0" y="6602"/>
                    <a:pt x="7427" y="0"/>
                    <a:pt x="16589" y="0"/>
                  </a:cubicBezTo>
                  <a:cubicBezTo>
                    <a:pt x="25751" y="0"/>
                    <a:pt x="33178" y="6602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5" name="任意多边形: 形状 8924">
              <a:extLst>
                <a:ext uri="{FF2B5EF4-FFF2-40B4-BE49-F238E27FC236}">
                  <a16:creationId xmlns:a16="http://schemas.microsoft.com/office/drawing/2014/main" xmlns="" id="{AA6477C1-8FBD-42D6-B012-157426F34C26}"/>
                </a:ext>
              </a:extLst>
            </p:cNvPr>
            <p:cNvSpPr/>
            <p:nvPr/>
          </p:nvSpPr>
          <p:spPr>
            <a:xfrm>
              <a:off x="5552854" y="3011404"/>
              <a:ext cx="110592" cy="55296"/>
            </a:xfrm>
            <a:custGeom>
              <a:avLst/>
              <a:gdLst>
                <a:gd name="connsiteX0" fmla="*/ 57959 w 110592"/>
                <a:gd name="connsiteY0" fmla="*/ 67277 h 55296"/>
                <a:gd name="connsiteX1" fmla="*/ 113255 w 110592"/>
                <a:gd name="connsiteY1" fmla="*/ 19354 h 55296"/>
                <a:gd name="connsiteX2" fmla="*/ 820 w 110592"/>
                <a:gd name="connsiteY2" fmla="*/ 19354 h 55296"/>
                <a:gd name="connsiteX3" fmla="*/ 57959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59" y="67277"/>
                  </a:moveTo>
                  <a:cubicBezTo>
                    <a:pt x="76391" y="67277"/>
                    <a:pt x="120628" y="35942"/>
                    <a:pt x="113255" y="19354"/>
                  </a:cubicBezTo>
                  <a:cubicBezTo>
                    <a:pt x="100353" y="-6451"/>
                    <a:pt x="10036" y="-6451"/>
                    <a:pt x="820" y="19354"/>
                  </a:cubicBezTo>
                  <a:cubicBezTo>
                    <a:pt x="-6553" y="37786"/>
                    <a:pt x="37684" y="69120"/>
                    <a:pt x="57959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6" name="任意多边形: 形状 8925">
              <a:extLst>
                <a:ext uri="{FF2B5EF4-FFF2-40B4-BE49-F238E27FC236}">
                  <a16:creationId xmlns:a16="http://schemas.microsoft.com/office/drawing/2014/main" xmlns="" id="{B22682E9-BDFC-48E8-B871-7A29FDB7BA55}"/>
                </a:ext>
              </a:extLst>
            </p:cNvPr>
            <p:cNvSpPr/>
            <p:nvPr/>
          </p:nvSpPr>
          <p:spPr>
            <a:xfrm>
              <a:off x="5572105" y="3016012"/>
              <a:ext cx="18432" cy="18432"/>
            </a:xfrm>
            <a:custGeom>
              <a:avLst/>
              <a:gdLst>
                <a:gd name="connsiteX0" fmla="*/ 33177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7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7" y="16589"/>
                  </a:moveTo>
                  <a:cubicBezTo>
                    <a:pt x="33177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7" y="7373"/>
                    <a:pt x="33177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7" name="任意多边形: 形状 8926">
              <a:extLst>
                <a:ext uri="{FF2B5EF4-FFF2-40B4-BE49-F238E27FC236}">
                  <a16:creationId xmlns:a16="http://schemas.microsoft.com/office/drawing/2014/main" xmlns="" id="{BEA07F84-8995-44B9-9E5F-AA901088559A}"/>
                </a:ext>
              </a:extLst>
            </p:cNvPr>
            <p:cNvSpPr/>
            <p:nvPr/>
          </p:nvSpPr>
          <p:spPr>
            <a:xfrm>
              <a:off x="5612656" y="3016012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8" name="任意多边形: 形状 8927">
              <a:extLst>
                <a:ext uri="{FF2B5EF4-FFF2-40B4-BE49-F238E27FC236}">
                  <a16:creationId xmlns:a16="http://schemas.microsoft.com/office/drawing/2014/main" xmlns="" id="{887612F9-C54A-40CC-97BF-F894CB2E127F}"/>
                </a:ext>
              </a:extLst>
            </p:cNvPr>
            <p:cNvSpPr/>
            <p:nvPr/>
          </p:nvSpPr>
          <p:spPr>
            <a:xfrm>
              <a:off x="5592381" y="3047346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119"/>
                    <a:pt x="25805" y="29491"/>
                    <a:pt x="16589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5530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9" name="任意多边形: 形状 8928">
              <a:extLst>
                <a:ext uri="{FF2B5EF4-FFF2-40B4-BE49-F238E27FC236}">
                  <a16:creationId xmlns:a16="http://schemas.microsoft.com/office/drawing/2014/main" xmlns="" id="{D6FA2965-0CC2-4EAC-8689-D4CC0B31CC00}"/>
                </a:ext>
              </a:extLst>
            </p:cNvPr>
            <p:cNvSpPr/>
            <p:nvPr/>
          </p:nvSpPr>
          <p:spPr>
            <a:xfrm>
              <a:off x="5386965" y="2998501"/>
              <a:ext cx="110592" cy="55296"/>
            </a:xfrm>
            <a:custGeom>
              <a:avLst/>
              <a:gdLst>
                <a:gd name="connsiteX0" fmla="*/ 57959 w 110592"/>
                <a:gd name="connsiteY0" fmla="*/ 67277 h 55296"/>
                <a:gd name="connsiteX1" fmla="*/ 113255 w 110592"/>
                <a:gd name="connsiteY1" fmla="*/ 19354 h 55296"/>
                <a:gd name="connsiteX2" fmla="*/ 820 w 110592"/>
                <a:gd name="connsiteY2" fmla="*/ 19354 h 55296"/>
                <a:gd name="connsiteX3" fmla="*/ 57959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959" y="67277"/>
                  </a:moveTo>
                  <a:cubicBezTo>
                    <a:pt x="76391" y="67277"/>
                    <a:pt x="120628" y="35942"/>
                    <a:pt x="113255" y="19354"/>
                  </a:cubicBezTo>
                  <a:cubicBezTo>
                    <a:pt x="100353" y="-6451"/>
                    <a:pt x="10036" y="-6451"/>
                    <a:pt x="820" y="19354"/>
                  </a:cubicBezTo>
                  <a:cubicBezTo>
                    <a:pt x="-6553" y="37786"/>
                    <a:pt x="37684" y="67277"/>
                    <a:pt x="57959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0" name="任意多边形: 形状 8929">
              <a:extLst>
                <a:ext uri="{FF2B5EF4-FFF2-40B4-BE49-F238E27FC236}">
                  <a16:creationId xmlns:a16="http://schemas.microsoft.com/office/drawing/2014/main" xmlns="" id="{2332714B-02E9-43B3-86E5-1601773E91FA}"/>
                </a:ext>
              </a:extLst>
            </p:cNvPr>
            <p:cNvSpPr/>
            <p:nvPr/>
          </p:nvSpPr>
          <p:spPr>
            <a:xfrm>
              <a:off x="5406217" y="3003109"/>
              <a:ext cx="18432" cy="18432"/>
            </a:xfrm>
            <a:custGeom>
              <a:avLst/>
              <a:gdLst>
                <a:gd name="connsiteX0" fmla="*/ 33177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7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7" y="16589"/>
                  </a:moveTo>
                  <a:cubicBezTo>
                    <a:pt x="33177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7" y="7373"/>
                    <a:pt x="33177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1" name="任意多边形: 形状 8930">
              <a:extLst>
                <a:ext uri="{FF2B5EF4-FFF2-40B4-BE49-F238E27FC236}">
                  <a16:creationId xmlns:a16="http://schemas.microsoft.com/office/drawing/2014/main" xmlns="" id="{20A845F4-E04A-4866-82B2-12BDA64F5267}"/>
                </a:ext>
              </a:extLst>
            </p:cNvPr>
            <p:cNvSpPr/>
            <p:nvPr/>
          </p:nvSpPr>
          <p:spPr>
            <a:xfrm>
              <a:off x="5446768" y="3003109"/>
              <a:ext cx="18432" cy="18432"/>
            </a:xfrm>
            <a:custGeom>
              <a:avLst/>
              <a:gdLst>
                <a:gd name="connsiteX0" fmla="*/ 33178 w 18432"/>
                <a:gd name="connsiteY0" fmla="*/ 16589 h 18432"/>
                <a:gd name="connsiteX1" fmla="*/ 16589 w 18432"/>
                <a:gd name="connsiteY1" fmla="*/ 33178 h 18432"/>
                <a:gd name="connsiteX2" fmla="*/ 0 w 18432"/>
                <a:gd name="connsiteY2" fmla="*/ 16589 h 18432"/>
                <a:gd name="connsiteX3" fmla="*/ 16589 w 18432"/>
                <a:gd name="connsiteY3" fmla="*/ 0 h 18432"/>
                <a:gd name="connsiteX4" fmla="*/ 33178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589"/>
                  </a:moveTo>
                  <a:cubicBezTo>
                    <a:pt x="33178" y="25805"/>
                    <a:pt x="25805" y="33178"/>
                    <a:pt x="16589" y="33178"/>
                  </a:cubicBezTo>
                  <a:cubicBezTo>
                    <a:pt x="7373" y="33178"/>
                    <a:pt x="0" y="25805"/>
                    <a:pt x="0" y="16589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2" name="任意多边形: 形状 8931">
              <a:extLst>
                <a:ext uri="{FF2B5EF4-FFF2-40B4-BE49-F238E27FC236}">
                  <a16:creationId xmlns:a16="http://schemas.microsoft.com/office/drawing/2014/main" xmlns="" id="{BB0D99A7-0A1D-40D3-BB73-FD0ED9F784A5}"/>
                </a:ext>
              </a:extLst>
            </p:cNvPr>
            <p:cNvSpPr/>
            <p:nvPr/>
          </p:nvSpPr>
          <p:spPr>
            <a:xfrm>
              <a:off x="5426492" y="3032601"/>
              <a:ext cx="18432" cy="18432"/>
            </a:xfrm>
            <a:custGeom>
              <a:avLst/>
              <a:gdLst>
                <a:gd name="connsiteX0" fmla="*/ 33178 w 18432"/>
                <a:gd name="connsiteY0" fmla="*/ 14745 h 18432"/>
                <a:gd name="connsiteX1" fmla="*/ 16589 w 18432"/>
                <a:gd name="connsiteY1" fmla="*/ 29491 h 18432"/>
                <a:gd name="connsiteX2" fmla="*/ 0 w 18432"/>
                <a:gd name="connsiteY2" fmla="*/ 14745 h 18432"/>
                <a:gd name="connsiteX3" fmla="*/ 16589 w 18432"/>
                <a:gd name="connsiteY3" fmla="*/ 0 h 18432"/>
                <a:gd name="connsiteX4" fmla="*/ 33178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5"/>
                  </a:moveTo>
                  <a:cubicBezTo>
                    <a:pt x="33178" y="22118"/>
                    <a:pt x="25805" y="29491"/>
                    <a:pt x="16589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6589" y="0"/>
                  </a:cubicBezTo>
                  <a:cubicBezTo>
                    <a:pt x="25805" y="0"/>
                    <a:pt x="33178" y="7373"/>
                    <a:pt x="33178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3" name="任意多边形: 形状 8932">
              <a:extLst>
                <a:ext uri="{FF2B5EF4-FFF2-40B4-BE49-F238E27FC236}">
                  <a16:creationId xmlns:a16="http://schemas.microsoft.com/office/drawing/2014/main" xmlns="" id="{94745343-F78D-41E9-AC97-63A687FC4922}"/>
                </a:ext>
              </a:extLst>
            </p:cNvPr>
            <p:cNvSpPr/>
            <p:nvPr/>
          </p:nvSpPr>
          <p:spPr>
            <a:xfrm>
              <a:off x="5220440" y="2963100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2283" y="73187"/>
                    <a:pt x="113892" y="56598"/>
                    <a:pt x="110206" y="38166"/>
                  </a:cubicBezTo>
                  <a:cubicBezTo>
                    <a:pt x="104676" y="10518"/>
                    <a:pt x="16203" y="-13443"/>
                    <a:pt x="1457" y="8675"/>
                  </a:cubicBezTo>
                  <a:cubicBezTo>
                    <a:pt x="-7759" y="23421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4" name="任意多边形: 形状 8933">
              <a:extLst>
                <a:ext uri="{FF2B5EF4-FFF2-40B4-BE49-F238E27FC236}">
                  <a16:creationId xmlns:a16="http://schemas.microsoft.com/office/drawing/2014/main" xmlns="" id="{1DE9B760-C5CB-4B26-B82C-C5CE1A93B264}"/>
                </a:ext>
              </a:extLst>
            </p:cNvPr>
            <p:cNvSpPr/>
            <p:nvPr/>
          </p:nvSpPr>
          <p:spPr>
            <a:xfrm>
              <a:off x="5242861" y="2962206"/>
              <a:ext cx="18432" cy="18432"/>
            </a:xfrm>
            <a:custGeom>
              <a:avLst/>
              <a:gdLst>
                <a:gd name="connsiteX0" fmla="*/ 32489 w 18432"/>
                <a:gd name="connsiteY0" fmla="*/ 22472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2472"/>
                  </a:moveTo>
                  <a:cubicBezTo>
                    <a:pt x="30646" y="31688"/>
                    <a:pt x="21430" y="37217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28803" y="5883"/>
                    <a:pt x="34332" y="15099"/>
                    <a:pt x="32489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5" name="任意多边形: 形状 8934">
              <a:extLst>
                <a:ext uri="{FF2B5EF4-FFF2-40B4-BE49-F238E27FC236}">
                  <a16:creationId xmlns:a16="http://schemas.microsoft.com/office/drawing/2014/main" xmlns="" id="{A22DBF40-AE15-427B-90A2-589A77FE4D7F}"/>
                </a:ext>
              </a:extLst>
            </p:cNvPr>
            <p:cNvSpPr/>
            <p:nvPr/>
          </p:nvSpPr>
          <p:spPr>
            <a:xfrm>
              <a:off x="5280526" y="2974307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6" name="任意多边形: 形状 8935">
              <a:extLst>
                <a:ext uri="{FF2B5EF4-FFF2-40B4-BE49-F238E27FC236}">
                  <a16:creationId xmlns:a16="http://schemas.microsoft.com/office/drawing/2014/main" xmlns="" id="{A8EF1F05-C127-4011-9ADF-95CD56D2C3E6}"/>
                </a:ext>
              </a:extLst>
            </p:cNvPr>
            <p:cNvSpPr/>
            <p:nvPr/>
          </p:nvSpPr>
          <p:spPr>
            <a:xfrm>
              <a:off x="5252878" y="2998250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6"/>
                    <a:pt x="11412" y="-2513"/>
                    <a:pt x="20628" y="1173"/>
                  </a:cubicBezTo>
                  <a:cubicBezTo>
                    <a:pt x="29844" y="4860"/>
                    <a:pt x="35374" y="12232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7" name="任意多边形: 形状 8936">
              <a:extLst>
                <a:ext uri="{FF2B5EF4-FFF2-40B4-BE49-F238E27FC236}">
                  <a16:creationId xmlns:a16="http://schemas.microsoft.com/office/drawing/2014/main" xmlns="" id="{F094ED97-E4EC-4CEF-89CE-90653B7A0B00}"/>
                </a:ext>
              </a:extLst>
            </p:cNvPr>
            <p:cNvSpPr/>
            <p:nvPr/>
          </p:nvSpPr>
          <p:spPr>
            <a:xfrm>
              <a:off x="5047118" y="2898588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7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7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8" name="任意多边形: 形状 8937">
              <a:extLst>
                <a:ext uri="{FF2B5EF4-FFF2-40B4-BE49-F238E27FC236}">
                  <a16:creationId xmlns:a16="http://schemas.microsoft.com/office/drawing/2014/main" xmlns="" id="{F4F767D2-24B8-4B56-B828-3E2948B1B71E}"/>
                </a:ext>
              </a:extLst>
            </p:cNvPr>
            <p:cNvSpPr/>
            <p:nvPr/>
          </p:nvSpPr>
          <p:spPr>
            <a:xfrm>
              <a:off x="5066715" y="2902422"/>
              <a:ext cx="18432" cy="18432"/>
            </a:xfrm>
            <a:custGeom>
              <a:avLst/>
              <a:gdLst>
                <a:gd name="connsiteX0" fmla="*/ 33531 w 18432"/>
                <a:gd name="connsiteY0" fmla="*/ 19587 h 18432"/>
                <a:gd name="connsiteX1" fmla="*/ 13255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1958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587"/>
                  </a:moveTo>
                  <a:cubicBezTo>
                    <a:pt x="31688" y="28803"/>
                    <a:pt x="22471" y="34332"/>
                    <a:pt x="13255" y="32489"/>
                  </a:cubicBezTo>
                  <a:cubicBezTo>
                    <a:pt x="4039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1155"/>
                    <a:pt x="35374" y="10371"/>
                    <a:pt x="33531" y="1958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9" name="任意多边形: 形状 8938">
              <a:extLst>
                <a:ext uri="{FF2B5EF4-FFF2-40B4-BE49-F238E27FC236}">
                  <a16:creationId xmlns:a16="http://schemas.microsoft.com/office/drawing/2014/main" xmlns="" id="{A90F92B1-149E-4818-865B-40E8E9CC8643}"/>
                </a:ext>
              </a:extLst>
            </p:cNvPr>
            <p:cNvSpPr/>
            <p:nvPr/>
          </p:nvSpPr>
          <p:spPr>
            <a:xfrm>
              <a:off x="5106463" y="2912439"/>
              <a:ext cx="18432" cy="18432"/>
            </a:xfrm>
            <a:custGeom>
              <a:avLst/>
              <a:gdLst>
                <a:gd name="connsiteX0" fmla="*/ 32489 w 18432"/>
                <a:gd name="connsiteY0" fmla="*/ 20628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062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0628"/>
                  </a:moveTo>
                  <a:cubicBezTo>
                    <a:pt x="30646" y="29844"/>
                    <a:pt x="21430" y="35374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30646" y="2196"/>
                    <a:pt x="34332" y="11412"/>
                    <a:pt x="32489" y="2062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0" name="任意多边形: 形状 8939">
              <a:extLst>
                <a:ext uri="{FF2B5EF4-FFF2-40B4-BE49-F238E27FC236}">
                  <a16:creationId xmlns:a16="http://schemas.microsoft.com/office/drawing/2014/main" xmlns="" id="{A1D61B13-CED8-43D9-9B7E-E59F9C36617E}"/>
                </a:ext>
              </a:extLst>
            </p:cNvPr>
            <p:cNvSpPr/>
            <p:nvPr/>
          </p:nvSpPr>
          <p:spPr>
            <a:xfrm>
              <a:off x="5077774" y="293558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1" name="任意多边形: 形状 8940">
              <a:extLst>
                <a:ext uri="{FF2B5EF4-FFF2-40B4-BE49-F238E27FC236}">
                  <a16:creationId xmlns:a16="http://schemas.microsoft.com/office/drawing/2014/main" xmlns="" id="{FB734539-99A0-4330-A124-79D71E76FBEC}"/>
                </a:ext>
              </a:extLst>
            </p:cNvPr>
            <p:cNvSpPr/>
            <p:nvPr/>
          </p:nvSpPr>
          <p:spPr>
            <a:xfrm>
              <a:off x="4855425" y="281564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3421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2" name="任意多边形: 形状 8941">
              <a:extLst>
                <a:ext uri="{FF2B5EF4-FFF2-40B4-BE49-F238E27FC236}">
                  <a16:creationId xmlns:a16="http://schemas.microsoft.com/office/drawing/2014/main" xmlns="" id="{D56E5E8D-8718-4695-8EF6-C217F15CBAA0}"/>
                </a:ext>
              </a:extLst>
            </p:cNvPr>
            <p:cNvSpPr/>
            <p:nvPr/>
          </p:nvSpPr>
          <p:spPr>
            <a:xfrm>
              <a:off x="4875021" y="281763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3" name="任意多边形: 形状 8942">
              <a:extLst>
                <a:ext uri="{FF2B5EF4-FFF2-40B4-BE49-F238E27FC236}">
                  <a16:creationId xmlns:a16="http://schemas.microsoft.com/office/drawing/2014/main" xmlns="" id="{F7C74462-2AF5-494B-90EE-33EC47FBFCC6}"/>
                </a:ext>
              </a:extLst>
            </p:cNvPr>
            <p:cNvSpPr/>
            <p:nvPr/>
          </p:nvSpPr>
          <p:spPr>
            <a:xfrm>
              <a:off x="4915572" y="282685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9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7" y="2998"/>
                    <a:pt x="11413" y="-2532"/>
                    <a:pt x="20629" y="1155"/>
                  </a:cubicBezTo>
                  <a:cubicBezTo>
                    <a:pt x="29845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4" name="任意多边形: 形状 8943">
              <a:extLst>
                <a:ext uri="{FF2B5EF4-FFF2-40B4-BE49-F238E27FC236}">
                  <a16:creationId xmlns:a16="http://schemas.microsoft.com/office/drawing/2014/main" xmlns="" id="{4A8788B8-B091-47BD-8F24-16A2FE0ECCF7}"/>
                </a:ext>
              </a:extLst>
            </p:cNvPr>
            <p:cNvSpPr/>
            <p:nvPr/>
          </p:nvSpPr>
          <p:spPr>
            <a:xfrm>
              <a:off x="4887924" y="285263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9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7" y="3017"/>
                    <a:pt x="11413" y="-2513"/>
                    <a:pt x="20629" y="1173"/>
                  </a:cubicBezTo>
                  <a:cubicBezTo>
                    <a:pt x="29845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5" name="任意多边形: 形状 8944">
              <a:extLst>
                <a:ext uri="{FF2B5EF4-FFF2-40B4-BE49-F238E27FC236}">
                  <a16:creationId xmlns:a16="http://schemas.microsoft.com/office/drawing/2014/main" xmlns="" id="{23BCCAC4-BCC5-4BFB-91CF-16D99ED6BFEE}"/>
                </a:ext>
              </a:extLst>
            </p:cNvPr>
            <p:cNvSpPr/>
            <p:nvPr/>
          </p:nvSpPr>
          <p:spPr>
            <a:xfrm>
              <a:off x="4695066" y="2756661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6" name="任意多边形: 形状 8945">
              <a:extLst>
                <a:ext uri="{FF2B5EF4-FFF2-40B4-BE49-F238E27FC236}">
                  <a16:creationId xmlns:a16="http://schemas.microsoft.com/office/drawing/2014/main" xmlns="" id="{2A2257A4-966C-43A7-8606-D40D038EA933}"/>
                </a:ext>
              </a:extLst>
            </p:cNvPr>
            <p:cNvSpPr/>
            <p:nvPr/>
          </p:nvSpPr>
          <p:spPr>
            <a:xfrm>
              <a:off x="4715704" y="2758652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7" name="任意多边形: 形状 8946">
              <a:extLst>
                <a:ext uri="{FF2B5EF4-FFF2-40B4-BE49-F238E27FC236}">
                  <a16:creationId xmlns:a16="http://schemas.microsoft.com/office/drawing/2014/main" xmlns="" id="{735EE40B-3700-47FF-9BCD-14CBA6147EEC}"/>
                </a:ext>
              </a:extLst>
            </p:cNvPr>
            <p:cNvSpPr/>
            <p:nvPr/>
          </p:nvSpPr>
          <p:spPr>
            <a:xfrm>
              <a:off x="4753370" y="2769711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8" name="任意多边形: 形状 8947">
              <a:extLst>
                <a:ext uri="{FF2B5EF4-FFF2-40B4-BE49-F238E27FC236}">
                  <a16:creationId xmlns:a16="http://schemas.microsoft.com/office/drawing/2014/main" xmlns="" id="{804417C4-D4CE-4C7A-A42A-EDFCE9D3DB9B}"/>
                </a:ext>
              </a:extLst>
            </p:cNvPr>
            <p:cNvSpPr/>
            <p:nvPr/>
          </p:nvSpPr>
          <p:spPr>
            <a:xfrm>
              <a:off x="4727565" y="2793654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9" name="任意多边形: 形状 8948">
              <a:extLst>
                <a:ext uri="{FF2B5EF4-FFF2-40B4-BE49-F238E27FC236}">
                  <a16:creationId xmlns:a16="http://schemas.microsoft.com/office/drawing/2014/main" xmlns="" id="{E06DCE04-654A-427D-AD9A-1CF6DC6A6DDF}"/>
                </a:ext>
              </a:extLst>
            </p:cNvPr>
            <p:cNvSpPr/>
            <p:nvPr/>
          </p:nvSpPr>
          <p:spPr>
            <a:xfrm>
              <a:off x="5992110" y="2967391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5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0" name="任意多边形: 形状 8949">
              <a:extLst>
                <a:ext uri="{FF2B5EF4-FFF2-40B4-BE49-F238E27FC236}">
                  <a16:creationId xmlns:a16="http://schemas.microsoft.com/office/drawing/2014/main" xmlns="" id="{91D867AB-D03C-494D-9438-76CA8A39C5F2}"/>
                </a:ext>
              </a:extLst>
            </p:cNvPr>
            <p:cNvSpPr/>
            <p:nvPr/>
          </p:nvSpPr>
          <p:spPr>
            <a:xfrm>
              <a:off x="6010788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9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9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1" name="任意多边形: 形状 8950">
              <a:extLst>
                <a:ext uri="{FF2B5EF4-FFF2-40B4-BE49-F238E27FC236}">
                  <a16:creationId xmlns:a16="http://schemas.microsoft.com/office/drawing/2014/main" xmlns="" id="{01E88A91-D1DB-48DC-9949-23BE3DC10774}"/>
                </a:ext>
              </a:extLst>
            </p:cNvPr>
            <p:cNvSpPr/>
            <p:nvPr/>
          </p:nvSpPr>
          <p:spPr>
            <a:xfrm>
              <a:off x="6045809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2" name="任意多边形: 形状 8951">
              <a:extLst>
                <a:ext uri="{FF2B5EF4-FFF2-40B4-BE49-F238E27FC236}">
                  <a16:creationId xmlns:a16="http://schemas.microsoft.com/office/drawing/2014/main" xmlns="" id="{7F5E73A2-95CA-4D49-AE85-AA50A320F611}"/>
                </a:ext>
              </a:extLst>
            </p:cNvPr>
            <p:cNvSpPr/>
            <p:nvPr/>
          </p:nvSpPr>
          <p:spPr>
            <a:xfrm>
              <a:off x="6027377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3962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3" name="任意多边形: 形状 8952">
              <a:extLst>
                <a:ext uri="{FF2B5EF4-FFF2-40B4-BE49-F238E27FC236}">
                  <a16:creationId xmlns:a16="http://schemas.microsoft.com/office/drawing/2014/main" xmlns="" id="{B9A9B862-93F2-490E-81EC-FF237429E12F}"/>
                </a:ext>
              </a:extLst>
            </p:cNvPr>
            <p:cNvSpPr/>
            <p:nvPr/>
          </p:nvSpPr>
          <p:spPr>
            <a:xfrm>
              <a:off x="5824378" y="2967391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4" name="任意多边形: 形状 8953">
              <a:extLst>
                <a:ext uri="{FF2B5EF4-FFF2-40B4-BE49-F238E27FC236}">
                  <a16:creationId xmlns:a16="http://schemas.microsoft.com/office/drawing/2014/main" xmlns="" id="{7D4370BA-8097-4AE4-98F1-7C0127B3CA38}"/>
                </a:ext>
              </a:extLst>
            </p:cNvPr>
            <p:cNvSpPr/>
            <p:nvPr/>
          </p:nvSpPr>
          <p:spPr>
            <a:xfrm>
              <a:off x="584305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5" name="任意多边形: 形状 8954">
              <a:extLst>
                <a:ext uri="{FF2B5EF4-FFF2-40B4-BE49-F238E27FC236}">
                  <a16:creationId xmlns:a16="http://schemas.microsoft.com/office/drawing/2014/main" xmlns="" id="{62E6E8DB-D271-41AE-BAFB-3B97DAD1BCC7}"/>
                </a:ext>
              </a:extLst>
            </p:cNvPr>
            <p:cNvSpPr/>
            <p:nvPr/>
          </p:nvSpPr>
          <p:spPr>
            <a:xfrm>
              <a:off x="5878077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6" name="任意多边形: 形状 8955">
              <a:extLst>
                <a:ext uri="{FF2B5EF4-FFF2-40B4-BE49-F238E27FC236}">
                  <a16:creationId xmlns:a16="http://schemas.microsoft.com/office/drawing/2014/main" xmlns="" id="{08BB4F84-8F0E-4E8D-87E1-AB689A81D661}"/>
                </a:ext>
              </a:extLst>
            </p:cNvPr>
            <p:cNvSpPr/>
            <p:nvPr/>
          </p:nvSpPr>
          <p:spPr>
            <a:xfrm>
              <a:off x="5861488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2118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7" name="任意多边形: 形状 8956">
              <a:extLst>
                <a:ext uri="{FF2B5EF4-FFF2-40B4-BE49-F238E27FC236}">
                  <a16:creationId xmlns:a16="http://schemas.microsoft.com/office/drawing/2014/main" xmlns="" id="{A7FE71BD-0B7C-4845-9244-25C18FEA10A5}"/>
                </a:ext>
              </a:extLst>
            </p:cNvPr>
            <p:cNvSpPr/>
            <p:nvPr/>
          </p:nvSpPr>
          <p:spPr>
            <a:xfrm>
              <a:off x="5645588" y="2967391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8" name="任意多边形: 形状 8957">
              <a:extLst>
                <a:ext uri="{FF2B5EF4-FFF2-40B4-BE49-F238E27FC236}">
                  <a16:creationId xmlns:a16="http://schemas.microsoft.com/office/drawing/2014/main" xmlns="" id="{0E91697C-5E05-4151-8690-DDA80DE97B30}"/>
                </a:ext>
              </a:extLst>
            </p:cNvPr>
            <p:cNvSpPr/>
            <p:nvPr/>
          </p:nvSpPr>
          <p:spPr>
            <a:xfrm>
              <a:off x="566426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5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9" name="任意多边形: 形状 8958">
              <a:extLst>
                <a:ext uri="{FF2B5EF4-FFF2-40B4-BE49-F238E27FC236}">
                  <a16:creationId xmlns:a16="http://schemas.microsoft.com/office/drawing/2014/main" xmlns="" id="{AE671520-41C3-4675-B64C-07098D1B450A}"/>
                </a:ext>
              </a:extLst>
            </p:cNvPr>
            <p:cNvSpPr/>
            <p:nvPr/>
          </p:nvSpPr>
          <p:spPr>
            <a:xfrm>
              <a:off x="5699286" y="2969932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6 w 18432"/>
                <a:gd name="connsiteY1" fmla="*/ 29491 h 18432"/>
                <a:gd name="connsiteX2" fmla="*/ 0 w 18432"/>
                <a:gd name="connsiteY2" fmla="*/ 14746 h 18432"/>
                <a:gd name="connsiteX3" fmla="*/ 14746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6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0" name="任意多边形: 形状 8959">
              <a:extLst>
                <a:ext uri="{FF2B5EF4-FFF2-40B4-BE49-F238E27FC236}">
                  <a16:creationId xmlns:a16="http://schemas.microsoft.com/office/drawing/2014/main" xmlns="" id="{EF37FB7D-7107-4D10-AA70-26EE2D256CC1}"/>
                </a:ext>
              </a:extLst>
            </p:cNvPr>
            <p:cNvSpPr/>
            <p:nvPr/>
          </p:nvSpPr>
          <p:spPr>
            <a:xfrm>
              <a:off x="5680854" y="2997580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30"/>
                    <a:pt x="7373" y="0"/>
                    <a:pt x="14746" y="0"/>
                  </a:cubicBezTo>
                  <a:cubicBezTo>
                    <a:pt x="23962" y="0"/>
                    <a:pt x="29491" y="5530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1" name="任意多边形: 形状 8960">
              <a:extLst>
                <a:ext uri="{FF2B5EF4-FFF2-40B4-BE49-F238E27FC236}">
                  <a16:creationId xmlns:a16="http://schemas.microsoft.com/office/drawing/2014/main" xmlns="" id="{37A0EE6E-4F65-4554-96EF-146B1ABA28B6}"/>
                </a:ext>
              </a:extLst>
            </p:cNvPr>
            <p:cNvSpPr/>
            <p:nvPr/>
          </p:nvSpPr>
          <p:spPr>
            <a:xfrm>
              <a:off x="5479699" y="2954488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1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2" name="任意多边形: 形状 8961">
              <a:extLst>
                <a:ext uri="{FF2B5EF4-FFF2-40B4-BE49-F238E27FC236}">
                  <a16:creationId xmlns:a16="http://schemas.microsoft.com/office/drawing/2014/main" xmlns="" id="{F414ABB4-D260-47BC-AD51-BF2949F8E090}"/>
                </a:ext>
              </a:extLst>
            </p:cNvPr>
            <p:cNvSpPr/>
            <p:nvPr/>
          </p:nvSpPr>
          <p:spPr>
            <a:xfrm>
              <a:off x="5498377" y="2958873"/>
              <a:ext cx="18432" cy="18432"/>
            </a:xfrm>
            <a:custGeom>
              <a:avLst/>
              <a:gdLst>
                <a:gd name="connsiteX0" fmla="*/ 29491 w 18432"/>
                <a:gd name="connsiteY0" fmla="*/ 14745 h 18432"/>
                <a:gd name="connsiteX1" fmla="*/ 14745 w 18432"/>
                <a:gd name="connsiteY1" fmla="*/ 29491 h 18432"/>
                <a:gd name="connsiteX2" fmla="*/ 0 w 18432"/>
                <a:gd name="connsiteY2" fmla="*/ 14745 h 18432"/>
                <a:gd name="connsiteX3" fmla="*/ 14745 w 18432"/>
                <a:gd name="connsiteY3" fmla="*/ 0 h 18432"/>
                <a:gd name="connsiteX4" fmla="*/ 29491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5"/>
                  </a:moveTo>
                  <a:cubicBezTo>
                    <a:pt x="29491" y="22118"/>
                    <a:pt x="22118" y="29491"/>
                    <a:pt x="14745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5529"/>
                    <a:pt x="29491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3" name="任意多边形: 形状 8962">
              <a:extLst>
                <a:ext uri="{FF2B5EF4-FFF2-40B4-BE49-F238E27FC236}">
                  <a16:creationId xmlns:a16="http://schemas.microsoft.com/office/drawing/2014/main" xmlns="" id="{64ED558A-9835-420C-B1EB-0E62973E7DA7}"/>
                </a:ext>
              </a:extLst>
            </p:cNvPr>
            <p:cNvSpPr/>
            <p:nvPr/>
          </p:nvSpPr>
          <p:spPr>
            <a:xfrm>
              <a:off x="5533398" y="2958873"/>
              <a:ext cx="18432" cy="18432"/>
            </a:xfrm>
            <a:custGeom>
              <a:avLst/>
              <a:gdLst>
                <a:gd name="connsiteX0" fmla="*/ 29491 w 18432"/>
                <a:gd name="connsiteY0" fmla="*/ 14745 h 18432"/>
                <a:gd name="connsiteX1" fmla="*/ 14746 w 18432"/>
                <a:gd name="connsiteY1" fmla="*/ 29491 h 18432"/>
                <a:gd name="connsiteX2" fmla="*/ 0 w 18432"/>
                <a:gd name="connsiteY2" fmla="*/ 14745 h 18432"/>
                <a:gd name="connsiteX3" fmla="*/ 14746 w 18432"/>
                <a:gd name="connsiteY3" fmla="*/ 0 h 18432"/>
                <a:gd name="connsiteX4" fmla="*/ 29491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5"/>
                  </a:moveTo>
                  <a:cubicBezTo>
                    <a:pt x="29491" y="22118"/>
                    <a:pt x="22118" y="29491"/>
                    <a:pt x="14746" y="29491"/>
                  </a:cubicBezTo>
                  <a:cubicBezTo>
                    <a:pt x="7373" y="29491"/>
                    <a:pt x="0" y="22118"/>
                    <a:pt x="0" y="14745"/>
                  </a:cubicBezTo>
                  <a:cubicBezTo>
                    <a:pt x="0" y="7373"/>
                    <a:pt x="7373" y="0"/>
                    <a:pt x="14746" y="0"/>
                  </a:cubicBezTo>
                  <a:cubicBezTo>
                    <a:pt x="23962" y="0"/>
                    <a:pt x="29491" y="5529"/>
                    <a:pt x="29491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4" name="任意多边形: 形状 8963">
              <a:extLst>
                <a:ext uri="{FF2B5EF4-FFF2-40B4-BE49-F238E27FC236}">
                  <a16:creationId xmlns:a16="http://schemas.microsoft.com/office/drawing/2014/main" xmlns="" id="{5818AAED-0945-464C-9C04-E21AD2355B49}"/>
                </a:ext>
              </a:extLst>
            </p:cNvPr>
            <p:cNvSpPr/>
            <p:nvPr/>
          </p:nvSpPr>
          <p:spPr>
            <a:xfrm>
              <a:off x="5514966" y="2986521"/>
              <a:ext cx="18432" cy="18432"/>
            </a:xfrm>
            <a:custGeom>
              <a:avLst/>
              <a:gdLst>
                <a:gd name="connsiteX0" fmla="*/ 29491 w 18432"/>
                <a:gd name="connsiteY0" fmla="*/ 12902 h 18432"/>
                <a:gd name="connsiteX1" fmla="*/ 14746 w 18432"/>
                <a:gd name="connsiteY1" fmla="*/ 25805 h 18432"/>
                <a:gd name="connsiteX2" fmla="*/ 0 w 18432"/>
                <a:gd name="connsiteY2" fmla="*/ 12902 h 18432"/>
                <a:gd name="connsiteX3" fmla="*/ 14746 w 18432"/>
                <a:gd name="connsiteY3" fmla="*/ 0 h 18432"/>
                <a:gd name="connsiteX4" fmla="*/ 29491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2"/>
                  </a:moveTo>
                  <a:cubicBezTo>
                    <a:pt x="29491" y="20275"/>
                    <a:pt x="22118" y="25805"/>
                    <a:pt x="14746" y="25805"/>
                  </a:cubicBezTo>
                  <a:cubicBezTo>
                    <a:pt x="7373" y="25805"/>
                    <a:pt x="0" y="20275"/>
                    <a:pt x="0" y="12902"/>
                  </a:cubicBezTo>
                  <a:cubicBezTo>
                    <a:pt x="0" y="5529"/>
                    <a:pt x="7373" y="0"/>
                    <a:pt x="14746" y="0"/>
                  </a:cubicBezTo>
                  <a:cubicBezTo>
                    <a:pt x="23962" y="0"/>
                    <a:pt x="29491" y="5529"/>
                    <a:pt x="29491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5" name="任意多边形: 形状 8964">
              <a:extLst>
                <a:ext uri="{FF2B5EF4-FFF2-40B4-BE49-F238E27FC236}">
                  <a16:creationId xmlns:a16="http://schemas.microsoft.com/office/drawing/2014/main" xmlns="" id="{BCDAAD20-375C-4BE1-B459-CDC92AB84309}"/>
                </a:ext>
              </a:extLst>
            </p:cNvPr>
            <p:cNvSpPr/>
            <p:nvPr/>
          </p:nvSpPr>
          <p:spPr>
            <a:xfrm>
              <a:off x="5316737" y="2943230"/>
              <a:ext cx="92160" cy="55296"/>
            </a:xfrm>
            <a:custGeom>
              <a:avLst/>
              <a:gdLst>
                <a:gd name="connsiteX0" fmla="*/ 45243 w 92160"/>
                <a:gd name="connsiteY0" fmla="*/ 59879 h 55296"/>
                <a:gd name="connsiteX1" fmla="*/ 98696 w 92160"/>
                <a:gd name="connsiteY1" fmla="*/ 24858 h 55296"/>
                <a:gd name="connsiteX2" fmla="*/ 1006 w 92160"/>
                <a:gd name="connsiteY2" fmla="*/ 11956 h 55296"/>
                <a:gd name="connsiteX3" fmla="*/ 45243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59879"/>
                  </a:moveTo>
                  <a:cubicBezTo>
                    <a:pt x="61832" y="61722"/>
                    <a:pt x="104225" y="39604"/>
                    <a:pt x="98696" y="24858"/>
                  </a:cubicBezTo>
                  <a:cubicBezTo>
                    <a:pt x="91323" y="897"/>
                    <a:pt x="12065" y="-10163"/>
                    <a:pt x="1006" y="11956"/>
                  </a:cubicBezTo>
                  <a:cubicBezTo>
                    <a:pt x="-6367" y="26701"/>
                    <a:pt x="28654" y="58036"/>
                    <a:pt x="45243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6" name="任意多边形: 形状 8965">
              <a:extLst>
                <a:ext uri="{FF2B5EF4-FFF2-40B4-BE49-F238E27FC236}">
                  <a16:creationId xmlns:a16="http://schemas.microsoft.com/office/drawing/2014/main" xmlns="" id="{E482E45E-4A62-41BE-A2AC-17B5053CCAF7}"/>
                </a:ext>
              </a:extLst>
            </p:cNvPr>
            <p:cNvSpPr/>
            <p:nvPr/>
          </p:nvSpPr>
          <p:spPr>
            <a:xfrm>
              <a:off x="5334332" y="2945684"/>
              <a:ext cx="18432" cy="18432"/>
            </a:xfrm>
            <a:custGeom>
              <a:avLst/>
              <a:gdLst>
                <a:gd name="connsiteX0" fmla="*/ 29491 w 18432"/>
                <a:gd name="connsiteY0" fmla="*/ 16875 h 18432"/>
                <a:gd name="connsiteX1" fmla="*/ 12902 w 18432"/>
                <a:gd name="connsiteY1" fmla="*/ 29778 h 18432"/>
                <a:gd name="connsiteX2" fmla="*/ 0 w 18432"/>
                <a:gd name="connsiteY2" fmla="*/ 13189 h 18432"/>
                <a:gd name="connsiteX3" fmla="*/ 16589 w 18432"/>
                <a:gd name="connsiteY3" fmla="*/ 286 h 18432"/>
                <a:gd name="connsiteX4" fmla="*/ 29491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875"/>
                  </a:moveTo>
                  <a:cubicBezTo>
                    <a:pt x="27648" y="24248"/>
                    <a:pt x="20275" y="31621"/>
                    <a:pt x="12902" y="29778"/>
                  </a:cubicBezTo>
                  <a:cubicBezTo>
                    <a:pt x="5530" y="27934"/>
                    <a:pt x="0" y="20562"/>
                    <a:pt x="0" y="13189"/>
                  </a:cubicBezTo>
                  <a:cubicBezTo>
                    <a:pt x="1843" y="5816"/>
                    <a:pt x="9216" y="-1557"/>
                    <a:pt x="16589" y="286"/>
                  </a:cubicBezTo>
                  <a:cubicBezTo>
                    <a:pt x="23962" y="2130"/>
                    <a:pt x="29491" y="9502"/>
                    <a:pt x="29491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7" name="任意多边形: 形状 8966">
              <a:extLst>
                <a:ext uri="{FF2B5EF4-FFF2-40B4-BE49-F238E27FC236}">
                  <a16:creationId xmlns:a16="http://schemas.microsoft.com/office/drawing/2014/main" xmlns="" id="{09AA82D4-A472-4C32-9FD1-2F3195A444A2}"/>
                </a:ext>
              </a:extLst>
            </p:cNvPr>
            <p:cNvSpPr/>
            <p:nvPr/>
          </p:nvSpPr>
          <p:spPr>
            <a:xfrm>
              <a:off x="5369353" y="2951213"/>
              <a:ext cx="18432" cy="18432"/>
            </a:xfrm>
            <a:custGeom>
              <a:avLst/>
              <a:gdLst>
                <a:gd name="connsiteX0" fmla="*/ 29491 w 18432"/>
                <a:gd name="connsiteY0" fmla="*/ 16875 h 18432"/>
                <a:gd name="connsiteX1" fmla="*/ 12902 w 18432"/>
                <a:gd name="connsiteY1" fmla="*/ 29778 h 18432"/>
                <a:gd name="connsiteX2" fmla="*/ 0 w 18432"/>
                <a:gd name="connsiteY2" fmla="*/ 13189 h 18432"/>
                <a:gd name="connsiteX3" fmla="*/ 16589 w 18432"/>
                <a:gd name="connsiteY3" fmla="*/ 286 h 18432"/>
                <a:gd name="connsiteX4" fmla="*/ 29491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875"/>
                  </a:moveTo>
                  <a:cubicBezTo>
                    <a:pt x="27648" y="24248"/>
                    <a:pt x="20275" y="31621"/>
                    <a:pt x="12902" y="29778"/>
                  </a:cubicBezTo>
                  <a:cubicBezTo>
                    <a:pt x="5529" y="27934"/>
                    <a:pt x="0" y="20562"/>
                    <a:pt x="0" y="13189"/>
                  </a:cubicBezTo>
                  <a:cubicBezTo>
                    <a:pt x="1843" y="5816"/>
                    <a:pt x="9216" y="-1557"/>
                    <a:pt x="16589" y="286"/>
                  </a:cubicBezTo>
                  <a:cubicBezTo>
                    <a:pt x="23961" y="286"/>
                    <a:pt x="29491" y="7659"/>
                    <a:pt x="29491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8" name="任意多边形: 形状 8967">
              <a:extLst>
                <a:ext uri="{FF2B5EF4-FFF2-40B4-BE49-F238E27FC236}">
                  <a16:creationId xmlns:a16="http://schemas.microsoft.com/office/drawing/2014/main" xmlns="" id="{7D00C7DB-DFE4-491F-B2AE-69B00CF0F765}"/>
                </a:ext>
              </a:extLst>
            </p:cNvPr>
            <p:cNvSpPr/>
            <p:nvPr/>
          </p:nvSpPr>
          <p:spPr>
            <a:xfrm>
              <a:off x="5346948" y="2975104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4" y="22476"/>
                    <a:pt x="20562" y="28005"/>
                    <a:pt x="13189" y="26162"/>
                  </a:cubicBezTo>
                  <a:cubicBezTo>
                    <a:pt x="5816" y="24319"/>
                    <a:pt x="-1557" y="18789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6091" y="2201"/>
                    <a:pt x="31621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9" name="任意多边形: 形状 8968">
              <a:extLst>
                <a:ext uri="{FF2B5EF4-FFF2-40B4-BE49-F238E27FC236}">
                  <a16:creationId xmlns:a16="http://schemas.microsoft.com/office/drawing/2014/main" xmlns="" id="{6AD1AA2D-83D3-4DFC-A098-00600C9E783D}"/>
                </a:ext>
              </a:extLst>
            </p:cNvPr>
            <p:cNvSpPr/>
            <p:nvPr/>
          </p:nvSpPr>
          <p:spPr>
            <a:xfrm>
              <a:off x="5161079" y="2900231"/>
              <a:ext cx="92160" cy="55296"/>
            </a:xfrm>
            <a:custGeom>
              <a:avLst/>
              <a:gdLst>
                <a:gd name="connsiteX0" fmla="*/ 36856 w 92160"/>
                <a:gd name="connsiteY0" fmla="*/ 62328 h 55296"/>
                <a:gd name="connsiteX1" fmla="*/ 95839 w 92160"/>
                <a:gd name="connsiteY1" fmla="*/ 38366 h 55296"/>
                <a:gd name="connsiteX2" fmla="*/ 1835 w 92160"/>
                <a:gd name="connsiteY2" fmla="*/ 7032 h 55296"/>
                <a:gd name="connsiteX3" fmla="*/ 36856 w 92160"/>
                <a:gd name="connsiteY3" fmla="*/ 6232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6856" y="62328"/>
                  </a:moveTo>
                  <a:cubicBezTo>
                    <a:pt x="51602" y="67858"/>
                    <a:pt x="97682" y="54955"/>
                    <a:pt x="95839" y="38366"/>
                  </a:cubicBezTo>
                  <a:cubicBezTo>
                    <a:pt x="92152" y="14405"/>
                    <a:pt x="16581" y="-13244"/>
                    <a:pt x="1835" y="7032"/>
                  </a:cubicBezTo>
                  <a:cubicBezTo>
                    <a:pt x="-7381" y="19934"/>
                    <a:pt x="20267" y="56798"/>
                    <a:pt x="36856" y="62328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0" name="任意多边形: 形状 8969">
              <a:extLst>
                <a:ext uri="{FF2B5EF4-FFF2-40B4-BE49-F238E27FC236}">
                  <a16:creationId xmlns:a16="http://schemas.microsoft.com/office/drawing/2014/main" xmlns="" id="{63308003-C759-483E-BF8D-DF68E29529BA}"/>
                </a:ext>
              </a:extLst>
            </p:cNvPr>
            <p:cNvSpPr/>
            <p:nvPr/>
          </p:nvSpPr>
          <p:spPr>
            <a:xfrm>
              <a:off x="5178330" y="2902403"/>
              <a:ext cx="18432" cy="18432"/>
            </a:xfrm>
            <a:custGeom>
              <a:avLst/>
              <a:gdLst>
                <a:gd name="connsiteX0" fmla="*/ 28821 w 18432"/>
                <a:gd name="connsiteY0" fmla="*/ 19606 h 18432"/>
                <a:gd name="connsiteX1" fmla="*/ 10389 w 18432"/>
                <a:gd name="connsiteY1" fmla="*/ 28822 h 18432"/>
                <a:gd name="connsiteX2" fmla="*/ 1173 w 18432"/>
                <a:gd name="connsiteY2" fmla="*/ 10390 h 18432"/>
                <a:gd name="connsiteX3" fmla="*/ 19605 w 18432"/>
                <a:gd name="connsiteY3" fmla="*/ 1173 h 18432"/>
                <a:gd name="connsiteX4" fmla="*/ 2882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6"/>
                  </a:moveTo>
                  <a:cubicBezTo>
                    <a:pt x="26978" y="26978"/>
                    <a:pt x="17762" y="32508"/>
                    <a:pt x="10389" y="28822"/>
                  </a:cubicBezTo>
                  <a:cubicBezTo>
                    <a:pt x="3016" y="26978"/>
                    <a:pt x="-2513" y="17762"/>
                    <a:pt x="1173" y="10390"/>
                  </a:cubicBezTo>
                  <a:cubicBezTo>
                    <a:pt x="3016" y="3017"/>
                    <a:pt x="12232" y="-2513"/>
                    <a:pt x="19605" y="1173"/>
                  </a:cubicBezTo>
                  <a:cubicBezTo>
                    <a:pt x="26978" y="3017"/>
                    <a:pt x="30664" y="12233"/>
                    <a:pt x="2882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1" name="任意多边形: 形状 8970">
              <a:extLst>
                <a:ext uri="{FF2B5EF4-FFF2-40B4-BE49-F238E27FC236}">
                  <a16:creationId xmlns:a16="http://schemas.microsoft.com/office/drawing/2014/main" xmlns="" id="{E531868E-9ABF-4176-8632-09114B0D3AE1}"/>
                </a:ext>
              </a:extLst>
            </p:cNvPr>
            <p:cNvSpPr/>
            <p:nvPr/>
          </p:nvSpPr>
          <p:spPr>
            <a:xfrm>
              <a:off x="5212211" y="2914166"/>
              <a:ext cx="18432" cy="18432"/>
            </a:xfrm>
            <a:custGeom>
              <a:avLst/>
              <a:gdLst>
                <a:gd name="connsiteX0" fmla="*/ 28118 w 18432"/>
                <a:gd name="connsiteY0" fmla="*/ 18902 h 18432"/>
                <a:gd name="connsiteX1" fmla="*/ 9686 w 18432"/>
                <a:gd name="connsiteY1" fmla="*/ 28118 h 18432"/>
                <a:gd name="connsiteX2" fmla="*/ 470 w 18432"/>
                <a:gd name="connsiteY2" fmla="*/ 9686 h 18432"/>
                <a:gd name="connsiteX3" fmla="*/ 18902 w 18432"/>
                <a:gd name="connsiteY3" fmla="*/ 470 h 18432"/>
                <a:gd name="connsiteX4" fmla="*/ 28118 w 18432"/>
                <a:gd name="connsiteY4" fmla="*/ 18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118" y="18902"/>
                  </a:moveTo>
                  <a:cubicBezTo>
                    <a:pt x="26274" y="26275"/>
                    <a:pt x="17058" y="31804"/>
                    <a:pt x="9686" y="28118"/>
                  </a:cubicBezTo>
                  <a:cubicBezTo>
                    <a:pt x="2313" y="26275"/>
                    <a:pt x="-1374" y="17059"/>
                    <a:pt x="470" y="9686"/>
                  </a:cubicBezTo>
                  <a:cubicBezTo>
                    <a:pt x="2313" y="2313"/>
                    <a:pt x="11529" y="-1373"/>
                    <a:pt x="18902" y="470"/>
                  </a:cubicBezTo>
                  <a:cubicBezTo>
                    <a:pt x="26274" y="2313"/>
                    <a:pt x="31804" y="11529"/>
                    <a:pt x="28118" y="18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2" name="任意多边形: 形状 8971">
              <a:extLst>
                <a:ext uri="{FF2B5EF4-FFF2-40B4-BE49-F238E27FC236}">
                  <a16:creationId xmlns:a16="http://schemas.microsoft.com/office/drawing/2014/main" xmlns="" id="{22E512B2-D2A6-47BD-B098-60FB38F412A6}"/>
                </a:ext>
              </a:extLst>
            </p:cNvPr>
            <p:cNvSpPr/>
            <p:nvPr/>
          </p:nvSpPr>
          <p:spPr>
            <a:xfrm>
              <a:off x="5187546" y="2933465"/>
              <a:ext cx="18432" cy="18432"/>
            </a:xfrm>
            <a:custGeom>
              <a:avLst/>
              <a:gdLst>
                <a:gd name="connsiteX0" fmla="*/ 28821 w 18432"/>
                <a:gd name="connsiteY0" fmla="*/ 18035 h 18432"/>
                <a:gd name="connsiteX1" fmla="*/ 10389 w 18432"/>
                <a:gd name="connsiteY1" fmla="*/ 25408 h 18432"/>
                <a:gd name="connsiteX2" fmla="*/ 1173 w 18432"/>
                <a:gd name="connsiteY2" fmla="*/ 8819 h 18432"/>
                <a:gd name="connsiteX3" fmla="*/ 19605 w 18432"/>
                <a:gd name="connsiteY3" fmla="*/ 1446 h 18432"/>
                <a:gd name="connsiteX4" fmla="*/ 28821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8035"/>
                  </a:moveTo>
                  <a:cubicBezTo>
                    <a:pt x="26978" y="25408"/>
                    <a:pt x="17762" y="29094"/>
                    <a:pt x="10389" y="25408"/>
                  </a:cubicBezTo>
                  <a:cubicBezTo>
                    <a:pt x="3016" y="23565"/>
                    <a:pt x="-2513" y="14349"/>
                    <a:pt x="1173" y="8819"/>
                  </a:cubicBezTo>
                  <a:cubicBezTo>
                    <a:pt x="3016" y="1446"/>
                    <a:pt x="12232" y="-2240"/>
                    <a:pt x="19605" y="1446"/>
                  </a:cubicBezTo>
                  <a:cubicBezTo>
                    <a:pt x="26978" y="3289"/>
                    <a:pt x="30664" y="10662"/>
                    <a:pt x="28821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3" name="任意多边形: 形状 8972">
              <a:extLst>
                <a:ext uri="{FF2B5EF4-FFF2-40B4-BE49-F238E27FC236}">
                  <a16:creationId xmlns:a16="http://schemas.microsoft.com/office/drawing/2014/main" xmlns="" id="{F3DD586C-1CBB-4C54-AA85-C506F7FA68B1}"/>
                </a:ext>
              </a:extLst>
            </p:cNvPr>
            <p:cNvSpPr/>
            <p:nvPr/>
          </p:nvSpPr>
          <p:spPr>
            <a:xfrm>
              <a:off x="4986664" y="2826872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19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4" name="任意多边形: 形状 8973">
              <a:extLst>
                <a:ext uri="{FF2B5EF4-FFF2-40B4-BE49-F238E27FC236}">
                  <a16:creationId xmlns:a16="http://schemas.microsoft.com/office/drawing/2014/main" xmlns="" id="{17DE3C6A-2D1D-432E-85B1-CC15FBEECD0C}"/>
                </a:ext>
              </a:extLst>
            </p:cNvPr>
            <p:cNvSpPr/>
            <p:nvPr/>
          </p:nvSpPr>
          <p:spPr>
            <a:xfrm>
              <a:off x="5001109" y="2830245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5" name="任意多边形: 形状 8974">
              <a:extLst>
                <a:ext uri="{FF2B5EF4-FFF2-40B4-BE49-F238E27FC236}">
                  <a16:creationId xmlns:a16="http://schemas.microsoft.com/office/drawing/2014/main" xmlns="" id="{7B7726A1-7925-4661-BA63-48E96AAD1474}"/>
                </a:ext>
              </a:extLst>
            </p:cNvPr>
            <p:cNvSpPr/>
            <p:nvPr/>
          </p:nvSpPr>
          <p:spPr>
            <a:xfrm>
              <a:off x="5034287" y="2846834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6" name="任意多边形: 形状 8975">
              <a:extLst>
                <a:ext uri="{FF2B5EF4-FFF2-40B4-BE49-F238E27FC236}">
                  <a16:creationId xmlns:a16="http://schemas.microsoft.com/office/drawing/2014/main" xmlns="" id="{A6232E10-BE6F-49BD-A40D-4018D1DAEB65}"/>
                </a:ext>
              </a:extLst>
            </p:cNvPr>
            <p:cNvSpPr/>
            <p:nvPr/>
          </p:nvSpPr>
          <p:spPr>
            <a:xfrm>
              <a:off x="5008482" y="2863385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30937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7" name="任意多边形: 形状 8976">
              <a:extLst>
                <a:ext uri="{FF2B5EF4-FFF2-40B4-BE49-F238E27FC236}">
                  <a16:creationId xmlns:a16="http://schemas.microsoft.com/office/drawing/2014/main" xmlns="" id="{56F333B5-1C1F-4824-B095-1A05790CBC70}"/>
                </a:ext>
              </a:extLst>
            </p:cNvPr>
            <p:cNvSpPr/>
            <p:nvPr/>
          </p:nvSpPr>
          <p:spPr>
            <a:xfrm>
              <a:off x="4799803" y="2743928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5"/>
                    <a:pt x="22118" y="-13613"/>
                    <a:pt x="3686" y="4819"/>
                  </a:cubicBezTo>
                  <a:cubicBezTo>
                    <a:pt x="-9216" y="14035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8" name="任意多边形: 形状 8977">
              <a:extLst>
                <a:ext uri="{FF2B5EF4-FFF2-40B4-BE49-F238E27FC236}">
                  <a16:creationId xmlns:a16="http://schemas.microsoft.com/office/drawing/2014/main" xmlns="" id="{30E99025-FECD-4EF1-8263-657117601333}"/>
                </a:ext>
              </a:extLst>
            </p:cNvPr>
            <p:cNvSpPr/>
            <p:nvPr/>
          </p:nvSpPr>
          <p:spPr>
            <a:xfrm>
              <a:off x="4814946" y="2747301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9" name="任意多边形: 形状 8978">
              <a:extLst>
                <a:ext uri="{FF2B5EF4-FFF2-40B4-BE49-F238E27FC236}">
                  <a16:creationId xmlns:a16="http://schemas.microsoft.com/office/drawing/2014/main" xmlns="" id="{24C56585-AC6A-4A53-A024-F1432BBDEEA8}"/>
                </a:ext>
              </a:extLst>
            </p:cNvPr>
            <p:cNvSpPr/>
            <p:nvPr/>
          </p:nvSpPr>
          <p:spPr>
            <a:xfrm>
              <a:off x="4846280" y="2762047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6976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0" name="任意多边形: 形状 8979">
              <a:extLst>
                <a:ext uri="{FF2B5EF4-FFF2-40B4-BE49-F238E27FC236}">
                  <a16:creationId xmlns:a16="http://schemas.microsoft.com/office/drawing/2014/main" xmlns="" id="{5EE4C914-C52B-48C6-BC05-1C0ED0F60E81}"/>
                </a:ext>
              </a:extLst>
            </p:cNvPr>
            <p:cNvSpPr/>
            <p:nvPr/>
          </p:nvSpPr>
          <p:spPr>
            <a:xfrm>
              <a:off x="4822319" y="2778598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6" y="-2203"/>
                    <a:pt x="19878" y="1484"/>
                  </a:cubicBezTo>
                  <a:cubicBezTo>
                    <a:pt x="27251" y="5170"/>
                    <a:pt x="29094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1" name="任意多边形: 形状 8980">
              <a:extLst>
                <a:ext uri="{FF2B5EF4-FFF2-40B4-BE49-F238E27FC236}">
                  <a16:creationId xmlns:a16="http://schemas.microsoft.com/office/drawing/2014/main" xmlns="" id="{FE85B064-D95C-4A83-A5FB-3E3AB1FBF166}"/>
                </a:ext>
              </a:extLst>
            </p:cNvPr>
            <p:cNvSpPr/>
            <p:nvPr/>
          </p:nvSpPr>
          <p:spPr>
            <a:xfrm>
              <a:off x="6074479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2" name="任意多边形: 形状 8981">
              <a:extLst>
                <a:ext uri="{FF2B5EF4-FFF2-40B4-BE49-F238E27FC236}">
                  <a16:creationId xmlns:a16="http://schemas.microsoft.com/office/drawing/2014/main" xmlns="" id="{8753B600-9D2F-4BA8-AF17-0145760318F7}"/>
                </a:ext>
              </a:extLst>
            </p:cNvPr>
            <p:cNvSpPr/>
            <p:nvPr/>
          </p:nvSpPr>
          <p:spPr>
            <a:xfrm>
              <a:off x="6136125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3" name="任意多边形: 形状 8982">
              <a:extLst>
                <a:ext uri="{FF2B5EF4-FFF2-40B4-BE49-F238E27FC236}">
                  <a16:creationId xmlns:a16="http://schemas.microsoft.com/office/drawing/2014/main" xmlns="" id="{AC03814C-5746-4883-8530-920F61180C95}"/>
                </a:ext>
              </a:extLst>
            </p:cNvPr>
            <p:cNvSpPr/>
            <p:nvPr/>
          </p:nvSpPr>
          <p:spPr>
            <a:xfrm>
              <a:off x="6095575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4" name="任意多边形: 形状 8983">
              <a:extLst>
                <a:ext uri="{FF2B5EF4-FFF2-40B4-BE49-F238E27FC236}">
                  <a16:creationId xmlns:a16="http://schemas.microsoft.com/office/drawing/2014/main" xmlns="" id="{97A98F3C-D089-4732-928E-E8A592B16516}"/>
                </a:ext>
              </a:extLst>
            </p:cNvPr>
            <p:cNvSpPr/>
            <p:nvPr/>
          </p:nvSpPr>
          <p:spPr>
            <a:xfrm>
              <a:off x="6115850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7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7" y="22119"/>
                    <a:pt x="33177" y="14746"/>
                  </a:cubicBezTo>
                  <a:cubicBezTo>
                    <a:pt x="33177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5" name="任意多边形: 形状 8984">
              <a:extLst>
                <a:ext uri="{FF2B5EF4-FFF2-40B4-BE49-F238E27FC236}">
                  <a16:creationId xmlns:a16="http://schemas.microsoft.com/office/drawing/2014/main" xmlns="" id="{95049F7B-7051-4A70-913E-3DC09D888A3A}"/>
                </a:ext>
              </a:extLst>
            </p:cNvPr>
            <p:cNvSpPr/>
            <p:nvPr/>
          </p:nvSpPr>
          <p:spPr>
            <a:xfrm>
              <a:off x="6258799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18786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6" name="任意多边形: 形状 8985">
              <a:extLst>
                <a:ext uri="{FF2B5EF4-FFF2-40B4-BE49-F238E27FC236}">
                  <a16:creationId xmlns:a16="http://schemas.microsoft.com/office/drawing/2014/main" xmlns="" id="{899C149D-0FC2-4D12-A039-45D056864F9A}"/>
                </a:ext>
              </a:extLst>
            </p:cNvPr>
            <p:cNvSpPr/>
            <p:nvPr/>
          </p:nvSpPr>
          <p:spPr>
            <a:xfrm>
              <a:off x="632044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7" name="任意多边形: 形状 8986">
              <a:extLst>
                <a:ext uri="{FF2B5EF4-FFF2-40B4-BE49-F238E27FC236}">
                  <a16:creationId xmlns:a16="http://schemas.microsoft.com/office/drawing/2014/main" xmlns="" id="{F6F3986B-384E-4CDD-969E-B14AB64F9169}"/>
                </a:ext>
              </a:extLst>
            </p:cNvPr>
            <p:cNvSpPr/>
            <p:nvPr/>
          </p:nvSpPr>
          <p:spPr>
            <a:xfrm>
              <a:off x="6278052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9216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8" name="任意多边形: 形状 8987">
              <a:extLst>
                <a:ext uri="{FF2B5EF4-FFF2-40B4-BE49-F238E27FC236}">
                  <a16:creationId xmlns:a16="http://schemas.microsoft.com/office/drawing/2014/main" xmlns="" id="{1DE9835D-85D0-4B8C-9EE1-8685AD5C3E90}"/>
                </a:ext>
              </a:extLst>
            </p:cNvPr>
            <p:cNvSpPr/>
            <p:nvPr/>
          </p:nvSpPr>
          <p:spPr>
            <a:xfrm>
              <a:off x="6298327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9216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9" name="任意多边形: 形状 8988">
              <a:extLst>
                <a:ext uri="{FF2B5EF4-FFF2-40B4-BE49-F238E27FC236}">
                  <a16:creationId xmlns:a16="http://schemas.microsoft.com/office/drawing/2014/main" xmlns="" id="{F7473ABC-E75C-4496-9AB6-F125FF0DE99B}"/>
                </a:ext>
              </a:extLst>
            </p:cNvPr>
            <p:cNvSpPr/>
            <p:nvPr/>
          </p:nvSpPr>
          <p:spPr>
            <a:xfrm>
              <a:off x="6437590" y="3011404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9120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0" name="任意多边形: 形状 8989">
              <a:extLst>
                <a:ext uri="{FF2B5EF4-FFF2-40B4-BE49-F238E27FC236}">
                  <a16:creationId xmlns:a16="http://schemas.microsoft.com/office/drawing/2014/main" xmlns="" id="{D46B203E-FBA2-41D8-B9EF-C1BFCC2FE615}"/>
                </a:ext>
              </a:extLst>
            </p:cNvPr>
            <p:cNvSpPr/>
            <p:nvPr/>
          </p:nvSpPr>
          <p:spPr>
            <a:xfrm>
              <a:off x="649923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1" name="任意多边形: 形状 8990">
              <a:extLst>
                <a:ext uri="{FF2B5EF4-FFF2-40B4-BE49-F238E27FC236}">
                  <a16:creationId xmlns:a16="http://schemas.microsoft.com/office/drawing/2014/main" xmlns="" id="{1F6A1303-EA0D-40CB-97B6-C87F805C18E9}"/>
                </a:ext>
              </a:extLst>
            </p:cNvPr>
            <p:cNvSpPr/>
            <p:nvPr/>
          </p:nvSpPr>
          <p:spPr>
            <a:xfrm>
              <a:off x="6458686" y="3016012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2" name="任意多边形: 形状 8991">
              <a:extLst>
                <a:ext uri="{FF2B5EF4-FFF2-40B4-BE49-F238E27FC236}">
                  <a16:creationId xmlns:a16="http://schemas.microsoft.com/office/drawing/2014/main" xmlns="" id="{F4FFFDA1-EC9F-41EA-8F00-9CC5CD6F744E}"/>
                </a:ext>
              </a:extLst>
            </p:cNvPr>
            <p:cNvSpPr/>
            <p:nvPr/>
          </p:nvSpPr>
          <p:spPr>
            <a:xfrm>
              <a:off x="6478961" y="3047346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3" name="任意多边形: 形状 8992">
              <a:extLst>
                <a:ext uri="{FF2B5EF4-FFF2-40B4-BE49-F238E27FC236}">
                  <a16:creationId xmlns:a16="http://schemas.microsoft.com/office/drawing/2014/main" xmlns="" id="{9ED7CAAE-7957-47F2-9B77-63E8A2943C6B}"/>
                </a:ext>
              </a:extLst>
            </p:cNvPr>
            <p:cNvSpPr/>
            <p:nvPr/>
          </p:nvSpPr>
          <p:spPr>
            <a:xfrm>
              <a:off x="6603478" y="2998501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4" name="任意多边形: 形状 8993">
              <a:extLst>
                <a:ext uri="{FF2B5EF4-FFF2-40B4-BE49-F238E27FC236}">
                  <a16:creationId xmlns:a16="http://schemas.microsoft.com/office/drawing/2014/main" xmlns="" id="{4F9D2F60-0B93-4753-A6B6-0758B92B90D6}"/>
                </a:ext>
              </a:extLst>
            </p:cNvPr>
            <p:cNvSpPr/>
            <p:nvPr/>
          </p:nvSpPr>
          <p:spPr>
            <a:xfrm>
              <a:off x="6665125" y="3003109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5" name="任意多边形: 形状 8994">
              <a:extLst>
                <a:ext uri="{FF2B5EF4-FFF2-40B4-BE49-F238E27FC236}">
                  <a16:creationId xmlns:a16="http://schemas.microsoft.com/office/drawing/2014/main" xmlns="" id="{B1E8A7FA-5E24-4773-AA9A-C699596B9D8F}"/>
                </a:ext>
              </a:extLst>
            </p:cNvPr>
            <p:cNvSpPr/>
            <p:nvPr/>
          </p:nvSpPr>
          <p:spPr>
            <a:xfrm>
              <a:off x="6624574" y="3003109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6" name="任意多边形: 形状 8995">
              <a:extLst>
                <a:ext uri="{FF2B5EF4-FFF2-40B4-BE49-F238E27FC236}">
                  <a16:creationId xmlns:a16="http://schemas.microsoft.com/office/drawing/2014/main" xmlns="" id="{85380FD0-4C2E-43FA-9B1C-D54787562939}"/>
                </a:ext>
              </a:extLst>
            </p:cNvPr>
            <p:cNvSpPr/>
            <p:nvPr/>
          </p:nvSpPr>
          <p:spPr>
            <a:xfrm>
              <a:off x="6644850" y="3032601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6589 w 18432"/>
                <a:gd name="connsiteY1" fmla="*/ 29491 h 18432"/>
                <a:gd name="connsiteX2" fmla="*/ 33178 w 18432"/>
                <a:gd name="connsiteY2" fmla="*/ 14745 h 18432"/>
                <a:gd name="connsiteX3" fmla="*/ 16589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6589" y="29491"/>
                  </a:cubicBezTo>
                  <a:cubicBezTo>
                    <a:pt x="25805" y="29491"/>
                    <a:pt x="33178" y="22118"/>
                    <a:pt x="33178" y="14745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7" name="任意多边形: 形状 8996">
              <a:extLst>
                <a:ext uri="{FF2B5EF4-FFF2-40B4-BE49-F238E27FC236}">
                  <a16:creationId xmlns:a16="http://schemas.microsoft.com/office/drawing/2014/main" xmlns="" id="{48EE4432-73B0-40E8-ABEB-FAA361AECC53}"/>
                </a:ext>
              </a:extLst>
            </p:cNvPr>
            <p:cNvSpPr/>
            <p:nvPr/>
          </p:nvSpPr>
          <p:spPr>
            <a:xfrm>
              <a:off x="6773686" y="2963100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9" y="56598"/>
                    <a:pt x="188" y="38166"/>
                  </a:cubicBezTo>
                  <a:cubicBezTo>
                    <a:pt x="5717" y="10518"/>
                    <a:pt x="94191" y="-13443"/>
                    <a:pt x="108937" y="8675"/>
                  </a:cubicBezTo>
                  <a:cubicBezTo>
                    <a:pt x="118153" y="23421"/>
                    <a:pt x="81289" y="63971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8" name="任意多边形: 形状 8997">
              <a:extLst>
                <a:ext uri="{FF2B5EF4-FFF2-40B4-BE49-F238E27FC236}">
                  <a16:creationId xmlns:a16="http://schemas.microsoft.com/office/drawing/2014/main" xmlns="" id="{E84C53B6-9C7E-48BB-8399-A179D48629F9}"/>
                </a:ext>
              </a:extLst>
            </p:cNvPr>
            <p:cNvSpPr/>
            <p:nvPr/>
          </p:nvSpPr>
          <p:spPr>
            <a:xfrm>
              <a:off x="6828813" y="2962206"/>
              <a:ext cx="18432" cy="18432"/>
            </a:xfrm>
            <a:custGeom>
              <a:avLst/>
              <a:gdLst>
                <a:gd name="connsiteX0" fmla="*/ 357 w 18432"/>
                <a:gd name="connsiteY0" fmla="*/ 22472 h 18432"/>
                <a:gd name="connsiteX1" fmla="*/ 20632 w 18432"/>
                <a:gd name="connsiteY1" fmla="*/ 33531 h 18432"/>
                <a:gd name="connsiteX2" fmla="*/ 31692 w 18432"/>
                <a:gd name="connsiteY2" fmla="*/ 13256 h 18432"/>
                <a:gd name="connsiteX3" fmla="*/ 11416 w 18432"/>
                <a:gd name="connsiteY3" fmla="*/ 353 h 18432"/>
                <a:gd name="connsiteX4" fmla="*/ 35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2472"/>
                  </a:moveTo>
                  <a:cubicBezTo>
                    <a:pt x="2200" y="31688"/>
                    <a:pt x="11416" y="37217"/>
                    <a:pt x="20632" y="33531"/>
                  </a:cubicBezTo>
                  <a:cubicBezTo>
                    <a:pt x="29848" y="31688"/>
                    <a:pt x="35378" y="22472"/>
                    <a:pt x="31692" y="13256"/>
                  </a:cubicBezTo>
                  <a:cubicBezTo>
                    <a:pt x="29848" y="4040"/>
                    <a:pt x="20632" y="-1490"/>
                    <a:pt x="11416" y="353"/>
                  </a:cubicBezTo>
                  <a:cubicBezTo>
                    <a:pt x="4044" y="5883"/>
                    <a:pt x="-1486" y="15099"/>
                    <a:pt x="35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9" name="任意多边形: 形状 8998">
              <a:extLst>
                <a:ext uri="{FF2B5EF4-FFF2-40B4-BE49-F238E27FC236}">
                  <a16:creationId xmlns:a16="http://schemas.microsoft.com/office/drawing/2014/main" xmlns="" id="{1151F903-3BD7-4939-9B70-82DF34FAAFD6}"/>
                </a:ext>
              </a:extLst>
            </p:cNvPr>
            <p:cNvSpPr/>
            <p:nvPr/>
          </p:nvSpPr>
          <p:spPr>
            <a:xfrm>
              <a:off x="6790105" y="2974307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3 w 18432"/>
                <a:gd name="connsiteY1" fmla="*/ 32489 h 18432"/>
                <a:gd name="connsiteX2" fmla="*/ 31692 w 18432"/>
                <a:gd name="connsiteY2" fmla="*/ 12214 h 18432"/>
                <a:gd name="connsiteX3" fmla="*/ 11417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1" y="30646"/>
                    <a:pt x="11417" y="36175"/>
                    <a:pt x="20633" y="32489"/>
                  </a:cubicBezTo>
                  <a:cubicBezTo>
                    <a:pt x="29849" y="30646"/>
                    <a:pt x="35378" y="21430"/>
                    <a:pt x="31692" y="12214"/>
                  </a:cubicBezTo>
                  <a:cubicBezTo>
                    <a:pt x="29849" y="2998"/>
                    <a:pt x="20633" y="-2532"/>
                    <a:pt x="11417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0" name="任意多边形: 形状 8999">
              <a:extLst>
                <a:ext uri="{FF2B5EF4-FFF2-40B4-BE49-F238E27FC236}">
                  <a16:creationId xmlns:a16="http://schemas.microsoft.com/office/drawing/2014/main" xmlns="" id="{518CFDBD-000F-4734-A0D0-14AE261C07A8}"/>
                </a:ext>
              </a:extLst>
            </p:cNvPr>
            <p:cNvSpPr/>
            <p:nvPr/>
          </p:nvSpPr>
          <p:spPr>
            <a:xfrm>
              <a:off x="6817758" y="2998250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6"/>
                    <a:pt x="22471" y="-2513"/>
                    <a:pt x="13255" y="1173"/>
                  </a:cubicBezTo>
                  <a:cubicBezTo>
                    <a:pt x="4039" y="4860"/>
                    <a:pt x="-1490" y="12232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1" name="任意多边形: 形状 9000">
              <a:extLst>
                <a:ext uri="{FF2B5EF4-FFF2-40B4-BE49-F238E27FC236}">
                  <a16:creationId xmlns:a16="http://schemas.microsoft.com/office/drawing/2014/main" xmlns="" id="{2921E64E-ED07-4EB2-9D68-136902F92798}"/>
                </a:ext>
              </a:extLst>
            </p:cNvPr>
            <p:cNvSpPr/>
            <p:nvPr/>
          </p:nvSpPr>
          <p:spPr>
            <a:xfrm>
              <a:off x="6946941" y="2898588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2" name="任意多边形: 形状 9001">
              <a:extLst>
                <a:ext uri="{FF2B5EF4-FFF2-40B4-BE49-F238E27FC236}">
                  <a16:creationId xmlns:a16="http://schemas.microsoft.com/office/drawing/2014/main" xmlns="" id="{EEFE4D0D-FFCA-4FF3-B411-8DB18DB40C04}"/>
                </a:ext>
              </a:extLst>
            </p:cNvPr>
            <p:cNvSpPr/>
            <p:nvPr/>
          </p:nvSpPr>
          <p:spPr>
            <a:xfrm>
              <a:off x="7003921" y="2902422"/>
              <a:ext cx="18432" cy="18432"/>
            </a:xfrm>
            <a:custGeom>
              <a:avLst/>
              <a:gdLst>
                <a:gd name="connsiteX0" fmla="*/ 353 w 18432"/>
                <a:gd name="connsiteY0" fmla="*/ 19587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1958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587"/>
                  </a:moveTo>
                  <a:cubicBezTo>
                    <a:pt x="2196" y="28803"/>
                    <a:pt x="11412" y="34332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1155"/>
                    <a:pt x="-1490" y="10371"/>
                    <a:pt x="353" y="1958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3" name="任意多边形: 形状 9002">
              <a:extLst>
                <a:ext uri="{FF2B5EF4-FFF2-40B4-BE49-F238E27FC236}">
                  <a16:creationId xmlns:a16="http://schemas.microsoft.com/office/drawing/2014/main" xmlns="" id="{888BC4B8-F906-42D5-9218-7DAC4B3F00AD}"/>
                </a:ext>
              </a:extLst>
            </p:cNvPr>
            <p:cNvSpPr/>
            <p:nvPr/>
          </p:nvSpPr>
          <p:spPr>
            <a:xfrm>
              <a:off x="6965114" y="2912439"/>
              <a:ext cx="18432" cy="18432"/>
            </a:xfrm>
            <a:custGeom>
              <a:avLst/>
              <a:gdLst>
                <a:gd name="connsiteX0" fmla="*/ 453 w 18432"/>
                <a:gd name="connsiteY0" fmla="*/ 20628 h 18432"/>
                <a:gd name="connsiteX1" fmla="*/ 20728 w 18432"/>
                <a:gd name="connsiteY1" fmla="*/ 33531 h 18432"/>
                <a:gd name="connsiteX2" fmla="*/ 33630 w 18432"/>
                <a:gd name="connsiteY2" fmla="*/ 13256 h 18432"/>
                <a:gd name="connsiteX3" fmla="*/ 13355 w 18432"/>
                <a:gd name="connsiteY3" fmla="*/ 353 h 18432"/>
                <a:gd name="connsiteX4" fmla="*/ 453 w 18432"/>
                <a:gd name="connsiteY4" fmla="*/ 2062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53" y="20628"/>
                  </a:moveTo>
                  <a:cubicBezTo>
                    <a:pt x="2296" y="29844"/>
                    <a:pt x="11512" y="35374"/>
                    <a:pt x="20728" y="33531"/>
                  </a:cubicBezTo>
                  <a:cubicBezTo>
                    <a:pt x="29944" y="31688"/>
                    <a:pt x="35474" y="22472"/>
                    <a:pt x="33630" y="13256"/>
                  </a:cubicBezTo>
                  <a:cubicBezTo>
                    <a:pt x="31787" y="4040"/>
                    <a:pt x="22571" y="-1490"/>
                    <a:pt x="13355" y="353"/>
                  </a:cubicBezTo>
                  <a:cubicBezTo>
                    <a:pt x="2296" y="2196"/>
                    <a:pt x="-1390" y="11412"/>
                    <a:pt x="453" y="2062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4" name="任意多边形: 形状 9003">
              <a:extLst>
                <a:ext uri="{FF2B5EF4-FFF2-40B4-BE49-F238E27FC236}">
                  <a16:creationId xmlns:a16="http://schemas.microsoft.com/office/drawing/2014/main" xmlns="" id="{DA22DC15-5898-4E5C-8E41-656290FEA68A}"/>
                </a:ext>
              </a:extLst>
            </p:cNvPr>
            <p:cNvSpPr/>
            <p:nvPr/>
          </p:nvSpPr>
          <p:spPr>
            <a:xfrm>
              <a:off x="6991019" y="2935581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5" name="任意多边形: 形状 9004">
              <a:extLst>
                <a:ext uri="{FF2B5EF4-FFF2-40B4-BE49-F238E27FC236}">
                  <a16:creationId xmlns:a16="http://schemas.microsoft.com/office/drawing/2014/main" xmlns="" id="{39D3F6FB-AC17-49DF-A643-F45ED08AEDAA}"/>
                </a:ext>
              </a:extLst>
            </p:cNvPr>
            <p:cNvSpPr/>
            <p:nvPr/>
          </p:nvSpPr>
          <p:spPr>
            <a:xfrm>
              <a:off x="7138640" y="2815644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9" y="56598"/>
                    <a:pt x="188" y="38166"/>
                  </a:cubicBezTo>
                  <a:cubicBezTo>
                    <a:pt x="5717" y="10518"/>
                    <a:pt x="94191" y="-13444"/>
                    <a:pt x="108937" y="8675"/>
                  </a:cubicBezTo>
                  <a:cubicBezTo>
                    <a:pt x="118153" y="23421"/>
                    <a:pt x="81289" y="63971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6" name="任意多边形: 形状 9005">
              <a:extLst>
                <a:ext uri="{FF2B5EF4-FFF2-40B4-BE49-F238E27FC236}">
                  <a16:creationId xmlns:a16="http://schemas.microsoft.com/office/drawing/2014/main" xmlns="" id="{9FD88DF3-CEB5-451D-AAA6-5B53A6DDCA9A}"/>
                </a:ext>
              </a:extLst>
            </p:cNvPr>
            <p:cNvSpPr/>
            <p:nvPr/>
          </p:nvSpPr>
          <p:spPr>
            <a:xfrm>
              <a:off x="7194830" y="281763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2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0" y="30646"/>
                    <a:pt x="12196" y="36176"/>
                    <a:pt x="21412" y="32489"/>
                  </a:cubicBezTo>
                  <a:cubicBezTo>
                    <a:pt x="30628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0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7" name="任意多边形: 形状 9006">
              <a:extLst>
                <a:ext uri="{FF2B5EF4-FFF2-40B4-BE49-F238E27FC236}">
                  <a16:creationId xmlns:a16="http://schemas.microsoft.com/office/drawing/2014/main" xmlns="" id="{687656F8-BB57-44CF-B3E2-476A4B49A671}"/>
                </a:ext>
              </a:extLst>
            </p:cNvPr>
            <p:cNvSpPr/>
            <p:nvPr/>
          </p:nvSpPr>
          <p:spPr>
            <a:xfrm>
              <a:off x="7155064" y="2826851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8" name="任意多边形: 形状 9007">
              <a:extLst>
                <a:ext uri="{FF2B5EF4-FFF2-40B4-BE49-F238E27FC236}">
                  <a16:creationId xmlns:a16="http://schemas.microsoft.com/office/drawing/2014/main" xmlns="" id="{94554C3A-92CA-419E-B3D3-CB97F31E9A9B}"/>
                </a:ext>
              </a:extLst>
            </p:cNvPr>
            <p:cNvSpPr/>
            <p:nvPr/>
          </p:nvSpPr>
          <p:spPr>
            <a:xfrm>
              <a:off x="7182712" y="285263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7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9" name="任意多边形: 形状 9008">
              <a:extLst>
                <a:ext uri="{FF2B5EF4-FFF2-40B4-BE49-F238E27FC236}">
                  <a16:creationId xmlns:a16="http://schemas.microsoft.com/office/drawing/2014/main" xmlns="" id="{2E15D916-24F8-4418-BA1E-E88481FA2224}"/>
                </a:ext>
              </a:extLst>
            </p:cNvPr>
            <p:cNvSpPr/>
            <p:nvPr/>
          </p:nvSpPr>
          <p:spPr>
            <a:xfrm>
              <a:off x="7298999" y="2756661"/>
              <a:ext cx="92160" cy="55296"/>
            </a:xfrm>
            <a:custGeom>
              <a:avLst/>
              <a:gdLst>
                <a:gd name="connsiteX0" fmla="*/ 64700 w 92160"/>
                <a:gd name="connsiteY0" fmla="*/ 69501 h 55296"/>
                <a:gd name="connsiteX1" fmla="*/ 188 w 92160"/>
                <a:gd name="connsiteY1" fmla="*/ 38166 h 55296"/>
                <a:gd name="connsiteX2" fmla="*/ 108937 w 92160"/>
                <a:gd name="connsiteY2" fmla="*/ 8675 h 55296"/>
                <a:gd name="connsiteX3" fmla="*/ 64700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0" y="69501"/>
                  </a:moveTo>
                  <a:cubicBezTo>
                    <a:pt x="48111" y="73187"/>
                    <a:pt x="-3498" y="56598"/>
                    <a:pt x="188" y="38166"/>
                  </a:cubicBezTo>
                  <a:cubicBezTo>
                    <a:pt x="5718" y="10518"/>
                    <a:pt x="94191" y="-13443"/>
                    <a:pt x="108937" y="8675"/>
                  </a:cubicBezTo>
                  <a:cubicBezTo>
                    <a:pt x="118153" y="25264"/>
                    <a:pt x="83132" y="65814"/>
                    <a:pt x="64700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0" name="任意多边形: 形状 9009">
              <a:extLst>
                <a:ext uri="{FF2B5EF4-FFF2-40B4-BE49-F238E27FC236}">
                  <a16:creationId xmlns:a16="http://schemas.microsoft.com/office/drawing/2014/main" xmlns="" id="{2616E794-B808-4FAD-9471-021165D705AD}"/>
                </a:ext>
              </a:extLst>
            </p:cNvPr>
            <p:cNvSpPr/>
            <p:nvPr/>
          </p:nvSpPr>
          <p:spPr>
            <a:xfrm>
              <a:off x="7355973" y="275865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5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1" name="任意多边形: 形状 9010">
              <a:extLst>
                <a:ext uri="{FF2B5EF4-FFF2-40B4-BE49-F238E27FC236}">
                  <a16:creationId xmlns:a16="http://schemas.microsoft.com/office/drawing/2014/main" xmlns="" id="{34A4BA3F-524A-4084-925D-5B36ABE2A8A4}"/>
                </a:ext>
              </a:extLst>
            </p:cNvPr>
            <p:cNvSpPr/>
            <p:nvPr/>
          </p:nvSpPr>
          <p:spPr>
            <a:xfrm>
              <a:off x="7316464" y="2769711"/>
              <a:ext cx="18432" cy="18432"/>
            </a:xfrm>
            <a:custGeom>
              <a:avLst/>
              <a:gdLst>
                <a:gd name="connsiteX0" fmla="*/ 1155 w 18432"/>
                <a:gd name="connsiteY0" fmla="*/ 21430 h 18432"/>
                <a:gd name="connsiteX1" fmla="*/ 21430 w 18432"/>
                <a:gd name="connsiteY1" fmla="*/ 32489 h 18432"/>
                <a:gd name="connsiteX2" fmla="*/ 32489 w 18432"/>
                <a:gd name="connsiteY2" fmla="*/ 12214 h 18432"/>
                <a:gd name="connsiteX3" fmla="*/ 12214 w 18432"/>
                <a:gd name="connsiteY3" fmla="*/ 1155 h 18432"/>
                <a:gd name="connsiteX4" fmla="*/ 1155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1430"/>
                  </a:moveTo>
                  <a:cubicBezTo>
                    <a:pt x="2998" y="30646"/>
                    <a:pt x="12214" y="36176"/>
                    <a:pt x="21430" y="32489"/>
                  </a:cubicBezTo>
                  <a:cubicBezTo>
                    <a:pt x="30646" y="30646"/>
                    <a:pt x="36176" y="21430"/>
                    <a:pt x="32489" y="12214"/>
                  </a:cubicBezTo>
                  <a:cubicBezTo>
                    <a:pt x="30646" y="2998"/>
                    <a:pt x="21430" y="-2532"/>
                    <a:pt x="12214" y="1155"/>
                  </a:cubicBezTo>
                  <a:cubicBezTo>
                    <a:pt x="2998" y="2998"/>
                    <a:pt x="-2532" y="12214"/>
                    <a:pt x="1155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2" name="任意多边形: 形状 9011">
              <a:extLst>
                <a:ext uri="{FF2B5EF4-FFF2-40B4-BE49-F238E27FC236}">
                  <a16:creationId xmlns:a16="http://schemas.microsoft.com/office/drawing/2014/main" xmlns="" id="{C994E2F7-1778-4B4E-AB3C-CA62C1A7DCA8}"/>
                </a:ext>
              </a:extLst>
            </p:cNvPr>
            <p:cNvSpPr/>
            <p:nvPr/>
          </p:nvSpPr>
          <p:spPr>
            <a:xfrm>
              <a:off x="7343071" y="2793654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3" name="任意多边形: 形状 9012">
              <a:extLst>
                <a:ext uri="{FF2B5EF4-FFF2-40B4-BE49-F238E27FC236}">
                  <a16:creationId xmlns:a16="http://schemas.microsoft.com/office/drawing/2014/main" xmlns="" id="{5A5A19F2-1611-4369-B82B-5F556FB48338}"/>
                </a:ext>
              </a:extLst>
            </p:cNvPr>
            <p:cNvSpPr/>
            <p:nvPr/>
          </p:nvSpPr>
          <p:spPr>
            <a:xfrm>
              <a:off x="6179439" y="2967391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4" name="任意多边形: 形状 9013">
              <a:extLst>
                <a:ext uri="{FF2B5EF4-FFF2-40B4-BE49-F238E27FC236}">
                  <a16:creationId xmlns:a16="http://schemas.microsoft.com/office/drawing/2014/main" xmlns="" id="{C999D12B-E5EA-4E43-8F83-88764D6090E0}"/>
                </a:ext>
              </a:extLst>
            </p:cNvPr>
            <p:cNvSpPr/>
            <p:nvPr/>
          </p:nvSpPr>
          <p:spPr>
            <a:xfrm>
              <a:off x="6231972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9" y="29491"/>
                    <a:pt x="29491" y="22118"/>
                    <a:pt x="29491" y="14746"/>
                  </a:cubicBezTo>
                  <a:cubicBezTo>
                    <a:pt x="29491" y="7373"/>
                    <a:pt x="22119" y="0"/>
                    <a:pt x="14746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5" name="任意多边形: 形状 9014">
              <a:extLst>
                <a:ext uri="{FF2B5EF4-FFF2-40B4-BE49-F238E27FC236}">
                  <a16:creationId xmlns:a16="http://schemas.microsoft.com/office/drawing/2014/main" xmlns="" id="{A6850199-6163-4B2A-9521-106BA12D92F8}"/>
                </a:ext>
              </a:extLst>
            </p:cNvPr>
            <p:cNvSpPr/>
            <p:nvPr/>
          </p:nvSpPr>
          <p:spPr>
            <a:xfrm>
              <a:off x="6195108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9" y="29491"/>
                    <a:pt x="29491" y="22118"/>
                    <a:pt x="29491" y="14746"/>
                  </a:cubicBezTo>
                  <a:cubicBezTo>
                    <a:pt x="29491" y="7373"/>
                    <a:pt x="22119" y="0"/>
                    <a:pt x="14746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6" name="任意多边形: 形状 9015">
              <a:extLst>
                <a:ext uri="{FF2B5EF4-FFF2-40B4-BE49-F238E27FC236}">
                  <a16:creationId xmlns:a16="http://schemas.microsoft.com/office/drawing/2014/main" xmlns="" id="{72DF4517-4A76-45C1-A4F9-98CE4C28C688}"/>
                </a:ext>
              </a:extLst>
            </p:cNvPr>
            <p:cNvSpPr/>
            <p:nvPr/>
          </p:nvSpPr>
          <p:spPr>
            <a:xfrm>
              <a:off x="6213540" y="2997580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6 w 18432"/>
                <a:gd name="connsiteY1" fmla="*/ 25805 h 18432"/>
                <a:gd name="connsiteX2" fmla="*/ 29491 w 18432"/>
                <a:gd name="connsiteY2" fmla="*/ 12902 h 18432"/>
                <a:gd name="connsiteX3" fmla="*/ 14746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9" y="25805"/>
                    <a:pt x="29491" y="20275"/>
                    <a:pt x="29491" y="12902"/>
                  </a:cubicBezTo>
                  <a:cubicBezTo>
                    <a:pt x="29491" y="5530"/>
                    <a:pt x="22119" y="0"/>
                    <a:pt x="14746" y="0"/>
                  </a:cubicBezTo>
                  <a:cubicBezTo>
                    <a:pt x="7373" y="0"/>
                    <a:pt x="0" y="5530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7" name="任意多边形: 形状 9016">
              <a:extLst>
                <a:ext uri="{FF2B5EF4-FFF2-40B4-BE49-F238E27FC236}">
                  <a16:creationId xmlns:a16="http://schemas.microsoft.com/office/drawing/2014/main" xmlns="" id="{775490DC-4B87-4286-98BD-E355FF3885D2}"/>
                </a:ext>
              </a:extLst>
            </p:cNvPr>
            <p:cNvSpPr/>
            <p:nvPr/>
          </p:nvSpPr>
          <p:spPr>
            <a:xfrm>
              <a:off x="6358230" y="2967391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8" name="任意多边形: 形状 9017">
              <a:extLst>
                <a:ext uri="{FF2B5EF4-FFF2-40B4-BE49-F238E27FC236}">
                  <a16:creationId xmlns:a16="http://schemas.microsoft.com/office/drawing/2014/main" xmlns="" id="{E1452C8D-B6B8-4FE7-91C1-615218BE8DD4}"/>
                </a:ext>
              </a:extLst>
            </p:cNvPr>
            <p:cNvSpPr/>
            <p:nvPr/>
          </p:nvSpPr>
          <p:spPr>
            <a:xfrm>
              <a:off x="6410763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5 w 18432"/>
                <a:gd name="connsiteY1" fmla="*/ 29491 h 18432"/>
                <a:gd name="connsiteX2" fmla="*/ 29491 w 18432"/>
                <a:gd name="connsiteY2" fmla="*/ 14746 h 18432"/>
                <a:gd name="connsiteX3" fmla="*/ 14745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5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5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9" name="任意多边形: 形状 9018">
              <a:extLst>
                <a:ext uri="{FF2B5EF4-FFF2-40B4-BE49-F238E27FC236}">
                  <a16:creationId xmlns:a16="http://schemas.microsoft.com/office/drawing/2014/main" xmlns="" id="{7B7EF549-3777-400A-A61A-9DC2382E0F57}"/>
                </a:ext>
              </a:extLst>
            </p:cNvPr>
            <p:cNvSpPr/>
            <p:nvPr/>
          </p:nvSpPr>
          <p:spPr>
            <a:xfrm>
              <a:off x="6375742" y="2969932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0" name="任意多边形: 形状 9019">
              <a:extLst>
                <a:ext uri="{FF2B5EF4-FFF2-40B4-BE49-F238E27FC236}">
                  <a16:creationId xmlns:a16="http://schemas.microsoft.com/office/drawing/2014/main" xmlns="" id="{DC14B276-6F6F-493B-91CF-7CC0EE717878}"/>
                </a:ext>
              </a:extLst>
            </p:cNvPr>
            <p:cNvSpPr/>
            <p:nvPr/>
          </p:nvSpPr>
          <p:spPr>
            <a:xfrm>
              <a:off x="6392331" y="2997580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5 w 18432"/>
                <a:gd name="connsiteY1" fmla="*/ 25805 h 18432"/>
                <a:gd name="connsiteX2" fmla="*/ 29491 w 18432"/>
                <a:gd name="connsiteY2" fmla="*/ 12902 h 18432"/>
                <a:gd name="connsiteX3" fmla="*/ 14745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5" y="25805"/>
                  </a:cubicBezTo>
                  <a:cubicBezTo>
                    <a:pt x="22118" y="25805"/>
                    <a:pt x="29491" y="20275"/>
                    <a:pt x="29491" y="12902"/>
                  </a:cubicBezTo>
                  <a:cubicBezTo>
                    <a:pt x="29491" y="5530"/>
                    <a:pt x="22118" y="0"/>
                    <a:pt x="14745" y="0"/>
                  </a:cubicBezTo>
                  <a:cubicBezTo>
                    <a:pt x="7373" y="0"/>
                    <a:pt x="0" y="5530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1" name="任意多边形: 形状 9020">
              <a:extLst>
                <a:ext uri="{FF2B5EF4-FFF2-40B4-BE49-F238E27FC236}">
                  <a16:creationId xmlns:a16="http://schemas.microsoft.com/office/drawing/2014/main" xmlns="" id="{10A5CF22-463A-46A8-9F25-D3C4CBD69FEC}"/>
                </a:ext>
              </a:extLst>
            </p:cNvPr>
            <p:cNvSpPr/>
            <p:nvPr/>
          </p:nvSpPr>
          <p:spPr>
            <a:xfrm>
              <a:off x="6524118" y="2954488"/>
              <a:ext cx="92160" cy="55296"/>
            </a:xfrm>
            <a:custGeom>
              <a:avLst/>
              <a:gdLst>
                <a:gd name="connsiteX0" fmla="*/ 48846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6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2" y="33876"/>
                    <a:pt x="65435" y="59681"/>
                    <a:pt x="4884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2" name="任意多边形: 形状 9021">
              <a:extLst>
                <a:ext uri="{FF2B5EF4-FFF2-40B4-BE49-F238E27FC236}">
                  <a16:creationId xmlns:a16="http://schemas.microsoft.com/office/drawing/2014/main" xmlns="" id="{A861E352-0C99-4B76-A24A-48502B077F8B}"/>
                </a:ext>
              </a:extLst>
            </p:cNvPr>
            <p:cNvSpPr/>
            <p:nvPr/>
          </p:nvSpPr>
          <p:spPr>
            <a:xfrm>
              <a:off x="6576651" y="2958873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4745 w 18432"/>
                <a:gd name="connsiteY1" fmla="*/ 29491 h 18432"/>
                <a:gd name="connsiteX2" fmla="*/ 29491 w 18432"/>
                <a:gd name="connsiteY2" fmla="*/ 14745 h 18432"/>
                <a:gd name="connsiteX3" fmla="*/ 14745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4745" y="29491"/>
                  </a:cubicBezTo>
                  <a:cubicBezTo>
                    <a:pt x="22118" y="29491"/>
                    <a:pt x="29491" y="22118"/>
                    <a:pt x="29491" y="14745"/>
                  </a:cubicBezTo>
                  <a:cubicBezTo>
                    <a:pt x="29491" y="7373"/>
                    <a:pt x="22118" y="0"/>
                    <a:pt x="14745" y="0"/>
                  </a:cubicBezTo>
                  <a:cubicBezTo>
                    <a:pt x="7373" y="0"/>
                    <a:pt x="0" y="5529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3" name="任意多边形: 形状 9022">
              <a:extLst>
                <a:ext uri="{FF2B5EF4-FFF2-40B4-BE49-F238E27FC236}">
                  <a16:creationId xmlns:a16="http://schemas.microsoft.com/office/drawing/2014/main" xmlns="" id="{496F6643-9158-41D2-AF25-15AB0B9C02C1}"/>
                </a:ext>
              </a:extLst>
            </p:cNvPr>
            <p:cNvSpPr/>
            <p:nvPr/>
          </p:nvSpPr>
          <p:spPr>
            <a:xfrm>
              <a:off x="6541630" y="2958873"/>
              <a:ext cx="18432" cy="18432"/>
            </a:xfrm>
            <a:custGeom>
              <a:avLst/>
              <a:gdLst>
                <a:gd name="connsiteX0" fmla="*/ 0 w 18432"/>
                <a:gd name="connsiteY0" fmla="*/ 14745 h 18432"/>
                <a:gd name="connsiteX1" fmla="*/ 14746 w 18432"/>
                <a:gd name="connsiteY1" fmla="*/ 29491 h 18432"/>
                <a:gd name="connsiteX2" fmla="*/ 29491 w 18432"/>
                <a:gd name="connsiteY2" fmla="*/ 14745 h 18432"/>
                <a:gd name="connsiteX3" fmla="*/ 14746 w 18432"/>
                <a:gd name="connsiteY3" fmla="*/ 0 h 18432"/>
                <a:gd name="connsiteX4" fmla="*/ 0 w 18432"/>
                <a:gd name="connsiteY4" fmla="*/ 14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5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5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5529"/>
                    <a:pt x="0" y="14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4" name="任意多边形: 形状 9023">
              <a:extLst>
                <a:ext uri="{FF2B5EF4-FFF2-40B4-BE49-F238E27FC236}">
                  <a16:creationId xmlns:a16="http://schemas.microsoft.com/office/drawing/2014/main" xmlns="" id="{A5D7694F-65E7-4E3C-9457-0B9599E813C5}"/>
                </a:ext>
              </a:extLst>
            </p:cNvPr>
            <p:cNvSpPr/>
            <p:nvPr/>
          </p:nvSpPr>
          <p:spPr>
            <a:xfrm>
              <a:off x="6560062" y="2986521"/>
              <a:ext cx="18432" cy="18432"/>
            </a:xfrm>
            <a:custGeom>
              <a:avLst/>
              <a:gdLst>
                <a:gd name="connsiteX0" fmla="*/ 0 w 18432"/>
                <a:gd name="connsiteY0" fmla="*/ 12902 h 18432"/>
                <a:gd name="connsiteX1" fmla="*/ 14746 w 18432"/>
                <a:gd name="connsiteY1" fmla="*/ 25805 h 18432"/>
                <a:gd name="connsiteX2" fmla="*/ 29491 w 18432"/>
                <a:gd name="connsiteY2" fmla="*/ 12902 h 18432"/>
                <a:gd name="connsiteX3" fmla="*/ 14746 w 18432"/>
                <a:gd name="connsiteY3" fmla="*/ 0 h 18432"/>
                <a:gd name="connsiteX4" fmla="*/ 0 w 18432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2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8" y="25805"/>
                    <a:pt x="29491" y="20275"/>
                    <a:pt x="29491" y="12902"/>
                  </a:cubicBezTo>
                  <a:cubicBezTo>
                    <a:pt x="29491" y="5529"/>
                    <a:pt x="22118" y="0"/>
                    <a:pt x="14746" y="0"/>
                  </a:cubicBezTo>
                  <a:cubicBezTo>
                    <a:pt x="5530" y="0"/>
                    <a:pt x="0" y="5529"/>
                    <a:pt x="0" y="12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5" name="任意多边形: 形状 9024">
              <a:extLst>
                <a:ext uri="{FF2B5EF4-FFF2-40B4-BE49-F238E27FC236}">
                  <a16:creationId xmlns:a16="http://schemas.microsoft.com/office/drawing/2014/main" xmlns="" id="{BAC25FC9-45DA-49B6-A21C-4AE8E600735E}"/>
                </a:ext>
              </a:extLst>
            </p:cNvPr>
            <p:cNvSpPr/>
            <p:nvPr/>
          </p:nvSpPr>
          <p:spPr>
            <a:xfrm>
              <a:off x="6688593" y="2943230"/>
              <a:ext cx="92160" cy="55296"/>
            </a:xfrm>
            <a:custGeom>
              <a:avLst/>
              <a:gdLst>
                <a:gd name="connsiteX0" fmla="*/ 53947 w 92160"/>
                <a:gd name="connsiteY0" fmla="*/ 59879 h 55296"/>
                <a:gd name="connsiteX1" fmla="*/ 494 w 92160"/>
                <a:gd name="connsiteY1" fmla="*/ 24858 h 55296"/>
                <a:gd name="connsiteX2" fmla="*/ 98184 w 92160"/>
                <a:gd name="connsiteY2" fmla="*/ 11956 h 55296"/>
                <a:gd name="connsiteX3" fmla="*/ 53947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3947" y="59879"/>
                  </a:moveTo>
                  <a:cubicBezTo>
                    <a:pt x="37358" y="61722"/>
                    <a:pt x="-5036" y="39604"/>
                    <a:pt x="494" y="24858"/>
                  </a:cubicBezTo>
                  <a:cubicBezTo>
                    <a:pt x="7867" y="897"/>
                    <a:pt x="87124" y="-10163"/>
                    <a:pt x="98184" y="11956"/>
                  </a:cubicBezTo>
                  <a:cubicBezTo>
                    <a:pt x="105556" y="26701"/>
                    <a:pt x="70536" y="58036"/>
                    <a:pt x="53947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6" name="任意多边形: 形状 9025">
              <a:extLst>
                <a:ext uri="{FF2B5EF4-FFF2-40B4-BE49-F238E27FC236}">
                  <a16:creationId xmlns:a16="http://schemas.microsoft.com/office/drawing/2014/main" xmlns="" id="{F86154AF-CA01-4D75-9E5F-3AA6F8DC7A96}"/>
                </a:ext>
              </a:extLst>
            </p:cNvPr>
            <p:cNvSpPr/>
            <p:nvPr/>
          </p:nvSpPr>
          <p:spPr>
            <a:xfrm>
              <a:off x="6740696" y="2945684"/>
              <a:ext cx="18432" cy="18432"/>
            </a:xfrm>
            <a:custGeom>
              <a:avLst/>
              <a:gdLst>
                <a:gd name="connsiteX0" fmla="*/ 0 w 18432"/>
                <a:gd name="connsiteY0" fmla="*/ 16875 h 18432"/>
                <a:gd name="connsiteX1" fmla="*/ 16589 w 18432"/>
                <a:gd name="connsiteY1" fmla="*/ 29778 h 18432"/>
                <a:gd name="connsiteX2" fmla="*/ 29491 w 18432"/>
                <a:gd name="connsiteY2" fmla="*/ 13189 h 18432"/>
                <a:gd name="connsiteX3" fmla="*/ 12902 w 18432"/>
                <a:gd name="connsiteY3" fmla="*/ 286 h 18432"/>
                <a:gd name="connsiteX4" fmla="*/ 0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5"/>
                  </a:moveTo>
                  <a:cubicBezTo>
                    <a:pt x="1843" y="24248"/>
                    <a:pt x="9216" y="31621"/>
                    <a:pt x="16589" y="29778"/>
                  </a:cubicBezTo>
                  <a:cubicBezTo>
                    <a:pt x="23962" y="27934"/>
                    <a:pt x="31334" y="20562"/>
                    <a:pt x="29491" y="13189"/>
                  </a:cubicBezTo>
                  <a:cubicBezTo>
                    <a:pt x="27648" y="5816"/>
                    <a:pt x="20275" y="-1557"/>
                    <a:pt x="12902" y="286"/>
                  </a:cubicBezTo>
                  <a:cubicBezTo>
                    <a:pt x="5530" y="2130"/>
                    <a:pt x="0" y="9502"/>
                    <a:pt x="0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7" name="任意多边形: 形状 9026">
              <a:extLst>
                <a:ext uri="{FF2B5EF4-FFF2-40B4-BE49-F238E27FC236}">
                  <a16:creationId xmlns:a16="http://schemas.microsoft.com/office/drawing/2014/main" xmlns="" id="{785F3290-DDA9-434E-A0D2-C5EDEC3A7DDA}"/>
                </a:ext>
              </a:extLst>
            </p:cNvPr>
            <p:cNvSpPr/>
            <p:nvPr/>
          </p:nvSpPr>
          <p:spPr>
            <a:xfrm>
              <a:off x="6705675" y="2951213"/>
              <a:ext cx="18432" cy="18432"/>
            </a:xfrm>
            <a:custGeom>
              <a:avLst/>
              <a:gdLst>
                <a:gd name="connsiteX0" fmla="*/ 0 w 18432"/>
                <a:gd name="connsiteY0" fmla="*/ 16875 h 18432"/>
                <a:gd name="connsiteX1" fmla="*/ 16589 w 18432"/>
                <a:gd name="connsiteY1" fmla="*/ 29778 h 18432"/>
                <a:gd name="connsiteX2" fmla="*/ 29491 w 18432"/>
                <a:gd name="connsiteY2" fmla="*/ 13189 h 18432"/>
                <a:gd name="connsiteX3" fmla="*/ 12902 w 18432"/>
                <a:gd name="connsiteY3" fmla="*/ 286 h 18432"/>
                <a:gd name="connsiteX4" fmla="*/ 0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5"/>
                  </a:moveTo>
                  <a:cubicBezTo>
                    <a:pt x="1843" y="24248"/>
                    <a:pt x="9216" y="31621"/>
                    <a:pt x="16589" y="29778"/>
                  </a:cubicBezTo>
                  <a:cubicBezTo>
                    <a:pt x="23961" y="27934"/>
                    <a:pt x="31334" y="20562"/>
                    <a:pt x="29491" y="13189"/>
                  </a:cubicBezTo>
                  <a:cubicBezTo>
                    <a:pt x="27648" y="5816"/>
                    <a:pt x="20275" y="-1557"/>
                    <a:pt x="12902" y="286"/>
                  </a:cubicBezTo>
                  <a:cubicBezTo>
                    <a:pt x="5529" y="286"/>
                    <a:pt x="0" y="7659"/>
                    <a:pt x="0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8" name="任意多边形: 形状 9027">
              <a:extLst>
                <a:ext uri="{FF2B5EF4-FFF2-40B4-BE49-F238E27FC236}">
                  <a16:creationId xmlns:a16="http://schemas.microsoft.com/office/drawing/2014/main" xmlns="" id="{33EABE6B-FEB8-46B3-B986-8236E5804BB9}"/>
                </a:ext>
              </a:extLst>
            </p:cNvPr>
            <p:cNvSpPr/>
            <p:nvPr/>
          </p:nvSpPr>
          <p:spPr>
            <a:xfrm>
              <a:off x="6727441" y="2975104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4 w 18432"/>
                <a:gd name="connsiteY2" fmla="*/ 11417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8789"/>
                    <a:pt x="29844" y="11417"/>
                  </a:cubicBezTo>
                  <a:cubicBezTo>
                    <a:pt x="28001" y="4044"/>
                    <a:pt x="20628" y="-1486"/>
                    <a:pt x="13256" y="357"/>
                  </a:cubicBezTo>
                  <a:cubicBezTo>
                    <a:pt x="4040" y="2201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9" name="任意多边形: 形状 9028">
              <a:extLst>
                <a:ext uri="{FF2B5EF4-FFF2-40B4-BE49-F238E27FC236}">
                  <a16:creationId xmlns:a16="http://schemas.microsoft.com/office/drawing/2014/main" xmlns="" id="{04D9BE2F-B222-4763-8526-3180C6452BE3}"/>
                </a:ext>
              </a:extLst>
            </p:cNvPr>
            <p:cNvSpPr/>
            <p:nvPr/>
          </p:nvSpPr>
          <p:spPr>
            <a:xfrm>
              <a:off x="6847548" y="2900231"/>
              <a:ext cx="92160" cy="55296"/>
            </a:xfrm>
            <a:custGeom>
              <a:avLst/>
              <a:gdLst>
                <a:gd name="connsiteX0" fmla="*/ 59036 w 92160"/>
                <a:gd name="connsiteY0" fmla="*/ 62328 h 55296"/>
                <a:gd name="connsiteX1" fmla="*/ 54 w 92160"/>
                <a:gd name="connsiteY1" fmla="*/ 38366 h 55296"/>
                <a:gd name="connsiteX2" fmla="*/ 94057 w 92160"/>
                <a:gd name="connsiteY2" fmla="*/ 7032 h 55296"/>
                <a:gd name="connsiteX3" fmla="*/ 59036 w 92160"/>
                <a:gd name="connsiteY3" fmla="*/ 62328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9036" y="62328"/>
                  </a:moveTo>
                  <a:cubicBezTo>
                    <a:pt x="44291" y="67858"/>
                    <a:pt x="-1790" y="54955"/>
                    <a:pt x="54" y="38366"/>
                  </a:cubicBezTo>
                  <a:cubicBezTo>
                    <a:pt x="3740" y="14405"/>
                    <a:pt x="79312" y="-13244"/>
                    <a:pt x="94057" y="7032"/>
                  </a:cubicBezTo>
                  <a:cubicBezTo>
                    <a:pt x="103273" y="19934"/>
                    <a:pt x="75625" y="56798"/>
                    <a:pt x="59036" y="62328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0" name="任意多边形: 形状 9029">
              <a:extLst>
                <a:ext uri="{FF2B5EF4-FFF2-40B4-BE49-F238E27FC236}">
                  <a16:creationId xmlns:a16="http://schemas.microsoft.com/office/drawing/2014/main" xmlns="" id="{9935D779-4AB2-414F-BF09-BF3BBD463659}"/>
                </a:ext>
              </a:extLst>
            </p:cNvPr>
            <p:cNvSpPr/>
            <p:nvPr/>
          </p:nvSpPr>
          <p:spPr>
            <a:xfrm>
              <a:off x="6896899" y="2902403"/>
              <a:ext cx="18432" cy="18432"/>
            </a:xfrm>
            <a:custGeom>
              <a:avLst/>
              <a:gdLst>
                <a:gd name="connsiteX0" fmla="*/ 470 w 18432"/>
                <a:gd name="connsiteY0" fmla="*/ 19606 h 18432"/>
                <a:gd name="connsiteX1" fmla="*/ 18902 w 18432"/>
                <a:gd name="connsiteY1" fmla="*/ 28822 h 18432"/>
                <a:gd name="connsiteX2" fmla="*/ 28118 w 18432"/>
                <a:gd name="connsiteY2" fmla="*/ 10390 h 18432"/>
                <a:gd name="connsiteX3" fmla="*/ 9686 w 18432"/>
                <a:gd name="connsiteY3" fmla="*/ 1173 h 18432"/>
                <a:gd name="connsiteX4" fmla="*/ 470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9606"/>
                  </a:moveTo>
                  <a:cubicBezTo>
                    <a:pt x="2313" y="26978"/>
                    <a:pt x="11529" y="32508"/>
                    <a:pt x="18902" y="28822"/>
                  </a:cubicBezTo>
                  <a:cubicBezTo>
                    <a:pt x="26274" y="26978"/>
                    <a:pt x="31804" y="17762"/>
                    <a:pt x="28118" y="10390"/>
                  </a:cubicBezTo>
                  <a:cubicBezTo>
                    <a:pt x="26274" y="3017"/>
                    <a:pt x="17058" y="-2513"/>
                    <a:pt x="9686" y="1173"/>
                  </a:cubicBezTo>
                  <a:cubicBezTo>
                    <a:pt x="2313" y="3017"/>
                    <a:pt x="-1374" y="12233"/>
                    <a:pt x="470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1" name="任意多边形: 形状 9030">
              <a:extLst>
                <a:ext uri="{FF2B5EF4-FFF2-40B4-BE49-F238E27FC236}">
                  <a16:creationId xmlns:a16="http://schemas.microsoft.com/office/drawing/2014/main" xmlns="" id="{E4A54541-25CF-48C9-9072-A466D2101824}"/>
                </a:ext>
              </a:extLst>
            </p:cNvPr>
            <p:cNvSpPr/>
            <p:nvPr/>
          </p:nvSpPr>
          <p:spPr>
            <a:xfrm>
              <a:off x="6863017" y="2914166"/>
              <a:ext cx="18432" cy="18432"/>
            </a:xfrm>
            <a:custGeom>
              <a:avLst/>
              <a:gdLst>
                <a:gd name="connsiteX0" fmla="*/ 1173 w 18432"/>
                <a:gd name="connsiteY0" fmla="*/ 18902 h 18432"/>
                <a:gd name="connsiteX1" fmla="*/ 19605 w 18432"/>
                <a:gd name="connsiteY1" fmla="*/ 28118 h 18432"/>
                <a:gd name="connsiteX2" fmla="*/ 28821 w 18432"/>
                <a:gd name="connsiteY2" fmla="*/ 9686 h 18432"/>
                <a:gd name="connsiteX3" fmla="*/ 10389 w 18432"/>
                <a:gd name="connsiteY3" fmla="*/ 470 h 18432"/>
                <a:gd name="connsiteX4" fmla="*/ 1173 w 18432"/>
                <a:gd name="connsiteY4" fmla="*/ 18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3" y="18902"/>
                  </a:moveTo>
                  <a:cubicBezTo>
                    <a:pt x="3017" y="26275"/>
                    <a:pt x="12233" y="31804"/>
                    <a:pt x="19605" y="28118"/>
                  </a:cubicBezTo>
                  <a:cubicBezTo>
                    <a:pt x="26978" y="26275"/>
                    <a:pt x="30665" y="17059"/>
                    <a:pt x="28821" y="9686"/>
                  </a:cubicBezTo>
                  <a:cubicBezTo>
                    <a:pt x="26978" y="2313"/>
                    <a:pt x="17762" y="-1373"/>
                    <a:pt x="10389" y="470"/>
                  </a:cubicBezTo>
                  <a:cubicBezTo>
                    <a:pt x="3017" y="2313"/>
                    <a:pt x="-2513" y="11529"/>
                    <a:pt x="1173" y="1890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2" name="任意多边形: 形状 9031">
              <a:extLst>
                <a:ext uri="{FF2B5EF4-FFF2-40B4-BE49-F238E27FC236}">
                  <a16:creationId xmlns:a16="http://schemas.microsoft.com/office/drawing/2014/main" xmlns="" id="{862775FB-2ED8-47AD-961B-6B27F1EEB6E6}"/>
                </a:ext>
              </a:extLst>
            </p:cNvPr>
            <p:cNvSpPr/>
            <p:nvPr/>
          </p:nvSpPr>
          <p:spPr>
            <a:xfrm>
              <a:off x="6887683" y="2933465"/>
              <a:ext cx="18432" cy="18432"/>
            </a:xfrm>
            <a:custGeom>
              <a:avLst/>
              <a:gdLst>
                <a:gd name="connsiteX0" fmla="*/ 470 w 18432"/>
                <a:gd name="connsiteY0" fmla="*/ 18035 h 18432"/>
                <a:gd name="connsiteX1" fmla="*/ 18902 w 18432"/>
                <a:gd name="connsiteY1" fmla="*/ 25408 h 18432"/>
                <a:gd name="connsiteX2" fmla="*/ 28118 w 18432"/>
                <a:gd name="connsiteY2" fmla="*/ 8819 h 18432"/>
                <a:gd name="connsiteX3" fmla="*/ 9686 w 18432"/>
                <a:gd name="connsiteY3" fmla="*/ 1446 h 18432"/>
                <a:gd name="connsiteX4" fmla="*/ 470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8035"/>
                  </a:moveTo>
                  <a:cubicBezTo>
                    <a:pt x="2313" y="25408"/>
                    <a:pt x="11529" y="29094"/>
                    <a:pt x="18902" y="25408"/>
                  </a:cubicBezTo>
                  <a:cubicBezTo>
                    <a:pt x="26274" y="23565"/>
                    <a:pt x="31804" y="14349"/>
                    <a:pt x="28118" y="8819"/>
                  </a:cubicBezTo>
                  <a:cubicBezTo>
                    <a:pt x="26274" y="1446"/>
                    <a:pt x="17058" y="-2240"/>
                    <a:pt x="9686" y="1446"/>
                  </a:cubicBezTo>
                  <a:cubicBezTo>
                    <a:pt x="2313" y="3289"/>
                    <a:pt x="-1374" y="10662"/>
                    <a:pt x="470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3" name="任意多边形: 形状 9032">
              <a:extLst>
                <a:ext uri="{FF2B5EF4-FFF2-40B4-BE49-F238E27FC236}">
                  <a16:creationId xmlns:a16="http://schemas.microsoft.com/office/drawing/2014/main" xmlns="" id="{F71BE2E7-87AC-4E43-B86A-411321A65417}"/>
                </a:ext>
              </a:extLst>
            </p:cNvPr>
            <p:cNvSpPr/>
            <p:nvPr/>
          </p:nvSpPr>
          <p:spPr>
            <a:xfrm>
              <a:off x="7026393" y="2826872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2" y="-13613"/>
                    <a:pt x="88474" y="4819"/>
                  </a:cubicBezTo>
                  <a:cubicBezTo>
                    <a:pt x="99533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4" name="任意多边形: 形状 9033">
              <a:extLst>
                <a:ext uri="{FF2B5EF4-FFF2-40B4-BE49-F238E27FC236}">
                  <a16:creationId xmlns:a16="http://schemas.microsoft.com/office/drawing/2014/main" xmlns="" id="{8C3AE91E-3E5B-44C2-AFFD-D04307D1122C}"/>
                </a:ext>
              </a:extLst>
            </p:cNvPr>
            <p:cNvSpPr/>
            <p:nvPr/>
          </p:nvSpPr>
          <p:spPr>
            <a:xfrm>
              <a:off x="7072536" y="2830245"/>
              <a:ext cx="18432" cy="18432"/>
            </a:xfrm>
            <a:custGeom>
              <a:avLst/>
              <a:gdLst>
                <a:gd name="connsiteX0" fmla="*/ 1780 w 18432"/>
                <a:gd name="connsiteY0" fmla="*/ 21722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2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5" name="任意多边形: 形状 9034">
              <a:extLst>
                <a:ext uri="{FF2B5EF4-FFF2-40B4-BE49-F238E27FC236}">
                  <a16:creationId xmlns:a16="http://schemas.microsoft.com/office/drawing/2014/main" xmlns="" id="{9557839B-71A7-4D6C-9E8D-7DF2B4EFFBB5}"/>
                </a:ext>
              </a:extLst>
            </p:cNvPr>
            <p:cNvSpPr/>
            <p:nvPr/>
          </p:nvSpPr>
          <p:spPr>
            <a:xfrm>
              <a:off x="7039692" y="2846834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6" name="任意多边形: 形状 9035">
              <a:extLst>
                <a:ext uri="{FF2B5EF4-FFF2-40B4-BE49-F238E27FC236}">
                  <a16:creationId xmlns:a16="http://schemas.microsoft.com/office/drawing/2014/main" xmlns="" id="{74234EB7-3322-4B6E-B445-D75DC405A25B}"/>
                </a:ext>
              </a:extLst>
            </p:cNvPr>
            <p:cNvSpPr/>
            <p:nvPr/>
          </p:nvSpPr>
          <p:spPr>
            <a:xfrm>
              <a:off x="7067340" y="2863385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7" name="任意多边形: 形状 9036">
              <a:extLst>
                <a:ext uri="{FF2B5EF4-FFF2-40B4-BE49-F238E27FC236}">
                  <a16:creationId xmlns:a16="http://schemas.microsoft.com/office/drawing/2014/main" xmlns="" id="{AC2DFC0E-369E-4DC0-A495-DCFF9FCD0564}"/>
                </a:ext>
              </a:extLst>
            </p:cNvPr>
            <p:cNvSpPr/>
            <p:nvPr/>
          </p:nvSpPr>
          <p:spPr>
            <a:xfrm>
              <a:off x="7218086" y="2736556"/>
              <a:ext cx="92160" cy="55296"/>
            </a:xfrm>
            <a:custGeom>
              <a:avLst/>
              <a:gdLst>
                <a:gd name="connsiteX0" fmla="*/ 62669 w 92160"/>
                <a:gd name="connsiteY0" fmla="*/ 63802 h 55296"/>
                <a:gd name="connsiteX1" fmla="*/ 0 w 92160"/>
                <a:gd name="connsiteY1" fmla="*/ 49056 h 55296"/>
                <a:gd name="connsiteX2" fmla="*/ 88474 w 92160"/>
                <a:gd name="connsiteY2" fmla="*/ 4819 h 55296"/>
                <a:gd name="connsiteX3" fmla="*/ 62669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101376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8" name="任意多边形: 形状 9037">
              <a:extLst>
                <a:ext uri="{FF2B5EF4-FFF2-40B4-BE49-F238E27FC236}">
                  <a16:creationId xmlns:a16="http://schemas.microsoft.com/office/drawing/2014/main" xmlns="" id="{DB070DF9-035F-49E0-BCD9-1BF207038481}"/>
                </a:ext>
              </a:extLst>
            </p:cNvPr>
            <p:cNvSpPr/>
            <p:nvPr/>
          </p:nvSpPr>
          <p:spPr>
            <a:xfrm>
              <a:off x="7264229" y="273992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6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6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9" name="任意多边形: 形状 9038">
              <a:extLst>
                <a:ext uri="{FF2B5EF4-FFF2-40B4-BE49-F238E27FC236}">
                  <a16:creationId xmlns:a16="http://schemas.microsoft.com/office/drawing/2014/main" xmlns="" id="{CF3E6578-2979-44A1-86EB-701137CDB825}"/>
                </a:ext>
              </a:extLst>
            </p:cNvPr>
            <p:cNvSpPr/>
            <p:nvPr/>
          </p:nvSpPr>
          <p:spPr>
            <a:xfrm>
              <a:off x="7231385" y="2756517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0" name="任意多边形: 形状 9039">
              <a:extLst>
                <a:ext uri="{FF2B5EF4-FFF2-40B4-BE49-F238E27FC236}">
                  <a16:creationId xmlns:a16="http://schemas.microsoft.com/office/drawing/2014/main" xmlns="" id="{C877194B-24A2-45FA-B1DB-FA770DC87C7E}"/>
                </a:ext>
              </a:extLst>
            </p:cNvPr>
            <p:cNvSpPr/>
            <p:nvPr/>
          </p:nvSpPr>
          <p:spPr>
            <a:xfrm>
              <a:off x="7259815" y="2773068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1" name="任意多边形: 形状 9040">
              <a:extLst>
                <a:ext uri="{FF2B5EF4-FFF2-40B4-BE49-F238E27FC236}">
                  <a16:creationId xmlns:a16="http://schemas.microsoft.com/office/drawing/2014/main" xmlns="" id="{4CB1EFFA-A9F5-4FC9-B143-407BC96DB4AB}"/>
                </a:ext>
              </a:extLst>
            </p:cNvPr>
            <p:cNvSpPr/>
            <p:nvPr/>
          </p:nvSpPr>
          <p:spPr>
            <a:xfrm>
              <a:off x="3940871" y="1115670"/>
              <a:ext cx="4220935" cy="995329"/>
            </a:xfrm>
            <a:custGeom>
              <a:avLst/>
              <a:gdLst>
                <a:gd name="connsiteX0" fmla="*/ 4224622 w 4220935"/>
                <a:gd name="connsiteY0" fmla="*/ 112435 h 995329"/>
                <a:gd name="connsiteX1" fmla="*/ 4224622 w 4220935"/>
                <a:gd name="connsiteY1" fmla="*/ 112435 h 995329"/>
                <a:gd name="connsiteX2" fmla="*/ 4136148 w 4220935"/>
                <a:gd name="connsiteY2" fmla="*/ 0 h 995329"/>
                <a:gd name="connsiteX3" fmla="*/ 2637624 w 4220935"/>
                <a:gd name="connsiteY3" fmla="*/ 451585 h 995329"/>
                <a:gd name="connsiteX4" fmla="*/ 2619192 w 4220935"/>
                <a:gd name="connsiteY4" fmla="*/ 447898 h 995329"/>
                <a:gd name="connsiteX5" fmla="*/ 2597073 w 4220935"/>
                <a:gd name="connsiteY5" fmla="*/ 521626 h 995329"/>
                <a:gd name="connsiteX6" fmla="*/ 1627548 w 4220935"/>
                <a:gd name="connsiteY6" fmla="*/ 521626 h 995329"/>
                <a:gd name="connsiteX7" fmla="*/ 1605430 w 4220935"/>
                <a:gd name="connsiteY7" fmla="*/ 447898 h 995329"/>
                <a:gd name="connsiteX8" fmla="*/ 1586998 w 4220935"/>
                <a:gd name="connsiteY8" fmla="*/ 451585 h 995329"/>
                <a:gd name="connsiteX9" fmla="*/ 88474 w 4220935"/>
                <a:gd name="connsiteY9" fmla="*/ 0 h 995329"/>
                <a:gd name="connsiteX10" fmla="*/ 0 w 4220935"/>
                <a:gd name="connsiteY10" fmla="*/ 112435 h 995329"/>
                <a:gd name="connsiteX11" fmla="*/ 0 w 4220935"/>
                <a:gd name="connsiteY11" fmla="*/ 112435 h 995329"/>
                <a:gd name="connsiteX12" fmla="*/ 0 w 4220935"/>
                <a:gd name="connsiteY12" fmla="*/ 112435 h 995329"/>
                <a:gd name="connsiteX13" fmla="*/ 147456 w 4220935"/>
                <a:gd name="connsiteY13" fmla="*/ 283853 h 995329"/>
                <a:gd name="connsiteX14" fmla="*/ 158515 w 4220935"/>
                <a:gd name="connsiteY14" fmla="*/ 549274 h 995329"/>
                <a:gd name="connsiteX15" fmla="*/ 1463503 w 4220935"/>
                <a:gd name="connsiteY15" fmla="*/ 1008232 h 995329"/>
                <a:gd name="connsiteX16" fmla="*/ 1463503 w 4220935"/>
                <a:gd name="connsiteY16" fmla="*/ 1010075 h 995329"/>
                <a:gd name="connsiteX17" fmla="*/ 2687390 w 4220935"/>
                <a:gd name="connsiteY17" fmla="*/ 1010075 h 995329"/>
                <a:gd name="connsiteX18" fmla="*/ 4067949 w 4220935"/>
                <a:gd name="connsiteY18" fmla="*/ 551118 h 995329"/>
                <a:gd name="connsiteX19" fmla="*/ 4079008 w 4220935"/>
                <a:gd name="connsiteY19" fmla="*/ 285696 h 995329"/>
                <a:gd name="connsiteX20" fmla="*/ 4224622 w 4220935"/>
                <a:gd name="connsiteY20" fmla="*/ 112435 h 995329"/>
                <a:gd name="connsiteX21" fmla="*/ 4224622 w 4220935"/>
                <a:gd name="connsiteY21" fmla="*/ 112435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20935" h="995329">
                  <a:moveTo>
                    <a:pt x="4224622" y="112435"/>
                  </a:moveTo>
                  <a:cubicBezTo>
                    <a:pt x="4224622" y="112435"/>
                    <a:pt x="4224622" y="112435"/>
                    <a:pt x="4224622" y="112435"/>
                  </a:cubicBezTo>
                  <a:lnTo>
                    <a:pt x="4136148" y="0"/>
                  </a:lnTo>
                  <a:cubicBezTo>
                    <a:pt x="4128775" y="5530"/>
                    <a:pt x="3478124" y="536372"/>
                    <a:pt x="2637624" y="451585"/>
                  </a:cubicBezTo>
                  <a:lnTo>
                    <a:pt x="2619192" y="447898"/>
                  </a:lnTo>
                  <a:lnTo>
                    <a:pt x="2597073" y="521626"/>
                  </a:lnTo>
                  <a:lnTo>
                    <a:pt x="1627548" y="521626"/>
                  </a:lnTo>
                  <a:lnTo>
                    <a:pt x="1605430" y="447898"/>
                  </a:lnTo>
                  <a:lnTo>
                    <a:pt x="1586998" y="451585"/>
                  </a:lnTo>
                  <a:cubicBezTo>
                    <a:pt x="748340" y="536372"/>
                    <a:pt x="95847" y="5530"/>
                    <a:pt x="88474" y="0"/>
                  </a:cubicBezTo>
                  <a:lnTo>
                    <a:pt x="0" y="112435"/>
                  </a:lnTo>
                  <a:cubicBezTo>
                    <a:pt x="0" y="112435"/>
                    <a:pt x="0" y="112435"/>
                    <a:pt x="0" y="112435"/>
                  </a:cubicBezTo>
                  <a:lnTo>
                    <a:pt x="0" y="112435"/>
                  </a:lnTo>
                  <a:lnTo>
                    <a:pt x="147456" y="283853"/>
                  </a:lnTo>
                  <a:cubicBezTo>
                    <a:pt x="147456" y="283853"/>
                    <a:pt x="103219" y="517940"/>
                    <a:pt x="158515" y="549274"/>
                  </a:cubicBezTo>
                  <a:cubicBezTo>
                    <a:pt x="241460" y="611943"/>
                    <a:pt x="757556" y="982427"/>
                    <a:pt x="1463503" y="1008232"/>
                  </a:cubicBezTo>
                  <a:lnTo>
                    <a:pt x="1463503" y="1010075"/>
                  </a:lnTo>
                  <a:lnTo>
                    <a:pt x="2687390" y="1010075"/>
                  </a:lnTo>
                  <a:cubicBezTo>
                    <a:pt x="3432044" y="1010075"/>
                    <a:pt x="3983162" y="615630"/>
                    <a:pt x="4067949" y="551118"/>
                  </a:cubicBezTo>
                  <a:cubicBezTo>
                    <a:pt x="4123245" y="519783"/>
                    <a:pt x="4079008" y="285696"/>
                    <a:pt x="4079008" y="285696"/>
                  </a:cubicBezTo>
                  <a:lnTo>
                    <a:pt x="4224622" y="112435"/>
                  </a:lnTo>
                  <a:lnTo>
                    <a:pt x="4224622" y="112435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2" name="任意多边形: 形状 9041">
              <a:extLst>
                <a:ext uri="{FF2B5EF4-FFF2-40B4-BE49-F238E27FC236}">
                  <a16:creationId xmlns:a16="http://schemas.microsoft.com/office/drawing/2014/main" xmlns="" id="{F623389C-14A8-4973-868E-160E8ED70392}"/>
                </a:ext>
              </a:extLst>
            </p:cNvPr>
            <p:cNvSpPr/>
            <p:nvPr/>
          </p:nvSpPr>
          <p:spPr>
            <a:xfrm>
              <a:off x="5509436" y="1624394"/>
              <a:ext cx="165888" cy="294912"/>
            </a:xfrm>
            <a:custGeom>
              <a:avLst/>
              <a:gdLst>
                <a:gd name="connsiteX0" fmla="*/ 64512 w 165888"/>
                <a:gd name="connsiteY0" fmla="*/ 296756 h 294912"/>
                <a:gd name="connsiteX1" fmla="*/ 0 w 165888"/>
                <a:gd name="connsiteY1" fmla="*/ 267264 h 294912"/>
                <a:gd name="connsiteX2" fmla="*/ 110592 w 165888"/>
                <a:gd name="connsiteY2" fmla="*/ 0 h 294912"/>
                <a:gd name="connsiteX3" fmla="*/ 180634 w 165888"/>
                <a:gd name="connsiteY3" fmla="*/ 11059 h 294912"/>
                <a:gd name="connsiteX4" fmla="*/ 64512 w 165888"/>
                <a:gd name="connsiteY4" fmla="*/ 296756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64512" y="296756"/>
                  </a:moveTo>
                  <a:lnTo>
                    <a:pt x="0" y="267264"/>
                  </a:lnTo>
                  <a:cubicBezTo>
                    <a:pt x="51610" y="154829"/>
                    <a:pt x="106906" y="23962"/>
                    <a:pt x="110592" y="0"/>
                  </a:cubicBezTo>
                  <a:lnTo>
                    <a:pt x="180634" y="11059"/>
                  </a:lnTo>
                  <a:cubicBezTo>
                    <a:pt x="173261" y="55296"/>
                    <a:pt x="81101" y="256205"/>
                    <a:pt x="64512" y="296756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3" name="任意多边形: 形状 9042">
              <a:extLst>
                <a:ext uri="{FF2B5EF4-FFF2-40B4-BE49-F238E27FC236}">
                  <a16:creationId xmlns:a16="http://schemas.microsoft.com/office/drawing/2014/main" xmlns="" id="{4B096F70-570B-415A-98EB-317CE70EA220}"/>
                </a:ext>
              </a:extLst>
            </p:cNvPr>
            <p:cNvSpPr/>
            <p:nvPr/>
          </p:nvSpPr>
          <p:spPr>
            <a:xfrm>
              <a:off x="5365667" y="1593060"/>
              <a:ext cx="202752" cy="313344"/>
            </a:xfrm>
            <a:custGeom>
              <a:avLst/>
              <a:gdLst>
                <a:gd name="connsiteX0" fmla="*/ 57139 w 202752"/>
                <a:gd name="connsiteY0" fmla="*/ 320717 h 313344"/>
                <a:gd name="connsiteX1" fmla="*/ 0 w 202752"/>
                <a:gd name="connsiteY1" fmla="*/ 278324 h 313344"/>
                <a:gd name="connsiteX2" fmla="*/ 134554 w 202752"/>
                <a:gd name="connsiteY2" fmla="*/ 0 h 313344"/>
                <a:gd name="connsiteX3" fmla="*/ 206439 w 202752"/>
                <a:gd name="connsiteY3" fmla="*/ 5530 h 313344"/>
                <a:gd name="connsiteX4" fmla="*/ 57139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57139" y="320717"/>
                  </a:moveTo>
                  <a:lnTo>
                    <a:pt x="0" y="278324"/>
                  </a:lnTo>
                  <a:cubicBezTo>
                    <a:pt x="35021" y="232244"/>
                    <a:pt x="127181" y="90317"/>
                    <a:pt x="134554" y="0"/>
                  </a:cubicBezTo>
                  <a:lnTo>
                    <a:pt x="206439" y="5530"/>
                  </a:lnTo>
                  <a:cubicBezTo>
                    <a:pt x="195380" y="134554"/>
                    <a:pt x="62669" y="313344"/>
                    <a:pt x="57139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4" name="任意多边形: 形状 9043">
              <a:extLst>
                <a:ext uri="{FF2B5EF4-FFF2-40B4-BE49-F238E27FC236}">
                  <a16:creationId xmlns:a16="http://schemas.microsoft.com/office/drawing/2014/main" xmlns="" id="{FBD9B14C-AC0D-4A4F-A491-AEB9C9CA7A28}"/>
                </a:ext>
              </a:extLst>
            </p:cNvPr>
            <p:cNvSpPr/>
            <p:nvPr/>
          </p:nvSpPr>
          <p:spPr>
            <a:xfrm>
              <a:off x="5210838" y="1652042"/>
              <a:ext cx="184320" cy="239616"/>
            </a:xfrm>
            <a:custGeom>
              <a:avLst/>
              <a:gdLst>
                <a:gd name="connsiteX0" fmla="*/ 57139 w 184320"/>
                <a:gd name="connsiteY0" fmla="*/ 248832 h 239616"/>
                <a:gd name="connsiteX1" fmla="*/ 0 w 184320"/>
                <a:gd name="connsiteY1" fmla="*/ 204596 h 239616"/>
                <a:gd name="connsiteX2" fmla="*/ 125338 w 184320"/>
                <a:gd name="connsiteY2" fmla="*/ 0 h 239616"/>
                <a:gd name="connsiteX3" fmla="*/ 197223 w 184320"/>
                <a:gd name="connsiteY3" fmla="*/ 0 h 239616"/>
                <a:gd name="connsiteX4" fmla="*/ 57139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57139" y="248832"/>
                  </a:moveTo>
                  <a:lnTo>
                    <a:pt x="0" y="204596"/>
                  </a:lnTo>
                  <a:cubicBezTo>
                    <a:pt x="68198" y="117965"/>
                    <a:pt x="125338" y="23962"/>
                    <a:pt x="125338" y="0"/>
                  </a:cubicBezTo>
                  <a:lnTo>
                    <a:pt x="197223" y="0"/>
                  </a:lnTo>
                  <a:cubicBezTo>
                    <a:pt x="197223" y="64512"/>
                    <a:pt x="90317" y="206439"/>
                    <a:pt x="57139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5" name="任意多边形: 形状 9044">
              <a:extLst>
                <a:ext uri="{FF2B5EF4-FFF2-40B4-BE49-F238E27FC236}">
                  <a16:creationId xmlns:a16="http://schemas.microsoft.com/office/drawing/2014/main" xmlns="" id="{EC03CC2E-4E80-4092-B4A7-5361A5422C42}"/>
                </a:ext>
              </a:extLst>
            </p:cNvPr>
            <p:cNvSpPr/>
            <p:nvPr/>
          </p:nvSpPr>
          <p:spPr>
            <a:xfrm>
              <a:off x="5041263" y="1653885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9808"/>
                    <a:pt x="53453" y="230400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6" name="任意多边形: 形状 9045">
              <a:extLst>
                <a:ext uri="{FF2B5EF4-FFF2-40B4-BE49-F238E27FC236}">
                  <a16:creationId xmlns:a16="http://schemas.microsoft.com/office/drawing/2014/main" xmlns="" id="{0832D320-B6F1-4F76-AD6A-6A76EEFF0028}"/>
                </a:ext>
              </a:extLst>
            </p:cNvPr>
            <p:cNvSpPr/>
            <p:nvPr/>
          </p:nvSpPr>
          <p:spPr>
            <a:xfrm>
              <a:off x="4888277" y="1626237"/>
              <a:ext cx="165888" cy="221184"/>
            </a:xfrm>
            <a:custGeom>
              <a:avLst/>
              <a:gdLst>
                <a:gd name="connsiteX0" fmla="*/ 47923 w 165888"/>
                <a:gd name="connsiteY0" fmla="*/ 234087 h 221184"/>
                <a:gd name="connsiteX1" fmla="*/ 0 w 165888"/>
                <a:gd name="connsiteY1" fmla="*/ 180634 h 221184"/>
                <a:gd name="connsiteX2" fmla="*/ 110592 w 165888"/>
                <a:gd name="connsiteY2" fmla="*/ 0 h 221184"/>
                <a:gd name="connsiteX3" fmla="*/ 182477 w 165888"/>
                <a:gd name="connsiteY3" fmla="*/ 5530 h 221184"/>
                <a:gd name="connsiteX4" fmla="*/ 47923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47923" y="234087"/>
                  </a:moveTo>
                  <a:lnTo>
                    <a:pt x="0" y="180634"/>
                  </a:lnTo>
                  <a:cubicBezTo>
                    <a:pt x="29491" y="154829"/>
                    <a:pt x="105063" y="70042"/>
                    <a:pt x="110592" y="0"/>
                  </a:cubicBezTo>
                  <a:lnTo>
                    <a:pt x="182477" y="5530"/>
                  </a:lnTo>
                  <a:cubicBezTo>
                    <a:pt x="175104" y="117965"/>
                    <a:pt x="53453" y="228557"/>
                    <a:pt x="47923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7" name="任意多边形: 形状 9046">
              <a:extLst>
                <a:ext uri="{FF2B5EF4-FFF2-40B4-BE49-F238E27FC236}">
                  <a16:creationId xmlns:a16="http://schemas.microsoft.com/office/drawing/2014/main" xmlns="" id="{36ACEBF8-E81B-49C5-BBD1-0BFD7D7746DB}"/>
                </a:ext>
              </a:extLst>
            </p:cNvPr>
            <p:cNvSpPr/>
            <p:nvPr/>
          </p:nvSpPr>
          <p:spPr>
            <a:xfrm>
              <a:off x="4744507" y="1556195"/>
              <a:ext cx="202752" cy="239616"/>
            </a:xfrm>
            <a:custGeom>
              <a:avLst/>
              <a:gdLst>
                <a:gd name="connsiteX0" fmla="*/ 47923 w 202752"/>
                <a:gd name="connsiteY0" fmla="*/ 239616 h 239616"/>
                <a:gd name="connsiteX1" fmla="*/ 0 w 202752"/>
                <a:gd name="connsiteY1" fmla="*/ 186163 h 239616"/>
                <a:gd name="connsiteX2" fmla="*/ 25805 w 202752"/>
                <a:gd name="connsiteY2" fmla="*/ 162202 h 239616"/>
                <a:gd name="connsiteX3" fmla="*/ 140084 w 202752"/>
                <a:gd name="connsiteY3" fmla="*/ 35021 h 239616"/>
                <a:gd name="connsiteX4" fmla="*/ 145613 w 202752"/>
                <a:gd name="connsiteY4" fmla="*/ 0 h 239616"/>
                <a:gd name="connsiteX5" fmla="*/ 215655 w 202752"/>
                <a:gd name="connsiteY5" fmla="*/ 12902 h 239616"/>
                <a:gd name="connsiteX6" fmla="*/ 210125 w 202752"/>
                <a:gd name="connsiteY6" fmla="*/ 47923 h 239616"/>
                <a:gd name="connsiteX7" fmla="*/ 73728 w 202752"/>
                <a:gd name="connsiteY7" fmla="*/ 215655 h 239616"/>
                <a:gd name="connsiteX8" fmla="*/ 47923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47923" y="239616"/>
                  </a:moveTo>
                  <a:lnTo>
                    <a:pt x="0" y="186163"/>
                  </a:lnTo>
                  <a:lnTo>
                    <a:pt x="25805" y="162202"/>
                  </a:lnTo>
                  <a:cubicBezTo>
                    <a:pt x="81101" y="112435"/>
                    <a:pt x="134554" y="51610"/>
                    <a:pt x="140084" y="35021"/>
                  </a:cubicBezTo>
                  <a:lnTo>
                    <a:pt x="145613" y="0"/>
                  </a:lnTo>
                  <a:lnTo>
                    <a:pt x="215655" y="12902"/>
                  </a:lnTo>
                  <a:lnTo>
                    <a:pt x="210125" y="47923"/>
                  </a:lnTo>
                  <a:cubicBezTo>
                    <a:pt x="202752" y="92160"/>
                    <a:pt x="121652" y="171418"/>
                    <a:pt x="73728" y="215655"/>
                  </a:cubicBezTo>
                  <a:lnTo>
                    <a:pt x="47923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8" name="任意多边形: 形状 9047">
              <a:extLst>
                <a:ext uri="{FF2B5EF4-FFF2-40B4-BE49-F238E27FC236}">
                  <a16:creationId xmlns:a16="http://schemas.microsoft.com/office/drawing/2014/main" xmlns="" id="{C39CD05D-8654-4C63-9A92-45ECD201F370}"/>
                </a:ext>
              </a:extLst>
            </p:cNvPr>
            <p:cNvSpPr/>
            <p:nvPr/>
          </p:nvSpPr>
          <p:spPr>
            <a:xfrm>
              <a:off x="4580462" y="1539607"/>
              <a:ext cx="165888" cy="184320"/>
            </a:xfrm>
            <a:custGeom>
              <a:avLst/>
              <a:gdLst>
                <a:gd name="connsiteX0" fmla="*/ 27648 w 165888"/>
                <a:gd name="connsiteY0" fmla="*/ 195379 h 184320"/>
                <a:gd name="connsiteX1" fmla="*/ 0 w 165888"/>
                <a:gd name="connsiteY1" fmla="*/ 147456 h 184320"/>
                <a:gd name="connsiteX2" fmla="*/ 27648 w 165888"/>
                <a:gd name="connsiteY2" fmla="*/ 130867 h 184320"/>
                <a:gd name="connsiteX3" fmla="*/ 101376 w 165888"/>
                <a:gd name="connsiteY3" fmla="*/ 35021 h 184320"/>
                <a:gd name="connsiteX4" fmla="*/ 110592 w 165888"/>
                <a:gd name="connsiteY4" fmla="*/ 0 h 184320"/>
                <a:gd name="connsiteX5" fmla="*/ 178791 w 165888"/>
                <a:gd name="connsiteY5" fmla="*/ 20275 h 184320"/>
                <a:gd name="connsiteX6" fmla="*/ 169575 w 165888"/>
                <a:gd name="connsiteY6" fmla="*/ 55296 h 184320"/>
                <a:gd name="connsiteX7" fmla="*/ 66355 w 165888"/>
                <a:gd name="connsiteY7" fmla="*/ 195379 h 184320"/>
                <a:gd name="connsiteX8" fmla="*/ 27648 w 165888"/>
                <a:gd name="connsiteY8" fmla="*/ 195379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27648" y="195379"/>
                  </a:moveTo>
                  <a:lnTo>
                    <a:pt x="0" y="147456"/>
                  </a:lnTo>
                  <a:lnTo>
                    <a:pt x="27648" y="130867"/>
                  </a:lnTo>
                  <a:cubicBezTo>
                    <a:pt x="29491" y="130867"/>
                    <a:pt x="86630" y="88474"/>
                    <a:pt x="101376" y="35021"/>
                  </a:cubicBezTo>
                  <a:lnTo>
                    <a:pt x="110592" y="0"/>
                  </a:lnTo>
                  <a:lnTo>
                    <a:pt x="178791" y="20275"/>
                  </a:lnTo>
                  <a:lnTo>
                    <a:pt x="169575" y="55296"/>
                  </a:lnTo>
                  <a:cubicBezTo>
                    <a:pt x="143770" y="143770"/>
                    <a:pt x="70042" y="193536"/>
                    <a:pt x="66355" y="195379"/>
                  </a:cubicBezTo>
                  <a:lnTo>
                    <a:pt x="27648" y="19537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9" name="任意多边形: 形状 9048">
              <a:extLst>
                <a:ext uri="{FF2B5EF4-FFF2-40B4-BE49-F238E27FC236}">
                  <a16:creationId xmlns:a16="http://schemas.microsoft.com/office/drawing/2014/main" xmlns="" id="{D0EBD171-3A74-4824-9A74-B51C7A18181D}"/>
                </a:ext>
              </a:extLst>
            </p:cNvPr>
            <p:cNvSpPr/>
            <p:nvPr/>
          </p:nvSpPr>
          <p:spPr>
            <a:xfrm>
              <a:off x="4416417" y="1484311"/>
              <a:ext cx="129024" cy="129024"/>
            </a:xfrm>
            <a:custGeom>
              <a:avLst/>
              <a:gdLst>
                <a:gd name="connsiteX0" fmla="*/ 46080 w 129024"/>
                <a:gd name="connsiteY0" fmla="*/ 143770 h 129024"/>
                <a:gd name="connsiteX1" fmla="*/ 0 w 129024"/>
                <a:gd name="connsiteY1" fmla="*/ 88474 h 129024"/>
                <a:gd name="connsiteX2" fmla="*/ 81101 w 129024"/>
                <a:gd name="connsiteY2" fmla="*/ 0 h 129024"/>
                <a:gd name="connsiteX3" fmla="*/ 145613 w 129024"/>
                <a:gd name="connsiteY3" fmla="*/ 31334 h 129024"/>
                <a:gd name="connsiteX4" fmla="*/ 46080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46080" y="143770"/>
                  </a:moveTo>
                  <a:lnTo>
                    <a:pt x="0" y="88474"/>
                  </a:lnTo>
                  <a:cubicBezTo>
                    <a:pt x="23962" y="68199"/>
                    <a:pt x="68198" y="25805"/>
                    <a:pt x="81101" y="0"/>
                  </a:cubicBezTo>
                  <a:lnTo>
                    <a:pt x="145613" y="31334"/>
                  </a:lnTo>
                  <a:cubicBezTo>
                    <a:pt x="121651" y="79258"/>
                    <a:pt x="53453" y="136397"/>
                    <a:pt x="46080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0" name="任意多边形: 形状 9049">
              <a:extLst>
                <a:ext uri="{FF2B5EF4-FFF2-40B4-BE49-F238E27FC236}">
                  <a16:creationId xmlns:a16="http://schemas.microsoft.com/office/drawing/2014/main" xmlns="" id="{CB0C7C4B-C90B-4B38-AF24-897C6FFBB9AD}"/>
                </a:ext>
              </a:extLst>
            </p:cNvPr>
            <p:cNvSpPr/>
            <p:nvPr/>
          </p:nvSpPr>
          <p:spPr>
            <a:xfrm>
              <a:off x="6416292" y="1624394"/>
              <a:ext cx="165888" cy="294912"/>
            </a:xfrm>
            <a:custGeom>
              <a:avLst/>
              <a:gdLst>
                <a:gd name="connsiteX0" fmla="*/ 116122 w 165888"/>
                <a:gd name="connsiteY0" fmla="*/ 296756 h 294912"/>
                <a:gd name="connsiteX1" fmla="*/ 180634 w 165888"/>
                <a:gd name="connsiteY1" fmla="*/ 267264 h 294912"/>
                <a:gd name="connsiteX2" fmla="*/ 70042 w 165888"/>
                <a:gd name="connsiteY2" fmla="*/ 0 h 294912"/>
                <a:gd name="connsiteX3" fmla="*/ 0 w 165888"/>
                <a:gd name="connsiteY3" fmla="*/ 11059 h 294912"/>
                <a:gd name="connsiteX4" fmla="*/ 116122 w 165888"/>
                <a:gd name="connsiteY4" fmla="*/ 296756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94912">
                  <a:moveTo>
                    <a:pt x="116122" y="296756"/>
                  </a:moveTo>
                  <a:lnTo>
                    <a:pt x="180634" y="267264"/>
                  </a:lnTo>
                  <a:cubicBezTo>
                    <a:pt x="129024" y="154829"/>
                    <a:pt x="73728" y="23962"/>
                    <a:pt x="70042" y="0"/>
                  </a:cubicBezTo>
                  <a:lnTo>
                    <a:pt x="0" y="11059"/>
                  </a:lnTo>
                  <a:cubicBezTo>
                    <a:pt x="7373" y="55296"/>
                    <a:pt x="97690" y="256205"/>
                    <a:pt x="116122" y="296756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1" name="任意多边形: 形状 9050">
              <a:extLst>
                <a:ext uri="{FF2B5EF4-FFF2-40B4-BE49-F238E27FC236}">
                  <a16:creationId xmlns:a16="http://schemas.microsoft.com/office/drawing/2014/main" xmlns="" id="{B7EDF72E-9A93-4A17-A131-006EDE6F8219}"/>
                </a:ext>
              </a:extLst>
            </p:cNvPr>
            <p:cNvSpPr/>
            <p:nvPr/>
          </p:nvSpPr>
          <p:spPr>
            <a:xfrm>
              <a:off x="6530571" y="1593060"/>
              <a:ext cx="202752" cy="313344"/>
            </a:xfrm>
            <a:custGeom>
              <a:avLst/>
              <a:gdLst>
                <a:gd name="connsiteX0" fmla="*/ 151143 w 202752"/>
                <a:gd name="connsiteY0" fmla="*/ 320717 h 313344"/>
                <a:gd name="connsiteX1" fmla="*/ 208282 w 202752"/>
                <a:gd name="connsiteY1" fmla="*/ 278324 h 313344"/>
                <a:gd name="connsiteX2" fmla="*/ 71885 w 202752"/>
                <a:gd name="connsiteY2" fmla="*/ 0 h 313344"/>
                <a:gd name="connsiteX3" fmla="*/ 0 w 202752"/>
                <a:gd name="connsiteY3" fmla="*/ 5530 h 313344"/>
                <a:gd name="connsiteX4" fmla="*/ 151143 w 202752"/>
                <a:gd name="connsiteY4" fmla="*/ 320717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313344">
                  <a:moveTo>
                    <a:pt x="151143" y="320717"/>
                  </a:moveTo>
                  <a:lnTo>
                    <a:pt x="208282" y="278324"/>
                  </a:lnTo>
                  <a:cubicBezTo>
                    <a:pt x="173261" y="232244"/>
                    <a:pt x="81101" y="90317"/>
                    <a:pt x="71885" y="0"/>
                  </a:cubicBezTo>
                  <a:lnTo>
                    <a:pt x="0" y="5530"/>
                  </a:lnTo>
                  <a:cubicBezTo>
                    <a:pt x="12902" y="134554"/>
                    <a:pt x="145613" y="313344"/>
                    <a:pt x="151143" y="32071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2" name="任意多边形: 形状 9051">
              <a:extLst>
                <a:ext uri="{FF2B5EF4-FFF2-40B4-BE49-F238E27FC236}">
                  <a16:creationId xmlns:a16="http://schemas.microsoft.com/office/drawing/2014/main" xmlns="" id="{DD07625F-583A-4CB8-9C54-709DEA8717AF}"/>
                </a:ext>
              </a:extLst>
            </p:cNvPr>
            <p:cNvSpPr/>
            <p:nvPr/>
          </p:nvSpPr>
          <p:spPr>
            <a:xfrm>
              <a:off x="6698302" y="1652042"/>
              <a:ext cx="184320" cy="239616"/>
            </a:xfrm>
            <a:custGeom>
              <a:avLst/>
              <a:gdLst>
                <a:gd name="connsiteX0" fmla="*/ 140084 w 184320"/>
                <a:gd name="connsiteY0" fmla="*/ 248832 h 239616"/>
                <a:gd name="connsiteX1" fmla="*/ 197223 w 184320"/>
                <a:gd name="connsiteY1" fmla="*/ 204596 h 239616"/>
                <a:gd name="connsiteX2" fmla="*/ 71885 w 184320"/>
                <a:gd name="connsiteY2" fmla="*/ 0 h 239616"/>
                <a:gd name="connsiteX3" fmla="*/ 0 w 184320"/>
                <a:gd name="connsiteY3" fmla="*/ 0 h 239616"/>
                <a:gd name="connsiteX4" fmla="*/ 140084 w 184320"/>
                <a:gd name="connsiteY4" fmla="*/ 2488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" h="239616">
                  <a:moveTo>
                    <a:pt x="140084" y="248832"/>
                  </a:moveTo>
                  <a:lnTo>
                    <a:pt x="197223" y="204596"/>
                  </a:lnTo>
                  <a:cubicBezTo>
                    <a:pt x="129024" y="117965"/>
                    <a:pt x="71885" y="23962"/>
                    <a:pt x="71885" y="0"/>
                  </a:cubicBezTo>
                  <a:lnTo>
                    <a:pt x="0" y="0"/>
                  </a:lnTo>
                  <a:cubicBezTo>
                    <a:pt x="0" y="64512"/>
                    <a:pt x="106906" y="206439"/>
                    <a:pt x="140084" y="248832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3" name="任意多边形: 形状 9052">
              <a:extLst>
                <a:ext uri="{FF2B5EF4-FFF2-40B4-BE49-F238E27FC236}">
                  <a16:creationId xmlns:a16="http://schemas.microsoft.com/office/drawing/2014/main" xmlns="" id="{E15EFB1C-3AA7-4DFA-85AB-C996E8E0AEE5}"/>
                </a:ext>
              </a:extLst>
            </p:cNvPr>
            <p:cNvSpPr/>
            <p:nvPr/>
          </p:nvSpPr>
          <p:spPr>
            <a:xfrm>
              <a:off x="6880780" y="1653885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4" y="70042"/>
                    <a:pt x="71885" y="0"/>
                  </a:cubicBezTo>
                  <a:lnTo>
                    <a:pt x="0" y="5530"/>
                  </a:lnTo>
                  <a:cubicBezTo>
                    <a:pt x="9216" y="119808"/>
                    <a:pt x="130867" y="230400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4" name="任意多边形: 形状 9053">
              <a:extLst>
                <a:ext uri="{FF2B5EF4-FFF2-40B4-BE49-F238E27FC236}">
                  <a16:creationId xmlns:a16="http://schemas.microsoft.com/office/drawing/2014/main" xmlns="" id="{52F824EC-D315-454E-A645-235AC4CAED5B}"/>
                </a:ext>
              </a:extLst>
            </p:cNvPr>
            <p:cNvSpPr/>
            <p:nvPr/>
          </p:nvSpPr>
          <p:spPr>
            <a:xfrm>
              <a:off x="7033765" y="1626237"/>
              <a:ext cx="165888" cy="221184"/>
            </a:xfrm>
            <a:custGeom>
              <a:avLst/>
              <a:gdLst>
                <a:gd name="connsiteX0" fmla="*/ 134554 w 165888"/>
                <a:gd name="connsiteY0" fmla="*/ 234087 h 221184"/>
                <a:gd name="connsiteX1" fmla="*/ 182477 w 165888"/>
                <a:gd name="connsiteY1" fmla="*/ 180634 h 221184"/>
                <a:gd name="connsiteX2" fmla="*/ 71885 w 165888"/>
                <a:gd name="connsiteY2" fmla="*/ 0 h 221184"/>
                <a:gd name="connsiteX3" fmla="*/ 0 w 165888"/>
                <a:gd name="connsiteY3" fmla="*/ 5530 h 221184"/>
                <a:gd name="connsiteX4" fmla="*/ 134554 w 165888"/>
                <a:gd name="connsiteY4" fmla="*/ 234087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8" h="221184">
                  <a:moveTo>
                    <a:pt x="134554" y="234087"/>
                  </a:moveTo>
                  <a:lnTo>
                    <a:pt x="182477" y="180634"/>
                  </a:lnTo>
                  <a:cubicBezTo>
                    <a:pt x="152986" y="154829"/>
                    <a:pt x="77415" y="70042"/>
                    <a:pt x="71885" y="0"/>
                  </a:cubicBezTo>
                  <a:lnTo>
                    <a:pt x="0" y="5530"/>
                  </a:lnTo>
                  <a:cubicBezTo>
                    <a:pt x="9216" y="117965"/>
                    <a:pt x="129024" y="228557"/>
                    <a:pt x="134554" y="23408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5" name="任意多边形: 形状 9054">
              <a:extLst>
                <a:ext uri="{FF2B5EF4-FFF2-40B4-BE49-F238E27FC236}">
                  <a16:creationId xmlns:a16="http://schemas.microsoft.com/office/drawing/2014/main" xmlns="" id="{14640B22-23A7-45C6-825D-1D83425D5560}"/>
                </a:ext>
              </a:extLst>
            </p:cNvPr>
            <p:cNvSpPr/>
            <p:nvPr/>
          </p:nvSpPr>
          <p:spPr>
            <a:xfrm>
              <a:off x="7146201" y="1556195"/>
              <a:ext cx="202752" cy="239616"/>
            </a:xfrm>
            <a:custGeom>
              <a:avLst/>
              <a:gdLst>
                <a:gd name="connsiteX0" fmla="*/ 167732 w 202752"/>
                <a:gd name="connsiteY0" fmla="*/ 239616 h 239616"/>
                <a:gd name="connsiteX1" fmla="*/ 215655 w 202752"/>
                <a:gd name="connsiteY1" fmla="*/ 186163 h 239616"/>
                <a:gd name="connsiteX2" fmla="*/ 189850 w 202752"/>
                <a:gd name="connsiteY2" fmla="*/ 162202 h 239616"/>
                <a:gd name="connsiteX3" fmla="*/ 75571 w 202752"/>
                <a:gd name="connsiteY3" fmla="*/ 35021 h 239616"/>
                <a:gd name="connsiteX4" fmla="*/ 70041 w 202752"/>
                <a:gd name="connsiteY4" fmla="*/ 0 h 239616"/>
                <a:gd name="connsiteX5" fmla="*/ 0 w 202752"/>
                <a:gd name="connsiteY5" fmla="*/ 12902 h 239616"/>
                <a:gd name="connsiteX6" fmla="*/ 5530 w 202752"/>
                <a:gd name="connsiteY6" fmla="*/ 47923 h 239616"/>
                <a:gd name="connsiteX7" fmla="*/ 141927 w 202752"/>
                <a:gd name="connsiteY7" fmla="*/ 215655 h 239616"/>
                <a:gd name="connsiteX8" fmla="*/ 167732 w 202752"/>
                <a:gd name="connsiteY8" fmla="*/ 239616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239616">
                  <a:moveTo>
                    <a:pt x="167732" y="239616"/>
                  </a:moveTo>
                  <a:lnTo>
                    <a:pt x="215655" y="186163"/>
                  </a:lnTo>
                  <a:lnTo>
                    <a:pt x="189850" y="162202"/>
                  </a:lnTo>
                  <a:cubicBezTo>
                    <a:pt x="134554" y="112435"/>
                    <a:pt x="81101" y="51610"/>
                    <a:pt x="75571" y="35021"/>
                  </a:cubicBezTo>
                  <a:lnTo>
                    <a:pt x="70041" y="0"/>
                  </a:lnTo>
                  <a:lnTo>
                    <a:pt x="0" y="12902"/>
                  </a:lnTo>
                  <a:lnTo>
                    <a:pt x="5530" y="47923"/>
                  </a:lnTo>
                  <a:cubicBezTo>
                    <a:pt x="12902" y="92160"/>
                    <a:pt x="94003" y="171418"/>
                    <a:pt x="141927" y="215655"/>
                  </a:cubicBezTo>
                  <a:lnTo>
                    <a:pt x="167732" y="239616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6" name="任意多边形: 形状 9055">
              <a:extLst>
                <a:ext uri="{FF2B5EF4-FFF2-40B4-BE49-F238E27FC236}">
                  <a16:creationId xmlns:a16="http://schemas.microsoft.com/office/drawing/2014/main" xmlns="" id="{4B6FBB94-EAA2-4CB7-B50A-CBD173C820C4}"/>
                </a:ext>
              </a:extLst>
            </p:cNvPr>
            <p:cNvSpPr/>
            <p:nvPr/>
          </p:nvSpPr>
          <p:spPr>
            <a:xfrm>
              <a:off x="7347110" y="1539607"/>
              <a:ext cx="165888" cy="184320"/>
            </a:xfrm>
            <a:custGeom>
              <a:avLst/>
              <a:gdLst>
                <a:gd name="connsiteX0" fmla="*/ 151143 w 165888"/>
                <a:gd name="connsiteY0" fmla="*/ 195379 h 184320"/>
                <a:gd name="connsiteX1" fmla="*/ 178791 w 165888"/>
                <a:gd name="connsiteY1" fmla="*/ 147456 h 184320"/>
                <a:gd name="connsiteX2" fmla="*/ 151143 w 165888"/>
                <a:gd name="connsiteY2" fmla="*/ 130867 h 184320"/>
                <a:gd name="connsiteX3" fmla="*/ 77415 w 165888"/>
                <a:gd name="connsiteY3" fmla="*/ 35021 h 184320"/>
                <a:gd name="connsiteX4" fmla="*/ 68199 w 165888"/>
                <a:gd name="connsiteY4" fmla="*/ 0 h 184320"/>
                <a:gd name="connsiteX5" fmla="*/ 0 w 165888"/>
                <a:gd name="connsiteY5" fmla="*/ 20275 h 184320"/>
                <a:gd name="connsiteX6" fmla="*/ 9216 w 165888"/>
                <a:gd name="connsiteY6" fmla="*/ 55296 h 184320"/>
                <a:gd name="connsiteX7" fmla="*/ 112436 w 165888"/>
                <a:gd name="connsiteY7" fmla="*/ 195379 h 184320"/>
                <a:gd name="connsiteX8" fmla="*/ 151143 w 165888"/>
                <a:gd name="connsiteY8" fmla="*/ 195379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88" h="184320">
                  <a:moveTo>
                    <a:pt x="151143" y="195379"/>
                  </a:moveTo>
                  <a:lnTo>
                    <a:pt x="178791" y="147456"/>
                  </a:lnTo>
                  <a:lnTo>
                    <a:pt x="151143" y="130867"/>
                  </a:lnTo>
                  <a:cubicBezTo>
                    <a:pt x="149300" y="130867"/>
                    <a:pt x="92160" y="88474"/>
                    <a:pt x="77415" y="35021"/>
                  </a:cubicBezTo>
                  <a:lnTo>
                    <a:pt x="68199" y="0"/>
                  </a:lnTo>
                  <a:lnTo>
                    <a:pt x="0" y="20275"/>
                  </a:lnTo>
                  <a:lnTo>
                    <a:pt x="9216" y="55296"/>
                  </a:lnTo>
                  <a:cubicBezTo>
                    <a:pt x="35021" y="143770"/>
                    <a:pt x="108749" y="193536"/>
                    <a:pt x="112436" y="195379"/>
                  </a:cubicBezTo>
                  <a:lnTo>
                    <a:pt x="151143" y="19537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7" name="任意多边形: 形状 9056">
              <a:extLst>
                <a:ext uri="{FF2B5EF4-FFF2-40B4-BE49-F238E27FC236}">
                  <a16:creationId xmlns:a16="http://schemas.microsoft.com/office/drawing/2014/main" xmlns="" id="{F1C9F4E0-CE5F-4AEC-98EC-D31EDF76B781}"/>
                </a:ext>
              </a:extLst>
            </p:cNvPr>
            <p:cNvSpPr/>
            <p:nvPr/>
          </p:nvSpPr>
          <p:spPr>
            <a:xfrm>
              <a:off x="7544333" y="1484311"/>
              <a:ext cx="129024" cy="129024"/>
            </a:xfrm>
            <a:custGeom>
              <a:avLst/>
              <a:gdLst>
                <a:gd name="connsiteX0" fmla="*/ 99533 w 129024"/>
                <a:gd name="connsiteY0" fmla="*/ 143770 h 129024"/>
                <a:gd name="connsiteX1" fmla="*/ 145613 w 129024"/>
                <a:gd name="connsiteY1" fmla="*/ 88474 h 129024"/>
                <a:gd name="connsiteX2" fmla="*/ 64512 w 129024"/>
                <a:gd name="connsiteY2" fmla="*/ 0 h 129024"/>
                <a:gd name="connsiteX3" fmla="*/ 0 w 129024"/>
                <a:gd name="connsiteY3" fmla="*/ 31334 h 129024"/>
                <a:gd name="connsiteX4" fmla="*/ 99533 w 129024"/>
                <a:gd name="connsiteY4" fmla="*/ 143770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24" h="129024">
                  <a:moveTo>
                    <a:pt x="99533" y="143770"/>
                  </a:moveTo>
                  <a:lnTo>
                    <a:pt x="145613" y="88474"/>
                  </a:lnTo>
                  <a:cubicBezTo>
                    <a:pt x="121652" y="68199"/>
                    <a:pt x="77414" y="25805"/>
                    <a:pt x="64512" y="0"/>
                  </a:cubicBezTo>
                  <a:lnTo>
                    <a:pt x="0" y="31334"/>
                  </a:lnTo>
                  <a:cubicBezTo>
                    <a:pt x="23961" y="79258"/>
                    <a:pt x="92160" y="136397"/>
                    <a:pt x="99533" y="143770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8" name="任意多边形: 形状 9057">
              <a:extLst>
                <a:ext uri="{FF2B5EF4-FFF2-40B4-BE49-F238E27FC236}">
                  <a16:creationId xmlns:a16="http://schemas.microsoft.com/office/drawing/2014/main" xmlns="" id="{A706493A-747D-475E-B045-781FB5DA66F6}"/>
                </a:ext>
              </a:extLst>
            </p:cNvPr>
            <p:cNvSpPr/>
            <p:nvPr/>
          </p:nvSpPr>
          <p:spPr>
            <a:xfrm>
              <a:off x="6119537" y="1617021"/>
              <a:ext cx="165888" cy="331776"/>
            </a:xfrm>
            <a:custGeom>
              <a:avLst/>
              <a:gdLst>
                <a:gd name="connsiteX0" fmla="*/ 73728 w 165888"/>
                <a:gd name="connsiteY0" fmla="*/ 11059 h 331776"/>
                <a:gd name="connsiteX1" fmla="*/ 71885 w 165888"/>
                <a:gd name="connsiteY1" fmla="*/ 0 h 331776"/>
                <a:gd name="connsiteX2" fmla="*/ 0 w 165888"/>
                <a:gd name="connsiteY2" fmla="*/ 5530 h 331776"/>
                <a:gd name="connsiteX3" fmla="*/ 0 w 165888"/>
                <a:gd name="connsiteY3" fmla="*/ 16589 h 331776"/>
                <a:gd name="connsiteX4" fmla="*/ 3686 w 165888"/>
                <a:gd name="connsiteY4" fmla="*/ 82944 h 331776"/>
                <a:gd name="connsiteX5" fmla="*/ 108749 w 165888"/>
                <a:gd name="connsiteY5" fmla="*/ 342836 h 331776"/>
                <a:gd name="connsiteX6" fmla="*/ 112435 w 165888"/>
                <a:gd name="connsiteY6" fmla="*/ 344679 h 331776"/>
                <a:gd name="connsiteX7" fmla="*/ 175104 w 165888"/>
                <a:gd name="connsiteY7" fmla="*/ 328090 h 331776"/>
                <a:gd name="connsiteX8" fmla="*/ 169575 w 165888"/>
                <a:gd name="connsiteY8" fmla="*/ 309658 h 331776"/>
                <a:gd name="connsiteX9" fmla="*/ 73728 w 165888"/>
                <a:gd name="connsiteY9" fmla="*/ 11059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88" h="331776">
                  <a:moveTo>
                    <a:pt x="73728" y="11059"/>
                  </a:moveTo>
                  <a:lnTo>
                    <a:pt x="71885" y="0"/>
                  </a:lnTo>
                  <a:lnTo>
                    <a:pt x="0" y="5530"/>
                  </a:lnTo>
                  <a:lnTo>
                    <a:pt x="0" y="16589"/>
                  </a:lnTo>
                  <a:cubicBezTo>
                    <a:pt x="1843" y="33178"/>
                    <a:pt x="3686" y="57139"/>
                    <a:pt x="3686" y="82944"/>
                  </a:cubicBezTo>
                  <a:cubicBezTo>
                    <a:pt x="18432" y="324404"/>
                    <a:pt x="40550" y="300442"/>
                    <a:pt x="108749" y="342836"/>
                  </a:cubicBezTo>
                  <a:lnTo>
                    <a:pt x="112435" y="344679"/>
                  </a:lnTo>
                  <a:lnTo>
                    <a:pt x="175104" y="328090"/>
                  </a:lnTo>
                  <a:lnTo>
                    <a:pt x="169575" y="309658"/>
                  </a:lnTo>
                  <a:cubicBezTo>
                    <a:pt x="141927" y="289383"/>
                    <a:pt x="95847" y="296756"/>
                    <a:pt x="73728" y="11059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9" name="任意多边形: 形状 9058">
              <a:extLst>
                <a:ext uri="{FF2B5EF4-FFF2-40B4-BE49-F238E27FC236}">
                  <a16:creationId xmlns:a16="http://schemas.microsoft.com/office/drawing/2014/main" xmlns="" id="{A7F28232-09C4-4049-805B-038B91FF0537}"/>
                </a:ext>
              </a:extLst>
            </p:cNvPr>
            <p:cNvSpPr/>
            <p:nvPr/>
          </p:nvSpPr>
          <p:spPr>
            <a:xfrm>
              <a:off x="6278052" y="1617021"/>
              <a:ext cx="202752" cy="331776"/>
            </a:xfrm>
            <a:custGeom>
              <a:avLst/>
              <a:gdLst>
                <a:gd name="connsiteX0" fmla="*/ 195380 w 202752"/>
                <a:gd name="connsiteY0" fmla="*/ 305972 h 331776"/>
                <a:gd name="connsiteX1" fmla="*/ 71885 w 202752"/>
                <a:gd name="connsiteY1" fmla="*/ 11059 h 331776"/>
                <a:gd name="connsiteX2" fmla="*/ 71885 w 202752"/>
                <a:gd name="connsiteY2" fmla="*/ 0 h 331776"/>
                <a:gd name="connsiteX3" fmla="*/ 0 w 202752"/>
                <a:gd name="connsiteY3" fmla="*/ 5530 h 331776"/>
                <a:gd name="connsiteX4" fmla="*/ 0 w 202752"/>
                <a:gd name="connsiteY4" fmla="*/ 16589 h 331776"/>
                <a:gd name="connsiteX5" fmla="*/ 132711 w 202752"/>
                <a:gd name="connsiteY5" fmla="*/ 342836 h 331776"/>
                <a:gd name="connsiteX6" fmla="*/ 138240 w 202752"/>
                <a:gd name="connsiteY6" fmla="*/ 346522 h 331776"/>
                <a:gd name="connsiteX7" fmla="*/ 215655 w 202752"/>
                <a:gd name="connsiteY7" fmla="*/ 320717 h 331776"/>
                <a:gd name="connsiteX8" fmla="*/ 195380 w 202752"/>
                <a:gd name="connsiteY8" fmla="*/ 305972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331776">
                  <a:moveTo>
                    <a:pt x="195380" y="305972"/>
                  </a:moveTo>
                  <a:cubicBezTo>
                    <a:pt x="164045" y="287540"/>
                    <a:pt x="94003" y="283853"/>
                    <a:pt x="71885" y="11059"/>
                  </a:cubicBezTo>
                  <a:lnTo>
                    <a:pt x="71885" y="0"/>
                  </a:lnTo>
                  <a:lnTo>
                    <a:pt x="0" y="5530"/>
                  </a:lnTo>
                  <a:lnTo>
                    <a:pt x="0" y="16589"/>
                  </a:lnTo>
                  <a:cubicBezTo>
                    <a:pt x="12903" y="184320"/>
                    <a:pt x="51610" y="293069"/>
                    <a:pt x="132711" y="342836"/>
                  </a:cubicBezTo>
                  <a:lnTo>
                    <a:pt x="138240" y="346522"/>
                  </a:lnTo>
                  <a:lnTo>
                    <a:pt x="215655" y="320717"/>
                  </a:lnTo>
                  <a:lnTo>
                    <a:pt x="195380" y="305972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0" name="任意多边形: 形状 9059">
              <a:extLst>
                <a:ext uri="{FF2B5EF4-FFF2-40B4-BE49-F238E27FC236}">
                  <a16:creationId xmlns:a16="http://schemas.microsoft.com/office/drawing/2014/main" xmlns="" id="{616B51EC-5659-4089-B0C9-0F95DF7FB878}"/>
                </a:ext>
              </a:extLst>
            </p:cNvPr>
            <p:cNvSpPr/>
            <p:nvPr/>
          </p:nvSpPr>
          <p:spPr>
            <a:xfrm>
              <a:off x="5793290" y="1617021"/>
              <a:ext cx="165888" cy="331776"/>
            </a:xfrm>
            <a:custGeom>
              <a:avLst/>
              <a:gdLst>
                <a:gd name="connsiteX0" fmla="*/ 106906 w 165888"/>
                <a:gd name="connsiteY0" fmla="*/ 11059 h 331776"/>
                <a:gd name="connsiteX1" fmla="*/ 7373 w 165888"/>
                <a:gd name="connsiteY1" fmla="*/ 309658 h 331776"/>
                <a:gd name="connsiteX2" fmla="*/ 0 w 165888"/>
                <a:gd name="connsiteY2" fmla="*/ 328090 h 331776"/>
                <a:gd name="connsiteX3" fmla="*/ 64512 w 165888"/>
                <a:gd name="connsiteY3" fmla="*/ 346522 h 331776"/>
                <a:gd name="connsiteX4" fmla="*/ 68198 w 165888"/>
                <a:gd name="connsiteY4" fmla="*/ 342836 h 331776"/>
                <a:gd name="connsiteX5" fmla="*/ 173261 w 165888"/>
                <a:gd name="connsiteY5" fmla="*/ 82944 h 331776"/>
                <a:gd name="connsiteX6" fmla="*/ 176947 w 165888"/>
                <a:gd name="connsiteY6" fmla="*/ 16589 h 331776"/>
                <a:gd name="connsiteX7" fmla="*/ 178791 w 165888"/>
                <a:gd name="connsiteY7" fmla="*/ 5530 h 331776"/>
                <a:gd name="connsiteX8" fmla="*/ 106906 w 165888"/>
                <a:gd name="connsiteY8" fmla="*/ 0 h 331776"/>
                <a:gd name="connsiteX9" fmla="*/ 106906 w 165888"/>
                <a:gd name="connsiteY9" fmla="*/ 11059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88" h="331776">
                  <a:moveTo>
                    <a:pt x="106906" y="11059"/>
                  </a:moveTo>
                  <a:cubicBezTo>
                    <a:pt x="84787" y="296756"/>
                    <a:pt x="38707" y="289383"/>
                    <a:pt x="7373" y="309658"/>
                  </a:cubicBezTo>
                  <a:lnTo>
                    <a:pt x="0" y="328090"/>
                  </a:lnTo>
                  <a:lnTo>
                    <a:pt x="64512" y="346522"/>
                  </a:lnTo>
                  <a:lnTo>
                    <a:pt x="68198" y="342836"/>
                  </a:lnTo>
                  <a:cubicBezTo>
                    <a:pt x="136397" y="300442"/>
                    <a:pt x="158515" y="324404"/>
                    <a:pt x="173261" y="82944"/>
                  </a:cubicBezTo>
                  <a:cubicBezTo>
                    <a:pt x="175104" y="57139"/>
                    <a:pt x="176947" y="33178"/>
                    <a:pt x="176947" y="16589"/>
                  </a:cubicBezTo>
                  <a:lnTo>
                    <a:pt x="178791" y="5530"/>
                  </a:lnTo>
                  <a:lnTo>
                    <a:pt x="106906" y="0"/>
                  </a:lnTo>
                  <a:lnTo>
                    <a:pt x="106906" y="11059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1" name="任意多边形: 形状 9060">
              <a:extLst>
                <a:ext uri="{FF2B5EF4-FFF2-40B4-BE49-F238E27FC236}">
                  <a16:creationId xmlns:a16="http://schemas.microsoft.com/office/drawing/2014/main" xmlns="" id="{CC9F0D57-65EB-40E5-9096-10801F3B9457}"/>
                </a:ext>
              </a:extLst>
            </p:cNvPr>
            <p:cNvSpPr/>
            <p:nvPr/>
          </p:nvSpPr>
          <p:spPr>
            <a:xfrm>
              <a:off x="5597910" y="1615178"/>
              <a:ext cx="202752" cy="331776"/>
            </a:xfrm>
            <a:custGeom>
              <a:avLst/>
              <a:gdLst>
                <a:gd name="connsiteX0" fmla="*/ 145613 w 202752"/>
                <a:gd name="connsiteY0" fmla="*/ 0 h 331776"/>
                <a:gd name="connsiteX1" fmla="*/ 145613 w 202752"/>
                <a:gd name="connsiteY1" fmla="*/ 11059 h 331776"/>
                <a:gd name="connsiteX2" fmla="*/ 22118 w 202752"/>
                <a:gd name="connsiteY2" fmla="*/ 305972 h 331776"/>
                <a:gd name="connsiteX3" fmla="*/ 0 w 202752"/>
                <a:gd name="connsiteY3" fmla="*/ 318874 h 331776"/>
                <a:gd name="connsiteX4" fmla="*/ 77414 w 202752"/>
                <a:gd name="connsiteY4" fmla="*/ 344679 h 331776"/>
                <a:gd name="connsiteX5" fmla="*/ 82944 w 202752"/>
                <a:gd name="connsiteY5" fmla="*/ 340992 h 331776"/>
                <a:gd name="connsiteX6" fmla="*/ 215655 w 202752"/>
                <a:gd name="connsiteY6" fmla="*/ 14746 h 331776"/>
                <a:gd name="connsiteX7" fmla="*/ 217498 w 202752"/>
                <a:gd name="connsiteY7" fmla="*/ 3686 h 331776"/>
                <a:gd name="connsiteX8" fmla="*/ 145613 w 202752"/>
                <a:gd name="connsiteY8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752" h="331776">
                  <a:moveTo>
                    <a:pt x="145613" y="0"/>
                  </a:moveTo>
                  <a:lnTo>
                    <a:pt x="145613" y="11059"/>
                  </a:lnTo>
                  <a:cubicBezTo>
                    <a:pt x="125338" y="283853"/>
                    <a:pt x="53453" y="287540"/>
                    <a:pt x="22118" y="305972"/>
                  </a:cubicBezTo>
                  <a:lnTo>
                    <a:pt x="0" y="318874"/>
                  </a:lnTo>
                  <a:lnTo>
                    <a:pt x="77414" y="344679"/>
                  </a:lnTo>
                  <a:lnTo>
                    <a:pt x="82944" y="340992"/>
                  </a:lnTo>
                  <a:cubicBezTo>
                    <a:pt x="164045" y="291226"/>
                    <a:pt x="202752" y="182477"/>
                    <a:pt x="215655" y="14746"/>
                  </a:cubicBezTo>
                  <a:lnTo>
                    <a:pt x="217498" y="3686"/>
                  </a:lnTo>
                  <a:lnTo>
                    <a:pt x="145613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2" name="任意多边形: 形状 9061">
              <a:extLst>
                <a:ext uri="{FF2B5EF4-FFF2-40B4-BE49-F238E27FC236}">
                  <a16:creationId xmlns:a16="http://schemas.microsoft.com/office/drawing/2014/main" xmlns="" id="{BF614FBB-42B2-4714-AD32-3718D3E46535}"/>
                </a:ext>
              </a:extLst>
            </p:cNvPr>
            <p:cNvSpPr/>
            <p:nvPr/>
          </p:nvSpPr>
          <p:spPr>
            <a:xfrm>
              <a:off x="5997885" y="1629924"/>
              <a:ext cx="92160" cy="313344"/>
            </a:xfrm>
            <a:custGeom>
              <a:avLst/>
              <a:gdLst>
                <a:gd name="connsiteX0" fmla="*/ 0 w 92160"/>
                <a:gd name="connsiteY0" fmla="*/ 313344 h 313344"/>
                <a:gd name="connsiteX1" fmla="*/ 95847 w 92160"/>
                <a:gd name="connsiteY1" fmla="*/ 313344 h 313344"/>
                <a:gd name="connsiteX2" fmla="*/ 71885 w 92160"/>
                <a:gd name="connsiteY2" fmla="*/ 0 h 313344"/>
                <a:gd name="connsiteX3" fmla="*/ 23962 w 92160"/>
                <a:gd name="connsiteY3" fmla="*/ 0 h 31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313344">
                  <a:moveTo>
                    <a:pt x="0" y="313344"/>
                  </a:moveTo>
                  <a:lnTo>
                    <a:pt x="95847" y="313344"/>
                  </a:lnTo>
                  <a:lnTo>
                    <a:pt x="71885" y="0"/>
                  </a:lnTo>
                  <a:lnTo>
                    <a:pt x="23962" y="0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3" name="任意多边形: 形状 9062">
              <a:extLst>
                <a:ext uri="{FF2B5EF4-FFF2-40B4-BE49-F238E27FC236}">
                  <a16:creationId xmlns:a16="http://schemas.microsoft.com/office/drawing/2014/main" xmlns="" id="{BFB57F71-2D85-4CE0-A060-2D2878E64F5E}"/>
                </a:ext>
              </a:extLst>
            </p:cNvPr>
            <p:cNvSpPr/>
            <p:nvPr/>
          </p:nvSpPr>
          <p:spPr>
            <a:xfrm>
              <a:off x="4067604" y="1465879"/>
              <a:ext cx="3962887" cy="645121"/>
            </a:xfrm>
            <a:custGeom>
              <a:avLst/>
              <a:gdLst>
                <a:gd name="connsiteX0" fmla="*/ 3967021 w 3962886"/>
                <a:gd name="connsiteY0" fmla="*/ 84787 h 645120"/>
                <a:gd name="connsiteX1" fmla="*/ 3959648 w 3962886"/>
                <a:gd name="connsiteY1" fmla="*/ 0 h 645120"/>
                <a:gd name="connsiteX2" fmla="*/ 2660190 w 3962886"/>
                <a:gd name="connsiteY2" fmla="*/ 517940 h 645120"/>
                <a:gd name="connsiteX3" fmla="*/ 2632542 w 3962886"/>
                <a:gd name="connsiteY3" fmla="*/ 517940 h 645120"/>
                <a:gd name="connsiteX4" fmla="*/ 2466654 w 3962886"/>
                <a:gd name="connsiteY4" fmla="*/ 517940 h 645120"/>
                <a:gd name="connsiteX5" fmla="*/ 1502659 w 3962886"/>
                <a:gd name="connsiteY5" fmla="*/ 517940 h 645120"/>
                <a:gd name="connsiteX6" fmla="*/ 1358889 w 3962886"/>
                <a:gd name="connsiteY6" fmla="*/ 517940 h 645120"/>
                <a:gd name="connsiteX7" fmla="*/ 1277788 w 3962886"/>
                <a:gd name="connsiteY7" fmla="*/ 517940 h 645120"/>
                <a:gd name="connsiteX8" fmla="*/ 7821 w 3962886"/>
                <a:gd name="connsiteY8" fmla="*/ 1843 h 645120"/>
                <a:gd name="connsiteX9" fmla="*/ 448 w 3962886"/>
                <a:gd name="connsiteY9" fmla="*/ 86631 h 645120"/>
                <a:gd name="connsiteX10" fmla="*/ 17037 w 3962886"/>
                <a:gd name="connsiteY10" fmla="*/ 191693 h 645120"/>
                <a:gd name="connsiteX11" fmla="*/ 1382850 w 3962886"/>
                <a:gd name="connsiteY11" fmla="*/ 659867 h 645120"/>
                <a:gd name="connsiteX12" fmla="*/ 1382850 w 3962886"/>
                <a:gd name="connsiteY12" fmla="*/ 659867 h 645120"/>
                <a:gd name="connsiteX13" fmla="*/ 1408655 w 3962886"/>
                <a:gd name="connsiteY13" fmla="*/ 659867 h 645120"/>
                <a:gd name="connsiteX14" fmla="*/ 2555128 w 3962886"/>
                <a:gd name="connsiteY14" fmla="*/ 659867 h 645120"/>
                <a:gd name="connsiteX15" fmla="*/ 3946746 w 3962886"/>
                <a:gd name="connsiteY15" fmla="*/ 191693 h 645120"/>
                <a:gd name="connsiteX16" fmla="*/ 3967021 w 3962886"/>
                <a:gd name="connsiteY16" fmla="*/ 84787 h 64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62886" h="645120">
                  <a:moveTo>
                    <a:pt x="3967021" y="84787"/>
                  </a:moveTo>
                  <a:cubicBezTo>
                    <a:pt x="3967021" y="31334"/>
                    <a:pt x="3959648" y="0"/>
                    <a:pt x="3959648" y="0"/>
                  </a:cubicBezTo>
                  <a:cubicBezTo>
                    <a:pt x="3954119" y="5530"/>
                    <a:pt x="3408531" y="510567"/>
                    <a:pt x="2660190" y="517940"/>
                  </a:cubicBezTo>
                  <a:lnTo>
                    <a:pt x="2632542" y="517940"/>
                  </a:lnTo>
                  <a:lnTo>
                    <a:pt x="2466654" y="517940"/>
                  </a:lnTo>
                  <a:lnTo>
                    <a:pt x="1502659" y="517940"/>
                  </a:lnTo>
                  <a:lnTo>
                    <a:pt x="1358889" y="517940"/>
                  </a:lnTo>
                  <a:lnTo>
                    <a:pt x="1277788" y="517940"/>
                  </a:lnTo>
                  <a:cubicBezTo>
                    <a:pt x="544193" y="497665"/>
                    <a:pt x="15194" y="5530"/>
                    <a:pt x="7821" y="1843"/>
                  </a:cubicBezTo>
                  <a:cubicBezTo>
                    <a:pt x="7821" y="1843"/>
                    <a:pt x="2291" y="33178"/>
                    <a:pt x="448" y="86631"/>
                  </a:cubicBezTo>
                  <a:cubicBezTo>
                    <a:pt x="-3238" y="162202"/>
                    <a:pt x="17037" y="191693"/>
                    <a:pt x="17037" y="191693"/>
                  </a:cubicBezTo>
                  <a:cubicBezTo>
                    <a:pt x="42842" y="211968"/>
                    <a:pt x="605019" y="650651"/>
                    <a:pt x="1382850" y="659867"/>
                  </a:cubicBezTo>
                  <a:lnTo>
                    <a:pt x="1382850" y="659867"/>
                  </a:lnTo>
                  <a:lnTo>
                    <a:pt x="1408655" y="659867"/>
                  </a:lnTo>
                  <a:lnTo>
                    <a:pt x="2555128" y="659867"/>
                  </a:lnTo>
                  <a:cubicBezTo>
                    <a:pt x="3347705" y="659867"/>
                    <a:pt x="3920941" y="211968"/>
                    <a:pt x="3946746" y="191693"/>
                  </a:cubicBezTo>
                  <a:cubicBezTo>
                    <a:pt x="3950432" y="189850"/>
                    <a:pt x="3970707" y="160359"/>
                    <a:pt x="3967021" y="84787"/>
                  </a:cubicBezTo>
                  <a:close/>
                </a:path>
              </a:pathLst>
            </a:custGeom>
            <a:solidFill>
              <a:srgbClr val="BC5347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4" name="任意多边形: 形状 9063">
              <a:extLst>
                <a:ext uri="{FF2B5EF4-FFF2-40B4-BE49-F238E27FC236}">
                  <a16:creationId xmlns:a16="http://schemas.microsoft.com/office/drawing/2014/main" xmlns="" id="{5BB8EE38-CB28-4CD9-9060-1F8055F42E6F}"/>
                </a:ext>
              </a:extLst>
            </p:cNvPr>
            <p:cNvSpPr/>
            <p:nvPr/>
          </p:nvSpPr>
          <p:spPr>
            <a:xfrm>
              <a:off x="4093115" y="1511959"/>
              <a:ext cx="3907591" cy="589825"/>
            </a:xfrm>
            <a:custGeom>
              <a:avLst/>
              <a:gdLst>
                <a:gd name="connsiteX0" fmla="*/ 3917549 w 3907590"/>
                <a:gd name="connsiteY0" fmla="*/ 38707 h 589824"/>
                <a:gd name="connsiteX1" fmla="*/ 3915705 w 3907590"/>
                <a:gd name="connsiteY1" fmla="*/ 0 h 589824"/>
                <a:gd name="connsiteX2" fmla="*/ 2619934 w 3907590"/>
                <a:gd name="connsiteY2" fmla="*/ 495822 h 589824"/>
                <a:gd name="connsiteX3" fmla="*/ 2548049 w 3907590"/>
                <a:gd name="connsiteY3" fmla="*/ 493978 h 589824"/>
                <a:gd name="connsiteX4" fmla="*/ 2544362 w 3907590"/>
                <a:gd name="connsiteY4" fmla="*/ 493978 h 589824"/>
                <a:gd name="connsiteX5" fmla="*/ 2470634 w 3907590"/>
                <a:gd name="connsiteY5" fmla="*/ 493978 h 589824"/>
                <a:gd name="connsiteX6" fmla="*/ 1447656 w 3907590"/>
                <a:gd name="connsiteY6" fmla="*/ 493978 h 589824"/>
                <a:gd name="connsiteX7" fmla="*/ 1373928 w 3907590"/>
                <a:gd name="connsiteY7" fmla="*/ 493978 h 589824"/>
                <a:gd name="connsiteX8" fmla="*/ 1373928 w 3907590"/>
                <a:gd name="connsiteY8" fmla="*/ 493978 h 589824"/>
                <a:gd name="connsiteX9" fmla="*/ 1298357 w 3907590"/>
                <a:gd name="connsiteY9" fmla="*/ 495822 h 589824"/>
                <a:gd name="connsiteX10" fmla="*/ 2585 w 3907590"/>
                <a:gd name="connsiteY10" fmla="*/ 1843 h 589824"/>
                <a:gd name="connsiteX11" fmla="*/ 742 w 3907590"/>
                <a:gd name="connsiteY11" fmla="*/ 40550 h 589824"/>
                <a:gd name="connsiteX12" fmla="*/ 11801 w 3907590"/>
                <a:gd name="connsiteY12" fmla="*/ 129024 h 589824"/>
                <a:gd name="connsiteX13" fmla="*/ 1373928 w 3907590"/>
                <a:gd name="connsiteY13" fmla="*/ 589825 h 589824"/>
                <a:gd name="connsiteX14" fmla="*/ 1384988 w 3907590"/>
                <a:gd name="connsiteY14" fmla="*/ 589825 h 589824"/>
                <a:gd name="connsiteX15" fmla="*/ 2531460 w 3907590"/>
                <a:gd name="connsiteY15" fmla="*/ 589825 h 589824"/>
                <a:gd name="connsiteX16" fmla="*/ 2546206 w 3907590"/>
                <a:gd name="connsiteY16" fmla="*/ 589825 h 589824"/>
                <a:gd name="connsiteX17" fmla="*/ 3904646 w 3907590"/>
                <a:gd name="connsiteY17" fmla="*/ 129024 h 589824"/>
                <a:gd name="connsiteX18" fmla="*/ 3917549 w 3907590"/>
                <a:gd name="connsiteY18" fmla="*/ 38707 h 58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7590" h="589824">
                  <a:moveTo>
                    <a:pt x="3917549" y="38707"/>
                  </a:moveTo>
                  <a:cubicBezTo>
                    <a:pt x="3917549" y="23962"/>
                    <a:pt x="3917549" y="11059"/>
                    <a:pt x="3915705" y="0"/>
                  </a:cubicBezTo>
                  <a:cubicBezTo>
                    <a:pt x="3777465" y="116122"/>
                    <a:pt x="3270584" y="495822"/>
                    <a:pt x="2619934" y="495822"/>
                  </a:cubicBezTo>
                  <a:cubicBezTo>
                    <a:pt x="2595972" y="495822"/>
                    <a:pt x="2572010" y="495822"/>
                    <a:pt x="2548049" y="493978"/>
                  </a:cubicBezTo>
                  <a:cubicBezTo>
                    <a:pt x="2546206" y="493978"/>
                    <a:pt x="2546206" y="493978"/>
                    <a:pt x="2544362" y="493978"/>
                  </a:cubicBezTo>
                  <a:lnTo>
                    <a:pt x="2470634" y="493978"/>
                  </a:lnTo>
                  <a:lnTo>
                    <a:pt x="1447656" y="493978"/>
                  </a:lnTo>
                  <a:lnTo>
                    <a:pt x="1373928" y="493978"/>
                  </a:lnTo>
                  <a:cubicBezTo>
                    <a:pt x="1373928" y="493978"/>
                    <a:pt x="1373928" y="493978"/>
                    <a:pt x="1373928" y="493978"/>
                  </a:cubicBezTo>
                  <a:cubicBezTo>
                    <a:pt x="1348123" y="495822"/>
                    <a:pt x="1324162" y="495822"/>
                    <a:pt x="1298357" y="495822"/>
                  </a:cubicBezTo>
                  <a:cubicBezTo>
                    <a:pt x="649549" y="495822"/>
                    <a:pt x="142669" y="116122"/>
                    <a:pt x="2585" y="1843"/>
                  </a:cubicBezTo>
                  <a:cubicBezTo>
                    <a:pt x="2585" y="12902"/>
                    <a:pt x="742" y="25805"/>
                    <a:pt x="742" y="40550"/>
                  </a:cubicBezTo>
                  <a:cubicBezTo>
                    <a:pt x="-2945" y="94003"/>
                    <a:pt x="8115" y="121651"/>
                    <a:pt x="11801" y="129024"/>
                  </a:cubicBezTo>
                  <a:cubicBezTo>
                    <a:pt x="65254" y="171418"/>
                    <a:pt x="618215" y="584295"/>
                    <a:pt x="1373928" y="589825"/>
                  </a:cubicBezTo>
                  <a:cubicBezTo>
                    <a:pt x="1377615" y="589825"/>
                    <a:pt x="1381301" y="589825"/>
                    <a:pt x="1384988" y="589825"/>
                  </a:cubicBezTo>
                  <a:lnTo>
                    <a:pt x="2531460" y="589825"/>
                  </a:lnTo>
                  <a:cubicBezTo>
                    <a:pt x="2536990" y="589825"/>
                    <a:pt x="2540676" y="589825"/>
                    <a:pt x="2546206" y="589825"/>
                  </a:cubicBezTo>
                  <a:cubicBezTo>
                    <a:pt x="3300075" y="584295"/>
                    <a:pt x="3851193" y="171418"/>
                    <a:pt x="3904646" y="129024"/>
                  </a:cubicBezTo>
                  <a:cubicBezTo>
                    <a:pt x="3910176" y="119808"/>
                    <a:pt x="3921235" y="94003"/>
                    <a:pt x="3917549" y="38707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5" name="任意多边形: 形状 9064">
              <a:extLst>
                <a:ext uri="{FF2B5EF4-FFF2-40B4-BE49-F238E27FC236}">
                  <a16:creationId xmlns:a16="http://schemas.microsoft.com/office/drawing/2014/main" xmlns="" id="{AC087AE7-DF6B-4C8A-957A-4383D639C95D}"/>
                </a:ext>
              </a:extLst>
            </p:cNvPr>
            <p:cNvSpPr/>
            <p:nvPr/>
          </p:nvSpPr>
          <p:spPr>
            <a:xfrm>
              <a:off x="7385103" y="1890651"/>
              <a:ext cx="55296" cy="36864"/>
            </a:xfrm>
            <a:custGeom>
              <a:avLst/>
              <a:gdLst>
                <a:gd name="connsiteX0" fmla="*/ 22833 w 55296"/>
                <a:gd name="connsiteY0" fmla="*/ 4694 h 36864"/>
                <a:gd name="connsiteX1" fmla="*/ 715 w 55296"/>
                <a:gd name="connsiteY1" fmla="*/ 30498 h 36864"/>
                <a:gd name="connsiteX2" fmla="*/ 35735 w 55296"/>
                <a:gd name="connsiteY2" fmla="*/ 32342 h 36864"/>
                <a:gd name="connsiteX3" fmla="*/ 57854 w 55296"/>
                <a:gd name="connsiteY3" fmla="*/ 6537 h 36864"/>
                <a:gd name="connsiteX4" fmla="*/ 22833 w 55296"/>
                <a:gd name="connsiteY4" fmla="*/ 46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22833" y="4694"/>
                  </a:moveTo>
                  <a:cubicBezTo>
                    <a:pt x="8087" y="12066"/>
                    <a:pt x="-2972" y="23126"/>
                    <a:pt x="715" y="30498"/>
                  </a:cubicBezTo>
                  <a:cubicBezTo>
                    <a:pt x="4401" y="37871"/>
                    <a:pt x="19147" y="39714"/>
                    <a:pt x="35735" y="32342"/>
                  </a:cubicBezTo>
                  <a:cubicBezTo>
                    <a:pt x="50481" y="24969"/>
                    <a:pt x="61540" y="13910"/>
                    <a:pt x="57854" y="6537"/>
                  </a:cubicBezTo>
                  <a:cubicBezTo>
                    <a:pt x="54167" y="-836"/>
                    <a:pt x="37579" y="-2679"/>
                    <a:pt x="22833" y="4694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6" name="任意多边形: 形状 9065">
              <a:extLst>
                <a:ext uri="{FF2B5EF4-FFF2-40B4-BE49-F238E27FC236}">
                  <a16:creationId xmlns:a16="http://schemas.microsoft.com/office/drawing/2014/main" xmlns="" id="{32DAB596-36BD-4457-9428-817D72DE5A24}"/>
                </a:ext>
              </a:extLst>
            </p:cNvPr>
            <p:cNvSpPr/>
            <p:nvPr/>
          </p:nvSpPr>
          <p:spPr>
            <a:xfrm>
              <a:off x="7377738" y="1883548"/>
              <a:ext cx="55296" cy="36864"/>
            </a:xfrm>
            <a:custGeom>
              <a:avLst/>
              <a:gdLst>
                <a:gd name="connsiteX0" fmla="*/ 26511 w 55296"/>
                <a:gd name="connsiteY0" fmla="*/ 4424 h 36864"/>
                <a:gd name="connsiteX1" fmla="*/ 706 w 55296"/>
                <a:gd name="connsiteY1" fmla="*/ 39445 h 36864"/>
                <a:gd name="connsiteX2" fmla="*/ 44943 w 55296"/>
                <a:gd name="connsiteY2" fmla="*/ 44974 h 36864"/>
                <a:gd name="connsiteX3" fmla="*/ 70748 w 55296"/>
                <a:gd name="connsiteY3" fmla="*/ 9953 h 36864"/>
                <a:gd name="connsiteX4" fmla="*/ 26511 w 55296"/>
                <a:gd name="connsiteY4" fmla="*/ 4424 h 36864"/>
                <a:gd name="connsiteX5" fmla="*/ 43100 w 55296"/>
                <a:gd name="connsiteY5" fmla="*/ 41288 h 36864"/>
                <a:gd name="connsiteX6" fmla="*/ 8079 w 55296"/>
                <a:gd name="connsiteY6" fmla="*/ 39445 h 36864"/>
                <a:gd name="connsiteX7" fmla="*/ 30198 w 55296"/>
                <a:gd name="connsiteY7" fmla="*/ 13640 h 36864"/>
                <a:gd name="connsiteX8" fmla="*/ 63375 w 55296"/>
                <a:gd name="connsiteY8" fmla="*/ 15483 h 36864"/>
                <a:gd name="connsiteX9" fmla="*/ 43100 w 55296"/>
                <a:gd name="connsiteY9" fmla="*/ 4128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4424"/>
                  </a:moveTo>
                  <a:cubicBezTo>
                    <a:pt x="8079" y="13640"/>
                    <a:pt x="-2980" y="28385"/>
                    <a:pt x="706" y="39445"/>
                  </a:cubicBezTo>
                  <a:cubicBezTo>
                    <a:pt x="6236" y="50504"/>
                    <a:pt x="24668" y="54190"/>
                    <a:pt x="44943" y="44974"/>
                  </a:cubicBezTo>
                  <a:cubicBezTo>
                    <a:pt x="63375" y="35758"/>
                    <a:pt x="74435" y="21013"/>
                    <a:pt x="70748" y="9953"/>
                  </a:cubicBezTo>
                  <a:cubicBezTo>
                    <a:pt x="65219" y="-1106"/>
                    <a:pt x="46786" y="-2949"/>
                    <a:pt x="26511" y="4424"/>
                  </a:cubicBezTo>
                  <a:close/>
                  <a:moveTo>
                    <a:pt x="43100" y="41288"/>
                  </a:moveTo>
                  <a:cubicBezTo>
                    <a:pt x="28354" y="48661"/>
                    <a:pt x="11766" y="46817"/>
                    <a:pt x="8079" y="39445"/>
                  </a:cubicBezTo>
                  <a:cubicBezTo>
                    <a:pt x="4392" y="32072"/>
                    <a:pt x="15452" y="19169"/>
                    <a:pt x="30198" y="13640"/>
                  </a:cubicBezTo>
                  <a:cubicBezTo>
                    <a:pt x="44943" y="6267"/>
                    <a:pt x="61532" y="8110"/>
                    <a:pt x="63375" y="15483"/>
                  </a:cubicBezTo>
                  <a:cubicBezTo>
                    <a:pt x="67062" y="21013"/>
                    <a:pt x="57846" y="33915"/>
                    <a:pt x="43100" y="4128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7" name="任意多边形: 形状 9066">
              <a:extLst>
                <a:ext uri="{FF2B5EF4-FFF2-40B4-BE49-F238E27FC236}">
                  <a16:creationId xmlns:a16="http://schemas.microsoft.com/office/drawing/2014/main" xmlns="" id="{4993E07E-1FDF-4A50-A5A0-D67BEA2D9388}"/>
                </a:ext>
              </a:extLst>
            </p:cNvPr>
            <p:cNvSpPr/>
            <p:nvPr/>
          </p:nvSpPr>
          <p:spPr>
            <a:xfrm>
              <a:off x="7497313" y="1841637"/>
              <a:ext cx="36864" cy="36864"/>
            </a:xfrm>
            <a:custGeom>
              <a:avLst/>
              <a:gdLst>
                <a:gd name="connsiteX0" fmla="*/ 19372 w 36864"/>
                <a:gd name="connsiteY0" fmla="*/ 5785 h 36864"/>
                <a:gd name="connsiteX1" fmla="*/ 940 w 36864"/>
                <a:gd name="connsiteY1" fmla="*/ 35276 h 36864"/>
                <a:gd name="connsiteX2" fmla="*/ 34117 w 36864"/>
                <a:gd name="connsiteY2" fmla="*/ 33433 h 36864"/>
                <a:gd name="connsiteX3" fmla="*/ 52549 w 36864"/>
                <a:gd name="connsiteY3" fmla="*/ 3942 h 36864"/>
                <a:gd name="connsiteX4" fmla="*/ 19372 w 36864"/>
                <a:gd name="connsiteY4" fmla="*/ 57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372" y="5785"/>
                  </a:moveTo>
                  <a:cubicBezTo>
                    <a:pt x="4626" y="13158"/>
                    <a:pt x="-2747" y="27903"/>
                    <a:pt x="940" y="35276"/>
                  </a:cubicBezTo>
                  <a:cubicBezTo>
                    <a:pt x="4626" y="42649"/>
                    <a:pt x="21215" y="42649"/>
                    <a:pt x="34117" y="33433"/>
                  </a:cubicBezTo>
                  <a:cubicBezTo>
                    <a:pt x="48863" y="26060"/>
                    <a:pt x="56236" y="11314"/>
                    <a:pt x="52549" y="3942"/>
                  </a:cubicBezTo>
                  <a:cubicBezTo>
                    <a:pt x="48863" y="-1588"/>
                    <a:pt x="32274" y="-1588"/>
                    <a:pt x="19372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8" name="任意多边形: 形状 9067">
              <a:extLst>
                <a:ext uri="{FF2B5EF4-FFF2-40B4-BE49-F238E27FC236}">
                  <a16:creationId xmlns:a16="http://schemas.microsoft.com/office/drawing/2014/main" xmlns="" id="{DEC3D5CF-A0A4-401F-8E06-8405D85159BC}"/>
                </a:ext>
              </a:extLst>
            </p:cNvPr>
            <p:cNvSpPr/>
            <p:nvPr/>
          </p:nvSpPr>
          <p:spPr>
            <a:xfrm>
              <a:off x="7490178" y="1834462"/>
              <a:ext cx="55296" cy="36864"/>
            </a:xfrm>
            <a:custGeom>
              <a:avLst/>
              <a:gdLst>
                <a:gd name="connsiteX0" fmla="*/ 22820 w 55296"/>
                <a:gd name="connsiteY0" fmla="*/ 7430 h 36864"/>
                <a:gd name="connsiteX1" fmla="*/ 2545 w 55296"/>
                <a:gd name="connsiteY1" fmla="*/ 46137 h 36864"/>
                <a:gd name="connsiteX2" fmla="*/ 46782 w 55296"/>
                <a:gd name="connsiteY2" fmla="*/ 47981 h 36864"/>
                <a:gd name="connsiteX3" fmla="*/ 67057 w 55296"/>
                <a:gd name="connsiteY3" fmla="*/ 9273 h 36864"/>
                <a:gd name="connsiteX4" fmla="*/ 22820 w 55296"/>
                <a:gd name="connsiteY4" fmla="*/ 7430 h 36864"/>
                <a:gd name="connsiteX5" fmla="*/ 41252 w 55296"/>
                <a:gd name="connsiteY5" fmla="*/ 40608 h 36864"/>
                <a:gd name="connsiteX6" fmla="*/ 8075 w 55296"/>
                <a:gd name="connsiteY6" fmla="*/ 42451 h 36864"/>
                <a:gd name="connsiteX7" fmla="*/ 26507 w 55296"/>
                <a:gd name="connsiteY7" fmla="*/ 12960 h 36864"/>
                <a:gd name="connsiteX8" fmla="*/ 59685 w 55296"/>
                <a:gd name="connsiteY8" fmla="*/ 11116 h 36864"/>
                <a:gd name="connsiteX9" fmla="*/ 41252 w 55296"/>
                <a:gd name="connsiteY9" fmla="*/ 4060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2820" y="7430"/>
                  </a:moveTo>
                  <a:cubicBezTo>
                    <a:pt x="4388" y="18489"/>
                    <a:pt x="-4828" y="35078"/>
                    <a:pt x="2545" y="46137"/>
                  </a:cubicBezTo>
                  <a:cubicBezTo>
                    <a:pt x="8075" y="57197"/>
                    <a:pt x="28350" y="57197"/>
                    <a:pt x="46782" y="47981"/>
                  </a:cubicBezTo>
                  <a:cubicBezTo>
                    <a:pt x="65214" y="36921"/>
                    <a:pt x="74430" y="20333"/>
                    <a:pt x="67057" y="9273"/>
                  </a:cubicBezTo>
                  <a:cubicBezTo>
                    <a:pt x="59685" y="-1786"/>
                    <a:pt x="41252" y="-3629"/>
                    <a:pt x="22820" y="7430"/>
                  </a:cubicBezTo>
                  <a:close/>
                  <a:moveTo>
                    <a:pt x="41252" y="40608"/>
                  </a:moveTo>
                  <a:cubicBezTo>
                    <a:pt x="26507" y="47981"/>
                    <a:pt x="11761" y="49824"/>
                    <a:pt x="8075" y="42451"/>
                  </a:cubicBezTo>
                  <a:cubicBezTo>
                    <a:pt x="4388" y="35078"/>
                    <a:pt x="11761" y="22176"/>
                    <a:pt x="26507" y="12960"/>
                  </a:cubicBezTo>
                  <a:cubicBezTo>
                    <a:pt x="41252" y="5587"/>
                    <a:pt x="55998" y="3744"/>
                    <a:pt x="59685" y="11116"/>
                  </a:cubicBezTo>
                  <a:cubicBezTo>
                    <a:pt x="65214" y="20333"/>
                    <a:pt x="55998" y="33235"/>
                    <a:pt x="41252" y="4060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9" name="任意多边形: 形状 9068">
              <a:extLst>
                <a:ext uri="{FF2B5EF4-FFF2-40B4-BE49-F238E27FC236}">
                  <a16:creationId xmlns:a16="http://schemas.microsoft.com/office/drawing/2014/main" xmlns="" id="{B122CFC1-4274-4390-8223-9C908ADE0DD8}"/>
                </a:ext>
              </a:extLst>
            </p:cNvPr>
            <p:cNvSpPr/>
            <p:nvPr/>
          </p:nvSpPr>
          <p:spPr>
            <a:xfrm>
              <a:off x="7608553" y="1791371"/>
              <a:ext cx="36864" cy="36864"/>
            </a:xfrm>
            <a:custGeom>
              <a:avLst/>
              <a:gdLst>
                <a:gd name="connsiteX0" fmla="*/ 15037 w 36864"/>
                <a:gd name="connsiteY0" fmla="*/ 9971 h 36864"/>
                <a:gd name="connsiteX1" fmla="*/ 2135 w 36864"/>
                <a:gd name="connsiteY1" fmla="*/ 41305 h 36864"/>
                <a:gd name="connsiteX2" fmla="*/ 35313 w 36864"/>
                <a:gd name="connsiteY2" fmla="*/ 33932 h 36864"/>
                <a:gd name="connsiteX3" fmla="*/ 48215 w 36864"/>
                <a:gd name="connsiteY3" fmla="*/ 2598 h 36864"/>
                <a:gd name="connsiteX4" fmla="*/ 15037 w 36864"/>
                <a:gd name="connsiteY4" fmla="*/ 99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037" y="9971"/>
                  </a:moveTo>
                  <a:cubicBezTo>
                    <a:pt x="2135" y="21030"/>
                    <a:pt x="-3395" y="35776"/>
                    <a:pt x="2135" y="41305"/>
                  </a:cubicBezTo>
                  <a:cubicBezTo>
                    <a:pt x="7665" y="48678"/>
                    <a:pt x="22410" y="44992"/>
                    <a:pt x="35313" y="33932"/>
                  </a:cubicBezTo>
                  <a:cubicBezTo>
                    <a:pt x="48215" y="22873"/>
                    <a:pt x="53745" y="9971"/>
                    <a:pt x="48215" y="2598"/>
                  </a:cubicBezTo>
                  <a:cubicBezTo>
                    <a:pt x="42685" y="-2932"/>
                    <a:pt x="27940" y="755"/>
                    <a:pt x="15037" y="997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0" name="任意多边形: 形状 9069">
              <a:extLst>
                <a:ext uri="{FF2B5EF4-FFF2-40B4-BE49-F238E27FC236}">
                  <a16:creationId xmlns:a16="http://schemas.microsoft.com/office/drawing/2014/main" xmlns="" id="{1E95F317-3E99-4D0B-B557-C09786CF8FD7}"/>
                </a:ext>
              </a:extLst>
            </p:cNvPr>
            <p:cNvSpPr/>
            <p:nvPr/>
          </p:nvSpPr>
          <p:spPr>
            <a:xfrm>
              <a:off x="7601954" y="1784522"/>
              <a:ext cx="55296" cy="55296"/>
            </a:xfrm>
            <a:custGeom>
              <a:avLst/>
              <a:gdLst>
                <a:gd name="connsiteX0" fmla="*/ 17950 w 55296"/>
                <a:gd name="connsiteY0" fmla="*/ 11290 h 55296"/>
                <a:gd name="connsiteX1" fmla="*/ 3204 w 55296"/>
                <a:gd name="connsiteY1" fmla="*/ 51840 h 55296"/>
                <a:gd name="connsiteX2" fmla="*/ 47441 w 55296"/>
                <a:gd name="connsiteY2" fmla="*/ 46311 h 55296"/>
                <a:gd name="connsiteX3" fmla="*/ 62187 w 55296"/>
                <a:gd name="connsiteY3" fmla="*/ 5760 h 55296"/>
                <a:gd name="connsiteX4" fmla="*/ 17950 w 55296"/>
                <a:gd name="connsiteY4" fmla="*/ 11290 h 55296"/>
                <a:gd name="connsiteX5" fmla="*/ 41911 w 55296"/>
                <a:gd name="connsiteY5" fmla="*/ 42624 h 55296"/>
                <a:gd name="connsiteX6" fmla="*/ 8734 w 55296"/>
                <a:gd name="connsiteY6" fmla="*/ 49997 h 55296"/>
                <a:gd name="connsiteX7" fmla="*/ 21636 w 55296"/>
                <a:gd name="connsiteY7" fmla="*/ 18662 h 55296"/>
                <a:gd name="connsiteX8" fmla="*/ 54814 w 55296"/>
                <a:gd name="connsiteY8" fmla="*/ 11290 h 55296"/>
                <a:gd name="connsiteX9" fmla="*/ 41911 w 55296"/>
                <a:gd name="connsiteY9" fmla="*/ 42624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7950" y="11290"/>
                  </a:moveTo>
                  <a:cubicBezTo>
                    <a:pt x="1361" y="24192"/>
                    <a:pt x="-4169" y="42624"/>
                    <a:pt x="3204" y="51840"/>
                  </a:cubicBezTo>
                  <a:cubicBezTo>
                    <a:pt x="10577" y="61056"/>
                    <a:pt x="30852" y="59213"/>
                    <a:pt x="47441" y="46311"/>
                  </a:cubicBezTo>
                  <a:cubicBezTo>
                    <a:pt x="64030" y="33408"/>
                    <a:pt x="69560" y="14976"/>
                    <a:pt x="62187" y="5760"/>
                  </a:cubicBezTo>
                  <a:cubicBezTo>
                    <a:pt x="52971" y="-3456"/>
                    <a:pt x="34539" y="-1613"/>
                    <a:pt x="17950" y="11290"/>
                  </a:cubicBezTo>
                  <a:close/>
                  <a:moveTo>
                    <a:pt x="41911" y="42624"/>
                  </a:moveTo>
                  <a:cubicBezTo>
                    <a:pt x="29009" y="53683"/>
                    <a:pt x="14263" y="55527"/>
                    <a:pt x="8734" y="49997"/>
                  </a:cubicBezTo>
                  <a:cubicBezTo>
                    <a:pt x="3204" y="42624"/>
                    <a:pt x="8734" y="29722"/>
                    <a:pt x="21636" y="18662"/>
                  </a:cubicBezTo>
                  <a:cubicBezTo>
                    <a:pt x="34539" y="7603"/>
                    <a:pt x="49284" y="5760"/>
                    <a:pt x="54814" y="11290"/>
                  </a:cubicBezTo>
                  <a:cubicBezTo>
                    <a:pt x="60344" y="16819"/>
                    <a:pt x="54814" y="31565"/>
                    <a:pt x="41911" y="4262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1" name="任意多边形: 形状 9070">
              <a:extLst>
                <a:ext uri="{FF2B5EF4-FFF2-40B4-BE49-F238E27FC236}">
                  <a16:creationId xmlns:a16="http://schemas.microsoft.com/office/drawing/2014/main" xmlns="" id="{6AC6B5CD-BBDF-4048-A814-148D2AEE3D40}"/>
                </a:ext>
              </a:extLst>
            </p:cNvPr>
            <p:cNvSpPr/>
            <p:nvPr/>
          </p:nvSpPr>
          <p:spPr>
            <a:xfrm>
              <a:off x="7712050" y="1720817"/>
              <a:ext cx="36864" cy="36864"/>
            </a:xfrm>
            <a:custGeom>
              <a:avLst/>
              <a:gdLst>
                <a:gd name="connsiteX0" fmla="*/ 16603 w 36864"/>
                <a:gd name="connsiteY0" fmla="*/ 8640 h 36864"/>
                <a:gd name="connsiteX1" fmla="*/ 1857 w 36864"/>
                <a:gd name="connsiteY1" fmla="*/ 39974 h 36864"/>
                <a:gd name="connsiteX2" fmla="*/ 35035 w 36864"/>
                <a:gd name="connsiteY2" fmla="*/ 34445 h 36864"/>
                <a:gd name="connsiteX3" fmla="*/ 49781 w 36864"/>
                <a:gd name="connsiteY3" fmla="*/ 3110 h 36864"/>
                <a:gd name="connsiteX4" fmla="*/ 16603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6603" y="8640"/>
                  </a:moveTo>
                  <a:cubicBezTo>
                    <a:pt x="3701" y="17856"/>
                    <a:pt x="-3672" y="32602"/>
                    <a:pt x="1857" y="39974"/>
                  </a:cubicBezTo>
                  <a:cubicBezTo>
                    <a:pt x="7387" y="47347"/>
                    <a:pt x="22133" y="43661"/>
                    <a:pt x="35035" y="34445"/>
                  </a:cubicBezTo>
                  <a:cubicBezTo>
                    <a:pt x="47938" y="25229"/>
                    <a:pt x="55311" y="10483"/>
                    <a:pt x="49781" y="3110"/>
                  </a:cubicBezTo>
                  <a:cubicBezTo>
                    <a:pt x="46095" y="-2419"/>
                    <a:pt x="29505" y="-576"/>
                    <a:pt x="16603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2" name="任意多边形: 形状 9071">
              <a:extLst>
                <a:ext uri="{FF2B5EF4-FFF2-40B4-BE49-F238E27FC236}">
                  <a16:creationId xmlns:a16="http://schemas.microsoft.com/office/drawing/2014/main" xmlns="" id="{41610F60-D85F-4C62-ACA6-655FCD2E180D}"/>
                </a:ext>
              </a:extLst>
            </p:cNvPr>
            <p:cNvSpPr/>
            <p:nvPr/>
          </p:nvSpPr>
          <p:spPr>
            <a:xfrm>
              <a:off x="7705520" y="1713731"/>
              <a:ext cx="55296" cy="55296"/>
            </a:xfrm>
            <a:custGeom>
              <a:avLst/>
              <a:gdLst>
                <a:gd name="connsiteX0" fmla="*/ 19447 w 55296"/>
                <a:gd name="connsiteY0" fmla="*/ 10195 h 55296"/>
                <a:gd name="connsiteX1" fmla="*/ 2858 w 55296"/>
                <a:gd name="connsiteY1" fmla="*/ 50746 h 55296"/>
                <a:gd name="connsiteX2" fmla="*/ 47095 w 55296"/>
                <a:gd name="connsiteY2" fmla="*/ 47059 h 55296"/>
                <a:gd name="connsiteX3" fmla="*/ 63683 w 55296"/>
                <a:gd name="connsiteY3" fmla="*/ 6509 h 55296"/>
                <a:gd name="connsiteX4" fmla="*/ 19447 w 55296"/>
                <a:gd name="connsiteY4" fmla="*/ 10195 h 55296"/>
                <a:gd name="connsiteX5" fmla="*/ 41565 w 55296"/>
                <a:gd name="connsiteY5" fmla="*/ 41530 h 55296"/>
                <a:gd name="connsiteX6" fmla="*/ 8387 w 55296"/>
                <a:gd name="connsiteY6" fmla="*/ 47059 h 55296"/>
                <a:gd name="connsiteX7" fmla="*/ 23133 w 55296"/>
                <a:gd name="connsiteY7" fmla="*/ 15725 h 55296"/>
                <a:gd name="connsiteX8" fmla="*/ 56311 w 55296"/>
                <a:gd name="connsiteY8" fmla="*/ 10195 h 55296"/>
                <a:gd name="connsiteX9" fmla="*/ 41565 w 55296"/>
                <a:gd name="connsiteY9" fmla="*/ 4153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9447" y="10195"/>
                  </a:moveTo>
                  <a:cubicBezTo>
                    <a:pt x="2858" y="23098"/>
                    <a:pt x="-4515" y="39687"/>
                    <a:pt x="2858" y="50746"/>
                  </a:cubicBezTo>
                  <a:cubicBezTo>
                    <a:pt x="10231" y="61805"/>
                    <a:pt x="30506" y="59962"/>
                    <a:pt x="47095" y="47059"/>
                  </a:cubicBezTo>
                  <a:cubicBezTo>
                    <a:pt x="63683" y="34157"/>
                    <a:pt x="71057" y="17568"/>
                    <a:pt x="63683" y="6509"/>
                  </a:cubicBezTo>
                  <a:cubicBezTo>
                    <a:pt x="56311" y="-2707"/>
                    <a:pt x="36035" y="-2707"/>
                    <a:pt x="19447" y="10195"/>
                  </a:cubicBezTo>
                  <a:close/>
                  <a:moveTo>
                    <a:pt x="41565" y="41530"/>
                  </a:moveTo>
                  <a:cubicBezTo>
                    <a:pt x="28663" y="50746"/>
                    <a:pt x="12074" y="54432"/>
                    <a:pt x="8387" y="47059"/>
                  </a:cubicBezTo>
                  <a:cubicBezTo>
                    <a:pt x="2858" y="39687"/>
                    <a:pt x="10231" y="26784"/>
                    <a:pt x="23133" y="15725"/>
                  </a:cubicBezTo>
                  <a:cubicBezTo>
                    <a:pt x="36035" y="6509"/>
                    <a:pt x="52625" y="2823"/>
                    <a:pt x="56311" y="10195"/>
                  </a:cubicBezTo>
                  <a:cubicBezTo>
                    <a:pt x="61841" y="17568"/>
                    <a:pt x="56311" y="32314"/>
                    <a:pt x="41565" y="4153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3" name="任意多边形: 形状 9072">
              <a:extLst>
                <a:ext uri="{FF2B5EF4-FFF2-40B4-BE49-F238E27FC236}">
                  <a16:creationId xmlns:a16="http://schemas.microsoft.com/office/drawing/2014/main" xmlns="" id="{10643D1D-2F93-4937-B4F6-6F906A69D5A6}"/>
                </a:ext>
              </a:extLst>
            </p:cNvPr>
            <p:cNvSpPr/>
            <p:nvPr/>
          </p:nvSpPr>
          <p:spPr>
            <a:xfrm>
              <a:off x="7817134" y="1653022"/>
              <a:ext cx="36864" cy="36864"/>
            </a:xfrm>
            <a:custGeom>
              <a:avLst/>
              <a:gdLst>
                <a:gd name="connsiteX0" fmla="*/ 18425 w 36864"/>
                <a:gd name="connsiteY0" fmla="*/ 8236 h 36864"/>
                <a:gd name="connsiteX1" fmla="*/ 1836 w 36864"/>
                <a:gd name="connsiteY1" fmla="*/ 37727 h 36864"/>
                <a:gd name="connsiteX2" fmla="*/ 35013 w 36864"/>
                <a:gd name="connsiteY2" fmla="*/ 34041 h 36864"/>
                <a:gd name="connsiteX3" fmla="*/ 51603 w 36864"/>
                <a:gd name="connsiteY3" fmla="*/ 4549 h 36864"/>
                <a:gd name="connsiteX4" fmla="*/ 1842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8425" y="8236"/>
                  </a:moveTo>
                  <a:cubicBezTo>
                    <a:pt x="3679" y="17452"/>
                    <a:pt x="-3694" y="30354"/>
                    <a:pt x="1836" y="37727"/>
                  </a:cubicBezTo>
                  <a:cubicBezTo>
                    <a:pt x="7365" y="45100"/>
                    <a:pt x="22111" y="43257"/>
                    <a:pt x="35013" y="34041"/>
                  </a:cubicBezTo>
                  <a:cubicBezTo>
                    <a:pt x="49759" y="24825"/>
                    <a:pt x="57132" y="11922"/>
                    <a:pt x="51603" y="4549"/>
                  </a:cubicBezTo>
                  <a:cubicBezTo>
                    <a:pt x="47916" y="-2823"/>
                    <a:pt x="31327" y="-980"/>
                    <a:pt x="1842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4" name="任意多边形: 形状 9073">
              <a:extLst>
                <a:ext uri="{FF2B5EF4-FFF2-40B4-BE49-F238E27FC236}">
                  <a16:creationId xmlns:a16="http://schemas.microsoft.com/office/drawing/2014/main" xmlns="" id="{B2A4CFC4-FEAD-435C-A5E9-7983540449FE}"/>
                </a:ext>
              </a:extLst>
            </p:cNvPr>
            <p:cNvSpPr/>
            <p:nvPr/>
          </p:nvSpPr>
          <p:spPr>
            <a:xfrm>
              <a:off x="7810615" y="1645808"/>
              <a:ext cx="55296" cy="55296"/>
            </a:xfrm>
            <a:custGeom>
              <a:avLst/>
              <a:gdLst>
                <a:gd name="connsiteX0" fmla="*/ 21258 w 55296"/>
                <a:gd name="connsiteY0" fmla="*/ 9921 h 55296"/>
                <a:gd name="connsiteX1" fmla="*/ 2825 w 55296"/>
                <a:gd name="connsiteY1" fmla="*/ 48628 h 55296"/>
                <a:gd name="connsiteX2" fmla="*/ 47062 w 55296"/>
                <a:gd name="connsiteY2" fmla="*/ 46785 h 55296"/>
                <a:gd name="connsiteX3" fmla="*/ 65494 w 55296"/>
                <a:gd name="connsiteY3" fmla="*/ 8077 h 55296"/>
                <a:gd name="connsiteX4" fmla="*/ 21258 w 55296"/>
                <a:gd name="connsiteY4" fmla="*/ 9921 h 55296"/>
                <a:gd name="connsiteX5" fmla="*/ 41532 w 55296"/>
                <a:gd name="connsiteY5" fmla="*/ 41255 h 55296"/>
                <a:gd name="connsiteX6" fmla="*/ 8355 w 55296"/>
                <a:gd name="connsiteY6" fmla="*/ 44941 h 55296"/>
                <a:gd name="connsiteX7" fmla="*/ 24944 w 55296"/>
                <a:gd name="connsiteY7" fmla="*/ 15450 h 55296"/>
                <a:gd name="connsiteX8" fmla="*/ 58122 w 55296"/>
                <a:gd name="connsiteY8" fmla="*/ 11764 h 55296"/>
                <a:gd name="connsiteX9" fmla="*/ 41532 w 55296"/>
                <a:gd name="connsiteY9" fmla="*/ 41255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258" y="9921"/>
                  </a:moveTo>
                  <a:cubicBezTo>
                    <a:pt x="2825" y="20980"/>
                    <a:pt x="-4548" y="39412"/>
                    <a:pt x="2825" y="48628"/>
                  </a:cubicBezTo>
                  <a:cubicBezTo>
                    <a:pt x="10198" y="59687"/>
                    <a:pt x="28630" y="59687"/>
                    <a:pt x="47062" y="46785"/>
                  </a:cubicBezTo>
                  <a:cubicBezTo>
                    <a:pt x="65494" y="35725"/>
                    <a:pt x="72867" y="17293"/>
                    <a:pt x="65494" y="8077"/>
                  </a:cubicBezTo>
                  <a:cubicBezTo>
                    <a:pt x="58122" y="-2982"/>
                    <a:pt x="37846" y="-2982"/>
                    <a:pt x="21258" y="9921"/>
                  </a:cubicBezTo>
                  <a:close/>
                  <a:moveTo>
                    <a:pt x="41532" y="41255"/>
                  </a:moveTo>
                  <a:cubicBezTo>
                    <a:pt x="26787" y="50471"/>
                    <a:pt x="12041" y="52314"/>
                    <a:pt x="8355" y="44941"/>
                  </a:cubicBezTo>
                  <a:cubicBezTo>
                    <a:pt x="2825" y="37569"/>
                    <a:pt x="12041" y="24666"/>
                    <a:pt x="24944" y="15450"/>
                  </a:cubicBezTo>
                  <a:cubicBezTo>
                    <a:pt x="37846" y="6234"/>
                    <a:pt x="54435" y="4391"/>
                    <a:pt x="58122" y="11764"/>
                  </a:cubicBezTo>
                  <a:cubicBezTo>
                    <a:pt x="63651" y="19137"/>
                    <a:pt x="56278" y="32039"/>
                    <a:pt x="41532" y="4125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5" name="任意多边形: 形状 9074">
              <a:extLst>
                <a:ext uri="{FF2B5EF4-FFF2-40B4-BE49-F238E27FC236}">
                  <a16:creationId xmlns:a16="http://schemas.microsoft.com/office/drawing/2014/main" xmlns="" id="{E6746454-F775-40A3-B69D-EB565B49BA2F}"/>
                </a:ext>
              </a:extLst>
            </p:cNvPr>
            <p:cNvSpPr/>
            <p:nvPr/>
          </p:nvSpPr>
          <p:spPr>
            <a:xfrm>
              <a:off x="7921240" y="1579294"/>
              <a:ext cx="36864" cy="36864"/>
            </a:xfrm>
            <a:custGeom>
              <a:avLst/>
              <a:gdLst>
                <a:gd name="connsiteX0" fmla="*/ 17538 w 36864"/>
                <a:gd name="connsiteY0" fmla="*/ 8236 h 36864"/>
                <a:gd name="connsiteX1" fmla="*/ 949 w 36864"/>
                <a:gd name="connsiteY1" fmla="*/ 37727 h 36864"/>
                <a:gd name="connsiteX2" fmla="*/ 34126 w 36864"/>
                <a:gd name="connsiteY2" fmla="*/ 34041 h 36864"/>
                <a:gd name="connsiteX3" fmla="*/ 50715 w 36864"/>
                <a:gd name="connsiteY3" fmla="*/ 4549 h 36864"/>
                <a:gd name="connsiteX4" fmla="*/ 17538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8236"/>
                  </a:moveTo>
                  <a:cubicBezTo>
                    <a:pt x="4635" y="17452"/>
                    <a:pt x="-2738" y="30354"/>
                    <a:pt x="949" y="37727"/>
                  </a:cubicBezTo>
                  <a:cubicBezTo>
                    <a:pt x="6478" y="45100"/>
                    <a:pt x="21224" y="43257"/>
                    <a:pt x="34126" y="34041"/>
                  </a:cubicBezTo>
                  <a:cubicBezTo>
                    <a:pt x="47029" y="24825"/>
                    <a:pt x="54402" y="11922"/>
                    <a:pt x="50715" y="4549"/>
                  </a:cubicBezTo>
                  <a:cubicBezTo>
                    <a:pt x="47029" y="-2823"/>
                    <a:pt x="32283" y="-980"/>
                    <a:pt x="17538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6" name="任意多边形: 形状 9075">
              <a:extLst>
                <a:ext uri="{FF2B5EF4-FFF2-40B4-BE49-F238E27FC236}">
                  <a16:creationId xmlns:a16="http://schemas.microsoft.com/office/drawing/2014/main" xmlns="" id="{D23DAC66-CEC7-46BD-A477-299AFD1C0D2E}"/>
                </a:ext>
              </a:extLst>
            </p:cNvPr>
            <p:cNvSpPr/>
            <p:nvPr/>
          </p:nvSpPr>
          <p:spPr>
            <a:xfrm>
              <a:off x="7914090" y="1570884"/>
              <a:ext cx="55296" cy="55296"/>
            </a:xfrm>
            <a:custGeom>
              <a:avLst/>
              <a:gdLst>
                <a:gd name="connsiteX0" fmla="*/ 21001 w 55296"/>
                <a:gd name="connsiteY0" fmla="*/ 9273 h 55296"/>
                <a:gd name="connsiteX1" fmla="*/ 2569 w 55296"/>
                <a:gd name="connsiteY1" fmla="*/ 49824 h 55296"/>
                <a:gd name="connsiteX2" fmla="*/ 46807 w 55296"/>
                <a:gd name="connsiteY2" fmla="*/ 47981 h 55296"/>
                <a:gd name="connsiteX3" fmla="*/ 65239 w 55296"/>
                <a:gd name="connsiteY3" fmla="*/ 7430 h 55296"/>
                <a:gd name="connsiteX4" fmla="*/ 21001 w 55296"/>
                <a:gd name="connsiteY4" fmla="*/ 9273 h 55296"/>
                <a:gd name="connsiteX5" fmla="*/ 43120 w 55296"/>
                <a:gd name="connsiteY5" fmla="*/ 42451 h 55296"/>
                <a:gd name="connsiteX6" fmla="*/ 9943 w 55296"/>
                <a:gd name="connsiteY6" fmla="*/ 46137 h 55296"/>
                <a:gd name="connsiteX7" fmla="*/ 26531 w 55296"/>
                <a:gd name="connsiteY7" fmla="*/ 16646 h 55296"/>
                <a:gd name="connsiteX8" fmla="*/ 59709 w 55296"/>
                <a:gd name="connsiteY8" fmla="*/ 12960 h 55296"/>
                <a:gd name="connsiteX9" fmla="*/ 43120 w 55296"/>
                <a:gd name="connsiteY9" fmla="*/ 4245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1001" y="9273"/>
                  </a:moveTo>
                  <a:cubicBezTo>
                    <a:pt x="4413" y="20333"/>
                    <a:pt x="-4803" y="38765"/>
                    <a:pt x="2569" y="49824"/>
                  </a:cubicBezTo>
                  <a:cubicBezTo>
                    <a:pt x="9943" y="60883"/>
                    <a:pt x="28375" y="59040"/>
                    <a:pt x="46807" y="47981"/>
                  </a:cubicBezTo>
                  <a:cubicBezTo>
                    <a:pt x="63395" y="36921"/>
                    <a:pt x="72611" y="18489"/>
                    <a:pt x="65239" y="7430"/>
                  </a:cubicBezTo>
                  <a:cubicBezTo>
                    <a:pt x="57865" y="-3629"/>
                    <a:pt x="37591" y="-1786"/>
                    <a:pt x="21001" y="9273"/>
                  </a:cubicBezTo>
                  <a:close/>
                  <a:moveTo>
                    <a:pt x="43120" y="42451"/>
                  </a:moveTo>
                  <a:cubicBezTo>
                    <a:pt x="30217" y="51667"/>
                    <a:pt x="13629" y="53510"/>
                    <a:pt x="9943" y="46137"/>
                  </a:cubicBezTo>
                  <a:cubicBezTo>
                    <a:pt x="4413" y="38765"/>
                    <a:pt x="11785" y="25862"/>
                    <a:pt x="26531" y="16646"/>
                  </a:cubicBezTo>
                  <a:cubicBezTo>
                    <a:pt x="39433" y="7430"/>
                    <a:pt x="56023" y="5587"/>
                    <a:pt x="59709" y="12960"/>
                  </a:cubicBezTo>
                  <a:cubicBezTo>
                    <a:pt x="63395" y="18489"/>
                    <a:pt x="56023" y="33235"/>
                    <a:pt x="43120" y="4245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7" name="任意多边形: 形状 9076">
              <a:extLst>
                <a:ext uri="{FF2B5EF4-FFF2-40B4-BE49-F238E27FC236}">
                  <a16:creationId xmlns:a16="http://schemas.microsoft.com/office/drawing/2014/main" xmlns="" id="{4F6D9466-11F9-43BE-986F-4BB194FEC505}"/>
                </a:ext>
              </a:extLst>
            </p:cNvPr>
            <p:cNvSpPr/>
            <p:nvPr/>
          </p:nvSpPr>
          <p:spPr>
            <a:xfrm>
              <a:off x="6659595" y="2053574"/>
              <a:ext cx="55296" cy="18432"/>
            </a:xfrm>
            <a:custGeom>
              <a:avLst/>
              <a:gdLst>
                <a:gd name="connsiteX0" fmla="*/ 29491 w 55296"/>
                <a:gd name="connsiteY0" fmla="*/ 286 h 18432"/>
                <a:gd name="connsiteX1" fmla="*/ 0 w 55296"/>
                <a:gd name="connsiteY1" fmla="*/ 18718 h 18432"/>
                <a:gd name="connsiteX2" fmla="*/ 31334 w 55296"/>
                <a:gd name="connsiteY2" fmla="*/ 31621 h 18432"/>
                <a:gd name="connsiteX3" fmla="*/ 60825 w 55296"/>
                <a:gd name="connsiteY3" fmla="*/ 13189 h 18432"/>
                <a:gd name="connsiteX4" fmla="*/ 29491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286"/>
                  </a:moveTo>
                  <a:cubicBezTo>
                    <a:pt x="12902" y="2130"/>
                    <a:pt x="0" y="9502"/>
                    <a:pt x="0" y="18718"/>
                  </a:cubicBezTo>
                  <a:cubicBezTo>
                    <a:pt x="0" y="27934"/>
                    <a:pt x="14745" y="33464"/>
                    <a:pt x="31334" y="31621"/>
                  </a:cubicBezTo>
                  <a:cubicBezTo>
                    <a:pt x="47923" y="29778"/>
                    <a:pt x="60825" y="22405"/>
                    <a:pt x="60825" y="13189"/>
                  </a:cubicBezTo>
                  <a:cubicBezTo>
                    <a:pt x="60825" y="5816"/>
                    <a:pt x="46080" y="-1557"/>
                    <a:pt x="29491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8" name="任意多边形: 形状 9077">
              <a:extLst>
                <a:ext uri="{FF2B5EF4-FFF2-40B4-BE49-F238E27FC236}">
                  <a16:creationId xmlns:a16="http://schemas.microsoft.com/office/drawing/2014/main" xmlns="" id="{59AFAF78-11BB-4F32-80A6-76C3F2DA0DFF}"/>
                </a:ext>
              </a:extLst>
            </p:cNvPr>
            <p:cNvSpPr/>
            <p:nvPr/>
          </p:nvSpPr>
          <p:spPr>
            <a:xfrm>
              <a:off x="6653925" y="2046252"/>
              <a:ext cx="73728" cy="36864"/>
            </a:xfrm>
            <a:custGeom>
              <a:avLst/>
              <a:gdLst>
                <a:gd name="connsiteX0" fmla="*/ 35161 w 73728"/>
                <a:gd name="connsiteY0" fmla="*/ 235 h 36864"/>
                <a:gd name="connsiteX1" fmla="*/ 140 w 73728"/>
                <a:gd name="connsiteY1" fmla="*/ 26040 h 36864"/>
                <a:gd name="connsiteX2" fmla="*/ 38847 w 73728"/>
                <a:gd name="connsiteY2" fmla="*/ 46315 h 36864"/>
                <a:gd name="connsiteX3" fmla="*/ 73868 w 73728"/>
                <a:gd name="connsiteY3" fmla="*/ 20510 h 36864"/>
                <a:gd name="connsiteX4" fmla="*/ 35161 w 73728"/>
                <a:gd name="connsiteY4" fmla="*/ 235 h 36864"/>
                <a:gd name="connsiteX5" fmla="*/ 37004 w 73728"/>
                <a:gd name="connsiteY5" fmla="*/ 38942 h 36864"/>
                <a:gd name="connsiteX6" fmla="*/ 5670 w 73728"/>
                <a:gd name="connsiteY6" fmla="*/ 26040 h 36864"/>
                <a:gd name="connsiteX7" fmla="*/ 35161 w 73728"/>
                <a:gd name="connsiteY7" fmla="*/ 7608 h 36864"/>
                <a:gd name="connsiteX8" fmla="*/ 66495 w 73728"/>
                <a:gd name="connsiteY8" fmla="*/ 20510 h 36864"/>
                <a:gd name="connsiteX9" fmla="*/ 37004 w 73728"/>
                <a:gd name="connsiteY9" fmla="*/ 3894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5161" y="235"/>
                  </a:moveTo>
                  <a:cubicBezTo>
                    <a:pt x="14886" y="2078"/>
                    <a:pt x="-1703" y="13137"/>
                    <a:pt x="140" y="26040"/>
                  </a:cubicBezTo>
                  <a:cubicBezTo>
                    <a:pt x="140" y="38942"/>
                    <a:pt x="18572" y="48158"/>
                    <a:pt x="38847" y="46315"/>
                  </a:cubicBezTo>
                  <a:cubicBezTo>
                    <a:pt x="59123" y="44472"/>
                    <a:pt x="75711" y="33413"/>
                    <a:pt x="73868" y="20510"/>
                  </a:cubicBezTo>
                  <a:cubicBezTo>
                    <a:pt x="72025" y="7608"/>
                    <a:pt x="55436" y="-1608"/>
                    <a:pt x="35161" y="235"/>
                  </a:cubicBezTo>
                  <a:close/>
                  <a:moveTo>
                    <a:pt x="37004" y="38942"/>
                  </a:moveTo>
                  <a:cubicBezTo>
                    <a:pt x="20415" y="40785"/>
                    <a:pt x="5670" y="33413"/>
                    <a:pt x="5670" y="26040"/>
                  </a:cubicBezTo>
                  <a:cubicBezTo>
                    <a:pt x="5670" y="16824"/>
                    <a:pt x="18572" y="9451"/>
                    <a:pt x="35161" y="7608"/>
                  </a:cubicBezTo>
                  <a:cubicBezTo>
                    <a:pt x="51750" y="5765"/>
                    <a:pt x="66495" y="13137"/>
                    <a:pt x="66495" y="20510"/>
                  </a:cubicBezTo>
                  <a:cubicBezTo>
                    <a:pt x="66495" y="29726"/>
                    <a:pt x="53593" y="38942"/>
                    <a:pt x="37004" y="3894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9" name="任意多边形: 形状 9078">
              <a:extLst>
                <a:ext uri="{FF2B5EF4-FFF2-40B4-BE49-F238E27FC236}">
                  <a16:creationId xmlns:a16="http://schemas.microsoft.com/office/drawing/2014/main" xmlns="" id="{B6C20F7A-B3EB-48E4-AE76-75DF9D127AA4}"/>
                </a:ext>
              </a:extLst>
            </p:cNvPr>
            <p:cNvSpPr/>
            <p:nvPr/>
          </p:nvSpPr>
          <p:spPr>
            <a:xfrm>
              <a:off x="6779228" y="2045333"/>
              <a:ext cx="55296" cy="18432"/>
            </a:xfrm>
            <a:custGeom>
              <a:avLst/>
              <a:gdLst>
                <a:gd name="connsiteX0" fmla="*/ 27824 w 55296"/>
                <a:gd name="connsiteY0" fmla="*/ 1155 h 18432"/>
                <a:gd name="connsiteX1" fmla="*/ 176 w 55296"/>
                <a:gd name="connsiteY1" fmla="*/ 21430 h 18432"/>
                <a:gd name="connsiteX2" fmla="*/ 33353 w 55296"/>
                <a:gd name="connsiteY2" fmla="*/ 32489 h 18432"/>
                <a:gd name="connsiteX3" fmla="*/ 61001 w 55296"/>
                <a:gd name="connsiteY3" fmla="*/ 12214 h 18432"/>
                <a:gd name="connsiteX4" fmla="*/ 27824 w 55296"/>
                <a:gd name="connsiteY4" fmla="*/ 115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1155"/>
                  </a:moveTo>
                  <a:cubicBezTo>
                    <a:pt x="11235" y="4841"/>
                    <a:pt x="-1668" y="14057"/>
                    <a:pt x="176" y="21430"/>
                  </a:cubicBezTo>
                  <a:cubicBezTo>
                    <a:pt x="2019" y="30646"/>
                    <a:pt x="16764" y="34332"/>
                    <a:pt x="33353" y="32489"/>
                  </a:cubicBezTo>
                  <a:cubicBezTo>
                    <a:pt x="49942" y="28803"/>
                    <a:pt x="62844" y="19587"/>
                    <a:pt x="61001" y="12214"/>
                  </a:cubicBezTo>
                  <a:cubicBezTo>
                    <a:pt x="59158" y="2998"/>
                    <a:pt x="44412" y="-2532"/>
                    <a:pt x="27824" y="115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0" name="任意多边形: 形状 9079">
              <a:extLst>
                <a:ext uri="{FF2B5EF4-FFF2-40B4-BE49-F238E27FC236}">
                  <a16:creationId xmlns:a16="http://schemas.microsoft.com/office/drawing/2014/main" xmlns="" id="{9BFAC9FC-77EC-424A-ABE5-9F72CC4E4AEA}"/>
                </a:ext>
              </a:extLst>
            </p:cNvPr>
            <p:cNvSpPr/>
            <p:nvPr/>
          </p:nvSpPr>
          <p:spPr>
            <a:xfrm>
              <a:off x="6771875" y="2038166"/>
              <a:ext cx="73728" cy="36864"/>
            </a:xfrm>
            <a:custGeom>
              <a:avLst/>
              <a:gdLst>
                <a:gd name="connsiteX0" fmla="*/ 33333 w 73728"/>
                <a:gd name="connsiteY0" fmla="*/ 949 h 36864"/>
                <a:gd name="connsiteX1" fmla="*/ 156 w 73728"/>
                <a:gd name="connsiteY1" fmla="*/ 30440 h 36864"/>
                <a:gd name="connsiteX2" fmla="*/ 40706 w 73728"/>
                <a:gd name="connsiteY2" fmla="*/ 47029 h 36864"/>
                <a:gd name="connsiteX3" fmla="*/ 73884 w 73728"/>
                <a:gd name="connsiteY3" fmla="*/ 17538 h 36864"/>
                <a:gd name="connsiteX4" fmla="*/ 33333 w 73728"/>
                <a:gd name="connsiteY4" fmla="*/ 949 h 36864"/>
                <a:gd name="connsiteX5" fmla="*/ 40706 w 73728"/>
                <a:gd name="connsiteY5" fmla="*/ 39656 h 36864"/>
                <a:gd name="connsiteX6" fmla="*/ 7529 w 73728"/>
                <a:gd name="connsiteY6" fmla="*/ 28597 h 36864"/>
                <a:gd name="connsiteX7" fmla="*/ 35177 w 73728"/>
                <a:gd name="connsiteY7" fmla="*/ 8322 h 36864"/>
                <a:gd name="connsiteX8" fmla="*/ 68354 w 73728"/>
                <a:gd name="connsiteY8" fmla="*/ 19381 h 36864"/>
                <a:gd name="connsiteX9" fmla="*/ 40706 w 73728"/>
                <a:gd name="connsiteY9" fmla="*/ 3965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3333" y="949"/>
                  </a:moveTo>
                  <a:cubicBezTo>
                    <a:pt x="13058" y="4635"/>
                    <a:pt x="-1688" y="17538"/>
                    <a:pt x="156" y="30440"/>
                  </a:cubicBezTo>
                  <a:cubicBezTo>
                    <a:pt x="1999" y="43343"/>
                    <a:pt x="20431" y="50715"/>
                    <a:pt x="40706" y="47029"/>
                  </a:cubicBezTo>
                  <a:cubicBezTo>
                    <a:pt x="60981" y="43343"/>
                    <a:pt x="75727" y="30440"/>
                    <a:pt x="73884" y="17538"/>
                  </a:cubicBezTo>
                  <a:cubicBezTo>
                    <a:pt x="72041" y="4635"/>
                    <a:pt x="53609" y="-2737"/>
                    <a:pt x="33333" y="949"/>
                  </a:cubicBezTo>
                  <a:close/>
                  <a:moveTo>
                    <a:pt x="40706" y="39656"/>
                  </a:moveTo>
                  <a:cubicBezTo>
                    <a:pt x="24117" y="43343"/>
                    <a:pt x="9372" y="37813"/>
                    <a:pt x="7529" y="28597"/>
                  </a:cubicBezTo>
                  <a:cubicBezTo>
                    <a:pt x="5685" y="19381"/>
                    <a:pt x="18588" y="10165"/>
                    <a:pt x="35177" y="8322"/>
                  </a:cubicBezTo>
                  <a:cubicBezTo>
                    <a:pt x="51765" y="4635"/>
                    <a:pt x="66511" y="10165"/>
                    <a:pt x="68354" y="19381"/>
                  </a:cubicBezTo>
                  <a:cubicBezTo>
                    <a:pt x="68354" y="26754"/>
                    <a:pt x="57295" y="35970"/>
                    <a:pt x="40706" y="3965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1" name="任意多边形: 形状 9080">
              <a:extLst>
                <a:ext uri="{FF2B5EF4-FFF2-40B4-BE49-F238E27FC236}">
                  <a16:creationId xmlns:a16="http://schemas.microsoft.com/office/drawing/2014/main" xmlns="" id="{62F4DB91-45FD-4A8A-A2AB-82594FD5A4DC}"/>
                </a:ext>
              </a:extLst>
            </p:cNvPr>
            <p:cNvSpPr/>
            <p:nvPr/>
          </p:nvSpPr>
          <p:spPr>
            <a:xfrm>
              <a:off x="6899011" y="2035899"/>
              <a:ext cx="55296" cy="18432"/>
            </a:xfrm>
            <a:custGeom>
              <a:avLst/>
              <a:gdLst>
                <a:gd name="connsiteX0" fmla="*/ 24162 w 55296"/>
                <a:gd name="connsiteY0" fmla="*/ 3215 h 18432"/>
                <a:gd name="connsiteX1" fmla="*/ 201 w 55296"/>
                <a:gd name="connsiteY1" fmla="*/ 29020 h 18432"/>
                <a:gd name="connsiteX2" fmla="*/ 33378 w 55296"/>
                <a:gd name="connsiteY2" fmla="*/ 32706 h 18432"/>
                <a:gd name="connsiteX3" fmla="*/ 57340 w 55296"/>
                <a:gd name="connsiteY3" fmla="*/ 6902 h 18432"/>
                <a:gd name="connsiteX4" fmla="*/ 24162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162" y="3215"/>
                  </a:moveTo>
                  <a:cubicBezTo>
                    <a:pt x="9417" y="8745"/>
                    <a:pt x="-1642" y="19804"/>
                    <a:pt x="201" y="29020"/>
                  </a:cubicBezTo>
                  <a:cubicBezTo>
                    <a:pt x="3887" y="36393"/>
                    <a:pt x="18633" y="38236"/>
                    <a:pt x="33378" y="32706"/>
                  </a:cubicBezTo>
                  <a:cubicBezTo>
                    <a:pt x="48124" y="27177"/>
                    <a:pt x="59183" y="16118"/>
                    <a:pt x="57340" y="6902"/>
                  </a:cubicBezTo>
                  <a:cubicBezTo>
                    <a:pt x="55497" y="-471"/>
                    <a:pt x="40751" y="-2314"/>
                    <a:pt x="24162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2" name="任意多边形: 形状 9081">
              <a:extLst>
                <a:ext uri="{FF2B5EF4-FFF2-40B4-BE49-F238E27FC236}">
                  <a16:creationId xmlns:a16="http://schemas.microsoft.com/office/drawing/2014/main" xmlns="" id="{853A7A7B-1E82-4CDC-A136-9F7468678B8D}"/>
                </a:ext>
              </a:extLst>
            </p:cNvPr>
            <p:cNvSpPr/>
            <p:nvPr/>
          </p:nvSpPr>
          <p:spPr>
            <a:xfrm>
              <a:off x="6892980" y="2027984"/>
              <a:ext cx="55296" cy="36864"/>
            </a:xfrm>
            <a:custGeom>
              <a:avLst/>
              <a:gdLst>
                <a:gd name="connsiteX0" fmla="*/ 28350 w 55296"/>
                <a:gd name="connsiteY0" fmla="*/ 3758 h 36864"/>
                <a:gd name="connsiteX1" fmla="*/ 702 w 55296"/>
                <a:gd name="connsiteY1" fmla="*/ 38778 h 36864"/>
                <a:gd name="connsiteX2" fmla="*/ 43096 w 55296"/>
                <a:gd name="connsiteY2" fmla="*/ 47994 h 36864"/>
                <a:gd name="connsiteX3" fmla="*/ 70744 w 55296"/>
                <a:gd name="connsiteY3" fmla="*/ 12974 h 36864"/>
                <a:gd name="connsiteX4" fmla="*/ 28350 w 55296"/>
                <a:gd name="connsiteY4" fmla="*/ 3758 h 36864"/>
                <a:gd name="connsiteX5" fmla="*/ 41253 w 55296"/>
                <a:gd name="connsiteY5" fmla="*/ 40622 h 36864"/>
                <a:gd name="connsiteX6" fmla="*/ 8075 w 55296"/>
                <a:gd name="connsiteY6" fmla="*/ 36935 h 36864"/>
                <a:gd name="connsiteX7" fmla="*/ 32037 w 55296"/>
                <a:gd name="connsiteY7" fmla="*/ 11130 h 36864"/>
                <a:gd name="connsiteX8" fmla="*/ 65214 w 55296"/>
                <a:gd name="connsiteY8" fmla="*/ 14817 h 36864"/>
                <a:gd name="connsiteX9" fmla="*/ 41253 w 55296"/>
                <a:gd name="connsiteY9" fmla="*/ 406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8350" y="3758"/>
                  </a:moveTo>
                  <a:cubicBezTo>
                    <a:pt x="8075" y="11130"/>
                    <a:pt x="-2984" y="25876"/>
                    <a:pt x="702" y="38778"/>
                  </a:cubicBezTo>
                  <a:cubicBezTo>
                    <a:pt x="4389" y="51681"/>
                    <a:pt x="24664" y="55367"/>
                    <a:pt x="43096" y="47994"/>
                  </a:cubicBezTo>
                  <a:cubicBezTo>
                    <a:pt x="63371" y="40622"/>
                    <a:pt x="74431" y="25876"/>
                    <a:pt x="70744" y="12974"/>
                  </a:cubicBezTo>
                  <a:cubicBezTo>
                    <a:pt x="67058" y="71"/>
                    <a:pt x="48626" y="-3615"/>
                    <a:pt x="28350" y="3758"/>
                  </a:cubicBezTo>
                  <a:close/>
                  <a:moveTo>
                    <a:pt x="41253" y="40622"/>
                  </a:moveTo>
                  <a:cubicBezTo>
                    <a:pt x="26507" y="46151"/>
                    <a:pt x="9918" y="44308"/>
                    <a:pt x="8075" y="36935"/>
                  </a:cubicBezTo>
                  <a:cubicBezTo>
                    <a:pt x="4389" y="29562"/>
                    <a:pt x="15448" y="16660"/>
                    <a:pt x="32037" y="11130"/>
                  </a:cubicBezTo>
                  <a:cubicBezTo>
                    <a:pt x="46782" y="5601"/>
                    <a:pt x="63371" y="7444"/>
                    <a:pt x="65214" y="14817"/>
                  </a:cubicBezTo>
                  <a:cubicBezTo>
                    <a:pt x="67058" y="24033"/>
                    <a:pt x="57842" y="35092"/>
                    <a:pt x="41253" y="406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3" name="任意多边形: 形状 9082">
              <a:extLst>
                <a:ext uri="{FF2B5EF4-FFF2-40B4-BE49-F238E27FC236}">
                  <a16:creationId xmlns:a16="http://schemas.microsoft.com/office/drawing/2014/main" xmlns="" id="{0A21980E-67E9-4FB2-8463-A767403FECE7}"/>
                </a:ext>
              </a:extLst>
            </p:cNvPr>
            <p:cNvSpPr/>
            <p:nvPr/>
          </p:nvSpPr>
          <p:spPr>
            <a:xfrm>
              <a:off x="7021996" y="2004094"/>
              <a:ext cx="55296" cy="18432"/>
            </a:xfrm>
            <a:custGeom>
              <a:avLst/>
              <a:gdLst>
                <a:gd name="connsiteX0" fmla="*/ 24672 w 55296"/>
                <a:gd name="connsiteY0" fmla="*/ 1843 h 18432"/>
                <a:gd name="connsiteX1" fmla="*/ 710 w 55296"/>
                <a:gd name="connsiteY1" fmla="*/ 25805 h 18432"/>
                <a:gd name="connsiteX2" fmla="*/ 33888 w 55296"/>
                <a:gd name="connsiteY2" fmla="*/ 31334 h 18432"/>
                <a:gd name="connsiteX3" fmla="*/ 57849 w 55296"/>
                <a:gd name="connsiteY3" fmla="*/ 7373 h 18432"/>
                <a:gd name="connsiteX4" fmla="*/ 24672 w 55296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4672" y="1843"/>
                  </a:moveTo>
                  <a:cubicBezTo>
                    <a:pt x="8083" y="7373"/>
                    <a:pt x="-2976" y="16589"/>
                    <a:pt x="710" y="25805"/>
                  </a:cubicBezTo>
                  <a:cubicBezTo>
                    <a:pt x="2553" y="33178"/>
                    <a:pt x="19142" y="36864"/>
                    <a:pt x="33888" y="31334"/>
                  </a:cubicBezTo>
                  <a:cubicBezTo>
                    <a:pt x="50477" y="25805"/>
                    <a:pt x="61536" y="16589"/>
                    <a:pt x="57849" y="7373"/>
                  </a:cubicBezTo>
                  <a:cubicBezTo>
                    <a:pt x="56006" y="0"/>
                    <a:pt x="41261" y="-1843"/>
                    <a:pt x="24672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4" name="任意多边形: 形状 9083">
              <a:extLst>
                <a:ext uri="{FF2B5EF4-FFF2-40B4-BE49-F238E27FC236}">
                  <a16:creationId xmlns:a16="http://schemas.microsoft.com/office/drawing/2014/main" xmlns="" id="{6C187611-4C6B-440A-9AF4-D4A4C2FBD1B3}"/>
                </a:ext>
              </a:extLst>
            </p:cNvPr>
            <p:cNvSpPr/>
            <p:nvPr/>
          </p:nvSpPr>
          <p:spPr>
            <a:xfrm>
              <a:off x="7014706" y="1996395"/>
              <a:ext cx="55296" cy="36864"/>
            </a:xfrm>
            <a:custGeom>
              <a:avLst/>
              <a:gdLst>
                <a:gd name="connsiteX0" fmla="*/ 30119 w 55296"/>
                <a:gd name="connsiteY0" fmla="*/ 2169 h 36864"/>
                <a:gd name="connsiteX1" fmla="*/ 628 w 55296"/>
                <a:gd name="connsiteY1" fmla="*/ 35347 h 36864"/>
                <a:gd name="connsiteX2" fmla="*/ 43021 w 55296"/>
                <a:gd name="connsiteY2" fmla="*/ 46406 h 36864"/>
                <a:gd name="connsiteX3" fmla="*/ 72513 w 55296"/>
                <a:gd name="connsiteY3" fmla="*/ 13229 h 36864"/>
                <a:gd name="connsiteX4" fmla="*/ 30119 w 55296"/>
                <a:gd name="connsiteY4" fmla="*/ 2169 h 36864"/>
                <a:gd name="connsiteX5" fmla="*/ 41178 w 55296"/>
                <a:gd name="connsiteY5" fmla="*/ 40877 h 36864"/>
                <a:gd name="connsiteX6" fmla="*/ 8001 w 55296"/>
                <a:gd name="connsiteY6" fmla="*/ 35347 h 36864"/>
                <a:gd name="connsiteX7" fmla="*/ 31962 w 55296"/>
                <a:gd name="connsiteY7" fmla="*/ 11385 h 36864"/>
                <a:gd name="connsiteX8" fmla="*/ 65140 w 55296"/>
                <a:gd name="connsiteY8" fmla="*/ 18758 h 36864"/>
                <a:gd name="connsiteX9" fmla="*/ 41178 w 55296"/>
                <a:gd name="connsiteY9" fmla="*/ 4087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0119" y="2169"/>
                  </a:moveTo>
                  <a:cubicBezTo>
                    <a:pt x="9844" y="7699"/>
                    <a:pt x="-3059" y="22445"/>
                    <a:pt x="628" y="35347"/>
                  </a:cubicBezTo>
                  <a:cubicBezTo>
                    <a:pt x="4314" y="48249"/>
                    <a:pt x="22746" y="51936"/>
                    <a:pt x="43021" y="46406"/>
                  </a:cubicBezTo>
                  <a:cubicBezTo>
                    <a:pt x="63297" y="40877"/>
                    <a:pt x="76199" y="26131"/>
                    <a:pt x="72513" y="13229"/>
                  </a:cubicBezTo>
                  <a:cubicBezTo>
                    <a:pt x="68826" y="2169"/>
                    <a:pt x="50394" y="-3360"/>
                    <a:pt x="30119" y="2169"/>
                  </a:cubicBezTo>
                  <a:close/>
                  <a:moveTo>
                    <a:pt x="41178" y="40877"/>
                  </a:moveTo>
                  <a:cubicBezTo>
                    <a:pt x="24589" y="46406"/>
                    <a:pt x="9844" y="42720"/>
                    <a:pt x="8001" y="35347"/>
                  </a:cubicBezTo>
                  <a:cubicBezTo>
                    <a:pt x="6157" y="27974"/>
                    <a:pt x="17217" y="16915"/>
                    <a:pt x="31962" y="11385"/>
                  </a:cubicBezTo>
                  <a:cubicBezTo>
                    <a:pt x="48551" y="5856"/>
                    <a:pt x="63297" y="9542"/>
                    <a:pt x="65140" y="18758"/>
                  </a:cubicBezTo>
                  <a:cubicBezTo>
                    <a:pt x="68826" y="24288"/>
                    <a:pt x="57767" y="35347"/>
                    <a:pt x="41178" y="4087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5" name="任意多边形: 形状 9084">
              <a:extLst>
                <a:ext uri="{FF2B5EF4-FFF2-40B4-BE49-F238E27FC236}">
                  <a16:creationId xmlns:a16="http://schemas.microsoft.com/office/drawing/2014/main" xmlns="" id="{18A96024-3684-41AE-B7E0-1AE09BB6AE9C}"/>
                </a:ext>
              </a:extLst>
            </p:cNvPr>
            <p:cNvSpPr/>
            <p:nvPr/>
          </p:nvSpPr>
          <p:spPr>
            <a:xfrm>
              <a:off x="7144157" y="1975033"/>
              <a:ext cx="55296" cy="18432"/>
            </a:xfrm>
            <a:custGeom>
              <a:avLst/>
              <a:gdLst>
                <a:gd name="connsiteX0" fmla="*/ 26005 w 55296"/>
                <a:gd name="connsiteY0" fmla="*/ 1413 h 18432"/>
                <a:gd name="connsiteX1" fmla="*/ 200 w 55296"/>
                <a:gd name="connsiteY1" fmla="*/ 23531 h 18432"/>
                <a:gd name="connsiteX2" fmla="*/ 33378 w 55296"/>
                <a:gd name="connsiteY2" fmla="*/ 32747 h 18432"/>
                <a:gd name="connsiteX3" fmla="*/ 59183 w 55296"/>
                <a:gd name="connsiteY3" fmla="*/ 10629 h 18432"/>
                <a:gd name="connsiteX4" fmla="*/ 26005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13"/>
                  </a:moveTo>
                  <a:cubicBezTo>
                    <a:pt x="9416" y="5099"/>
                    <a:pt x="-1643" y="16158"/>
                    <a:pt x="200" y="23531"/>
                  </a:cubicBezTo>
                  <a:cubicBezTo>
                    <a:pt x="2044" y="32747"/>
                    <a:pt x="16789" y="36433"/>
                    <a:pt x="33378" y="32747"/>
                  </a:cubicBezTo>
                  <a:cubicBezTo>
                    <a:pt x="49967" y="29061"/>
                    <a:pt x="61026" y="18001"/>
                    <a:pt x="59183" y="10629"/>
                  </a:cubicBezTo>
                  <a:cubicBezTo>
                    <a:pt x="57340" y="1413"/>
                    <a:pt x="42594" y="-2274"/>
                    <a:pt x="26005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6" name="任意多边形: 形状 9085">
              <a:extLst>
                <a:ext uri="{FF2B5EF4-FFF2-40B4-BE49-F238E27FC236}">
                  <a16:creationId xmlns:a16="http://schemas.microsoft.com/office/drawing/2014/main" xmlns="" id="{CCA51610-E12F-4FD5-8461-B2D2BC241A19}"/>
                </a:ext>
              </a:extLst>
            </p:cNvPr>
            <p:cNvSpPr/>
            <p:nvPr/>
          </p:nvSpPr>
          <p:spPr>
            <a:xfrm>
              <a:off x="7136418" y="1967935"/>
              <a:ext cx="73728" cy="36864"/>
            </a:xfrm>
            <a:custGeom>
              <a:avLst/>
              <a:gdLst>
                <a:gd name="connsiteX0" fmla="*/ 31901 w 73728"/>
                <a:gd name="connsiteY0" fmla="*/ 1137 h 36864"/>
                <a:gd name="connsiteX1" fmla="*/ 567 w 73728"/>
                <a:gd name="connsiteY1" fmla="*/ 32472 h 36864"/>
                <a:gd name="connsiteX2" fmla="*/ 42960 w 73728"/>
                <a:gd name="connsiteY2" fmla="*/ 45374 h 36864"/>
                <a:gd name="connsiteX3" fmla="*/ 74295 w 73728"/>
                <a:gd name="connsiteY3" fmla="*/ 14040 h 36864"/>
                <a:gd name="connsiteX4" fmla="*/ 31901 w 73728"/>
                <a:gd name="connsiteY4" fmla="*/ 1137 h 36864"/>
                <a:gd name="connsiteX5" fmla="*/ 41117 w 73728"/>
                <a:gd name="connsiteY5" fmla="*/ 39845 h 36864"/>
                <a:gd name="connsiteX6" fmla="*/ 7939 w 73728"/>
                <a:gd name="connsiteY6" fmla="*/ 30629 h 36864"/>
                <a:gd name="connsiteX7" fmla="*/ 33744 w 73728"/>
                <a:gd name="connsiteY7" fmla="*/ 8510 h 36864"/>
                <a:gd name="connsiteX8" fmla="*/ 66922 w 73728"/>
                <a:gd name="connsiteY8" fmla="*/ 17726 h 36864"/>
                <a:gd name="connsiteX9" fmla="*/ 41117 w 73728"/>
                <a:gd name="connsiteY9" fmla="*/ 3984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901" y="1137"/>
                  </a:moveTo>
                  <a:cubicBezTo>
                    <a:pt x="11626" y="6667"/>
                    <a:pt x="-3120" y="19569"/>
                    <a:pt x="567" y="32472"/>
                  </a:cubicBezTo>
                  <a:cubicBezTo>
                    <a:pt x="4253" y="45374"/>
                    <a:pt x="22685" y="50904"/>
                    <a:pt x="42960" y="45374"/>
                  </a:cubicBezTo>
                  <a:cubicBezTo>
                    <a:pt x="63235" y="39845"/>
                    <a:pt x="76138" y="26942"/>
                    <a:pt x="74295" y="14040"/>
                  </a:cubicBezTo>
                  <a:cubicBezTo>
                    <a:pt x="70608" y="2981"/>
                    <a:pt x="52176" y="-2549"/>
                    <a:pt x="31901" y="1137"/>
                  </a:cubicBezTo>
                  <a:close/>
                  <a:moveTo>
                    <a:pt x="41117" y="39845"/>
                  </a:moveTo>
                  <a:cubicBezTo>
                    <a:pt x="24528" y="43531"/>
                    <a:pt x="9783" y="39845"/>
                    <a:pt x="7939" y="30629"/>
                  </a:cubicBezTo>
                  <a:cubicBezTo>
                    <a:pt x="6096" y="21413"/>
                    <a:pt x="17155" y="12197"/>
                    <a:pt x="33744" y="8510"/>
                  </a:cubicBezTo>
                  <a:cubicBezTo>
                    <a:pt x="50333" y="4824"/>
                    <a:pt x="65079" y="8510"/>
                    <a:pt x="66922" y="17726"/>
                  </a:cubicBezTo>
                  <a:cubicBezTo>
                    <a:pt x="68765" y="25099"/>
                    <a:pt x="57706" y="36158"/>
                    <a:pt x="41117" y="3984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7" name="任意多边形: 形状 9086">
              <a:extLst>
                <a:ext uri="{FF2B5EF4-FFF2-40B4-BE49-F238E27FC236}">
                  <a16:creationId xmlns:a16="http://schemas.microsoft.com/office/drawing/2014/main" xmlns="" id="{902E7CA1-29A0-4DE6-AB74-B4C2F4599204}"/>
                </a:ext>
              </a:extLst>
            </p:cNvPr>
            <p:cNvSpPr/>
            <p:nvPr/>
          </p:nvSpPr>
          <p:spPr>
            <a:xfrm>
              <a:off x="7267652" y="1939979"/>
              <a:ext cx="55296" cy="18432"/>
            </a:xfrm>
            <a:custGeom>
              <a:avLst/>
              <a:gdLst>
                <a:gd name="connsiteX0" fmla="*/ 26005 w 55296"/>
                <a:gd name="connsiteY0" fmla="*/ 1446 h 18432"/>
                <a:gd name="connsiteX1" fmla="*/ 200 w 55296"/>
                <a:gd name="connsiteY1" fmla="*/ 23565 h 18432"/>
                <a:gd name="connsiteX2" fmla="*/ 33378 w 55296"/>
                <a:gd name="connsiteY2" fmla="*/ 30937 h 18432"/>
                <a:gd name="connsiteX3" fmla="*/ 59182 w 55296"/>
                <a:gd name="connsiteY3" fmla="*/ 8819 h 18432"/>
                <a:gd name="connsiteX4" fmla="*/ 26005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6005" y="1446"/>
                  </a:moveTo>
                  <a:cubicBezTo>
                    <a:pt x="9416" y="5133"/>
                    <a:pt x="-1643" y="16192"/>
                    <a:pt x="200" y="23565"/>
                  </a:cubicBezTo>
                  <a:cubicBezTo>
                    <a:pt x="2044" y="32781"/>
                    <a:pt x="16789" y="34624"/>
                    <a:pt x="33378" y="30937"/>
                  </a:cubicBezTo>
                  <a:cubicBezTo>
                    <a:pt x="49966" y="27251"/>
                    <a:pt x="61026" y="16192"/>
                    <a:pt x="59182" y="8819"/>
                  </a:cubicBezTo>
                  <a:cubicBezTo>
                    <a:pt x="55496" y="1446"/>
                    <a:pt x="40750" y="-2240"/>
                    <a:pt x="26005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8" name="任意多边形: 形状 9087">
              <a:extLst>
                <a:ext uri="{FF2B5EF4-FFF2-40B4-BE49-F238E27FC236}">
                  <a16:creationId xmlns:a16="http://schemas.microsoft.com/office/drawing/2014/main" xmlns="" id="{58E9E84D-A160-4628-8BD9-63ECF7EF8756}"/>
                </a:ext>
              </a:extLst>
            </p:cNvPr>
            <p:cNvSpPr/>
            <p:nvPr/>
          </p:nvSpPr>
          <p:spPr>
            <a:xfrm>
              <a:off x="7260305" y="1932915"/>
              <a:ext cx="73728" cy="36864"/>
            </a:xfrm>
            <a:custGeom>
              <a:avLst/>
              <a:gdLst>
                <a:gd name="connsiteX0" fmla="*/ 31509 w 73728"/>
                <a:gd name="connsiteY0" fmla="*/ 1137 h 36864"/>
                <a:gd name="connsiteX1" fmla="*/ 175 w 73728"/>
                <a:gd name="connsiteY1" fmla="*/ 32472 h 36864"/>
                <a:gd name="connsiteX2" fmla="*/ 42568 w 73728"/>
                <a:gd name="connsiteY2" fmla="*/ 45374 h 36864"/>
                <a:gd name="connsiteX3" fmla="*/ 73903 w 73728"/>
                <a:gd name="connsiteY3" fmla="*/ 14040 h 36864"/>
                <a:gd name="connsiteX4" fmla="*/ 31509 w 73728"/>
                <a:gd name="connsiteY4" fmla="*/ 1137 h 36864"/>
                <a:gd name="connsiteX5" fmla="*/ 40725 w 73728"/>
                <a:gd name="connsiteY5" fmla="*/ 39845 h 36864"/>
                <a:gd name="connsiteX6" fmla="*/ 7547 w 73728"/>
                <a:gd name="connsiteY6" fmla="*/ 32472 h 36864"/>
                <a:gd name="connsiteX7" fmla="*/ 33352 w 73728"/>
                <a:gd name="connsiteY7" fmla="*/ 10353 h 36864"/>
                <a:gd name="connsiteX8" fmla="*/ 66530 w 73728"/>
                <a:gd name="connsiteY8" fmla="*/ 17726 h 36864"/>
                <a:gd name="connsiteX9" fmla="*/ 40725 w 73728"/>
                <a:gd name="connsiteY9" fmla="*/ 3984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31509" y="1137"/>
                  </a:moveTo>
                  <a:cubicBezTo>
                    <a:pt x="11233" y="6667"/>
                    <a:pt x="-1669" y="19569"/>
                    <a:pt x="175" y="32472"/>
                  </a:cubicBezTo>
                  <a:cubicBezTo>
                    <a:pt x="3861" y="45374"/>
                    <a:pt x="22293" y="50904"/>
                    <a:pt x="42568" y="45374"/>
                  </a:cubicBezTo>
                  <a:cubicBezTo>
                    <a:pt x="62843" y="39845"/>
                    <a:pt x="75746" y="26942"/>
                    <a:pt x="73903" y="14040"/>
                  </a:cubicBezTo>
                  <a:cubicBezTo>
                    <a:pt x="70216" y="2980"/>
                    <a:pt x="51784" y="-2549"/>
                    <a:pt x="31509" y="1137"/>
                  </a:cubicBezTo>
                  <a:close/>
                  <a:moveTo>
                    <a:pt x="40725" y="39845"/>
                  </a:moveTo>
                  <a:cubicBezTo>
                    <a:pt x="24136" y="43531"/>
                    <a:pt x="9391" y="39845"/>
                    <a:pt x="7547" y="32472"/>
                  </a:cubicBezTo>
                  <a:cubicBezTo>
                    <a:pt x="5704" y="25099"/>
                    <a:pt x="16763" y="14040"/>
                    <a:pt x="33352" y="10353"/>
                  </a:cubicBezTo>
                  <a:cubicBezTo>
                    <a:pt x="49941" y="6667"/>
                    <a:pt x="64687" y="10353"/>
                    <a:pt x="66530" y="17726"/>
                  </a:cubicBezTo>
                  <a:cubicBezTo>
                    <a:pt x="68373" y="25099"/>
                    <a:pt x="55471" y="34315"/>
                    <a:pt x="40725" y="3984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9" name="任意多边形: 形状 9088">
              <a:extLst>
                <a:ext uri="{FF2B5EF4-FFF2-40B4-BE49-F238E27FC236}">
                  <a16:creationId xmlns:a16="http://schemas.microsoft.com/office/drawing/2014/main" xmlns="" id="{A2719495-DE9A-4AC8-BB49-EB95824D696B}"/>
                </a:ext>
              </a:extLst>
            </p:cNvPr>
            <p:cNvSpPr/>
            <p:nvPr/>
          </p:nvSpPr>
          <p:spPr>
            <a:xfrm>
              <a:off x="4664535" y="1890651"/>
              <a:ext cx="55296" cy="36864"/>
            </a:xfrm>
            <a:custGeom>
              <a:avLst/>
              <a:gdLst>
                <a:gd name="connsiteX0" fmla="*/ 33892 w 55296"/>
                <a:gd name="connsiteY0" fmla="*/ 4694 h 36864"/>
                <a:gd name="connsiteX1" fmla="*/ 56011 w 55296"/>
                <a:gd name="connsiteY1" fmla="*/ 30498 h 36864"/>
                <a:gd name="connsiteX2" fmla="*/ 22833 w 55296"/>
                <a:gd name="connsiteY2" fmla="*/ 32342 h 36864"/>
                <a:gd name="connsiteX3" fmla="*/ 715 w 55296"/>
                <a:gd name="connsiteY3" fmla="*/ 6537 h 36864"/>
                <a:gd name="connsiteX4" fmla="*/ 33892 w 55296"/>
                <a:gd name="connsiteY4" fmla="*/ 46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3892" y="4694"/>
                  </a:moveTo>
                  <a:cubicBezTo>
                    <a:pt x="48638" y="12066"/>
                    <a:pt x="59697" y="23126"/>
                    <a:pt x="56011" y="30498"/>
                  </a:cubicBezTo>
                  <a:cubicBezTo>
                    <a:pt x="52324" y="37871"/>
                    <a:pt x="37579" y="39714"/>
                    <a:pt x="22833" y="32342"/>
                  </a:cubicBezTo>
                  <a:cubicBezTo>
                    <a:pt x="8087" y="24969"/>
                    <a:pt x="-2972" y="13910"/>
                    <a:pt x="715" y="6537"/>
                  </a:cubicBezTo>
                  <a:cubicBezTo>
                    <a:pt x="2558" y="-836"/>
                    <a:pt x="17303" y="-2679"/>
                    <a:pt x="33892" y="4694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0" name="任意多边形: 形状 9089">
              <a:extLst>
                <a:ext uri="{FF2B5EF4-FFF2-40B4-BE49-F238E27FC236}">
                  <a16:creationId xmlns:a16="http://schemas.microsoft.com/office/drawing/2014/main" xmlns="" id="{76564097-D436-4514-BCDC-9BC2CC0A42A6}"/>
                </a:ext>
              </a:extLst>
            </p:cNvPr>
            <p:cNvSpPr/>
            <p:nvPr/>
          </p:nvSpPr>
          <p:spPr>
            <a:xfrm>
              <a:off x="4656458" y="1884055"/>
              <a:ext cx="55296" cy="36864"/>
            </a:xfrm>
            <a:custGeom>
              <a:avLst/>
              <a:gdLst>
                <a:gd name="connsiteX0" fmla="*/ 1419 w 55296"/>
                <a:gd name="connsiteY0" fmla="*/ 11290 h 36864"/>
                <a:gd name="connsiteX1" fmla="*/ 27223 w 55296"/>
                <a:gd name="connsiteY1" fmla="*/ 46311 h 36864"/>
                <a:gd name="connsiteX2" fmla="*/ 71460 w 55296"/>
                <a:gd name="connsiteY2" fmla="*/ 40781 h 36864"/>
                <a:gd name="connsiteX3" fmla="*/ 45656 w 55296"/>
                <a:gd name="connsiteY3" fmla="*/ 5760 h 36864"/>
                <a:gd name="connsiteX4" fmla="*/ 1419 w 55296"/>
                <a:gd name="connsiteY4" fmla="*/ 11290 h 36864"/>
                <a:gd name="connsiteX5" fmla="*/ 6948 w 55296"/>
                <a:gd name="connsiteY5" fmla="*/ 13133 h 36864"/>
                <a:gd name="connsiteX6" fmla="*/ 40126 w 55296"/>
                <a:gd name="connsiteY6" fmla="*/ 11290 h 36864"/>
                <a:gd name="connsiteX7" fmla="*/ 62244 w 55296"/>
                <a:gd name="connsiteY7" fmla="*/ 37095 h 36864"/>
                <a:gd name="connsiteX8" fmla="*/ 29067 w 55296"/>
                <a:gd name="connsiteY8" fmla="*/ 38938 h 36864"/>
                <a:gd name="connsiteX9" fmla="*/ 6948 w 55296"/>
                <a:gd name="connsiteY9" fmla="*/ 1313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19" y="11290"/>
                  </a:moveTo>
                  <a:cubicBezTo>
                    <a:pt x="-4111" y="22349"/>
                    <a:pt x="6948" y="38938"/>
                    <a:pt x="27223" y="46311"/>
                  </a:cubicBezTo>
                  <a:cubicBezTo>
                    <a:pt x="45656" y="55527"/>
                    <a:pt x="65931" y="51840"/>
                    <a:pt x="71460" y="40781"/>
                  </a:cubicBezTo>
                  <a:cubicBezTo>
                    <a:pt x="76990" y="29722"/>
                    <a:pt x="65931" y="13133"/>
                    <a:pt x="45656" y="5760"/>
                  </a:cubicBezTo>
                  <a:cubicBezTo>
                    <a:pt x="25380" y="-3456"/>
                    <a:pt x="5105" y="-1613"/>
                    <a:pt x="1419" y="11290"/>
                  </a:cubicBezTo>
                  <a:close/>
                  <a:moveTo>
                    <a:pt x="6948" y="13133"/>
                  </a:moveTo>
                  <a:cubicBezTo>
                    <a:pt x="10635" y="5760"/>
                    <a:pt x="25380" y="3917"/>
                    <a:pt x="40126" y="11290"/>
                  </a:cubicBezTo>
                  <a:cubicBezTo>
                    <a:pt x="54872" y="18663"/>
                    <a:pt x="65931" y="29722"/>
                    <a:pt x="62244" y="37095"/>
                  </a:cubicBezTo>
                  <a:cubicBezTo>
                    <a:pt x="58558" y="44467"/>
                    <a:pt x="43812" y="46311"/>
                    <a:pt x="29067" y="38938"/>
                  </a:cubicBezTo>
                  <a:cubicBezTo>
                    <a:pt x="14321" y="33408"/>
                    <a:pt x="3262" y="20506"/>
                    <a:pt x="6948" y="1313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1" name="任意多边形: 形状 9090">
              <a:extLst>
                <a:ext uri="{FF2B5EF4-FFF2-40B4-BE49-F238E27FC236}">
                  <a16:creationId xmlns:a16="http://schemas.microsoft.com/office/drawing/2014/main" xmlns="" id="{9812F90F-E0C4-4439-990D-D9EC9261C3D1}"/>
                </a:ext>
              </a:extLst>
            </p:cNvPr>
            <p:cNvSpPr/>
            <p:nvPr/>
          </p:nvSpPr>
          <p:spPr>
            <a:xfrm>
              <a:off x="4553718" y="1841637"/>
              <a:ext cx="55296" cy="36864"/>
            </a:xfrm>
            <a:custGeom>
              <a:avLst/>
              <a:gdLst>
                <a:gd name="connsiteX0" fmla="*/ 35960 w 55296"/>
                <a:gd name="connsiteY0" fmla="*/ 5785 h 36864"/>
                <a:gd name="connsiteX1" fmla="*/ 54392 w 55296"/>
                <a:gd name="connsiteY1" fmla="*/ 35276 h 36864"/>
                <a:gd name="connsiteX2" fmla="*/ 19371 w 55296"/>
                <a:gd name="connsiteY2" fmla="*/ 33433 h 36864"/>
                <a:gd name="connsiteX3" fmla="*/ 939 w 55296"/>
                <a:gd name="connsiteY3" fmla="*/ 3942 h 36864"/>
                <a:gd name="connsiteX4" fmla="*/ 35960 w 55296"/>
                <a:gd name="connsiteY4" fmla="*/ 57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36864">
                  <a:moveTo>
                    <a:pt x="35960" y="5785"/>
                  </a:moveTo>
                  <a:cubicBezTo>
                    <a:pt x="50706" y="13158"/>
                    <a:pt x="58079" y="27903"/>
                    <a:pt x="54392" y="35276"/>
                  </a:cubicBezTo>
                  <a:cubicBezTo>
                    <a:pt x="50706" y="42649"/>
                    <a:pt x="34117" y="42649"/>
                    <a:pt x="19371" y="33433"/>
                  </a:cubicBezTo>
                  <a:cubicBezTo>
                    <a:pt x="4626" y="26060"/>
                    <a:pt x="-2747" y="11314"/>
                    <a:pt x="939" y="3942"/>
                  </a:cubicBezTo>
                  <a:cubicBezTo>
                    <a:pt x="6469" y="-1588"/>
                    <a:pt x="21215" y="-1588"/>
                    <a:pt x="35960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2" name="任意多边形: 形状 9091">
              <a:extLst>
                <a:ext uri="{FF2B5EF4-FFF2-40B4-BE49-F238E27FC236}">
                  <a16:creationId xmlns:a16="http://schemas.microsoft.com/office/drawing/2014/main" xmlns="" id="{3FFDF2F2-465E-4B65-8D04-F16A31B74705}"/>
                </a:ext>
              </a:extLst>
            </p:cNvPr>
            <p:cNvSpPr/>
            <p:nvPr/>
          </p:nvSpPr>
          <p:spPr>
            <a:xfrm>
              <a:off x="4547520" y="1834462"/>
              <a:ext cx="55296" cy="55296"/>
            </a:xfrm>
            <a:custGeom>
              <a:avLst/>
              <a:gdLst>
                <a:gd name="connsiteX0" fmla="*/ 1608 w 55296"/>
                <a:gd name="connsiteY0" fmla="*/ 9273 h 55296"/>
                <a:gd name="connsiteX1" fmla="*/ 21883 w 55296"/>
                <a:gd name="connsiteY1" fmla="*/ 47981 h 55296"/>
                <a:gd name="connsiteX2" fmla="*/ 66120 w 55296"/>
                <a:gd name="connsiteY2" fmla="*/ 46137 h 55296"/>
                <a:gd name="connsiteX3" fmla="*/ 45844 w 55296"/>
                <a:gd name="connsiteY3" fmla="*/ 7430 h 55296"/>
                <a:gd name="connsiteX4" fmla="*/ 1608 w 55296"/>
                <a:gd name="connsiteY4" fmla="*/ 9273 h 55296"/>
                <a:gd name="connsiteX5" fmla="*/ 7137 w 55296"/>
                <a:gd name="connsiteY5" fmla="*/ 12960 h 55296"/>
                <a:gd name="connsiteX6" fmla="*/ 42158 w 55296"/>
                <a:gd name="connsiteY6" fmla="*/ 14803 h 55296"/>
                <a:gd name="connsiteX7" fmla="*/ 60590 w 55296"/>
                <a:gd name="connsiteY7" fmla="*/ 44294 h 55296"/>
                <a:gd name="connsiteX8" fmla="*/ 25569 w 55296"/>
                <a:gd name="connsiteY8" fmla="*/ 42451 h 55296"/>
                <a:gd name="connsiteX9" fmla="*/ 7137 w 55296"/>
                <a:gd name="connsiteY9" fmla="*/ 1296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1608" y="9273"/>
                  </a:moveTo>
                  <a:cubicBezTo>
                    <a:pt x="-3922" y="20333"/>
                    <a:pt x="5294" y="36921"/>
                    <a:pt x="21883" y="47981"/>
                  </a:cubicBezTo>
                  <a:cubicBezTo>
                    <a:pt x="40315" y="59040"/>
                    <a:pt x="58747" y="57197"/>
                    <a:pt x="66120" y="46137"/>
                  </a:cubicBezTo>
                  <a:cubicBezTo>
                    <a:pt x="71649" y="35078"/>
                    <a:pt x="62433" y="18489"/>
                    <a:pt x="45844" y="7430"/>
                  </a:cubicBezTo>
                  <a:cubicBezTo>
                    <a:pt x="27412" y="-3629"/>
                    <a:pt x="7137" y="-1786"/>
                    <a:pt x="1608" y="9273"/>
                  </a:cubicBezTo>
                  <a:close/>
                  <a:moveTo>
                    <a:pt x="7137" y="12960"/>
                  </a:moveTo>
                  <a:cubicBezTo>
                    <a:pt x="10824" y="5587"/>
                    <a:pt x="27412" y="5587"/>
                    <a:pt x="42158" y="14803"/>
                  </a:cubicBezTo>
                  <a:cubicBezTo>
                    <a:pt x="56904" y="22176"/>
                    <a:pt x="64276" y="36921"/>
                    <a:pt x="60590" y="44294"/>
                  </a:cubicBezTo>
                  <a:cubicBezTo>
                    <a:pt x="56904" y="51667"/>
                    <a:pt x="40315" y="51667"/>
                    <a:pt x="25569" y="42451"/>
                  </a:cubicBezTo>
                  <a:cubicBezTo>
                    <a:pt x="12667" y="33235"/>
                    <a:pt x="3451" y="20333"/>
                    <a:pt x="7137" y="1296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3" name="任意多边形: 形状 9092">
              <a:extLst>
                <a:ext uri="{FF2B5EF4-FFF2-40B4-BE49-F238E27FC236}">
                  <a16:creationId xmlns:a16="http://schemas.microsoft.com/office/drawing/2014/main" xmlns="" id="{0D62681F-4F6E-4F95-8CCD-CD32443F1328}"/>
                </a:ext>
              </a:extLst>
            </p:cNvPr>
            <p:cNvSpPr/>
            <p:nvPr/>
          </p:nvSpPr>
          <p:spPr>
            <a:xfrm>
              <a:off x="4445616" y="1791371"/>
              <a:ext cx="36864" cy="36864"/>
            </a:xfrm>
            <a:custGeom>
              <a:avLst/>
              <a:gdLst>
                <a:gd name="connsiteX0" fmla="*/ 35313 w 36864"/>
                <a:gd name="connsiteY0" fmla="*/ 9971 h 36864"/>
                <a:gd name="connsiteX1" fmla="*/ 48215 w 36864"/>
                <a:gd name="connsiteY1" fmla="*/ 41305 h 36864"/>
                <a:gd name="connsiteX2" fmla="*/ 15038 w 36864"/>
                <a:gd name="connsiteY2" fmla="*/ 33932 h 36864"/>
                <a:gd name="connsiteX3" fmla="*/ 2135 w 36864"/>
                <a:gd name="connsiteY3" fmla="*/ 2598 h 36864"/>
                <a:gd name="connsiteX4" fmla="*/ 35313 w 36864"/>
                <a:gd name="connsiteY4" fmla="*/ 99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313" y="9971"/>
                  </a:moveTo>
                  <a:cubicBezTo>
                    <a:pt x="48215" y="21030"/>
                    <a:pt x="53745" y="35776"/>
                    <a:pt x="48215" y="41305"/>
                  </a:cubicBezTo>
                  <a:cubicBezTo>
                    <a:pt x="42686" y="48678"/>
                    <a:pt x="27940" y="44992"/>
                    <a:pt x="15038" y="33932"/>
                  </a:cubicBezTo>
                  <a:cubicBezTo>
                    <a:pt x="2135" y="22873"/>
                    <a:pt x="-3394" y="9971"/>
                    <a:pt x="2135" y="2598"/>
                  </a:cubicBezTo>
                  <a:cubicBezTo>
                    <a:pt x="7665" y="-2932"/>
                    <a:pt x="24254" y="755"/>
                    <a:pt x="35313" y="997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4" name="任意多边形: 形状 9093">
              <a:extLst>
                <a:ext uri="{FF2B5EF4-FFF2-40B4-BE49-F238E27FC236}">
                  <a16:creationId xmlns:a16="http://schemas.microsoft.com/office/drawing/2014/main" xmlns="" id="{B77E7D9F-4626-4EF6-AD9B-ED533AA82CA4}"/>
                </a:ext>
              </a:extLst>
            </p:cNvPr>
            <p:cNvSpPr/>
            <p:nvPr/>
          </p:nvSpPr>
          <p:spPr>
            <a:xfrm>
              <a:off x="4439018" y="1784522"/>
              <a:ext cx="55296" cy="55296"/>
            </a:xfrm>
            <a:custGeom>
              <a:avLst/>
              <a:gdLst>
                <a:gd name="connsiteX0" fmla="*/ 3204 w 55296"/>
                <a:gd name="connsiteY0" fmla="*/ 5760 h 55296"/>
                <a:gd name="connsiteX1" fmla="*/ 17950 w 55296"/>
                <a:gd name="connsiteY1" fmla="*/ 46311 h 55296"/>
                <a:gd name="connsiteX2" fmla="*/ 62187 w 55296"/>
                <a:gd name="connsiteY2" fmla="*/ 51840 h 55296"/>
                <a:gd name="connsiteX3" fmla="*/ 47441 w 55296"/>
                <a:gd name="connsiteY3" fmla="*/ 11290 h 55296"/>
                <a:gd name="connsiteX4" fmla="*/ 3204 w 55296"/>
                <a:gd name="connsiteY4" fmla="*/ 5760 h 55296"/>
                <a:gd name="connsiteX5" fmla="*/ 8734 w 55296"/>
                <a:gd name="connsiteY5" fmla="*/ 11290 h 55296"/>
                <a:gd name="connsiteX6" fmla="*/ 41911 w 55296"/>
                <a:gd name="connsiteY6" fmla="*/ 18662 h 55296"/>
                <a:gd name="connsiteX7" fmla="*/ 54814 w 55296"/>
                <a:gd name="connsiteY7" fmla="*/ 49997 h 55296"/>
                <a:gd name="connsiteX8" fmla="*/ 21636 w 55296"/>
                <a:gd name="connsiteY8" fmla="*/ 42624 h 55296"/>
                <a:gd name="connsiteX9" fmla="*/ 8734 w 55296"/>
                <a:gd name="connsiteY9" fmla="*/ 1129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3204" y="5760"/>
                  </a:moveTo>
                  <a:cubicBezTo>
                    <a:pt x="-4169" y="14976"/>
                    <a:pt x="1361" y="33408"/>
                    <a:pt x="17950" y="46311"/>
                  </a:cubicBezTo>
                  <a:cubicBezTo>
                    <a:pt x="34539" y="59213"/>
                    <a:pt x="52971" y="62899"/>
                    <a:pt x="62187" y="51840"/>
                  </a:cubicBezTo>
                  <a:cubicBezTo>
                    <a:pt x="69559" y="42624"/>
                    <a:pt x="64030" y="24192"/>
                    <a:pt x="47441" y="11290"/>
                  </a:cubicBezTo>
                  <a:cubicBezTo>
                    <a:pt x="30852" y="-1613"/>
                    <a:pt x="12420" y="-3456"/>
                    <a:pt x="3204" y="5760"/>
                  </a:cubicBezTo>
                  <a:close/>
                  <a:moveTo>
                    <a:pt x="8734" y="11290"/>
                  </a:moveTo>
                  <a:cubicBezTo>
                    <a:pt x="14263" y="3917"/>
                    <a:pt x="29009" y="7603"/>
                    <a:pt x="41911" y="18662"/>
                  </a:cubicBezTo>
                  <a:cubicBezTo>
                    <a:pt x="54814" y="29722"/>
                    <a:pt x="60343" y="44467"/>
                    <a:pt x="54814" y="49997"/>
                  </a:cubicBezTo>
                  <a:cubicBezTo>
                    <a:pt x="49284" y="57370"/>
                    <a:pt x="34539" y="53683"/>
                    <a:pt x="21636" y="42624"/>
                  </a:cubicBezTo>
                  <a:cubicBezTo>
                    <a:pt x="10577" y="31565"/>
                    <a:pt x="3204" y="16819"/>
                    <a:pt x="8734" y="1129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5" name="任意多边形: 形状 9094">
              <a:extLst>
                <a:ext uri="{FF2B5EF4-FFF2-40B4-BE49-F238E27FC236}">
                  <a16:creationId xmlns:a16="http://schemas.microsoft.com/office/drawing/2014/main" xmlns="" id="{5C9FB5A1-BFAC-4F4F-A883-B0C2D89EDEEA}"/>
                </a:ext>
              </a:extLst>
            </p:cNvPr>
            <p:cNvSpPr/>
            <p:nvPr/>
          </p:nvSpPr>
          <p:spPr>
            <a:xfrm>
              <a:off x="4340831" y="1720817"/>
              <a:ext cx="36864" cy="36864"/>
            </a:xfrm>
            <a:custGeom>
              <a:avLst/>
              <a:gdLst>
                <a:gd name="connsiteX0" fmla="*/ 35035 w 36864"/>
                <a:gd name="connsiteY0" fmla="*/ 8640 h 36864"/>
                <a:gd name="connsiteX1" fmla="*/ 49781 w 36864"/>
                <a:gd name="connsiteY1" fmla="*/ 39974 h 36864"/>
                <a:gd name="connsiteX2" fmla="*/ 16603 w 36864"/>
                <a:gd name="connsiteY2" fmla="*/ 34445 h 36864"/>
                <a:gd name="connsiteX3" fmla="*/ 1858 w 36864"/>
                <a:gd name="connsiteY3" fmla="*/ 3110 h 36864"/>
                <a:gd name="connsiteX4" fmla="*/ 35035 w 36864"/>
                <a:gd name="connsiteY4" fmla="*/ 86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5035" y="8640"/>
                  </a:moveTo>
                  <a:cubicBezTo>
                    <a:pt x="47938" y="17856"/>
                    <a:pt x="55310" y="32602"/>
                    <a:pt x="49781" y="39974"/>
                  </a:cubicBezTo>
                  <a:cubicBezTo>
                    <a:pt x="44251" y="47347"/>
                    <a:pt x="29506" y="43661"/>
                    <a:pt x="16603" y="34445"/>
                  </a:cubicBezTo>
                  <a:cubicBezTo>
                    <a:pt x="3701" y="25229"/>
                    <a:pt x="-3672" y="10483"/>
                    <a:pt x="1858" y="3110"/>
                  </a:cubicBezTo>
                  <a:cubicBezTo>
                    <a:pt x="7387" y="-2419"/>
                    <a:pt x="22133" y="-576"/>
                    <a:pt x="35035" y="864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6" name="任意多边形: 形状 9095">
              <a:extLst>
                <a:ext uri="{FF2B5EF4-FFF2-40B4-BE49-F238E27FC236}">
                  <a16:creationId xmlns:a16="http://schemas.microsoft.com/office/drawing/2014/main" xmlns="" id="{100A07C6-8D32-443A-8324-9F02B18E014B}"/>
                </a:ext>
              </a:extLst>
            </p:cNvPr>
            <p:cNvSpPr/>
            <p:nvPr/>
          </p:nvSpPr>
          <p:spPr>
            <a:xfrm>
              <a:off x="4334301" y="1713731"/>
              <a:ext cx="55296" cy="55296"/>
            </a:xfrm>
            <a:custGeom>
              <a:avLst/>
              <a:gdLst>
                <a:gd name="connsiteX0" fmla="*/ 2858 w 55296"/>
                <a:gd name="connsiteY0" fmla="*/ 6509 h 55296"/>
                <a:gd name="connsiteX1" fmla="*/ 19447 w 55296"/>
                <a:gd name="connsiteY1" fmla="*/ 47059 h 55296"/>
                <a:gd name="connsiteX2" fmla="*/ 63684 w 55296"/>
                <a:gd name="connsiteY2" fmla="*/ 50746 h 55296"/>
                <a:gd name="connsiteX3" fmla="*/ 47095 w 55296"/>
                <a:gd name="connsiteY3" fmla="*/ 10195 h 55296"/>
                <a:gd name="connsiteX4" fmla="*/ 2858 w 55296"/>
                <a:gd name="connsiteY4" fmla="*/ 6509 h 55296"/>
                <a:gd name="connsiteX5" fmla="*/ 8388 w 55296"/>
                <a:gd name="connsiteY5" fmla="*/ 10195 h 55296"/>
                <a:gd name="connsiteX6" fmla="*/ 41565 w 55296"/>
                <a:gd name="connsiteY6" fmla="*/ 15725 h 55296"/>
                <a:gd name="connsiteX7" fmla="*/ 56311 w 55296"/>
                <a:gd name="connsiteY7" fmla="*/ 47059 h 55296"/>
                <a:gd name="connsiteX8" fmla="*/ 23133 w 55296"/>
                <a:gd name="connsiteY8" fmla="*/ 41530 h 55296"/>
                <a:gd name="connsiteX9" fmla="*/ 8388 w 55296"/>
                <a:gd name="connsiteY9" fmla="*/ 10195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58" y="6509"/>
                  </a:moveTo>
                  <a:cubicBezTo>
                    <a:pt x="-4515" y="17568"/>
                    <a:pt x="2858" y="34157"/>
                    <a:pt x="19447" y="47059"/>
                  </a:cubicBezTo>
                  <a:cubicBezTo>
                    <a:pt x="36036" y="59962"/>
                    <a:pt x="56311" y="61805"/>
                    <a:pt x="63684" y="50746"/>
                  </a:cubicBezTo>
                  <a:cubicBezTo>
                    <a:pt x="71057" y="39687"/>
                    <a:pt x="63684" y="23098"/>
                    <a:pt x="47095" y="10195"/>
                  </a:cubicBezTo>
                  <a:cubicBezTo>
                    <a:pt x="28663" y="-2707"/>
                    <a:pt x="10231" y="-2707"/>
                    <a:pt x="2858" y="6509"/>
                  </a:cubicBezTo>
                  <a:close/>
                  <a:moveTo>
                    <a:pt x="8388" y="10195"/>
                  </a:moveTo>
                  <a:cubicBezTo>
                    <a:pt x="13917" y="2823"/>
                    <a:pt x="28663" y="6509"/>
                    <a:pt x="41565" y="15725"/>
                  </a:cubicBezTo>
                  <a:cubicBezTo>
                    <a:pt x="54468" y="24941"/>
                    <a:pt x="61841" y="39687"/>
                    <a:pt x="56311" y="47059"/>
                  </a:cubicBezTo>
                  <a:cubicBezTo>
                    <a:pt x="50781" y="54432"/>
                    <a:pt x="36036" y="50746"/>
                    <a:pt x="23133" y="41530"/>
                  </a:cubicBezTo>
                  <a:cubicBezTo>
                    <a:pt x="10231" y="32314"/>
                    <a:pt x="2858" y="17568"/>
                    <a:pt x="8388" y="1019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7" name="任意多边形: 形状 9096">
              <a:extLst>
                <a:ext uri="{FF2B5EF4-FFF2-40B4-BE49-F238E27FC236}">
                  <a16:creationId xmlns:a16="http://schemas.microsoft.com/office/drawing/2014/main" xmlns="" id="{B2F07976-D342-47E6-9089-B42EF3F5FFC2}"/>
                </a:ext>
              </a:extLst>
            </p:cNvPr>
            <p:cNvSpPr/>
            <p:nvPr/>
          </p:nvSpPr>
          <p:spPr>
            <a:xfrm>
              <a:off x="4235989" y="1653022"/>
              <a:ext cx="36864" cy="36864"/>
            </a:xfrm>
            <a:custGeom>
              <a:avLst/>
              <a:gdLst>
                <a:gd name="connsiteX0" fmla="*/ 34815 w 36864"/>
                <a:gd name="connsiteY0" fmla="*/ 8236 h 36864"/>
                <a:gd name="connsiteX1" fmla="*/ 51404 w 36864"/>
                <a:gd name="connsiteY1" fmla="*/ 37727 h 36864"/>
                <a:gd name="connsiteX2" fmla="*/ 18226 w 36864"/>
                <a:gd name="connsiteY2" fmla="*/ 34041 h 36864"/>
                <a:gd name="connsiteX3" fmla="*/ 1637 w 36864"/>
                <a:gd name="connsiteY3" fmla="*/ 4549 h 36864"/>
                <a:gd name="connsiteX4" fmla="*/ 34815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815" y="8236"/>
                  </a:moveTo>
                  <a:cubicBezTo>
                    <a:pt x="47717" y="17452"/>
                    <a:pt x="56933" y="30354"/>
                    <a:pt x="51404" y="37727"/>
                  </a:cubicBezTo>
                  <a:cubicBezTo>
                    <a:pt x="45874" y="45100"/>
                    <a:pt x="31128" y="43257"/>
                    <a:pt x="18226" y="34041"/>
                  </a:cubicBezTo>
                  <a:cubicBezTo>
                    <a:pt x="5324" y="24825"/>
                    <a:pt x="-3892" y="11922"/>
                    <a:pt x="1637" y="4549"/>
                  </a:cubicBezTo>
                  <a:cubicBezTo>
                    <a:pt x="5324" y="-2823"/>
                    <a:pt x="20069" y="-980"/>
                    <a:pt x="34815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8" name="任意多边形: 形状 9097">
              <a:extLst>
                <a:ext uri="{FF2B5EF4-FFF2-40B4-BE49-F238E27FC236}">
                  <a16:creationId xmlns:a16="http://schemas.microsoft.com/office/drawing/2014/main" xmlns="" id="{BA4658AD-E777-4C0F-A37F-F3B229886054}"/>
                </a:ext>
              </a:extLst>
            </p:cNvPr>
            <p:cNvSpPr/>
            <p:nvPr/>
          </p:nvSpPr>
          <p:spPr>
            <a:xfrm>
              <a:off x="4227684" y="1645808"/>
              <a:ext cx="55296" cy="55296"/>
            </a:xfrm>
            <a:custGeom>
              <a:avLst/>
              <a:gdLst>
                <a:gd name="connsiteX0" fmla="*/ 2569 w 55296"/>
                <a:gd name="connsiteY0" fmla="*/ 8077 h 55296"/>
                <a:gd name="connsiteX1" fmla="*/ 21002 w 55296"/>
                <a:gd name="connsiteY1" fmla="*/ 46785 h 55296"/>
                <a:gd name="connsiteX2" fmla="*/ 65238 w 55296"/>
                <a:gd name="connsiteY2" fmla="*/ 48628 h 55296"/>
                <a:gd name="connsiteX3" fmla="*/ 46806 w 55296"/>
                <a:gd name="connsiteY3" fmla="*/ 9921 h 55296"/>
                <a:gd name="connsiteX4" fmla="*/ 2569 w 55296"/>
                <a:gd name="connsiteY4" fmla="*/ 8077 h 55296"/>
                <a:gd name="connsiteX5" fmla="*/ 8099 w 55296"/>
                <a:gd name="connsiteY5" fmla="*/ 11764 h 55296"/>
                <a:gd name="connsiteX6" fmla="*/ 41277 w 55296"/>
                <a:gd name="connsiteY6" fmla="*/ 15450 h 55296"/>
                <a:gd name="connsiteX7" fmla="*/ 57866 w 55296"/>
                <a:gd name="connsiteY7" fmla="*/ 44941 h 55296"/>
                <a:gd name="connsiteX8" fmla="*/ 24688 w 55296"/>
                <a:gd name="connsiteY8" fmla="*/ 41255 h 55296"/>
                <a:gd name="connsiteX9" fmla="*/ 8099 w 55296"/>
                <a:gd name="connsiteY9" fmla="*/ 11764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569" y="8077"/>
                  </a:moveTo>
                  <a:cubicBezTo>
                    <a:pt x="-4803" y="19137"/>
                    <a:pt x="4413" y="35725"/>
                    <a:pt x="21002" y="46785"/>
                  </a:cubicBezTo>
                  <a:cubicBezTo>
                    <a:pt x="39434" y="57844"/>
                    <a:pt x="57866" y="57844"/>
                    <a:pt x="65238" y="48628"/>
                  </a:cubicBezTo>
                  <a:cubicBezTo>
                    <a:pt x="72611" y="37569"/>
                    <a:pt x="63395" y="20980"/>
                    <a:pt x="46806" y="9921"/>
                  </a:cubicBezTo>
                  <a:cubicBezTo>
                    <a:pt x="28374" y="-2982"/>
                    <a:pt x="9942" y="-2982"/>
                    <a:pt x="2569" y="8077"/>
                  </a:cubicBezTo>
                  <a:close/>
                  <a:moveTo>
                    <a:pt x="8099" y="11764"/>
                  </a:moveTo>
                  <a:cubicBezTo>
                    <a:pt x="13629" y="4391"/>
                    <a:pt x="28374" y="6234"/>
                    <a:pt x="41277" y="15450"/>
                  </a:cubicBezTo>
                  <a:cubicBezTo>
                    <a:pt x="54179" y="24666"/>
                    <a:pt x="63395" y="37569"/>
                    <a:pt x="57866" y="44941"/>
                  </a:cubicBezTo>
                  <a:cubicBezTo>
                    <a:pt x="52336" y="52314"/>
                    <a:pt x="37590" y="50471"/>
                    <a:pt x="24688" y="41255"/>
                  </a:cubicBezTo>
                  <a:cubicBezTo>
                    <a:pt x="11785" y="32039"/>
                    <a:pt x="4413" y="19137"/>
                    <a:pt x="8099" y="1176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9" name="任意多边形: 形状 9098">
              <a:extLst>
                <a:ext uri="{FF2B5EF4-FFF2-40B4-BE49-F238E27FC236}">
                  <a16:creationId xmlns:a16="http://schemas.microsoft.com/office/drawing/2014/main" xmlns="" id="{31452F2C-F2CE-4EF1-B894-D09185EE8AF9}"/>
                </a:ext>
              </a:extLst>
            </p:cNvPr>
            <p:cNvSpPr/>
            <p:nvPr/>
          </p:nvSpPr>
          <p:spPr>
            <a:xfrm>
              <a:off x="4131615" y="1579294"/>
              <a:ext cx="36864" cy="36864"/>
            </a:xfrm>
            <a:custGeom>
              <a:avLst/>
              <a:gdLst>
                <a:gd name="connsiteX0" fmla="*/ 34127 w 36864"/>
                <a:gd name="connsiteY0" fmla="*/ 8236 h 36864"/>
                <a:gd name="connsiteX1" fmla="*/ 50715 w 36864"/>
                <a:gd name="connsiteY1" fmla="*/ 37727 h 36864"/>
                <a:gd name="connsiteX2" fmla="*/ 17538 w 36864"/>
                <a:gd name="connsiteY2" fmla="*/ 34041 h 36864"/>
                <a:gd name="connsiteX3" fmla="*/ 949 w 36864"/>
                <a:gd name="connsiteY3" fmla="*/ 4549 h 36864"/>
                <a:gd name="connsiteX4" fmla="*/ 34127 w 36864"/>
                <a:gd name="connsiteY4" fmla="*/ 823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4127" y="8236"/>
                  </a:moveTo>
                  <a:cubicBezTo>
                    <a:pt x="47029" y="17452"/>
                    <a:pt x="54402" y="30354"/>
                    <a:pt x="50715" y="37727"/>
                  </a:cubicBezTo>
                  <a:cubicBezTo>
                    <a:pt x="45186" y="45100"/>
                    <a:pt x="30440" y="43257"/>
                    <a:pt x="17538" y="34041"/>
                  </a:cubicBezTo>
                  <a:cubicBezTo>
                    <a:pt x="4635" y="24825"/>
                    <a:pt x="-2737" y="11922"/>
                    <a:pt x="949" y="4549"/>
                  </a:cubicBezTo>
                  <a:cubicBezTo>
                    <a:pt x="6479" y="-2823"/>
                    <a:pt x="21224" y="-980"/>
                    <a:pt x="34127" y="823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0" name="任意多边形: 形状 9099">
              <a:extLst>
                <a:ext uri="{FF2B5EF4-FFF2-40B4-BE49-F238E27FC236}">
                  <a16:creationId xmlns:a16="http://schemas.microsoft.com/office/drawing/2014/main" xmlns="" id="{449E5411-75DD-4FD6-BB82-31E7CFD0BADF}"/>
                </a:ext>
              </a:extLst>
            </p:cNvPr>
            <p:cNvSpPr/>
            <p:nvPr/>
          </p:nvSpPr>
          <p:spPr>
            <a:xfrm>
              <a:off x="4124209" y="1570884"/>
              <a:ext cx="55296" cy="55296"/>
            </a:xfrm>
            <a:custGeom>
              <a:avLst/>
              <a:gdLst>
                <a:gd name="connsiteX0" fmla="*/ 2825 w 55296"/>
                <a:gd name="connsiteY0" fmla="*/ 7430 h 55296"/>
                <a:gd name="connsiteX1" fmla="*/ 21257 w 55296"/>
                <a:gd name="connsiteY1" fmla="*/ 47981 h 55296"/>
                <a:gd name="connsiteX2" fmla="*/ 65494 w 55296"/>
                <a:gd name="connsiteY2" fmla="*/ 49824 h 55296"/>
                <a:gd name="connsiteX3" fmla="*/ 47062 w 55296"/>
                <a:gd name="connsiteY3" fmla="*/ 9273 h 55296"/>
                <a:gd name="connsiteX4" fmla="*/ 2825 w 55296"/>
                <a:gd name="connsiteY4" fmla="*/ 7430 h 55296"/>
                <a:gd name="connsiteX5" fmla="*/ 8355 w 55296"/>
                <a:gd name="connsiteY5" fmla="*/ 11117 h 55296"/>
                <a:gd name="connsiteX6" fmla="*/ 41533 w 55296"/>
                <a:gd name="connsiteY6" fmla="*/ 14803 h 55296"/>
                <a:gd name="connsiteX7" fmla="*/ 58121 w 55296"/>
                <a:gd name="connsiteY7" fmla="*/ 44294 h 55296"/>
                <a:gd name="connsiteX8" fmla="*/ 24944 w 55296"/>
                <a:gd name="connsiteY8" fmla="*/ 40608 h 55296"/>
                <a:gd name="connsiteX9" fmla="*/ 8355 w 55296"/>
                <a:gd name="connsiteY9" fmla="*/ 1111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2825" y="7430"/>
                  </a:moveTo>
                  <a:cubicBezTo>
                    <a:pt x="-4547" y="18489"/>
                    <a:pt x="2825" y="35078"/>
                    <a:pt x="21257" y="47981"/>
                  </a:cubicBezTo>
                  <a:cubicBezTo>
                    <a:pt x="37846" y="59040"/>
                    <a:pt x="58121" y="60883"/>
                    <a:pt x="65494" y="49824"/>
                  </a:cubicBezTo>
                  <a:cubicBezTo>
                    <a:pt x="72867" y="38765"/>
                    <a:pt x="65494" y="22176"/>
                    <a:pt x="47062" y="9273"/>
                  </a:cubicBezTo>
                  <a:cubicBezTo>
                    <a:pt x="28630" y="-1786"/>
                    <a:pt x="10198" y="-3629"/>
                    <a:pt x="2825" y="7430"/>
                  </a:cubicBezTo>
                  <a:close/>
                  <a:moveTo>
                    <a:pt x="8355" y="11117"/>
                  </a:moveTo>
                  <a:cubicBezTo>
                    <a:pt x="13885" y="3744"/>
                    <a:pt x="28630" y="5587"/>
                    <a:pt x="41533" y="14803"/>
                  </a:cubicBezTo>
                  <a:cubicBezTo>
                    <a:pt x="54435" y="24019"/>
                    <a:pt x="61808" y="36921"/>
                    <a:pt x="58121" y="44294"/>
                  </a:cubicBezTo>
                  <a:cubicBezTo>
                    <a:pt x="52592" y="51667"/>
                    <a:pt x="37846" y="49824"/>
                    <a:pt x="24944" y="40608"/>
                  </a:cubicBezTo>
                  <a:cubicBezTo>
                    <a:pt x="10198" y="33235"/>
                    <a:pt x="2825" y="18489"/>
                    <a:pt x="8355" y="111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1" name="任意多边形: 形状 9100">
              <a:extLst>
                <a:ext uri="{FF2B5EF4-FFF2-40B4-BE49-F238E27FC236}">
                  <a16:creationId xmlns:a16="http://schemas.microsoft.com/office/drawing/2014/main" xmlns="" id="{834F4271-4D7F-4CA0-B044-E90C7AB7A418}"/>
                </a:ext>
              </a:extLst>
            </p:cNvPr>
            <p:cNvSpPr/>
            <p:nvPr/>
          </p:nvSpPr>
          <p:spPr>
            <a:xfrm>
              <a:off x="5385942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2" name="任意多边形: 形状 9101">
              <a:extLst>
                <a:ext uri="{FF2B5EF4-FFF2-40B4-BE49-F238E27FC236}">
                  <a16:creationId xmlns:a16="http://schemas.microsoft.com/office/drawing/2014/main" xmlns="" id="{41C20C0F-990F-4CAE-A848-F8BCB3EB1A8C}"/>
                </a:ext>
              </a:extLst>
            </p:cNvPr>
            <p:cNvSpPr/>
            <p:nvPr/>
          </p:nvSpPr>
          <p:spPr>
            <a:xfrm>
              <a:off x="5378569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5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5529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3" name="任意多边形: 形状 9102">
              <a:extLst>
                <a:ext uri="{FF2B5EF4-FFF2-40B4-BE49-F238E27FC236}">
                  <a16:creationId xmlns:a16="http://schemas.microsoft.com/office/drawing/2014/main" xmlns="" id="{BFD92648-CB6A-4932-A761-0967CD0E72DF}"/>
                </a:ext>
              </a:extLst>
            </p:cNvPr>
            <p:cNvSpPr/>
            <p:nvPr/>
          </p:nvSpPr>
          <p:spPr>
            <a:xfrm>
              <a:off x="5265958" y="2045333"/>
              <a:ext cx="55296" cy="18432"/>
            </a:xfrm>
            <a:custGeom>
              <a:avLst/>
              <a:gdLst>
                <a:gd name="connsiteX0" fmla="*/ 33353 w 55296"/>
                <a:gd name="connsiteY0" fmla="*/ 1155 h 18432"/>
                <a:gd name="connsiteX1" fmla="*/ 61001 w 55296"/>
                <a:gd name="connsiteY1" fmla="*/ 21430 h 18432"/>
                <a:gd name="connsiteX2" fmla="*/ 27824 w 55296"/>
                <a:gd name="connsiteY2" fmla="*/ 32489 h 18432"/>
                <a:gd name="connsiteX3" fmla="*/ 176 w 55296"/>
                <a:gd name="connsiteY3" fmla="*/ 12214 h 18432"/>
                <a:gd name="connsiteX4" fmla="*/ 33353 w 55296"/>
                <a:gd name="connsiteY4" fmla="*/ 115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53" y="1155"/>
                  </a:moveTo>
                  <a:cubicBezTo>
                    <a:pt x="49942" y="4841"/>
                    <a:pt x="62844" y="14057"/>
                    <a:pt x="61001" y="21430"/>
                  </a:cubicBezTo>
                  <a:cubicBezTo>
                    <a:pt x="59158" y="30646"/>
                    <a:pt x="44412" y="34332"/>
                    <a:pt x="27824" y="32489"/>
                  </a:cubicBezTo>
                  <a:cubicBezTo>
                    <a:pt x="11235" y="28803"/>
                    <a:pt x="-1668" y="19587"/>
                    <a:pt x="176" y="12214"/>
                  </a:cubicBezTo>
                  <a:cubicBezTo>
                    <a:pt x="2019" y="2998"/>
                    <a:pt x="16764" y="-2532"/>
                    <a:pt x="33353" y="115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4" name="任意多边形: 形状 9103">
              <a:extLst>
                <a:ext uri="{FF2B5EF4-FFF2-40B4-BE49-F238E27FC236}">
                  <a16:creationId xmlns:a16="http://schemas.microsoft.com/office/drawing/2014/main" xmlns="" id="{EA874E2C-ABD6-4E45-8622-2B02A874765F}"/>
                </a:ext>
              </a:extLst>
            </p:cNvPr>
            <p:cNvSpPr/>
            <p:nvPr/>
          </p:nvSpPr>
          <p:spPr>
            <a:xfrm>
              <a:off x="5258605" y="2038166"/>
              <a:ext cx="73728" cy="36864"/>
            </a:xfrm>
            <a:custGeom>
              <a:avLst/>
              <a:gdLst>
                <a:gd name="connsiteX0" fmla="*/ 156 w 73728"/>
                <a:gd name="connsiteY0" fmla="*/ 17538 h 36864"/>
                <a:gd name="connsiteX1" fmla="*/ 33333 w 73728"/>
                <a:gd name="connsiteY1" fmla="*/ 47029 h 36864"/>
                <a:gd name="connsiteX2" fmla="*/ 73884 w 73728"/>
                <a:gd name="connsiteY2" fmla="*/ 30440 h 36864"/>
                <a:gd name="connsiteX3" fmla="*/ 40706 w 73728"/>
                <a:gd name="connsiteY3" fmla="*/ 949 h 36864"/>
                <a:gd name="connsiteX4" fmla="*/ 156 w 73728"/>
                <a:gd name="connsiteY4" fmla="*/ 17538 h 36864"/>
                <a:gd name="connsiteX5" fmla="*/ 7528 w 73728"/>
                <a:gd name="connsiteY5" fmla="*/ 17538 h 36864"/>
                <a:gd name="connsiteX6" fmla="*/ 40706 w 73728"/>
                <a:gd name="connsiteY6" fmla="*/ 6479 h 36864"/>
                <a:gd name="connsiteX7" fmla="*/ 68354 w 73728"/>
                <a:gd name="connsiteY7" fmla="*/ 26754 h 36864"/>
                <a:gd name="connsiteX8" fmla="*/ 35176 w 73728"/>
                <a:gd name="connsiteY8" fmla="*/ 37813 h 36864"/>
                <a:gd name="connsiteX9" fmla="*/ 7528 w 73728"/>
                <a:gd name="connsiteY9" fmla="*/ 175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56" y="17538"/>
                  </a:moveTo>
                  <a:cubicBezTo>
                    <a:pt x="-1688" y="30440"/>
                    <a:pt x="13058" y="43343"/>
                    <a:pt x="33333" y="47029"/>
                  </a:cubicBezTo>
                  <a:cubicBezTo>
                    <a:pt x="53608" y="50715"/>
                    <a:pt x="72040" y="43343"/>
                    <a:pt x="73884" y="30440"/>
                  </a:cubicBezTo>
                  <a:cubicBezTo>
                    <a:pt x="75727" y="17538"/>
                    <a:pt x="60981" y="4635"/>
                    <a:pt x="40706" y="949"/>
                  </a:cubicBezTo>
                  <a:cubicBezTo>
                    <a:pt x="20431" y="-2737"/>
                    <a:pt x="1999" y="4635"/>
                    <a:pt x="156" y="17538"/>
                  </a:cubicBezTo>
                  <a:close/>
                  <a:moveTo>
                    <a:pt x="7528" y="17538"/>
                  </a:moveTo>
                  <a:cubicBezTo>
                    <a:pt x="9372" y="8322"/>
                    <a:pt x="24117" y="4635"/>
                    <a:pt x="40706" y="6479"/>
                  </a:cubicBezTo>
                  <a:cubicBezTo>
                    <a:pt x="57295" y="10165"/>
                    <a:pt x="70197" y="19381"/>
                    <a:pt x="68354" y="26754"/>
                  </a:cubicBezTo>
                  <a:cubicBezTo>
                    <a:pt x="66511" y="35970"/>
                    <a:pt x="51765" y="39656"/>
                    <a:pt x="35176" y="37813"/>
                  </a:cubicBezTo>
                  <a:cubicBezTo>
                    <a:pt x="18588" y="35970"/>
                    <a:pt x="5685" y="26754"/>
                    <a:pt x="7528" y="175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5" name="任意多边形: 形状 9104">
              <a:extLst>
                <a:ext uri="{FF2B5EF4-FFF2-40B4-BE49-F238E27FC236}">
                  <a16:creationId xmlns:a16="http://schemas.microsoft.com/office/drawing/2014/main" xmlns="" id="{B1DF5B0D-6E63-47BC-8D5F-633320214BAC}"/>
                </a:ext>
              </a:extLst>
            </p:cNvPr>
            <p:cNvSpPr/>
            <p:nvPr/>
          </p:nvSpPr>
          <p:spPr>
            <a:xfrm>
              <a:off x="5147968" y="2035899"/>
              <a:ext cx="55296" cy="18432"/>
            </a:xfrm>
            <a:custGeom>
              <a:avLst/>
              <a:gdLst>
                <a:gd name="connsiteX0" fmla="*/ 33378 w 55296"/>
                <a:gd name="connsiteY0" fmla="*/ 3215 h 18432"/>
                <a:gd name="connsiteX1" fmla="*/ 57340 w 55296"/>
                <a:gd name="connsiteY1" fmla="*/ 29020 h 18432"/>
                <a:gd name="connsiteX2" fmla="*/ 24162 w 55296"/>
                <a:gd name="connsiteY2" fmla="*/ 32706 h 18432"/>
                <a:gd name="connsiteX3" fmla="*/ 201 w 55296"/>
                <a:gd name="connsiteY3" fmla="*/ 6902 h 18432"/>
                <a:gd name="connsiteX4" fmla="*/ 33378 w 55296"/>
                <a:gd name="connsiteY4" fmla="*/ 321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3215"/>
                  </a:moveTo>
                  <a:cubicBezTo>
                    <a:pt x="48124" y="8745"/>
                    <a:pt x="59183" y="19804"/>
                    <a:pt x="57340" y="29020"/>
                  </a:cubicBezTo>
                  <a:cubicBezTo>
                    <a:pt x="53654" y="36393"/>
                    <a:pt x="38908" y="38236"/>
                    <a:pt x="24162" y="32706"/>
                  </a:cubicBezTo>
                  <a:cubicBezTo>
                    <a:pt x="9417" y="27177"/>
                    <a:pt x="-1642" y="16118"/>
                    <a:pt x="201" y="6902"/>
                  </a:cubicBezTo>
                  <a:cubicBezTo>
                    <a:pt x="2044" y="-471"/>
                    <a:pt x="18633" y="-2314"/>
                    <a:pt x="33378" y="321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6" name="任意多边形: 形状 9105">
              <a:extLst>
                <a:ext uri="{FF2B5EF4-FFF2-40B4-BE49-F238E27FC236}">
                  <a16:creationId xmlns:a16="http://schemas.microsoft.com/office/drawing/2014/main" xmlns="" id="{F077897D-8569-4FA0-8A97-CF8702B43D0B}"/>
                </a:ext>
              </a:extLst>
            </p:cNvPr>
            <p:cNvSpPr/>
            <p:nvPr/>
          </p:nvSpPr>
          <p:spPr>
            <a:xfrm>
              <a:off x="5140093" y="2027984"/>
              <a:ext cx="55296" cy="36864"/>
            </a:xfrm>
            <a:custGeom>
              <a:avLst/>
              <a:gdLst>
                <a:gd name="connsiteX0" fmla="*/ 702 w 55296"/>
                <a:gd name="connsiteY0" fmla="*/ 12974 h 36864"/>
                <a:gd name="connsiteX1" fmla="*/ 28350 w 55296"/>
                <a:gd name="connsiteY1" fmla="*/ 47994 h 36864"/>
                <a:gd name="connsiteX2" fmla="*/ 70744 w 55296"/>
                <a:gd name="connsiteY2" fmla="*/ 38778 h 36864"/>
                <a:gd name="connsiteX3" fmla="*/ 43096 w 55296"/>
                <a:gd name="connsiteY3" fmla="*/ 3758 h 36864"/>
                <a:gd name="connsiteX4" fmla="*/ 702 w 55296"/>
                <a:gd name="connsiteY4" fmla="*/ 12974 h 36864"/>
                <a:gd name="connsiteX5" fmla="*/ 8075 w 55296"/>
                <a:gd name="connsiteY5" fmla="*/ 14817 h 36864"/>
                <a:gd name="connsiteX6" fmla="*/ 41253 w 55296"/>
                <a:gd name="connsiteY6" fmla="*/ 11130 h 36864"/>
                <a:gd name="connsiteX7" fmla="*/ 65214 w 55296"/>
                <a:gd name="connsiteY7" fmla="*/ 36935 h 36864"/>
                <a:gd name="connsiteX8" fmla="*/ 32037 w 55296"/>
                <a:gd name="connsiteY8" fmla="*/ 40622 h 36864"/>
                <a:gd name="connsiteX9" fmla="*/ 8075 w 55296"/>
                <a:gd name="connsiteY9" fmla="*/ 1481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2" y="12974"/>
                  </a:moveTo>
                  <a:cubicBezTo>
                    <a:pt x="-2984" y="25876"/>
                    <a:pt x="8075" y="40622"/>
                    <a:pt x="28350" y="47994"/>
                  </a:cubicBezTo>
                  <a:cubicBezTo>
                    <a:pt x="48626" y="55367"/>
                    <a:pt x="67058" y="51681"/>
                    <a:pt x="70744" y="38778"/>
                  </a:cubicBezTo>
                  <a:cubicBezTo>
                    <a:pt x="74431" y="25876"/>
                    <a:pt x="63371" y="11130"/>
                    <a:pt x="43096" y="3758"/>
                  </a:cubicBezTo>
                  <a:cubicBezTo>
                    <a:pt x="24664" y="-3615"/>
                    <a:pt x="6232" y="71"/>
                    <a:pt x="702" y="12974"/>
                  </a:cubicBezTo>
                  <a:close/>
                  <a:moveTo>
                    <a:pt x="8075" y="14817"/>
                  </a:moveTo>
                  <a:cubicBezTo>
                    <a:pt x="11762" y="7444"/>
                    <a:pt x="26507" y="5601"/>
                    <a:pt x="41253" y="11130"/>
                  </a:cubicBezTo>
                  <a:cubicBezTo>
                    <a:pt x="55998" y="16660"/>
                    <a:pt x="67058" y="27719"/>
                    <a:pt x="65214" y="36935"/>
                  </a:cubicBezTo>
                  <a:cubicBezTo>
                    <a:pt x="61528" y="44308"/>
                    <a:pt x="46782" y="46151"/>
                    <a:pt x="32037" y="40622"/>
                  </a:cubicBezTo>
                  <a:cubicBezTo>
                    <a:pt x="15448" y="35092"/>
                    <a:pt x="4389" y="24033"/>
                    <a:pt x="8075" y="14817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7" name="任意多边形: 形状 9106">
              <a:extLst>
                <a:ext uri="{FF2B5EF4-FFF2-40B4-BE49-F238E27FC236}">
                  <a16:creationId xmlns:a16="http://schemas.microsoft.com/office/drawing/2014/main" xmlns="" id="{4DBD6D8E-1350-46AF-B04E-27E7996A4F2E}"/>
                </a:ext>
              </a:extLst>
            </p:cNvPr>
            <p:cNvSpPr/>
            <p:nvPr/>
          </p:nvSpPr>
          <p:spPr>
            <a:xfrm>
              <a:off x="5023964" y="2004094"/>
              <a:ext cx="55296" cy="18432"/>
            </a:xfrm>
            <a:custGeom>
              <a:avLst/>
              <a:gdLst>
                <a:gd name="connsiteX0" fmla="*/ 33888 w 55296"/>
                <a:gd name="connsiteY0" fmla="*/ 1843 h 18432"/>
                <a:gd name="connsiteX1" fmla="*/ 57850 w 55296"/>
                <a:gd name="connsiteY1" fmla="*/ 25805 h 18432"/>
                <a:gd name="connsiteX2" fmla="*/ 24672 w 55296"/>
                <a:gd name="connsiteY2" fmla="*/ 31334 h 18432"/>
                <a:gd name="connsiteX3" fmla="*/ 710 w 55296"/>
                <a:gd name="connsiteY3" fmla="*/ 7373 h 18432"/>
                <a:gd name="connsiteX4" fmla="*/ 33888 w 55296"/>
                <a:gd name="connsiteY4" fmla="*/ 184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888" y="1843"/>
                  </a:moveTo>
                  <a:cubicBezTo>
                    <a:pt x="50477" y="7373"/>
                    <a:pt x="61536" y="16589"/>
                    <a:pt x="57850" y="25805"/>
                  </a:cubicBezTo>
                  <a:cubicBezTo>
                    <a:pt x="56006" y="33178"/>
                    <a:pt x="39418" y="36864"/>
                    <a:pt x="24672" y="31334"/>
                  </a:cubicBezTo>
                  <a:cubicBezTo>
                    <a:pt x="8083" y="25805"/>
                    <a:pt x="-2976" y="16589"/>
                    <a:pt x="710" y="7373"/>
                  </a:cubicBezTo>
                  <a:cubicBezTo>
                    <a:pt x="2554" y="0"/>
                    <a:pt x="19142" y="-1843"/>
                    <a:pt x="33888" y="184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8" name="任意多边形: 形状 9107">
              <a:extLst>
                <a:ext uri="{FF2B5EF4-FFF2-40B4-BE49-F238E27FC236}">
                  <a16:creationId xmlns:a16="http://schemas.microsoft.com/office/drawing/2014/main" xmlns="" id="{D837979D-F90E-41E9-BDB7-282064FC3403}"/>
                </a:ext>
              </a:extLst>
            </p:cNvPr>
            <p:cNvSpPr/>
            <p:nvPr/>
          </p:nvSpPr>
          <p:spPr>
            <a:xfrm>
              <a:off x="5016674" y="1997105"/>
              <a:ext cx="55296" cy="36864"/>
            </a:xfrm>
            <a:custGeom>
              <a:avLst/>
              <a:gdLst>
                <a:gd name="connsiteX0" fmla="*/ 628 w 55296"/>
                <a:gd name="connsiteY0" fmla="*/ 14361 h 36864"/>
                <a:gd name="connsiteX1" fmla="*/ 30119 w 55296"/>
                <a:gd name="connsiteY1" fmla="*/ 47539 h 36864"/>
                <a:gd name="connsiteX2" fmla="*/ 72512 w 55296"/>
                <a:gd name="connsiteY2" fmla="*/ 36480 h 36864"/>
                <a:gd name="connsiteX3" fmla="*/ 43021 w 55296"/>
                <a:gd name="connsiteY3" fmla="*/ 3302 h 36864"/>
                <a:gd name="connsiteX4" fmla="*/ 628 w 55296"/>
                <a:gd name="connsiteY4" fmla="*/ 14361 h 36864"/>
                <a:gd name="connsiteX5" fmla="*/ 8000 w 55296"/>
                <a:gd name="connsiteY5" fmla="*/ 16205 h 36864"/>
                <a:gd name="connsiteX6" fmla="*/ 41178 w 55296"/>
                <a:gd name="connsiteY6" fmla="*/ 8832 h 36864"/>
                <a:gd name="connsiteX7" fmla="*/ 65140 w 55296"/>
                <a:gd name="connsiteY7" fmla="*/ 32794 h 36864"/>
                <a:gd name="connsiteX8" fmla="*/ 31962 w 55296"/>
                <a:gd name="connsiteY8" fmla="*/ 38323 h 36864"/>
                <a:gd name="connsiteX9" fmla="*/ 8000 w 55296"/>
                <a:gd name="connsiteY9" fmla="*/ 1620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628" y="14361"/>
                  </a:moveTo>
                  <a:cubicBezTo>
                    <a:pt x="-3059" y="27264"/>
                    <a:pt x="9844" y="40166"/>
                    <a:pt x="30119" y="47539"/>
                  </a:cubicBezTo>
                  <a:cubicBezTo>
                    <a:pt x="50394" y="53069"/>
                    <a:pt x="68826" y="49382"/>
                    <a:pt x="72512" y="36480"/>
                  </a:cubicBezTo>
                  <a:cubicBezTo>
                    <a:pt x="76199" y="23577"/>
                    <a:pt x="63296" y="10675"/>
                    <a:pt x="43021" y="3302"/>
                  </a:cubicBezTo>
                  <a:cubicBezTo>
                    <a:pt x="22746" y="-4071"/>
                    <a:pt x="4314" y="1459"/>
                    <a:pt x="628" y="14361"/>
                  </a:cubicBezTo>
                  <a:close/>
                  <a:moveTo>
                    <a:pt x="8000" y="16205"/>
                  </a:moveTo>
                  <a:cubicBezTo>
                    <a:pt x="9844" y="8832"/>
                    <a:pt x="26432" y="5145"/>
                    <a:pt x="41178" y="8832"/>
                  </a:cubicBezTo>
                  <a:cubicBezTo>
                    <a:pt x="57767" y="14361"/>
                    <a:pt x="68826" y="23577"/>
                    <a:pt x="65140" y="32794"/>
                  </a:cubicBezTo>
                  <a:cubicBezTo>
                    <a:pt x="63296" y="40166"/>
                    <a:pt x="46708" y="43853"/>
                    <a:pt x="31962" y="38323"/>
                  </a:cubicBezTo>
                  <a:cubicBezTo>
                    <a:pt x="17216" y="34637"/>
                    <a:pt x="6157" y="23577"/>
                    <a:pt x="8000" y="1620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9" name="任意多边形: 形状 9108">
              <a:extLst>
                <a:ext uri="{FF2B5EF4-FFF2-40B4-BE49-F238E27FC236}">
                  <a16:creationId xmlns:a16="http://schemas.microsoft.com/office/drawing/2014/main" xmlns="" id="{76863EF3-9D1C-452E-8D21-5E4949B5ACF5}"/>
                </a:ext>
              </a:extLst>
            </p:cNvPr>
            <p:cNvSpPr/>
            <p:nvPr/>
          </p:nvSpPr>
          <p:spPr>
            <a:xfrm>
              <a:off x="4902822" y="1975033"/>
              <a:ext cx="55296" cy="18432"/>
            </a:xfrm>
            <a:custGeom>
              <a:avLst/>
              <a:gdLst>
                <a:gd name="connsiteX0" fmla="*/ 33378 w 55296"/>
                <a:gd name="connsiteY0" fmla="*/ 1413 h 18432"/>
                <a:gd name="connsiteX1" fmla="*/ 59183 w 55296"/>
                <a:gd name="connsiteY1" fmla="*/ 23531 h 18432"/>
                <a:gd name="connsiteX2" fmla="*/ 26005 w 55296"/>
                <a:gd name="connsiteY2" fmla="*/ 32747 h 18432"/>
                <a:gd name="connsiteX3" fmla="*/ 200 w 55296"/>
                <a:gd name="connsiteY3" fmla="*/ 10629 h 18432"/>
                <a:gd name="connsiteX4" fmla="*/ 33378 w 55296"/>
                <a:gd name="connsiteY4" fmla="*/ 141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13"/>
                  </a:moveTo>
                  <a:cubicBezTo>
                    <a:pt x="49967" y="5099"/>
                    <a:pt x="61026" y="16158"/>
                    <a:pt x="59183" y="23531"/>
                  </a:cubicBezTo>
                  <a:cubicBezTo>
                    <a:pt x="57339" y="32747"/>
                    <a:pt x="42594" y="36433"/>
                    <a:pt x="26005" y="32747"/>
                  </a:cubicBezTo>
                  <a:cubicBezTo>
                    <a:pt x="9416" y="29061"/>
                    <a:pt x="-1643" y="18001"/>
                    <a:pt x="200" y="10629"/>
                  </a:cubicBezTo>
                  <a:cubicBezTo>
                    <a:pt x="2043" y="1413"/>
                    <a:pt x="16789" y="-2274"/>
                    <a:pt x="33378" y="141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0" name="任意多边形: 形状 9109">
              <a:extLst>
                <a:ext uri="{FF2B5EF4-FFF2-40B4-BE49-F238E27FC236}">
                  <a16:creationId xmlns:a16="http://schemas.microsoft.com/office/drawing/2014/main" xmlns="" id="{1A92168E-259C-4936-9659-235AE6234885}"/>
                </a:ext>
              </a:extLst>
            </p:cNvPr>
            <p:cNvSpPr/>
            <p:nvPr/>
          </p:nvSpPr>
          <p:spPr>
            <a:xfrm>
              <a:off x="4895083" y="1968781"/>
              <a:ext cx="73728" cy="36864"/>
            </a:xfrm>
            <a:custGeom>
              <a:avLst/>
              <a:gdLst>
                <a:gd name="connsiteX0" fmla="*/ 567 w 73728"/>
                <a:gd name="connsiteY0" fmla="*/ 15038 h 36864"/>
                <a:gd name="connsiteX1" fmla="*/ 31901 w 73728"/>
                <a:gd name="connsiteY1" fmla="*/ 46372 h 36864"/>
                <a:gd name="connsiteX2" fmla="*/ 74295 w 73728"/>
                <a:gd name="connsiteY2" fmla="*/ 33470 h 36864"/>
                <a:gd name="connsiteX3" fmla="*/ 42960 w 73728"/>
                <a:gd name="connsiteY3" fmla="*/ 2135 h 36864"/>
                <a:gd name="connsiteX4" fmla="*/ 567 w 73728"/>
                <a:gd name="connsiteY4" fmla="*/ 15038 h 36864"/>
                <a:gd name="connsiteX5" fmla="*/ 7940 w 73728"/>
                <a:gd name="connsiteY5" fmla="*/ 16881 h 36864"/>
                <a:gd name="connsiteX6" fmla="*/ 41117 w 73728"/>
                <a:gd name="connsiteY6" fmla="*/ 7665 h 36864"/>
                <a:gd name="connsiteX7" fmla="*/ 66922 w 73728"/>
                <a:gd name="connsiteY7" fmla="*/ 29783 h 36864"/>
                <a:gd name="connsiteX8" fmla="*/ 33744 w 73728"/>
                <a:gd name="connsiteY8" fmla="*/ 38999 h 36864"/>
                <a:gd name="connsiteX9" fmla="*/ 7940 w 73728"/>
                <a:gd name="connsiteY9" fmla="*/ 1688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5038"/>
                  </a:moveTo>
                  <a:cubicBezTo>
                    <a:pt x="-3120" y="27940"/>
                    <a:pt x="11626" y="40842"/>
                    <a:pt x="31901" y="46372"/>
                  </a:cubicBezTo>
                  <a:cubicBezTo>
                    <a:pt x="52176" y="51902"/>
                    <a:pt x="70608" y="44529"/>
                    <a:pt x="74295" y="33470"/>
                  </a:cubicBezTo>
                  <a:cubicBezTo>
                    <a:pt x="77981" y="20567"/>
                    <a:pt x="63236" y="7665"/>
                    <a:pt x="42960" y="2135"/>
                  </a:cubicBezTo>
                  <a:cubicBezTo>
                    <a:pt x="20842" y="-3395"/>
                    <a:pt x="2410" y="2135"/>
                    <a:pt x="567" y="15038"/>
                  </a:cubicBezTo>
                  <a:close/>
                  <a:moveTo>
                    <a:pt x="7940" y="16881"/>
                  </a:moveTo>
                  <a:cubicBezTo>
                    <a:pt x="9783" y="7665"/>
                    <a:pt x="24528" y="3978"/>
                    <a:pt x="41117" y="7665"/>
                  </a:cubicBezTo>
                  <a:cubicBezTo>
                    <a:pt x="57706" y="11351"/>
                    <a:pt x="68765" y="22410"/>
                    <a:pt x="66922" y="29783"/>
                  </a:cubicBezTo>
                  <a:cubicBezTo>
                    <a:pt x="65079" y="38999"/>
                    <a:pt x="50333" y="42686"/>
                    <a:pt x="33744" y="38999"/>
                  </a:cubicBezTo>
                  <a:cubicBezTo>
                    <a:pt x="17156" y="35313"/>
                    <a:pt x="4253" y="24254"/>
                    <a:pt x="7940" y="1688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1" name="任意多边形: 形状 9110">
              <a:extLst>
                <a:ext uri="{FF2B5EF4-FFF2-40B4-BE49-F238E27FC236}">
                  <a16:creationId xmlns:a16="http://schemas.microsoft.com/office/drawing/2014/main" xmlns="" id="{EFCF3894-EB56-4703-9530-B0719994A7A1}"/>
                </a:ext>
              </a:extLst>
            </p:cNvPr>
            <p:cNvSpPr/>
            <p:nvPr/>
          </p:nvSpPr>
          <p:spPr>
            <a:xfrm>
              <a:off x="4779328" y="1939979"/>
              <a:ext cx="55296" cy="18432"/>
            </a:xfrm>
            <a:custGeom>
              <a:avLst/>
              <a:gdLst>
                <a:gd name="connsiteX0" fmla="*/ 33378 w 55296"/>
                <a:gd name="connsiteY0" fmla="*/ 1446 h 18432"/>
                <a:gd name="connsiteX1" fmla="*/ 59183 w 55296"/>
                <a:gd name="connsiteY1" fmla="*/ 23565 h 18432"/>
                <a:gd name="connsiteX2" fmla="*/ 26005 w 55296"/>
                <a:gd name="connsiteY2" fmla="*/ 30937 h 18432"/>
                <a:gd name="connsiteX3" fmla="*/ 200 w 55296"/>
                <a:gd name="connsiteY3" fmla="*/ 8819 h 18432"/>
                <a:gd name="connsiteX4" fmla="*/ 33378 w 55296"/>
                <a:gd name="connsiteY4" fmla="*/ 14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3378" y="1446"/>
                  </a:moveTo>
                  <a:cubicBezTo>
                    <a:pt x="49967" y="5133"/>
                    <a:pt x="61026" y="16192"/>
                    <a:pt x="59183" y="23565"/>
                  </a:cubicBezTo>
                  <a:cubicBezTo>
                    <a:pt x="57340" y="32781"/>
                    <a:pt x="42594" y="34624"/>
                    <a:pt x="26005" y="30937"/>
                  </a:cubicBezTo>
                  <a:cubicBezTo>
                    <a:pt x="9416" y="27251"/>
                    <a:pt x="-1643" y="16192"/>
                    <a:pt x="200" y="8819"/>
                  </a:cubicBezTo>
                  <a:cubicBezTo>
                    <a:pt x="2043" y="1446"/>
                    <a:pt x="16789" y="-2240"/>
                    <a:pt x="33378" y="144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2" name="任意多边形: 形状 9111">
              <a:extLst>
                <a:ext uri="{FF2B5EF4-FFF2-40B4-BE49-F238E27FC236}">
                  <a16:creationId xmlns:a16="http://schemas.microsoft.com/office/drawing/2014/main" xmlns="" id="{F8BDC5BF-7578-4B58-8B2B-5BE4A1D80113}"/>
                </a:ext>
              </a:extLst>
            </p:cNvPr>
            <p:cNvSpPr/>
            <p:nvPr/>
          </p:nvSpPr>
          <p:spPr>
            <a:xfrm>
              <a:off x="4771589" y="1932915"/>
              <a:ext cx="73728" cy="36864"/>
            </a:xfrm>
            <a:custGeom>
              <a:avLst/>
              <a:gdLst>
                <a:gd name="connsiteX0" fmla="*/ 567 w 73728"/>
                <a:gd name="connsiteY0" fmla="*/ 14040 h 36864"/>
                <a:gd name="connsiteX1" fmla="*/ 31901 w 73728"/>
                <a:gd name="connsiteY1" fmla="*/ 45374 h 36864"/>
                <a:gd name="connsiteX2" fmla="*/ 74295 w 73728"/>
                <a:gd name="connsiteY2" fmla="*/ 32472 h 36864"/>
                <a:gd name="connsiteX3" fmla="*/ 42960 w 73728"/>
                <a:gd name="connsiteY3" fmla="*/ 1137 h 36864"/>
                <a:gd name="connsiteX4" fmla="*/ 567 w 73728"/>
                <a:gd name="connsiteY4" fmla="*/ 14040 h 36864"/>
                <a:gd name="connsiteX5" fmla="*/ 7939 w 73728"/>
                <a:gd name="connsiteY5" fmla="*/ 15883 h 36864"/>
                <a:gd name="connsiteX6" fmla="*/ 41117 w 73728"/>
                <a:gd name="connsiteY6" fmla="*/ 8510 h 36864"/>
                <a:gd name="connsiteX7" fmla="*/ 66922 w 73728"/>
                <a:gd name="connsiteY7" fmla="*/ 30629 h 36864"/>
                <a:gd name="connsiteX8" fmla="*/ 33744 w 73728"/>
                <a:gd name="connsiteY8" fmla="*/ 38001 h 36864"/>
                <a:gd name="connsiteX9" fmla="*/ 7939 w 73728"/>
                <a:gd name="connsiteY9" fmla="*/ 1588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567" y="14040"/>
                  </a:moveTo>
                  <a:cubicBezTo>
                    <a:pt x="-3120" y="26942"/>
                    <a:pt x="11626" y="39845"/>
                    <a:pt x="31901" y="45374"/>
                  </a:cubicBezTo>
                  <a:cubicBezTo>
                    <a:pt x="52176" y="50904"/>
                    <a:pt x="70608" y="45374"/>
                    <a:pt x="74295" y="32472"/>
                  </a:cubicBezTo>
                  <a:cubicBezTo>
                    <a:pt x="77981" y="19569"/>
                    <a:pt x="63236" y="6667"/>
                    <a:pt x="42960" y="1137"/>
                  </a:cubicBezTo>
                  <a:cubicBezTo>
                    <a:pt x="22685" y="-2549"/>
                    <a:pt x="4253" y="2980"/>
                    <a:pt x="567" y="14040"/>
                  </a:cubicBezTo>
                  <a:close/>
                  <a:moveTo>
                    <a:pt x="7939" y="15883"/>
                  </a:moveTo>
                  <a:cubicBezTo>
                    <a:pt x="9783" y="8510"/>
                    <a:pt x="24528" y="4824"/>
                    <a:pt x="41117" y="8510"/>
                  </a:cubicBezTo>
                  <a:cubicBezTo>
                    <a:pt x="57706" y="12197"/>
                    <a:pt x="68765" y="23256"/>
                    <a:pt x="66922" y="30629"/>
                  </a:cubicBezTo>
                  <a:cubicBezTo>
                    <a:pt x="65079" y="39845"/>
                    <a:pt x="50333" y="41688"/>
                    <a:pt x="33744" y="38001"/>
                  </a:cubicBezTo>
                  <a:cubicBezTo>
                    <a:pt x="17155" y="34315"/>
                    <a:pt x="6096" y="25099"/>
                    <a:pt x="7939" y="1588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3" name="任意多边形: 形状 9112">
              <a:extLst>
                <a:ext uri="{FF2B5EF4-FFF2-40B4-BE49-F238E27FC236}">
                  <a16:creationId xmlns:a16="http://schemas.microsoft.com/office/drawing/2014/main" xmlns="" id="{BB3C839A-0EDC-415F-911F-AE0BCE626ED5}"/>
                </a:ext>
              </a:extLst>
            </p:cNvPr>
            <p:cNvSpPr/>
            <p:nvPr/>
          </p:nvSpPr>
          <p:spPr>
            <a:xfrm>
              <a:off x="5502064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6589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4" name="任意多边形: 形状 9113">
              <a:extLst>
                <a:ext uri="{FF2B5EF4-FFF2-40B4-BE49-F238E27FC236}">
                  <a16:creationId xmlns:a16="http://schemas.microsoft.com/office/drawing/2014/main" xmlns="" id="{2BBBFBA2-150B-4CBE-9B6D-AE3DF33E6E63}"/>
                </a:ext>
              </a:extLst>
            </p:cNvPr>
            <p:cNvSpPr/>
            <p:nvPr/>
          </p:nvSpPr>
          <p:spPr>
            <a:xfrm>
              <a:off x="5496534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5530 w 73728"/>
                <a:gd name="connsiteY5" fmla="*/ 22353 h 36864"/>
                <a:gd name="connsiteX6" fmla="*/ 36864 w 73728"/>
                <a:gd name="connsiteY6" fmla="*/ 9451 h 36864"/>
                <a:gd name="connsiteX7" fmla="*/ 66355 w 73728"/>
                <a:gd name="connsiteY7" fmla="*/ 27883 h 36864"/>
                <a:gd name="connsiteX8" fmla="*/ 35021 w 73728"/>
                <a:gd name="connsiteY8" fmla="*/ 40785 h 36864"/>
                <a:gd name="connsiteX9" fmla="*/ 5530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5530" y="22353"/>
                  </a:moveTo>
                  <a:cubicBezTo>
                    <a:pt x="5530" y="13137"/>
                    <a:pt x="20275" y="7608"/>
                    <a:pt x="36864" y="9451"/>
                  </a:cubicBezTo>
                  <a:cubicBezTo>
                    <a:pt x="53453" y="11294"/>
                    <a:pt x="66355" y="18667"/>
                    <a:pt x="66355" y="27883"/>
                  </a:cubicBezTo>
                  <a:cubicBezTo>
                    <a:pt x="66355" y="37099"/>
                    <a:pt x="51610" y="42629"/>
                    <a:pt x="35021" y="40785"/>
                  </a:cubicBezTo>
                  <a:cubicBezTo>
                    <a:pt x="18432" y="38942"/>
                    <a:pt x="5530" y="29726"/>
                    <a:pt x="5530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5" name="任意多边形: 形状 9114">
              <a:extLst>
                <a:ext uri="{FF2B5EF4-FFF2-40B4-BE49-F238E27FC236}">
                  <a16:creationId xmlns:a16="http://schemas.microsoft.com/office/drawing/2014/main" xmlns="" id="{CB0552B4-F8A6-4652-A293-B6FEF754413F}"/>
                </a:ext>
              </a:extLst>
            </p:cNvPr>
            <p:cNvSpPr/>
            <p:nvPr/>
          </p:nvSpPr>
          <p:spPr>
            <a:xfrm>
              <a:off x="5621872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6" name="任意多边形: 形状 9115">
              <a:extLst>
                <a:ext uri="{FF2B5EF4-FFF2-40B4-BE49-F238E27FC236}">
                  <a16:creationId xmlns:a16="http://schemas.microsoft.com/office/drawing/2014/main" xmlns="" id="{FB9111DB-14B6-4B46-B0DA-E9A45184D0FB}"/>
                </a:ext>
              </a:extLst>
            </p:cNvPr>
            <p:cNvSpPr/>
            <p:nvPr/>
          </p:nvSpPr>
          <p:spPr>
            <a:xfrm>
              <a:off x="5614499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9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3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9" y="7608"/>
                    <a:pt x="38707" y="9451"/>
                  </a:cubicBezTo>
                  <a:cubicBezTo>
                    <a:pt x="55296" y="11294"/>
                    <a:pt x="68199" y="18667"/>
                    <a:pt x="68199" y="27883"/>
                  </a:cubicBezTo>
                  <a:cubicBezTo>
                    <a:pt x="68199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7" name="任意多边形: 形状 9116">
              <a:extLst>
                <a:ext uri="{FF2B5EF4-FFF2-40B4-BE49-F238E27FC236}">
                  <a16:creationId xmlns:a16="http://schemas.microsoft.com/office/drawing/2014/main" xmlns="" id="{118C5189-AAE0-47F3-AF45-08F798A1097E}"/>
                </a:ext>
              </a:extLst>
            </p:cNvPr>
            <p:cNvSpPr/>
            <p:nvPr/>
          </p:nvSpPr>
          <p:spPr>
            <a:xfrm>
              <a:off x="5739837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6589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8" name="任意多边形: 形状 9117">
              <a:extLst>
                <a:ext uri="{FF2B5EF4-FFF2-40B4-BE49-F238E27FC236}">
                  <a16:creationId xmlns:a16="http://schemas.microsoft.com/office/drawing/2014/main" xmlns="" id="{979213DF-A890-4901-802B-2B4EE99D5DE3}"/>
                </a:ext>
              </a:extLst>
            </p:cNvPr>
            <p:cNvSpPr/>
            <p:nvPr/>
          </p:nvSpPr>
          <p:spPr>
            <a:xfrm>
              <a:off x="5734307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5530 w 73728"/>
                <a:gd name="connsiteY5" fmla="*/ 22353 h 36864"/>
                <a:gd name="connsiteX6" fmla="*/ 36864 w 73728"/>
                <a:gd name="connsiteY6" fmla="*/ 9451 h 36864"/>
                <a:gd name="connsiteX7" fmla="*/ 66355 w 73728"/>
                <a:gd name="connsiteY7" fmla="*/ 27883 h 36864"/>
                <a:gd name="connsiteX8" fmla="*/ 35021 w 73728"/>
                <a:gd name="connsiteY8" fmla="*/ 40785 h 36864"/>
                <a:gd name="connsiteX9" fmla="*/ 5530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3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5530" y="22353"/>
                  </a:moveTo>
                  <a:cubicBezTo>
                    <a:pt x="5530" y="13137"/>
                    <a:pt x="20275" y="7608"/>
                    <a:pt x="36864" y="9451"/>
                  </a:cubicBezTo>
                  <a:cubicBezTo>
                    <a:pt x="53453" y="11294"/>
                    <a:pt x="66355" y="18667"/>
                    <a:pt x="66355" y="27883"/>
                  </a:cubicBezTo>
                  <a:cubicBezTo>
                    <a:pt x="66355" y="37099"/>
                    <a:pt x="51610" y="42629"/>
                    <a:pt x="35021" y="40785"/>
                  </a:cubicBezTo>
                  <a:cubicBezTo>
                    <a:pt x="18432" y="38942"/>
                    <a:pt x="5530" y="29726"/>
                    <a:pt x="5530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9" name="任意多边形: 形状 9118">
              <a:extLst>
                <a:ext uri="{FF2B5EF4-FFF2-40B4-BE49-F238E27FC236}">
                  <a16:creationId xmlns:a16="http://schemas.microsoft.com/office/drawing/2014/main" xmlns="" id="{5B0F2724-F85E-48B6-80DE-E7A1C611D7E2}"/>
                </a:ext>
              </a:extLst>
            </p:cNvPr>
            <p:cNvSpPr/>
            <p:nvPr/>
          </p:nvSpPr>
          <p:spPr>
            <a:xfrm>
              <a:off x="5859645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0" name="任意多边形: 形状 9119">
              <a:extLst>
                <a:ext uri="{FF2B5EF4-FFF2-40B4-BE49-F238E27FC236}">
                  <a16:creationId xmlns:a16="http://schemas.microsoft.com/office/drawing/2014/main" xmlns="" id="{846415C5-9C59-4E84-8B42-9C514EE1376B}"/>
                </a:ext>
              </a:extLst>
            </p:cNvPr>
            <p:cNvSpPr/>
            <p:nvPr/>
          </p:nvSpPr>
          <p:spPr>
            <a:xfrm>
              <a:off x="5852272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1" name="任意多边形: 形状 9120">
              <a:extLst>
                <a:ext uri="{FF2B5EF4-FFF2-40B4-BE49-F238E27FC236}">
                  <a16:creationId xmlns:a16="http://schemas.microsoft.com/office/drawing/2014/main" xmlns="" id="{C3078318-CEAE-444F-BF89-4E1481AB3A3C}"/>
                </a:ext>
              </a:extLst>
            </p:cNvPr>
            <p:cNvSpPr/>
            <p:nvPr/>
          </p:nvSpPr>
          <p:spPr>
            <a:xfrm>
              <a:off x="5979453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6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6" y="9502"/>
                    <a:pt x="60826" y="18718"/>
                  </a:cubicBezTo>
                  <a:cubicBezTo>
                    <a:pt x="60826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0" y="5816"/>
                    <a:pt x="14746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2" name="任意多边形: 形状 9121">
              <a:extLst>
                <a:ext uri="{FF2B5EF4-FFF2-40B4-BE49-F238E27FC236}">
                  <a16:creationId xmlns:a16="http://schemas.microsoft.com/office/drawing/2014/main" xmlns="" id="{FEA6AD74-AF15-4949-A88B-DC47475277C7}"/>
                </a:ext>
              </a:extLst>
            </p:cNvPr>
            <p:cNvSpPr/>
            <p:nvPr/>
          </p:nvSpPr>
          <p:spPr>
            <a:xfrm>
              <a:off x="5972081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6589" y="-1608"/>
                    <a:pt x="0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5530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3" name="任意多边形: 形状 9122">
              <a:extLst>
                <a:ext uri="{FF2B5EF4-FFF2-40B4-BE49-F238E27FC236}">
                  <a16:creationId xmlns:a16="http://schemas.microsoft.com/office/drawing/2014/main" xmlns="" id="{E03F3BE7-59C4-40F9-B3B8-8D06647AD7C0}"/>
                </a:ext>
              </a:extLst>
            </p:cNvPr>
            <p:cNvSpPr/>
            <p:nvPr/>
          </p:nvSpPr>
          <p:spPr>
            <a:xfrm>
              <a:off x="6099086" y="2053507"/>
              <a:ext cx="55296" cy="18432"/>
            </a:xfrm>
            <a:custGeom>
              <a:avLst/>
              <a:gdLst>
                <a:gd name="connsiteX0" fmla="*/ 27824 w 55296"/>
                <a:gd name="connsiteY0" fmla="*/ 353 h 18432"/>
                <a:gd name="connsiteX1" fmla="*/ 59158 w 55296"/>
                <a:gd name="connsiteY1" fmla="*/ 13256 h 18432"/>
                <a:gd name="connsiteX2" fmla="*/ 31510 w 55296"/>
                <a:gd name="connsiteY2" fmla="*/ 31688 h 18432"/>
                <a:gd name="connsiteX3" fmla="*/ 176 w 55296"/>
                <a:gd name="connsiteY3" fmla="*/ 18785 h 18432"/>
                <a:gd name="connsiteX4" fmla="*/ 27824 w 55296"/>
                <a:gd name="connsiteY4" fmla="*/ 35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7824" y="353"/>
                  </a:moveTo>
                  <a:cubicBezTo>
                    <a:pt x="44413" y="-1490"/>
                    <a:pt x="59158" y="4040"/>
                    <a:pt x="59158" y="13256"/>
                  </a:cubicBezTo>
                  <a:cubicBezTo>
                    <a:pt x="59158" y="22472"/>
                    <a:pt x="46256" y="29844"/>
                    <a:pt x="31510" y="31688"/>
                  </a:cubicBezTo>
                  <a:cubicBezTo>
                    <a:pt x="14921" y="33531"/>
                    <a:pt x="176" y="28001"/>
                    <a:pt x="176" y="18785"/>
                  </a:cubicBezTo>
                  <a:cubicBezTo>
                    <a:pt x="-1667" y="11412"/>
                    <a:pt x="11235" y="2196"/>
                    <a:pt x="27824" y="353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4" name="任意多边形: 形状 9123">
              <a:extLst>
                <a:ext uri="{FF2B5EF4-FFF2-40B4-BE49-F238E27FC236}">
                  <a16:creationId xmlns:a16="http://schemas.microsoft.com/office/drawing/2014/main" xmlns="" id="{A9DCB990-6F4E-4111-87C4-0854AA9BDB58}"/>
                </a:ext>
              </a:extLst>
            </p:cNvPr>
            <p:cNvSpPr/>
            <p:nvPr/>
          </p:nvSpPr>
          <p:spPr>
            <a:xfrm>
              <a:off x="6090045" y="2046207"/>
              <a:ext cx="73728" cy="36864"/>
            </a:xfrm>
            <a:custGeom>
              <a:avLst/>
              <a:gdLst>
                <a:gd name="connsiteX0" fmla="*/ 0 w 73728"/>
                <a:gd name="connsiteY0" fmla="*/ 27928 h 36864"/>
                <a:gd name="connsiteX1" fmla="*/ 40550 w 73728"/>
                <a:gd name="connsiteY1" fmla="*/ 46360 h 36864"/>
                <a:gd name="connsiteX2" fmla="*/ 75571 w 73728"/>
                <a:gd name="connsiteY2" fmla="*/ 18712 h 36864"/>
                <a:gd name="connsiteX3" fmla="*/ 35021 w 73728"/>
                <a:gd name="connsiteY3" fmla="*/ 280 h 36864"/>
                <a:gd name="connsiteX4" fmla="*/ 0 w 73728"/>
                <a:gd name="connsiteY4" fmla="*/ 27928 h 36864"/>
                <a:gd name="connsiteX5" fmla="*/ 7373 w 73728"/>
                <a:gd name="connsiteY5" fmla="*/ 26085 h 36864"/>
                <a:gd name="connsiteX6" fmla="*/ 35021 w 73728"/>
                <a:gd name="connsiteY6" fmla="*/ 7653 h 36864"/>
                <a:gd name="connsiteX7" fmla="*/ 66355 w 73728"/>
                <a:gd name="connsiteY7" fmla="*/ 20555 h 36864"/>
                <a:gd name="connsiteX8" fmla="*/ 38707 w 73728"/>
                <a:gd name="connsiteY8" fmla="*/ 38988 h 36864"/>
                <a:gd name="connsiteX9" fmla="*/ 7373 w 73728"/>
                <a:gd name="connsiteY9" fmla="*/ 2608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7928"/>
                  </a:moveTo>
                  <a:cubicBezTo>
                    <a:pt x="1843" y="40831"/>
                    <a:pt x="18432" y="48204"/>
                    <a:pt x="40550" y="46360"/>
                  </a:cubicBezTo>
                  <a:cubicBezTo>
                    <a:pt x="60826" y="44517"/>
                    <a:pt x="77414" y="31615"/>
                    <a:pt x="75571" y="18712"/>
                  </a:cubicBezTo>
                  <a:cubicBezTo>
                    <a:pt x="73728" y="5810"/>
                    <a:pt x="57139" y="-1563"/>
                    <a:pt x="35021" y="280"/>
                  </a:cubicBezTo>
                  <a:cubicBezTo>
                    <a:pt x="14746" y="3967"/>
                    <a:pt x="0" y="15026"/>
                    <a:pt x="0" y="27928"/>
                  </a:cubicBezTo>
                  <a:close/>
                  <a:moveTo>
                    <a:pt x="7373" y="26085"/>
                  </a:moveTo>
                  <a:cubicBezTo>
                    <a:pt x="7373" y="16869"/>
                    <a:pt x="20275" y="9496"/>
                    <a:pt x="35021" y="7653"/>
                  </a:cubicBezTo>
                  <a:cubicBezTo>
                    <a:pt x="51610" y="5810"/>
                    <a:pt x="66355" y="11339"/>
                    <a:pt x="66355" y="20555"/>
                  </a:cubicBezTo>
                  <a:cubicBezTo>
                    <a:pt x="66355" y="29771"/>
                    <a:pt x="53453" y="37144"/>
                    <a:pt x="38707" y="38988"/>
                  </a:cubicBezTo>
                  <a:cubicBezTo>
                    <a:pt x="23962" y="40831"/>
                    <a:pt x="9216" y="35301"/>
                    <a:pt x="7373" y="26085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5" name="任意多边形: 形状 9124">
              <a:extLst>
                <a:ext uri="{FF2B5EF4-FFF2-40B4-BE49-F238E27FC236}">
                  <a16:creationId xmlns:a16="http://schemas.microsoft.com/office/drawing/2014/main" xmlns="" id="{B020B768-7C76-474D-9F48-B29C56E40B32}"/>
                </a:ext>
              </a:extLst>
            </p:cNvPr>
            <p:cNvSpPr/>
            <p:nvPr/>
          </p:nvSpPr>
          <p:spPr>
            <a:xfrm>
              <a:off x="6215383" y="2053574"/>
              <a:ext cx="55296" cy="18432"/>
            </a:xfrm>
            <a:custGeom>
              <a:avLst/>
              <a:gdLst>
                <a:gd name="connsiteX0" fmla="*/ 29491 w 55296"/>
                <a:gd name="connsiteY0" fmla="*/ 286 h 18432"/>
                <a:gd name="connsiteX1" fmla="*/ 60826 w 55296"/>
                <a:gd name="connsiteY1" fmla="*/ 13189 h 18432"/>
                <a:gd name="connsiteX2" fmla="*/ 31334 w 55296"/>
                <a:gd name="connsiteY2" fmla="*/ 31621 h 18432"/>
                <a:gd name="connsiteX3" fmla="*/ 0 w 55296"/>
                <a:gd name="connsiteY3" fmla="*/ 18718 h 18432"/>
                <a:gd name="connsiteX4" fmla="*/ 29491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286"/>
                  </a:moveTo>
                  <a:cubicBezTo>
                    <a:pt x="46080" y="-1557"/>
                    <a:pt x="60826" y="5816"/>
                    <a:pt x="60826" y="13189"/>
                  </a:cubicBezTo>
                  <a:cubicBezTo>
                    <a:pt x="60826" y="22405"/>
                    <a:pt x="47923" y="29778"/>
                    <a:pt x="31334" y="31621"/>
                  </a:cubicBezTo>
                  <a:cubicBezTo>
                    <a:pt x="14746" y="33464"/>
                    <a:pt x="0" y="26091"/>
                    <a:pt x="0" y="18718"/>
                  </a:cubicBezTo>
                  <a:cubicBezTo>
                    <a:pt x="0" y="9502"/>
                    <a:pt x="12902" y="2130"/>
                    <a:pt x="29491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6" name="任意多边形: 形状 9125">
              <a:extLst>
                <a:ext uri="{FF2B5EF4-FFF2-40B4-BE49-F238E27FC236}">
                  <a16:creationId xmlns:a16="http://schemas.microsoft.com/office/drawing/2014/main" xmlns="" id="{57006DA4-680A-4E26-AC49-CBF412784576}"/>
                </a:ext>
              </a:extLst>
            </p:cNvPr>
            <p:cNvSpPr/>
            <p:nvPr/>
          </p:nvSpPr>
          <p:spPr>
            <a:xfrm>
              <a:off x="6209713" y="2046252"/>
              <a:ext cx="73728" cy="36864"/>
            </a:xfrm>
            <a:custGeom>
              <a:avLst/>
              <a:gdLst>
                <a:gd name="connsiteX0" fmla="*/ 140 w 73728"/>
                <a:gd name="connsiteY0" fmla="*/ 26040 h 36864"/>
                <a:gd name="connsiteX1" fmla="*/ 38847 w 73728"/>
                <a:gd name="connsiteY1" fmla="*/ 46315 h 36864"/>
                <a:gd name="connsiteX2" fmla="*/ 73868 w 73728"/>
                <a:gd name="connsiteY2" fmla="*/ 20510 h 36864"/>
                <a:gd name="connsiteX3" fmla="*/ 35161 w 73728"/>
                <a:gd name="connsiteY3" fmla="*/ 235 h 36864"/>
                <a:gd name="connsiteX4" fmla="*/ 140 w 73728"/>
                <a:gd name="connsiteY4" fmla="*/ 26040 h 36864"/>
                <a:gd name="connsiteX5" fmla="*/ 7513 w 73728"/>
                <a:gd name="connsiteY5" fmla="*/ 26040 h 36864"/>
                <a:gd name="connsiteX6" fmla="*/ 37004 w 73728"/>
                <a:gd name="connsiteY6" fmla="*/ 7608 h 36864"/>
                <a:gd name="connsiteX7" fmla="*/ 68339 w 73728"/>
                <a:gd name="connsiteY7" fmla="*/ 20510 h 36864"/>
                <a:gd name="connsiteX8" fmla="*/ 38847 w 73728"/>
                <a:gd name="connsiteY8" fmla="*/ 38942 h 36864"/>
                <a:gd name="connsiteX9" fmla="*/ 7513 w 73728"/>
                <a:gd name="connsiteY9" fmla="*/ 2604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40" y="26040"/>
                  </a:moveTo>
                  <a:cubicBezTo>
                    <a:pt x="1983" y="38942"/>
                    <a:pt x="18572" y="48158"/>
                    <a:pt x="38847" y="46315"/>
                  </a:cubicBezTo>
                  <a:cubicBezTo>
                    <a:pt x="59123" y="44472"/>
                    <a:pt x="75712" y="33413"/>
                    <a:pt x="73868" y="20510"/>
                  </a:cubicBezTo>
                  <a:cubicBezTo>
                    <a:pt x="72025" y="7608"/>
                    <a:pt x="55436" y="-1608"/>
                    <a:pt x="35161" y="235"/>
                  </a:cubicBezTo>
                  <a:cubicBezTo>
                    <a:pt x="14886" y="2078"/>
                    <a:pt x="-1703" y="13137"/>
                    <a:pt x="140" y="26040"/>
                  </a:cubicBezTo>
                  <a:close/>
                  <a:moveTo>
                    <a:pt x="7513" y="26040"/>
                  </a:moveTo>
                  <a:cubicBezTo>
                    <a:pt x="7513" y="16824"/>
                    <a:pt x="20415" y="9451"/>
                    <a:pt x="37004" y="7608"/>
                  </a:cubicBezTo>
                  <a:cubicBezTo>
                    <a:pt x="53593" y="5765"/>
                    <a:pt x="68339" y="13137"/>
                    <a:pt x="68339" y="20510"/>
                  </a:cubicBezTo>
                  <a:cubicBezTo>
                    <a:pt x="68339" y="29726"/>
                    <a:pt x="55436" y="37099"/>
                    <a:pt x="38847" y="38942"/>
                  </a:cubicBezTo>
                  <a:cubicBezTo>
                    <a:pt x="22258" y="40785"/>
                    <a:pt x="7513" y="33413"/>
                    <a:pt x="7513" y="2604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7" name="任意多边形: 形状 9126">
              <a:extLst>
                <a:ext uri="{FF2B5EF4-FFF2-40B4-BE49-F238E27FC236}">
                  <a16:creationId xmlns:a16="http://schemas.microsoft.com/office/drawing/2014/main" xmlns="" id="{6E67CBD7-BFC5-4A24-9473-B93AC9F83ED7}"/>
                </a:ext>
              </a:extLst>
            </p:cNvPr>
            <p:cNvSpPr/>
            <p:nvPr/>
          </p:nvSpPr>
          <p:spPr>
            <a:xfrm>
              <a:off x="6327819" y="2053860"/>
              <a:ext cx="55296" cy="18432"/>
            </a:xfrm>
            <a:custGeom>
              <a:avLst/>
              <a:gdLst>
                <a:gd name="connsiteX0" fmla="*/ 29491 w 55296"/>
                <a:gd name="connsiteY0" fmla="*/ 0 h 18432"/>
                <a:gd name="connsiteX1" fmla="*/ 60825 w 55296"/>
                <a:gd name="connsiteY1" fmla="*/ 14746 h 18432"/>
                <a:gd name="connsiteX2" fmla="*/ 31334 w 55296"/>
                <a:gd name="connsiteY2" fmla="*/ 31334 h 18432"/>
                <a:gd name="connsiteX3" fmla="*/ 0 w 55296"/>
                <a:gd name="connsiteY3" fmla="*/ 16589 h 18432"/>
                <a:gd name="connsiteX4" fmla="*/ 29491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0"/>
                  </a:moveTo>
                  <a:cubicBezTo>
                    <a:pt x="46080" y="0"/>
                    <a:pt x="60825" y="5530"/>
                    <a:pt x="60825" y="14746"/>
                  </a:cubicBezTo>
                  <a:cubicBezTo>
                    <a:pt x="60825" y="23962"/>
                    <a:pt x="47923" y="31334"/>
                    <a:pt x="31334" y="31334"/>
                  </a:cubicBezTo>
                  <a:cubicBezTo>
                    <a:pt x="14745" y="31334"/>
                    <a:pt x="0" y="25805"/>
                    <a:pt x="0" y="16589"/>
                  </a:cubicBezTo>
                  <a:cubicBezTo>
                    <a:pt x="0" y="7373"/>
                    <a:pt x="12902" y="0"/>
                    <a:pt x="29491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8" name="任意多边形: 形状 9127">
              <a:extLst>
                <a:ext uri="{FF2B5EF4-FFF2-40B4-BE49-F238E27FC236}">
                  <a16:creationId xmlns:a16="http://schemas.microsoft.com/office/drawing/2014/main" xmlns="" id="{5F5E4D67-3369-415A-8D0E-EAB41C4FB0AF}"/>
                </a:ext>
              </a:extLst>
            </p:cNvPr>
            <p:cNvSpPr/>
            <p:nvPr/>
          </p:nvSpPr>
          <p:spPr>
            <a:xfrm>
              <a:off x="6320446" y="2046487"/>
              <a:ext cx="73728" cy="36864"/>
            </a:xfrm>
            <a:custGeom>
              <a:avLst/>
              <a:gdLst>
                <a:gd name="connsiteX0" fmla="*/ 0 w 73728"/>
                <a:gd name="connsiteY0" fmla="*/ 23962 h 36864"/>
                <a:gd name="connsiteX1" fmla="*/ 38707 w 73728"/>
                <a:gd name="connsiteY1" fmla="*/ 46080 h 36864"/>
                <a:gd name="connsiteX2" fmla="*/ 75571 w 73728"/>
                <a:gd name="connsiteY2" fmla="*/ 22119 h 36864"/>
                <a:gd name="connsiteX3" fmla="*/ 36864 w 73728"/>
                <a:gd name="connsiteY3" fmla="*/ 0 h 36864"/>
                <a:gd name="connsiteX4" fmla="*/ 0 w 73728"/>
                <a:gd name="connsiteY4" fmla="*/ 23962 h 36864"/>
                <a:gd name="connsiteX5" fmla="*/ 7373 w 73728"/>
                <a:gd name="connsiteY5" fmla="*/ 23962 h 36864"/>
                <a:gd name="connsiteX6" fmla="*/ 36864 w 73728"/>
                <a:gd name="connsiteY6" fmla="*/ 7373 h 36864"/>
                <a:gd name="connsiteX7" fmla="*/ 68198 w 73728"/>
                <a:gd name="connsiteY7" fmla="*/ 22119 h 36864"/>
                <a:gd name="connsiteX8" fmla="*/ 38707 w 73728"/>
                <a:gd name="connsiteY8" fmla="*/ 38707 h 36864"/>
                <a:gd name="connsiteX9" fmla="*/ 7373 w 73728"/>
                <a:gd name="connsiteY9" fmla="*/ 239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3962"/>
                  </a:moveTo>
                  <a:cubicBezTo>
                    <a:pt x="0" y="36864"/>
                    <a:pt x="16589" y="46080"/>
                    <a:pt x="38707" y="46080"/>
                  </a:cubicBezTo>
                  <a:cubicBezTo>
                    <a:pt x="58982" y="46080"/>
                    <a:pt x="75571" y="35021"/>
                    <a:pt x="75571" y="22119"/>
                  </a:cubicBezTo>
                  <a:cubicBezTo>
                    <a:pt x="75571" y="9216"/>
                    <a:pt x="58982" y="0"/>
                    <a:pt x="36864" y="0"/>
                  </a:cubicBezTo>
                  <a:cubicBezTo>
                    <a:pt x="16589" y="1843"/>
                    <a:pt x="0" y="11059"/>
                    <a:pt x="0" y="23962"/>
                  </a:cubicBezTo>
                  <a:close/>
                  <a:moveTo>
                    <a:pt x="7373" y="23962"/>
                  </a:moveTo>
                  <a:cubicBezTo>
                    <a:pt x="7373" y="14746"/>
                    <a:pt x="20275" y="7373"/>
                    <a:pt x="36864" y="7373"/>
                  </a:cubicBezTo>
                  <a:cubicBezTo>
                    <a:pt x="53453" y="7373"/>
                    <a:pt x="68198" y="12903"/>
                    <a:pt x="68198" y="22119"/>
                  </a:cubicBezTo>
                  <a:cubicBezTo>
                    <a:pt x="68198" y="31335"/>
                    <a:pt x="55296" y="38707"/>
                    <a:pt x="38707" y="38707"/>
                  </a:cubicBezTo>
                  <a:cubicBezTo>
                    <a:pt x="22118" y="38707"/>
                    <a:pt x="7373" y="33178"/>
                    <a:pt x="7373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9" name="任意多边形: 形状 9128">
              <a:extLst>
                <a:ext uri="{FF2B5EF4-FFF2-40B4-BE49-F238E27FC236}">
                  <a16:creationId xmlns:a16="http://schemas.microsoft.com/office/drawing/2014/main" xmlns="" id="{7004CE39-B599-4928-9B50-2D89BA025165}"/>
                </a:ext>
              </a:extLst>
            </p:cNvPr>
            <p:cNvSpPr/>
            <p:nvPr/>
          </p:nvSpPr>
          <p:spPr>
            <a:xfrm>
              <a:off x="6440098" y="2053860"/>
              <a:ext cx="55296" cy="18432"/>
            </a:xfrm>
            <a:custGeom>
              <a:avLst/>
              <a:gdLst>
                <a:gd name="connsiteX0" fmla="*/ 29648 w 55296"/>
                <a:gd name="connsiteY0" fmla="*/ 0 h 18432"/>
                <a:gd name="connsiteX1" fmla="*/ 60982 w 55296"/>
                <a:gd name="connsiteY1" fmla="*/ 14746 h 18432"/>
                <a:gd name="connsiteX2" fmla="*/ 31491 w 55296"/>
                <a:gd name="connsiteY2" fmla="*/ 31334 h 18432"/>
                <a:gd name="connsiteX3" fmla="*/ 156 w 55296"/>
                <a:gd name="connsiteY3" fmla="*/ 16589 h 18432"/>
                <a:gd name="connsiteX4" fmla="*/ 29648 w 55296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648" y="0"/>
                  </a:moveTo>
                  <a:cubicBezTo>
                    <a:pt x="46236" y="0"/>
                    <a:pt x="60982" y="5530"/>
                    <a:pt x="60982" y="14746"/>
                  </a:cubicBezTo>
                  <a:cubicBezTo>
                    <a:pt x="60982" y="23962"/>
                    <a:pt x="48080" y="31334"/>
                    <a:pt x="31491" y="31334"/>
                  </a:cubicBezTo>
                  <a:cubicBezTo>
                    <a:pt x="14902" y="31334"/>
                    <a:pt x="156" y="25805"/>
                    <a:pt x="156" y="16589"/>
                  </a:cubicBezTo>
                  <a:cubicBezTo>
                    <a:pt x="-1687" y="9216"/>
                    <a:pt x="13059" y="0"/>
                    <a:pt x="29648" y="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0" name="任意多边形: 形状 9129">
              <a:extLst>
                <a:ext uri="{FF2B5EF4-FFF2-40B4-BE49-F238E27FC236}">
                  <a16:creationId xmlns:a16="http://schemas.microsoft.com/office/drawing/2014/main" xmlns="" id="{6D96DC0D-F1F1-4F37-8CEA-7C8E426DCD90}"/>
                </a:ext>
              </a:extLst>
            </p:cNvPr>
            <p:cNvSpPr/>
            <p:nvPr/>
          </p:nvSpPr>
          <p:spPr>
            <a:xfrm>
              <a:off x="6432741" y="2046487"/>
              <a:ext cx="73728" cy="36864"/>
            </a:xfrm>
            <a:custGeom>
              <a:avLst/>
              <a:gdLst>
                <a:gd name="connsiteX0" fmla="*/ 140 w 73728"/>
                <a:gd name="connsiteY0" fmla="*/ 23962 h 36864"/>
                <a:gd name="connsiteX1" fmla="*/ 38847 w 73728"/>
                <a:gd name="connsiteY1" fmla="*/ 46080 h 36864"/>
                <a:gd name="connsiteX2" fmla="*/ 75711 w 73728"/>
                <a:gd name="connsiteY2" fmla="*/ 22119 h 36864"/>
                <a:gd name="connsiteX3" fmla="*/ 37004 w 73728"/>
                <a:gd name="connsiteY3" fmla="*/ 0 h 36864"/>
                <a:gd name="connsiteX4" fmla="*/ 140 w 73728"/>
                <a:gd name="connsiteY4" fmla="*/ 23962 h 36864"/>
                <a:gd name="connsiteX5" fmla="*/ 5670 w 73728"/>
                <a:gd name="connsiteY5" fmla="*/ 23962 h 36864"/>
                <a:gd name="connsiteX6" fmla="*/ 35161 w 73728"/>
                <a:gd name="connsiteY6" fmla="*/ 7373 h 36864"/>
                <a:gd name="connsiteX7" fmla="*/ 66495 w 73728"/>
                <a:gd name="connsiteY7" fmla="*/ 22119 h 36864"/>
                <a:gd name="connsiteX8" fmla="*/ 37004 w 73728"/>
                <a:gd name="connsiteY8" fmla="*/ 38707 h 36864"/>
                <a:gd name="connsiteX9" fmla="*/ 5670 w 73728"/>
                <a:gd name="connsiteY9" fmla="*/ 2396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140" y="23962"/>
                  </a:moveTo>
                  <a:cubicBezTo>
                    <a:pt x="140" y="36864"/>
                    <a:pt x="16729" y="46080"/>
                    <a:pt x="38847" y="46080"/>
                  </a:cubicBezTo>
                  <a:cubicBezTo>
                    <a:pt x="59122" y="46080"/>
                    <a:pt x="75711" y="35021"/>
                    <a:pt x="75711" y="22119"/>
                  </a:cubicBezTo>
                  <a:cubicBezTo>
                    <a:pt x="75711" y="9216"/>
                    <a:pt x="59122" y="0"/>
                    <a:pt x="37004" y="0"/>
                  </a:cubicBezTo>
                  <a:cubicBezTo>
                    <a:pt x="14886" y="1843"/>
                    <a:pt x="-1703" y="11059"/>
                    <a:pt x="140" y="23962"/>
                  </a:cubicBezTo>
                  <a:close/>
                  <a:moveTo>
                    <a:pt x="5670" y="23962"/>
                  </a:moveTo>
                  <a:cubicBezTo>
                    <a:pt x="5670" y="14746"/>
                    <a:pt x="18572" y="7373"/>
                    <a:pt x="35161" y="7373"/>
                  </a:cubicBezTo>
                  <a:cubicBezTo>
                    <a:pt x="51750" y="7373"/>
                    <a:pt x="66495" y="12903"/>
                    <a:pt x="66495" y="22119"/>
                  </a:cubicBezTo>
                  <a:cubicBezTo>
                    <a:pt x="66495" y="31335"/>
                    <a:pt x="53593" y="38707"/>
                    <a:pt x="37004" y="38707"/>
                  </a:cubicBezTo>
                  <a:cubicBezTo>
                    <a:pt x="20415" y="38707"/>
                    <a:pt x="7513" y="33178"/>
                    <a:pt x="5670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1" name="任意多边形: 形状 9130">
              <a:extLst>
                <a:ext uri="{FF2B5EF4-FFF2-40B4-BE49-F238E27FC236}">
                  <a16:creationId xmlns:a16="http://schemas.microsoft.com/office/drawing/2014/main" xmlns="" id="{9A2E5092-0E05-474E-95EA-5C443B22ED17}"/>
                </a:ext>
              </a:extLst>
            </p:cNvPr>
            <p:cNvSpPr/>
            <p:nvPr/>
          </p:nvSpPr>
          <p:spPr>
            <a:xfrm>
              <a:off x="6549003" y="2053574"/>
              <a:ext cx="55296" cy="18432"/>
            </a:xfrm>
            <a:custGeom>
              <a:avLst/>
              <a:gdLst>
                <a:gd name="connsiteX0" fmla="*/ 31334 w 55296"/>
                <a:gd name="connsiteY0" fmla="*/ 286 h 18432"/>
                <a:gd name="connsiteX1" fmla="*/ 60825 w 55296"/>
                <a:gd name="connsiteY1" fmla="*/ 18718 h 18432"/>
                <a:gd name="connsiteX2" fmla="*/ 29491 w 55296"/>
                <a:gd name="connsiteY2" fmla="*/ 31621 h 18432"/>
                <a:gd name="connsiteX3" fmla="*/ 0 w 55296"/>
                <a:gd name="connsiteY3" fmla="*/ 13189 h 18432"/>
                <a:gd name="connsiteX4" fmla="*/ 31334 w 55296"/>
                <a:gd name="connsiteY4" fmla="*/ 28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31334" y="286"/>
                  </a:moveTo>
                  <a:cubicBezTo>
                    <a:pt x="47923" y="2130"/>
                    <a:pt x="60825" y="9502"/>
                    <a:pt x="60825" y="18718"/>
                  </a:cubicBezTo>
                  <a:cubicBezTo>
                    <a:pt x="60825" y="27934"/>
                    <a:pt x="46080" y="33464"/>
                    <a:pt x="29491" y="31621"/>
                  </a:cubicBezTo>
                  <a:cubicBezTo>
                    <a:pt x="12902" y="29778"/>
                    <a:pt x="0" y="22405"/>
                    <a:pt x="0" y="13189"/>
                  </a:cubicBezTo>
                  <a:cubicBezTo>
                    <a:pt x="1843" y="5816"/>
                    <a:pt x="14745" y="-1557"/>
                    <a:pt x="31334" y="286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2" name="任意多边形: 形状 9131">
              <a:extLst>
                <a:ext uri="{FF2B5EF4-FFF2-40B4-BE49-F238E27FC236}">
                  <a16:creationId xmlns:a16="http://schemas.microsoft.com/office/drawing/2014/main" xmlns="" id="{D3D378DE-0A30-4AA8-819B-7EAD48000C80}"/>
                </a:ext>
              </a:extLst>
            </p:cNvPr>
            <p:cNvSpPr/>
            <p:nvPr/>
          </p:nvSpPr>
          <p:spPr>
            <a:xfrm>
              <a:off x="6541630" y="2046252"/>
              <a:ext cx="73728" cy="36864"/>
            </a:xfrm>
            <a:custGeom>
              <a:avLst/>
              <a:gdLst>
                <a:gd name="connsiteX0" fmla="*/ 0 w 73728"/>
                <a:gd name="connsiteY0" fmla="*/ 20510 h 36864"/>
                <a:gd name="connsiteX1" fmla="*/ 35021 w 73728"/>
                <a:gd name="connsiteY1" fmla="*/ 46315 h 36864"/>
                <a:gd name="connsiteX2" fmla="*/ 73728 w 73728"/>
                <a:gd name="connsiteY2" fmla="*/ 26040 h 36864"/>
                <a:gd name="connsiteX3" fmla="*/ 38707 w 73728"/>
                <a:gd name="connsiteY3" fmla="*/ 235 h 36864"/>
                <a:gd name="connsiteX4" fmla="*/ 0 w 73728"/>
                <a:gd name="connsiteY4" fmla="*/ 20510 h 36864"/>
                <a:gd name="connsiteX5" fmla="*/ 7373 w 73728"/>
                <a:gd name="connsiteY5" fmla="*/ 22353 h 36864"/>
                <a:gd name="connsiteX6" fmla="*/ 38707 w 73728"/>
                <a:gd name="connsiteY6" fmla="*/ 9451 h 36864"/>
                <a:gd name="connsiteX7" fmla="*/ 68198 w 73728"/>
                <a:gd name="connsiteY7" fmla="*/ 27883 h 36864"/>
                <a:gd name="connsiteX8" fmla="*/ 36864 w 73728"/>
                <a:gd name="connsiteY8" fmla="*/ 40785 h 36864"/>
                <a:gd name="connsiteX9" fmla="*/ 7373 w 73728"/>
                <a:gd name="connsiteY9" fmla="*/ 2235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8" h="36864">
                  <a:moveTo>
                    <a:pt x="0" y="20510"/>
                  </a:moveTo>
                  <a:cubicBezTo>
                    <a:pt x="0" y="33413"/>
                    <a:pt x="14746" y="44472"/>
                    <a:pt x="35021" y="46315"/>
                  </a:cubicBezTo>
                  <a:cubicBezTo>
                    <a:pt x="55296" y="48158"/>
                    <a:pt x="73728" y="38942"/>
                    <a:pt x="73728" y="26040"/>
                  </a:cubicBezTo>
                  <a:cubicBezTo>
                    <a:pt x="73728" y="13137"/>
                    <a:pt x="58982" y="2078"/>
                    <a:pt x="38707" y="235"/>
                  </a:cubicBezTo>
                  <a:cubicBezTo>
                    <a:pt x="18432" y="-1608"/>
                    <a:pt x="1843" y="7608"/>
                    <a:pt x="0" y="20510"/>
                  </a:cubicBezTo>
                  <a:close/>
                  <a:moveTo>
                    <a:pt x="7373" y="22353"/>
                  </a:moveTo>
                  <a:cubicBezTo>
                    <a:pt x="7373" y="13137"/>
                    <a:pt x="22118" y="7608"/>
                    <a:pt x="38707" y="9451"/>
                  </a:cubicBezTo>
                  <a:cubicBezTo>
                    <a:pt x="55296" y="11294"/>
                    <a:pt x="68198" y="18667"/>
                    <a:pt x="68198" y="27883"/>
                  </a:cubicBezTo>
                  <a:cubicBezTo>
                    <a:pt x="68198" y="37099"/>
                    <a:pt x="53453" y="42629"/>
                    <a:pt x="36864" y="40785"/>
                  </a:cubicBezTo>
                  <a:cubicBezTo>
                    <a:pt x="20275" y="38942"/>
                    <a:pt x="7373" y="29726"/>
                    <a:pt x="7373" y="2235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3" name="任意多边形: 形状 9132">
              <a:extLst>
                <a:ext uri="{FF2B5EF4-FFF2-40B4-BE49-F238E27FC236}">
                  <a16:creationId xmlns:a16="http://schemas.microsoft.com/office/drawing/2014/main" xmlns="" id="{A9FC15BC-3280-486E-91A2-28144D7D7BA6}"/>
                </a:ext>
              </a:extLst>
            </p:cNvPr>
            <p:cNvSpPr/>
            <p:nvPr/>
          </p:nvSpPr>
          <p:spPr>
            <a:xfrm>
              <a:off x="4144889" y="1445294"/>
              <a:ext cx="92160" cy="73728"/>
            </a:xfrm>
            <a:custGeom>
              <a:avLst/>
              <a:gdLst>
                <a:gd name="connsiteX0" fmla="*/ 37441 w 92160"/>
                <a:gd name="connsiteY0" fmla="*/ 72195 h 73728"/>
                <a:gd name="connsiteX1" fmla="*/ 105639 w 92160"/>
                <a:gd name="connsiteY1" fmla="*/ 50076 h 73728"/>
                <a:gd name="connsiteX2" fmla="*/ 2420 w 92160"/>
                <a:gd name="connsiteY2" fmla="*/ 5839 h 73728"/>
                <a:gd name="connsiteX3" fmla="*/ 37441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7441" y="72195"/>
                  </a:moveTo>
                  <a:cubicBezTo>
                    <a:pt x="54030" y="79567"/>
                    <a:pt x="107483" y="68508"/>
                    <a:pt x="105639" y="50076"/>
                  </a:cubicBezTo>
                  <a:cubicBezTo>
                    <a:pt x="103796" y="22428"/>
                    <a:pt x="20852" y="-14436"/>
                    <a:pt x="2420" y="5839"/>
                  </a:cubicBezTo>
                  <a:cubicBezTo>
                    <a:pt x="-8639" y="20585"/>
                    <a:pt x="20852" y="64822"/>
                    <a:pt x="37441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4" name="任意多边形: 形状 9133">
              <a:extLst>
                <a:ext uri="{FF2B5EF4-FFF2-40B4-BE49-F238E27FC236}">
                  <a16:creationId xmlns:a16="http://schemas.microsoft.com/office/drawing/2014/main" xmlns="" id="{1F0B8C42-136D-45DD-910F-C38CB3DFA706}"/>
                </a:ext>
              </a:extLst>
            </p:cNvPr>
            <p:cNvSpPr/>
            <p:nvPr/>
          </p:nvSpPr>
          <p:spPr>
            <a:xfrm>
              <a:off x="4164329" y="1449720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4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4315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5" name="任意多边形: 形状 9134">
              <a:extLst>
                <a:ext uri="{FF2B5EF4-FFF2-40B4-BE49-F238E27FC236}">
                  <a16:creationId xmlns:a16="http://schemas.microsoft.com/office/drawing/2014/main" xmlns="" id="{A51BF30C-5770-43C8-89AD-1A2E5F03EB2A}"/>
                </a:ext>
              </a:extLst>
            </p:cNvPr>
            <p:cNvSpPr/>
            <p:nvPr/>
          </p:nvSpPr>
          <p:spPr>
            <a:xfrm>
              <a:off x="4201193" y="1464466"/>
              <a:ext cx="18432" cy="18432"/>
            </a:xfrm>
            <a:custGeom>
              <a:avLst/>
              <a:gdLst>
                <a:gd name="connsiteX0" fmla="*/ 32747 w 18432"/>
                <a:gd name="connsiteY0" fmla="*/ 23531 h 18432"/>
                <a:gd name="connsiteX1" fmla="*/ 10629 w 18432"/>
                <a:gd name="connsiteY1" fmla="*/ 32747 h 18432"/>
                <a:gd name="connsiteX2" fmla="*/ 1413 w 18432"/>
                <a:gd name="connsiteY2" fmla="*/ 10629 h 18432"/>
                <a:gd name="connsiteX3" fmla="*/ 23531 w 18432"/>
                <a:gd name="connsiteY3" fmla="*/ 1413 h 18432"/>
                <a:gd name="connsiteX4" fmla="*/ 32747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3531"/>
                  </a:moveTo>
                  <a:cubicBezTo>
                    <a:pt x="29061" y="32747"/>
                    <a:pt x="19845" y="36433"/>
                    <a:pt x="10629" y="32747"/>
                  </a:cubicBezTo>
                  <a:cubicBezTo>
                    <a:pt x="1413" y="29061"/>
                    <a:pt x="-2274" y="19845"/>
                    <a:pt x="1413" y="10629"/>
                  </a:cubicBezTo>
                  <a:cubicBezTo>
                    <a:pt x="5099" y="1413"/>
                    <a:pt x="14315" y="-2274"/>
                    <a:pt x="23531" y="1413"/>
                  </a:cubicBezTo>
                  <a:cubicBezTo>
                    <a:pt x="32747" y="5099"/>
                    <a:pt x="36433" y="16158"/>
                    <a:pt x="32747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6" name="任意多边形: 形状 9135">
              <a:extLst>
                <a:ext uri="{FF2B5EF4-FFF2-40B4-BE49-F238E27FC236}">
                  <a16:creationId xmlns:a16="http://schemas.microsoft.com/office/drawing/2014/main" xmlns="" id="{7535FA81-3433-4858-8BDA-B8E0CE4B72EA}"/>
                </a:ext>
              </a:extLst>
            </p:cNvPr>
            <p:cNvSpPr/>
            <p:nvPr/>
          </p:nvSpPr>
          <p:spPr>
            <a:xfrm>
              <a:off x="4171702" y="1484708"/>
              <a:ext cx="18432" cy="18432"/>
            </a:xfrm>
            <a:custGeom>
              <a:avLst/>
              <a:gdLst>
                <a:gd name="connsiteX0" fmla="*/ 32747 w 18432"/>
                <a:gd name="connsiteY0" fmla="*/ 21721 h 18432"/>
                <a:gd name="connsiteX1" fmla="*/ 10629 w 18432"/>
                <a:gd name="connsiteY1" fmla="*/ 29094 h 18432"/>
                <a:gd name="connsiteX2" fmla="*/ 1413 w 18432"/>
                <a:gd name="connsiteY2" fmla="*/ 8819 h 18432"/>
                <a:gd name="connsiteX3" fmla="*/ 23531 w 18432"/>
                <a:gd name="connsiteY3" fmla="*/ 1446 h 18432"/>
                <a:gd name="connsiteX4" fmla="*/ 32747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747" y="21721"/>
                  </a:moveTo>
                  <a:cubicBezTo>
                    <a:pt x="29061" y="29094"/>
                    <a:pt x="19845" y="32781"/>
                    <a:pt x="10629" y="29094"/>
                  </a:cubicBezTo>
                  <a:cubicBezTo>
                    <a:pt x="1413" y="25408"/>
                    <a:pt x="-2274" y="16192"/>
                    <a:pt x="1413" y="8819"/>
                  </a:cubicBezTo>
                  <a:cubicBezTo>
                    <a:pt x="5099" y="1446"/>
                    <a:pt x="14315" y="-2240"/>
                    <a:pt x="23531" y="1446"/>
                  </a:cubicBezTo>
                  <a:cubicBezTo>
                    <a:pt x="30904" y="5133"/>
                    <a:pt x="36434" y="14349"/>
                    <a:pt x="32747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7" name="任意多边形: 形状 9136">
              <a:extLst>
                <a:ext uri="{FF2B5EF4-FFF2-40B4-BE49-F238E27FC236}">
                  <a16:creationId xmlns:a16="http://schemas.microsoft.com/office/drawing/2014/main" xmlns="" id="{112BB121-8849-42AB-AC53-C5B29C171A9A}"/>
                </a:ext>
              </a:extLst>
            </p:cNvPr>
            <p:cNvSpPr/>
            <p:nvPr/>
          </p:nvSpPr>
          <p:spPr>
            <a:xfrm>
              <a:off x="4253069" y="1464746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39" y="71175"/>
                    <a:pt x="89620" y="63802"/>
                    <a:pt x="91463" y="49056"/>
                  </a:cubicBezTo>
                  <a:cubicBezTo>
                    <a:pt x="91463" y="25094"/>
                    <a:pt x="21421" y="-13613"/>
                    <a:pt x="2989" y="4819"/>
                  </a:cubicBezTo>
                  <a:cubicBezTo>
                    <a:pt x="-8070" y="15878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8" name="任意多边形: 形状 9137">
              <a:extLst>
                <a:ext uri="{FF2B5EF4-FFF2-40B4-BE49-F238E27FC236}">
                  <a16:creationId xmlns:a16="http://schemas.microsoft.com/office/drawing/2014/main" xmlns="" id="{083ABA17-B2D3-43CD-A99B-5182FBD661E6}"/>
                </a:ext>
              </a:extLst>
            </p:cNvPr>
            <p:cNvSpPr/>
            <p:nvPr/>
          </p:nvSpPr>
          <p:spPr>
            <a:xfrm>
              <a:off x="4267515" y="146811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9" name="任意多边形: 形状 9138">
              <a:extLst>
                <a:ext uri="{FF2B5EF4-FFF2-40B4-BE49-F238E27FC236}">
                  <a16:creationId xmlns:a16="http://schemas.microsoft.com/office/drawing/2014/main" xmlns="" id="{E8FCA894-45E0-4FBE-B9EB-159331552536}"/>
                </a:ext>
              </a:extLst>
            </p:cNvPr>
            <p:cNvSpPr/>
            <p:nvPr/>
          </p:nvSpPr>
          <p:spPr>
            <a:xfrm>
              <a:off x="4300692" y="1484708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0" name="任意多边形: 形状 9139">
              <a:extLst>
                <a:ext uri="{FF2B5EF4-FFF2-40B4-BE49-F238E27FC236}">
                  <a16:creationId xmlns:a16="http://schemas.microsoft.com/office/drawing/2014/main" xmlns="" id="{4442C8C2-8326-453E-8F34-FDAFB930EEF9}"/>
                </a:ext>
              </a:extLst>
            </p:cNvPr>
            <p:cNvSpPr/>
            <p:nvPr/>
          </p:nvSpPr>
          <p:spPr>
            <a:xfrm>
              <a:off x="4274887" y="1501259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1" name="任意多边形: 形状 9140">
              <a:extLst>
                <a:ext uri="{FF2B5EF4-FFF2-40B4-BE49-F238E27FC236}">
                  <a16:creationId xmlns:a16="http://schemas.microsoft.com/office/drawing/2014/main" xmlns="" id="{7384F7F6-2B90-4A5A-A9ED-AD0573FCAA0F}"/>
                </a:ext>
              </a:extLst>
            </p:cNvPr>
            <p:cNvSpPr/>
            <p:nvPr/>
          </p:nvSpPr>
          <p:spPr>
            <a:xfrm>
              <a:off x="4576776" y="1680400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2" name="任意多边形: 形状 9141">
              <a:extLst>
                <a:ext uri="{FF2B5EF4-FFF2-40B4-BE49-F238E27FC236}">
                  <a16:creationId xmlns:a16="http://schemas.microsoft.com/office/drawing/2014/main" xmlns="" id="{23F42D31-7802-4B32-84AE-D4E55560734E}"/>
                </a:ext>
              </a:extLst>
            </p:cNvPr>
            <p:cNvSpPr/>
            <p:nvPr/>
          </p:nvSpPr>
          <p:spPr>
            <a:xfrm>
              <a:off x="4591918" y="168377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6976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3" name="任意多边形: 形状 9142">
              <a:extLst>
                <a:ext uri="{FF2B5EF4-FFF2-40B4-BE49-F238E27FC236}">
                  <a16:creationId xmlns:a16="http://schemas.microsoft.com/office/drawing/2014/main" xmlns="" id="{4CC57584-FFB0-4BAD-95BA-7B1308B1775F}"/>
                </a:ext>
              </a:extLst>
            </p:cNvPr>
            <p:cNvSpPr/>
            <p:nvPr/>
          </p:nvSpPr>
          <p:spPr>
            <a:xfrm>
              <a:off x="4623253" y="1700362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4" name="任意多边形: 形状 9143">
              <a:extLst>
                <a:ext uri="{FF2B5EF4-FFF2-40B4-BE49-F238E27FC236}">
                  <a16:creationId xmlns:a16="http://schemas.microsoft.com/office/drawing/2014/main" xmlns="" id="{D2193B8D-D927-43AD-A127-28CAEAB8E576}"/>
                </a:ext>
              </a:extLst>
            </p:cNvPr>
            <p:cNvSpPr/>
            <p:nvPr/>
          </p:nvSpPr>
          <p:spPr>
            <a:xfrm>
              <a:off x="4597448" y="171691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7251" y="5170"/>
                    <a:pt x="30937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5" name="任意多边形: 形状 9144">
              <a:extLst>
                <a:ext uri="{FF2B5EF4-FFF2-40B4-BE49-F238E27FC236}">
                  <a16:creationId xmlns:a16="http://schemas.microsoft.com/office/drawing/2014/main" xmlns="" id="{BC657657-2233-4F56-AE02-D97948E5F302}"/>
                </a:ext>
              </a:extLst>
            </p:cNvPr>
            <p:cNvSpPr/>
            <p:nvPr/>
          </p:nvSpPr>
          <p:spPr>
            <a:xfrm>
              <a:off x="4724232" y="1744913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6" name="任意多边形: 形状 9145">
              <a:extLst>
                <a:ext uri="{FF2B5EF4-FFF2-40B4-BE49-F238E27FC236}">
                  <a16:creationId xmlns:a16="http://schemas.microsoft.com/office/drawing/2014/main" xmlns="" id="{4DFDE74C-DB60-4E4E-AAFF-B506F2D7E3ED}"/>
                </a:ext>
              </a:extLst>
            </p:cNvPr>
            <p:cNvSpPr/>
            <p:nvPr/>
          </p:nvSpPr>
          <p:spPr>
            <a:xfrm>
              <a:off x="4739375" y="1748286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7" name="任意多边形: 形状 9146">
              <a:extLst>
                <a:ext uri="{FF2B5EF4-FFF2-40B4-BE49-F238E27FC236}">
                  <a16:creationId xmlns:a16="http://schemas.microsoft.com/office/drawing/2014/main" xmlns="" id="{83F2F401-C514-4086-AD4B-0BAACAC52067}"/>
                </a:ext>
              </a:extLst>
            </p:cNvPr>
            <p:cNvSpPr/>
            <p:nvPr/>
          </p:nvSpPr>
          <p:spPr>
            <a:xfrm>
              <a:off x="4770709" y="1764874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8" name="任意多边形: 形状 9147">
              <a:extLst>
                <a:ext uri="{FF2B5EF4-FFF2-40B4-BE49-F238E27FC236}">
                  <a16:creationId xmlns:a16="http://schemas.microsoft.com/office/drawing/2014/main" xmlns="" id="{73084D95-5424-4D05-BB91-9BEF44E2690A}"/>
                </a:ext>
              </a:extLst>
            </p:cNvPr>
            <p:cNvSpPr/>
            <p:nvPr/>
          </p:nvSpPr>
          <p:spPr>
            <a:xfrm>
              <a:off x="4746747" y="1781426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5" y="-2203"/>
                    <a:pt x="19878" y="1484"/>
                  </a:cubicBezTo>
                  <a:cubicBezTo>
                    <a:pt x="25408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9" name="任意多边形: 形状 9148">
              <a:extLst>
                <a:ext uri="{FF2B5EF4-FFF2-40B4-BE49-F238E27FC236}">
                  <a16:creationId xmlns:a16="http://schemas.microsoft.com/office/drawing/2014/main" xmlns="" id="{DB9B80FE-6C2F-4FCC-A5C8-FA030FEAC87F}"/>
                </a:ext>
              </a:extLst>
            </p:cNvPr>
            <p:cNvSpPr/>
            <p:nvPr/>
          </p:nvSpPr>
          <p:spPr>
            <a:xfrm>
              <a:off x="4883445" y="1794679"/>
              <a:ext cx="73728" cy="55296"/>
            </a:xfrm>
            <a:custGeom>
              <a:avLst/>
              <a:gdLst>
                <a:gd name="connsiteX0" fmla="*/ 28794 w 73728"/>
                <a:gd name="connsiteY0" fmla="*/ 63802 h 55296"/>
                <a:gd name="connsiteX1" fmla="*/ 91463 w 73728"/>
                <a:gd name="connsiteY1" fmla="*/ 49056 h 55296"/>
                <a:gd name="connsiteX2" fmla="*/ 2989 w 73728"/>
                <a:gd name="connsiteY2" fmla="*/ 4819 h 55296"/>
                <a:gd name="connsiteX3" fmla="*/ 28794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8794" y="63802"/>
                  </a:moveTo>
                  <a:cubicBezTo>
                    <a:pt x="43540" y="71175"/>
                    <a:pt x="89620" y="63802"/>
                    <a:pt x="91463" y="49056"/>
                  </a:cubicBezTo>
                  <a:cubicBezTo>
                    <a:pt x="91463" y="25095"/>
                    <a:pt x="21421" y="-13613"/>
                    <a:pt x="2989" y="4819"/>
                  </a:cubicBezTo>
                  <a:cubicBezTo>
                    <a:pt x="-8070" y="15879"/>
                    <a:pt x="14048" y="56429"/>
                    <a:pt x="28794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0" name="任意多边形: 形状 9149">
              <a:extLst>
                <a:ext uri="{FF2B5EF4-FFF2-40B4-BE49-F238E27FC236}">
                  <a16:creationId xmlns:a16="http://schemas.microsoft.com/office/drawing/2014/main" xmlns="" id="{716AAF1B-75C2-45E9-A761-2DEE628C5696}"/>
                </a:ext>
              </a:extLst>
            </p:cNvPr>
            <p:cNvSpPr/>
            <p:nvPr/>
          </p:nvSpPr>
          <p:spPr>
            <a:xfrm>
              <a:off x="4897890" y="1798052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6976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1" name="任意多边形: 形状 9150">
              <a:extLst>
                <a:ext uri="{FF2B5EF4-FFF2-40B4-BE49-F238E27FC236}">
                  <a16:creationId xmlns:a16="http://schemas.microsoft.com/office/drawing/2014/main" xmlns="" id="{F9A12F11-4A87-4D13-9EFA-FC4E4605A022}"/>
                </a:ext>
              </a:extLst>
            </p:cNvPr>
            <p:cNvSpPr/>
            <p:nvPr/>
          </p:nvSpPr>
          <p:spPr>
            <a:xfrm>
              <a:off x="4931068" y="181464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2" name="任意多边形: 形状 9151">
              <a:extLst>
                <a:ext uri="{FF2B5EF4-FFF2-40B4-BE49-F238E27FC236}">
                  <a16:creationId xmlns:a16="http://schemas.microsoft.com/office/drawing/2014/main" xmlns="" id="{E132BE92-046B-4FBC-9AEE-9D192218C036}"/>
                </a:ext>
              </a:extLst>
            </p:cNvPr>
            <p:cNvSpPr/>
            <p:nvPr/>
          </p:nvSpPr>
          <p:spPr>
            <a:xfrm>
              <a:off x="4905263" y="1831192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4386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3" name="任意多边形: 形状 9152">
              <a:extLst>
                <a:ext uri="{FF2B5EF4-FFF2-40B4-BE49-F238E27FC236}">
                  <a16:creationId xmlns:a16="http://schemas.microsoft.com/office/drawing/2014/main" xmlns="" id="{E16F51E9-A680-4FB6-9139-EFCAB528E0FF}"/>
                </a:ext>
              </a:extLst>
            </p:cNvPr>
            <p:cNvSpPr/>
            <p:nvPr/>
          </p:nvSpPr>
          <p:spPr>
            <a:xfrm>
              <a:off x="5020988" y="1829700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4" name="任意多边形: 形状 9153">
              <a:extLst>
                <a:ext uri="{FF2B5EF4-FFF2-40B4-BE49-F238E27FC236}">
                  <a16:creationId xmlns:a16="http://schemas.microsoft.com/office/drawing/2014/main" xmlns="" id="{E3E6DD4A-80A3-406B-9615-DFE31ADA5B38}"/>
                </a:ext>
              </a:extLst>
            </p:cNvPr>
            <p:cNvSpPr/>
            <p:nvPr/>
          </p:nvSpPr>
          <p:spPr>
            <a:xfrm>
              <a:off x="5036130" y="1833073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5" name="任意多边形: 形状 9154">
              <a:extLst>
                <a:ext uri="{FF2B5EF4-FFF2-40B4-BE49-F238E27FC236}">
                  <a16:creationId xmlns:a16="http://schemas.microsoft.com/office/drawing/2014/main" xmlns="" id="{07E7FB3D-0A32-4A2A-B861-8C3D203C1D21}"/>
                </a:ext>
              </a:extLst>
            </p:cNvPr>
            <p:cNvSpPr/>
            <p:nvPr/>
          </p:nvSpPr>
          <p:spPr>
            <a:xfrm>
              <a:off x="5069308" y="1849662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6" name="任意多边形: 形状 9155">
              <a:extLst>
                <a:ext uri="{FF2B5EF4-FFF2-40B4-BE49-F238E27FC236}">
                  <a16:creationId xmlns:a16="http://schemas.microsoft.com/office/drawing/2014/main" xmlns="" id="{EF2DFE2D-46B1-400F-9D38-AC42453591B1}"/>
                </a:ext>
              </a:extLst>
            </p:cNvPr>
            <p:cNvSpPr/>
            <p:nvPr/>
          </p:nvSpPr>
          <p:spPr>
            <a:xfrm>
              <a:off x="5043503" y="1866213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5 h 18432"/>
                <a:gd name="connsiteX2" fmla="*/ 1446 w 18432"/>
                <a:gd name="connsiteY2" fmla="*/ 7013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5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5133" y="1484"/>
                    <a:pt x="12506" y="-2203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7" name="任意多边形: 形状 9156">
              <a:extLst>
                <a:ext uri="{FF2B5EF4-FFF2-40B4-BE49-F238E27FC236}">
                  <a16:creationId xmlns:a16="http://schemas.microsoft.com/office/drawing/2014/main" xmlns="" id="{E1E43F37-31FD-4D60-86AA-1379F480B58C}"/>
                </a:ext>
              </a:extLst>
            </p:cNvPr>
            <p:cNvSpPr/>
            <p:nvPr/>
          </p:nvSpPr>
          <p:spPr>
            <a:xfrm>
              <a:off x="5207151" y="1851818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8" name="任意多边形: 形状 9157">
              <a:extLst>
                <a:ext uri="{FF2B5EF4-FFF2-40B4-BE49-F238E27FC236}">
                  <a16:creationId xmlns:a16="http://schemas.microsoft.com/office/drawing/2014/main" xmlns="" id="{4F022FC2-E167-4952-8CD8-A9F1C8D82592}"/>
                </a:ext>
              </a:extLst>
            </p:cNvPr>
            <p:cNvSpPr/>
            <p:nvPr/>
          </p:nvSpPr>
          <p:spPr>
            <a:xfrm>
              <a:off x="5222294" y="185519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9" name="任意多边形: 形状 9158">
              <a:extLst>
                <a:ext uri="{FF2B5EF4-FFF2-40B4-BE49-F238E27FC236}">
                  <a16:creationId xmlns:a16="http://schemas.microsoft.com/office/drawing/2014/main" xmlns="" id="{1FBC9146-DA00-4E2A-B43C-41845BFDCE81}"/>
                </a:ext>
              </a:extLst>
            </p:cNvPr>
            <p:cNvSpPr/>
            <p:nvPr/>
          </p:nvSpPr>
          <p:spPr>
            <a:xfrm>
              <a:off x="5253628" y="1871780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0" name="任意多边形: 形状 9159">
              <a:extLst>
                <a:ext uri="{FF2B5EF4-FFF2-40B4-BE49-F238E27FC236}">
                  <a16:creationId xmlns:a16="http://schemas.microsoft.com/office/drawing/2014/main" xmlns="" id="{081C7CCD-A1EA-498F-9FEA-EED64AA05334}"/>
                </a:ext>
              </a:extLst>
            </p:cNvPr>
            <p:cNvSpPr/>
            <p:nvPr/>
          </p:nvSpPr>
          <p:spPr>
            <a:xfrm>
              <a:off x="5227823" y="1888331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1" name="任意多边形: 形状 9160">
              <a:extLst>
                <a:ext uri="{FF2B5EF4-FFF2-40B4-BE49-F238E27FC236}">
                  <a16:creationId xmlns:a16="http://schemas.microsoft.com/office/drawing/2014/main" xmlns="" id="{4CD52AF4-C4B2-4242-B658-3C863BADA9F5}"/>
                </a:ext>
              </a:extLst>
            </p:cNvPr>
            <p:cNvSpPr/>
            <p:nvPr/>
          </p:nvSpPr>
          <p:spPr>
            <a:xfrm>
              <a:off x="5354607" y="1862878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2" name="任意多边形: 形状 9161">
              <a:extLst>
                <a:ext uri="{FF2B5EF4-FFF2-40B4-BE49-F238E27FC236}">
                  <a16:creationId xmlns:a16="http://schemas.microsoft.com/office/drawing/2014/main" xmlns="" id="{F79D879D-8218-4A20-8A99-1438EF472E13}"/>
                </a:ext>
              </a:extLst>
            </p:cNvPr>
            <p:cNvSpPr/>
            <p:nvPr/>
          </p:nvSpPr>
          <p:spPr>
            <a:xfrm>
              <a:off x="5369750" y="186625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3" name="任意多边形: 形状 9162">
              <a:extLst>
                <a:ext uri="{FF2B5EF4-FFF2-40B4-BE49-F238E27FC236}">
                  <a16:creationId xmlns:a16="http://schemas.microsoft.com/office/drawing/2014/main" xmlns="" id="{8DC07F68-821F-4CB5-99CC-8C4A6581B442}"/>
                </a:ext>
              </a:extLst>
            </p:cNvPr>
            <p:cNvSpPr/>
            <p:nvPr/>
          </p:nvSpPr>
          <p:spPr>
            <a:xfrm>
              <a:off x="5401084" y="188283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30938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4" name="任意多边形: 形状 9163">
              <a:extLst>
                <a:ext uri="{FF2B5EF4-FFF2-40B4-BE49-F238E27FC236}">
                  <a16:creationId xmlns:a16="http://schemas.microsoft.com/office/drawing/2014/main" xmlns="" id="{649027F7-D9E7-4D09-A7E0-84E09BFE3AB2}"/>
                </a:ext>
              </a:extLst>
            </p:cNvPr>
            <p:cNvSpPr/>
            <p:nvPr/>
          </p:nvSpPr>
          <p:spPr>
            <a:xfrm>
              <a:off x="5375280" y="1899390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6" y="-2202"/>
                    <a:pt x="19878" y="1484"/>
                  </a:cubicBezTo>
                  <a:cubicBezTo>
                    <a:pt x="27251" y="5170"/>
                    <a:pt x="30938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5" name="任意多边形: 形状 9164">
              <a:extLst>
                <a:ext uri="{FF2B5EF4-FFF2-40B4-BE49-F238E27FC236}">
                  <a16:creationId xmlns:a16="http://schemas.microsoft.com/office/drawing/2014/main" xmlns="" id="{856ED71A-D4A1-4109-9C48-1C86479BE189}"/>
                </a:ext>
              </a:extLst>
            </p:cNvPr>
            <p:cNvSpPr/>
            <p:nvPr/>
          </p:nvSpPr>
          <p:spPr>
            <a:xfrm>
              <a:off x="5487318" y="1879466"/>
              <a:ext cx="92160" cy="55296"/>
            </a:xfrm>
            <a:custGeom>
              <a:avLst/>
              <a:gdLst>
                <a:gd name="connsiteX0" fmla="*/ 29491 w 92160"/>
                <a:gd name="connsiteY0" fmla="*/ 63802 h 55296"/>
                <a:gd name="connsiteX1" fmla="*/ 92160 w 92160"/>
                <a:gd name="connsiteY1" fmla="*/ 49056 h 55296"/>
                <a:gd name="connsiteX2" fmla="*/ 3686 w 92160"/>
                <a:gd name="connsiteY2" fmla="*/ 4819 h 55296"/>
                <a:gd name="connsiteX3" fmla="*/ 29491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29491" y="63802"/>
                  </a:moveTo>
                  <a:cubicBezTo>
                    <a:pt x="44237" y="71174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6" name="任意多边形: 形状 9165">
              <a:extLst>
                <a:ext uri="{FF2B5EF4-FFF2-40B4-BE49-F238E27FC236}">
                  <a16:creationId xmlns:a16="http://schemas.microsoft.com/office/drawing/2014/main" xmlns="" id="{68DD4428-EA47-4053-85DC-EA3357FF79D5}"/>
                </a:ext>
              </a:extLst>
            </p:cNvPr>
            <p:cNvSpPr/>
            <p:nvPr/>
          </p:nvSpPr>
          <p:spPr>
            <a:xfrm>
              <a:off x="5502461" y="1882839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2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2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7" name="任意多边形: 形状 9166">
              <a:extLst>
                <a:ext uri="{FF2B5EF4-FFF2-40B4-BE49-F238E27FC236}">
                  <a16:creationId xmlns:a16="http://schemas.microsoft.com/office/drawing/2014/main" xmlns="" id="{AA5F0005-557F-4B4F-9AB9-C58EBB11902B}"/>
                </a:ext>
              </a:extLst>
            </p:cNvPr>
            <p:cNvSpPr/>
            <p:nvPr/>
          </p:nvSpPr>
          <p:spPr>
            <a:xfrm>
              <a:off x="5533795" y="1899428"/>
              <a:ext cx="18432" cy="18432"/>
            </a:xfrm>
            <a:custGeom>
              <a:avLst/>
              <a:gdLst>
                <a:gd name="connsiteX0" fmla="*/ 29094 w 18432"/>
                <a:gd name="connsiteY0" fmla="*/ 21722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2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8" name="任意多边形: 形状 9167">
              <a:extLst>
                <a:ext uri="{FF2B5EF4-FFF2-40B4-BE49-F238E27FC236}">
                  <a16:creationId xmlns:a16="http://schemas.microsoft.com/office/drawing/2014/main" xmlns="" id="{49E7CA3D-96AD-4138-832D-8E8017DC3484}"/>
                </a:ext>
              </a:extLst>
            </p:cNvPr>
            <p:cNvSpPr/>
            <p:nvPr/>
          </p:nvSpPr>
          <p:spPr>
            <a:xfrm>
              <a:off x="5509834" y="1915979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5408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9" name="任意多边形: 形状 9168">
              <a:extLst>
                <a:ext uri="{FF2B5EF4-FFF2-40B4-BE49-F238E27FC236}">
                  <a16:creationId xmlns:a16="http://schemas.microsoft.com/office/drawing/2014/main" xmlns="" id="{6669A98D-66E3-401A-830A-B421E9A2910E}"/>
                </a:ext>
              </a:extLst>
            </p:cNvPr>
            <p:cNvSpPr/>
            <p:nvPr/>
          </p:nvSpPr>
          <p:spPr>
            <a:xfrm>
              <a:off x="4298647" y="1538140"/>
              <a:ext cx="92160" cy="73728"/>
            </a:xfrm>
            <a:custGeom>
              <a:avLst/>
              <a:gdLst>
                <a:gd name="connsiteX0" fmla="*/ 32983 w 92160"/>
                <a:gd name="connsiteY0" fmla="*/ 73351 h 73728"/>
                <a:gd name="connsiteX1" fmla="*/ 103024 w 92160"/>
                <a:gd name="connsiteY1" fmla="*/ 56762 h 73728"/>
                <a:gd name="connsiteX2" fmla="*/ 3491 w 92160"/>
                <a:gd name="connsiteY2" fmla="*/ 5153 h 73728"/>
                <a:gd name="connsiteX3" fmla="*/ 32983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32983" y="73351"/>
                  </a:moveTo>
                  <a:cubicBezTo>
                    <a:pt x="49571" y="80724"/>
                    <a:pt x="103024" y="75194"/>
                    <a:pt x="103024" y="56762"/>
                  </a:cubicBezTo>
                  <a:cubicBezTo>
                    <a:pt x="103024" y="29114"/>
                    <a:pt x="23767" y="-15123"/>
                    <a:pt x="3491" y="5153"/>
                  </a:cubicBezTo>
                  <a:cubicBezTo>
                    <a:pt x="-9411" y="18055"/>
                    <a:pt x="16394" y="65978"/>
                    <a:pt x="32983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0" name="任意多边形: 形状 9169">
              <a:extLst>
                <a:ext uri="{FF2B5EF4-FFF2-40B4-BE49-F238E27FC236}">
                  <a16:creationId xmlns:a16="http://schemas.microsoft.com/office/drawing/2014/main" xmlns="" id="{0A7377F7-E227-418F-988E-987694271BC1}"/>
                </a:ext>
              </a:extLst>
            </p:cNvPr>
            <p:cNvSpPr/>
            <p:nvPr/>
          </p:nvSpPr>
          <p:spPr>
            <a:xfrm>
              <a:off x="4316947" y="1543690"/>
              <a:ext cx="18432" cy="18432"/>
            </a:xfrm>
            <a:custGeom>
              <a:avLst/>
              <a:gdLst>
                <a:gd name="connsiteX0" fmla="*/ 31271 w 18432"/>
                <a:gd name="connsiteY0" fmla="*/ 23565 h 18432"/>
                <a:gd name="connsiteX1" fmla="*/ 9153 w 18432"/>
                <a:gd name="connsiteY1" fmla="*/ 30937 h 18432"/>
                <a:gd name="connsiteX2" fmla="*/ 1780 w 18432"/>
                <a:gd name="connsiteY2" fmla="*/ 8819 h 18432"/>
                <a:gd name="connsiteX3" fmla="*/ 23899 w 18432"/>
                <a:gd name="connsiteY3" fmla="*/ 1446 h 18432"/>
                <a:gd name="connsiteX4" fmla="*/ 31271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565"/>
                  </a:moveTo>
                  <a:cubicBezTo>
                    <a:pt x="27585" y="30937"/>
                    <a:pt x="16526" y="34624"/>
                    <a:pt x="9153" y="30937"/>
                  </a:cubicBezTo>
                  <a:cubicBezTo>
                    <a:pt x="-63" y="27251"/>
                    <a:pt x="-1906" y="16192"/>
                    <a:pt x="1780" y="8819"/>
                  </a:cubicBezTo>
                  <a:cubicBezTo>
                    <a:pt x="5467" y="1446"/>
                    <a:pt x="16526" y="-2240"/>
                    <a:pt x="23899" y="1446"/>
                  </a:cubicBezTo>
                  <a:cubicBezTo>
                    <a:pt x="33115" y="5133"/>
                    <a:pt x="36801" y="16192"/>
                    <a:pt x="31271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1" name="任意多边形: 形状 9170">
              <a:extLst>
                <a:ext uri="{FF2B5EF4-FFF2-40B4-BE49-F238E27FC236}">
                  <a16:creationId xmlns:a16="http://schemas.microsoft.com/office/drawing/2014/main" xmlns="" id="{A43559CF-406D-4084-B04B-DE689875DF00}"/>
                </a:ext>
              </a:extLst>
            </p:cNvPr>
            <p:cNvSpPr/>
            <p:nvPr/>
          </p:nvSpPr>
          <p:spPr>
            <a:xfrm>
              <a:off x="4353811" y="1563965"/>
              <a:ext cx="18432" cy="18432"/>
            </a:xfrm>
            <a:custGeom>
              <a:avLst/>
              <a:gdLst>
                <a:gd name="connsiteX0" fmla="*/ 31271 w 18432"/>
                <a:gd name="connsiteY0" fmla="*/ 23565 h 18432"/>
                <a:gd name="connsiteX1" fmla="*/ 9153 w 18432"/>
                <a:gd name="connsiteY1" fmla="*/ 30937 h 18432"/>
                <a:gd name="connsiteX2" fmla="*/ 1780 w 18432"/>
                <a:gd name="connsiteY2" fmla="*/ 8819 h 18432"/>
                <a:gd name="connsiteX3" fmla="*/ 23899 w 18432"/>
                <a:gd name="connsiteY3" fmla="*/ 1446 h 18432"/>
                <a:gd name="connsiteX4" fmla="*/ 31271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271" y="23565"/>
                  </a:moveTo>
                  <a:cubicBezTo>
                    <a:pt x="27585" y="30937"/>
                    <a:pt x="16526" y="34624"/>
                    <a:pt x="9153" y="30937"/>
                  </a:cubicBezTo>
                  <a:cubicBezTo>
                    <a:pt x="-63" y="27251"/>
                    <a:pt x="-1906" y="16192"/>
                    <a:pt x="1780" y="8819"/>
                  </a:cubicBezTo>
                  <a:cubicBezTo>
                    <a:pt x="5467" y="1446"/>
                    <a:pt x="16526" y="-2240"/>
                    <a:pt x="23899" y="1446"/>
                  </a:cubicBezTo>
                  <a:cubicBezTo>
                    <a:pt x="33115" y="5133"/>
                    <a:pt x="34958" y="14349"/>
                    <a:pt x="31271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2" name="任意多边形: 形状 9171">
              <a:extLst>
                <a:ext uri="{FF2B5EF4-FFF2-40B4-BE49-F238E27FC236}">
                  <a16:creationId xmlns:a16="http://schemas.microsoft.com/office/drawing/2014/main" xmlns="" id="{472F36A0-D3E8-4E22-BE14-6F905514937C}"/>
                </a:ext>
              </a:extLst>
            </p:cNvPr>
            <p:cNvSpPr/>
            <p:nvPr/>
          </p:nvSpPr>
          <p:spPr>
            <a:xfrm>
              <a:off x="4321659" y="1580157"/>
              <a:ext cx="18432" cy="18432"/>
            </a:xfrm>
            <a:custGeom>
              <a:avLst/>
              <a:gdLst>
                <a:gd name="connsiteX0" fmla="*/ 32089 w 18432"/>
                <a:gd name="connsiteY0" fmla="*/ 22118 h 18432"/>
                <a:gd name="connsiteX1" fmla="*/ 9971 w 18432"/>
                <a:gd name="connsiteY1" fmla="*/ 27648 h 18432"/>
                <a:gd name="connsiteX2" fmla="*/ 2598 w 18432"/>
                <a:gd name="connsiteY2" fmla="*/ 7373 h 18432"/>
                <a:gd name="connsiteX3" fmla="*/ 24716 w 18432"/>
                <a:gd name="connsiteY3" fmla="*/ 1843 h 18432"/>
                <a:gd name="connsiteX4" fmla="*/ 32089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089" y="22118"/>
                  </a:moveTo>
                  <a:cubicBezTo>
                    <a:pt x="28403" y="29491"/>
                    <a:pt x="19187" y="31334"/>
                    <a:pt x="9971" y="27648"/>
                  </a:cubicBezTo>
                  <a:cubicBezTo>
                    <a:pt x="755" y="23962"/>
                    <a:pt x="-2932" y="14746"/>
                    <a:pt x="2598" y="7373"/>
                  </a:cubicBezTo>
                  <a:cubicBezTo>
                    <a:pt x="6284" y="0"/>
                    <a:pt x="15500" y="-1843"/>
                    <a:pt x="24716" y="1843"/>
                  </a:cubicBezTo>
                  <a:cubicBezTo>
                    <a:pt x="32089" y="5530"/>
                    <a:pt x="35776" y="14746"/>
                    <a:pt x="32089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3" name="任意多边形: 形状 9172">
              <a:extLst>
                <a:ext uri="{FF2B5EF4-FFF2-40B4-BE49-F238E27FC236}">
                  <a16:creationId xmlns:a16="http://schemas.microsoft.com/office/drawing/2014/main" xmlns="" id="{D8648BAD-8041-43FC-AC96-1CCB10E60B20}"/>
                </a:ext>
              </a:extLst>
            </p:cNvPr>
            <p:cNvSpPr/>
            <p:nvPr/>
          </p:nvSpPr>
          <p:spPr>
            <a:xfrm>
              <a:off x="4470196" y="1658113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3421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4" name="任意多边形: 形状 9173">
              <a:extLst>
                <a:ext uri="{FF2B5EF4-FFF2-40B4-BE49-F238E27FC236}">
                  <a16:creationId xmlns:a16="http://schemas.microsoft.com/office/drawing/2014/main" xmlns="" id="{34BFE82C-64DD-4A55-A9F5-D5215A1E9594}"/>
                </a:ext>
              </a:extLst>
            </p:cNvPr>
            <p:cNvSpPr/>
            <p:nvPr/>
          </p:nvSpPr>
          <p:spPr>
            <a:xfrm>
              <a:off x="4490834" y="1659062"/>
              <a:ext cx="18432" cy="18432"/>
            </a:xfrm>
            <a:custGeom>
              <a:avLst/>
              <a:gdLst>
                <a:gd name="connsiteX0" fmla="*/ 32489 w 18432"/>
                <a:gd name="connsiteY0" fmla="*/ 22472 h 18432"/>
                <a:gd name="connsiteX1" fmla="*/ 12214 w 18432"/>
                <a:gd name="connsiteY1" fmla="*/ 33531 h 18432"/>
                <a:gd name="connsiteX2" fmla="*/ 1155 w 18432"/>
                <a:gd name="connsiteY2" fmla="*/ 13256 h 18432"/>
                <a:gd name="connsiteX3" fmla="*/ 21430 w 18432"/>
                <a:gd name="connsiteY3" fmla="*/ 353 h 18432"/>
                <a:gd name="connsiteX4" fmla="*/ 32489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2472"/>
                  </a:moveTo>
                  <a:cubicBezTo>
                    <a:pt x="30646" y="31688"/>
                    <a:pt x="21430" y="37217"/>
                    <a:pt x="12214" y="33531"/>
                  </a:cubicBezTo>
                  <a:cubicBezTo>
                    <a:pt x="2998" y="31688"/>
                    <a:pt x="-2532" y="22472"/>
                    <a:pt x="1155" y="13256"/>
                  </a:cubicBezTo>
                  <a:cubicBezTo>
                    <a:pt x="2998" y="4040"/>
                    <a:pt x="12214" y="-1490"/>
                    <a:pt x="21430" y="353"/>
                  </a:cubicBezTo>
                  <a:cubicBezTo>
                    <a:pt x="28803" y="4040"/>
                    <a:pt x="34332" y="13256"/>
                    <a:pt x="32489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5" name="任意多边形: 形状 9174">
              <a:extLst>
                <a:ext uri="{FF2B5EF4-FFF2-40B4-BE49-F238E27FC236}">
                  <a16:creationId xmlns:a16="http://schemas.microsoft.com/office/drawing/2014/main" xmlns="" id="{64997E58-194D-44E1-BA20-B787BB9A7309}"/>
                </a:ext>
              </a:extLst>
            </p:cNvPr>
            <p:cNvSpPr/>
            <p:nvPr/>
          </p:nvSpPr>
          <p:spPr>
            <a:xfrm>
              <a:off x="4529541" y="1669319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6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6" name="任意多边形: 形状 9175">
              <a:extLst>
                <a:ext uri="{FF2B5EF4-FFF2-40B4-BE49-F238E27FC236}">
                  <a16:creationId xmlns:a16="http://schemas.microsoft.com/office/drawing/2014/main" xmlns="" id="{C98EB4CE-26C7-4C23-9238-8E76582FA033}"/>
                </a:ext>
              </a:extLst>
            </p:cNvPr>
            <p:cNvSpPr/>
            <p:nvPr/>
          </p:nvSpPr>
          <p:spPr>
            <a:xfrm>
              <a:off x="4502694" y="1695105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7" name="任意多边形: 形状 9176">
              <a:extLst>
                <a:ext uri="{FF2B5EF4-FFF2-40B4-BE49-F238E27FC236}">
                  <a16:creationId xmlns:a16="http://schemas.microsoft.com/office/drawing/2014/main" xmlns="" id="{AAD2A225-190B-4FF6-8DD1-2F5CEF8F211C}"/>
                </a:ext>
              </a:extLst>
            </p:cNvPr>
            <p:cNvSpPr/>
            <p:nvPr/>
          </p:nvSpPr>
          <p:spPr>
            <a:xfrm>
              <a:off x="4621399" y="1759489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8" name="任意多边形: 形状 9177">
              <a:extLst>
                <a:ext uri="{FF2B5EF4-FFF2-40B4-BE49-F238E27FC236}">
                  <a16:creationId xmlns:a16="http://schemas.microsoft.com/office/drawing/2014/main" xmlns="" id="{F8E356D8-BD2B-465F-A0D9-1E4D2136ADE5}"/>
                </a:ext>
              </a:extLst>
            </p:cNvPr>
            <p:cNvSpPr/>
            <p:nvPr/>
          </p:nvSpPr>
          <p:spPr>
            <a:xfrm>
              <a:off x="4640935" y="1760438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31688" y="4040"/>
                    <a:pt x="37217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9" name="任意多边形: 形状 9178">
              <a:extLst>
                <a:ext uri="{FF2B5EF4-FFF2-40B4-BE49-F238E27FC236}">
                  <a16:creationId xmlns:a16="http://schemas.microsoft.com/office/drawing/2014/main" xmlns="" id="{C3179497-7C62-4C02-A925-038D648344FF}"/>
                </a:ext>
              </a:extLst>
            </p:cNvPr>
            <p:cNvSpPr/>
            <p:nvPr/>
          </p:nvSpPr>
          <p:spPr>
            <a:xfrm>
              <a:off x="4681485" y="176965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5883"/>
                    <a:pt x="35374" y="15099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0" name="任意多边形: 形状 9179">
              <a:extLst>
                <a:ext uri="{FF2B5EF4-FFF2-40B4-BE49-F238E27FC236}">
                  <a16:creationId xmlns:a16="http://schemas.microsoft.com/office/drawing/2014/main" xmlns="" id="{78EAC36C-0673-413A-8996-ED13232C0D07}"/>
                </a:ext>
              </a:extLst>
            </p:cNvPr>
            <p:cNvSpPr/>
            <p:nvPr/>
          </p:nvSpPr>
          <p:spPr>
            <a:xfrm>
              <a:off x="4653837" y="1796482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1" name="任意多边形: 形状 9180">
              <a:extLst>
                <a:ext uri="{FF2B5EF4-FFF2-40B4-BE49-F238E27FC236}">
                  <a16:creationId xmlns:a16="http://schemas.microsoft.com/office/drawing/2014/main" xmlns="" id="{08E78FEE-6DDE-47DD-AAC6-91C00EA63529}"/>
                </a:ext>
              </a:extLst>
            </p:cNvPr>
            <p:cNvSpPr/>
            <p:nvPr/>
          </p:nvSpPr>
          <p:spPr>
            <a:xfrm>
              <a:off x="4778011" y="1816628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3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2" name="任意多边形: 形状 9181">
              <a:extLst>
                <a:ext uri="{FF2B5EF4-FFF2-40B4-BE49-F238E27FC236}">
                  <a16:creationId xmlns:a16="http://schemas.microsoft.com/office/drawing/2014/main" xmlns="" id="{BD046F0E-6DD9-495E-829B-A4A2631C5D9B}"/>
                </a:ext>
              </a:extLst>
            </p:cNvPr>
            <p:cNvSpPr/>
            <p:nvPr/>
          </p:nvSpPr>
          <p:spPr>
            <a:xfrm>
              <a:off x="4797607" y="1817577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3" name="任意多边形: 形状 9182">
              <a:extLst>
                <a:ext uri="{FF2B5EF4-FFF2-40B4-BE49-F238E27FC236}">
                  <a16:creationId xmlns:a16="http://schemas.microsoft.com/office/drawing/2014/main" xmlns="" id="{DB1F434B-3A16-4D2C-9857-9290AD954B95}"/>
                </a:ext>
              </a:extLst>
            </p:cNvPr>
            <p:cNvSpPr/>
            <p:nvPr/>
          </p:nvSpPr>
          <p:spPr>
            <a:xfrm>
              <a:off x="4836314" y="182783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5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1" y="36175"/>
                    <a:pt x="13255" y="32489"/>
                  </a:cubicBezTo>
                  <a:cubicBezTo>
                    <a:pt x="4039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4" name="任意多边形: 形状 9183">
              <a:extLst>
                <a:ext uri="{FF2B5EF4-FFF2-40B4-BE49-F238E27FC236}">
                  <a16:creationId xmlns:a16="http://schemas.microsoft.com/office/drawing/2014/main" xmlns="" id="{6699AA0A-CFAC-4BEA-8668-AD6CF4313AA5}"/>
                </a:ext>
              </a:extLst>
            </p:cNvPr>
            <p:cNvSpPr/>
            <p:nvPr/>
          </p:nvSpPr>
          <p:spPr>
            <a:xfrm>
              <a:off x="4808666" y="185362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31688" y="3017"/>
                    <a:pt x="37217" y="10389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5" name="任意多边形: 形状 9184">
              <a:extLst>
                <a:ext uri="{FF2B5EF4-FFF2-40B4-BE49-F238E27FC236}">
                  <a16:creationId xmlns:a16="http://schemas.microsoft.com/office/drawing/2014/main" xmlns="" id="{8CBF4B37-AF2C-4EC7-B404-D8AA5AD3FC4C}"/>
                </a:ext>
              </a:extLst>
            </p:cNvPr>
            <p:cNvSpPr/>
            <p:nvPr/>
          </p:nvSpPr>
          <p:spPr>
            <a:xfrm>
              <a:off x="4932840" y="1859022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6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6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3971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6" name="任意多边形: 形状 9185">
              <a:extLst>
                <a:ext uri="{FF2B5EF4-FFF2-40B4-BE49-F238E27FC236}">
                  <a16:creationId xmlns:a16="http://schemas.microsoft.com/office/drawing/2014/main" xmlns="" id="{F2F0C33F-B786-4999-A9BC-BFB342248D35}"/>
                </a:ext>
              </a:extLst>
            </p:cNvPr>
            <p:cNvSpPr/>
            <p:nvPr/>
          </p:nvSpPr>
          <p:spPr>
            <a:xfrm>
              <a:off x="4952436" y="1861012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9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7" y="2998"/>
                    <a:pt x="11413" y="-2532"/>
                    <a:pt x="20629" y="1155"/>
                  </a:cubicBezTo>
                  <a:cubicBezTo>
                    <a:pt x="31688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7" name="任意多边形: 形状 9186">
              <a:extLst>
                <a:ext uri="{FF2B5EF4-FFF2-40B4-BE49-F238E27FC236}">
                  <a16:creationId xmlns:a16="http://schemas.microsoft.com/office/drawing/2014/main" xmlns="" id="{86C874B7-D471-41D3-9744-9E5528FA5C2C}"/>
                </a:ext>
              </a:extLst>
            </p:cNvPr>
            <p:cNvSpPr/>
            <p:nvPr/>
          </p:nvSpPr>
          <p:spPr>
            <a:xfrm>
              <a:off x="4991143" y="1872072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31688" y="2998"/>
                    <a:pt x="37217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8" name="任意多边形: 形状 9187">
              <a:extLst>
                <a:ext uri="{FF2B5EF4-FFF2-40B4-BE49-F238E27FC236}">
                  <a16:creationId xmlns:a16="http://schemas.microsoft.com/office/drawing/2014/main" xmlns="" id="{14B9DF86-511B-4CB3-825D-F3D7A4560E78}"/>
                </a:ext>
              </a:extLst>
            </p:cNvPr>
            <p:cNvSpPr/>
            <p:nvPr/>
          </p:nvSpPr>
          <p:spPr>
            <a:xfrm>
              <a:off x="4965338" y="1896015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5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1" y="32508"/>
                    <a:pt x="13255" y="28821"/>
                  </a:cubicBezTo>
                  <a:cubicBezTo>
                    <a:pt x="4039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9" name="任意多边形: 形状 9188">
              <a:extLst>
                <a:ext uri="{FF2B5EF4-FFF2-40B4-BE49-F238E27FC236}">
                  <a16:creationId xmlns:a16="http://schemas.microsoft.com/office/drawing/2014/main" xmlns="" id="{238FB086-22AB-4E67-A436-F64382B4D74D}"/>
                </a:ext>
              </a:extLst>
            </p:cNvPr>
            <p:cNvSpPr/>
            <p:nvPr/>
          </p:nvSpPr>
          <p:spPr>
            <a:xfrm>
              <a:off x="5111630" y="1877454"/>
              <a:ext cx="92160" cy="55296"/>
            </a:xfrm>
            <a:custGeom>
              <a:avLst/>
              <a:gdLst>
                <a:gd name="connsiteX0" fmla="*/ 45754 w 92160"/>
                <a:gd name="connsiteY0" fmla="*/ 69501 h 55296"/>
                <a:gd name="connsiteX1" fmla="*/ 110267 w 92160"/>
                <a:gd name="connsiteY1" fmla="*/ 38166 h 55296"/>
                <a:gd name="connsiteX2" fmla="*/ 1517 w 92160"/>
                <a:gd name="connsiteY2" fmla="*/ 8675 h 55296"/>
                <a:gd name="connsiteX3" fmla="*/ 4575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754" y="69501"/>
                  </a:moveTo>
                  <a:cubicBezTo>
                    <a:pt x="64186" y="73187"/>
                    <a:pt x="113953" y="56598"/>
                    <a:pt x="110267" y="38166"/>
                  </a:cubicBezTo>
                  <a:cubicBezTo>
                    <a:pt x="104737" y="10518"/>
                    <a:pt x="16263" y="-13444"/>
                    <a:pt x="1517" y="8675"/>
                  </a:cubicBezTo>
                  <a:cubicBezTo>
                    <a:pt x="-7699" y="25264"/>
                    <a:pt x="27322" y="65814"/>
                    <a:pt x="4575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0" name="任意多边形: 形状 9189">
              <a:extLst>
                <a:ext uri="{FF2B5EF4-FFF2-40B4-BE49-F238E27FC236}">
                  <a16:creationId xmlns:a16="http://schemas.microsoft.com/office/drawing/2014/main" xmlns="" id="{167A03BD-D61B-4666-82BF-E8EE43F9FC0E}"/>
                </a:ext>
              </a:extLst>
            </p:cNvPr>
            <p:cNvSpPr/>
            <p:nvPr/>
          </p:nvSpPr>
          <p:spPr>
            <a:xfrm>
              <a:off x="5132268" y="187944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6175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1" name="任意多边形: 形状 9190">
              <a:extLst>
                <a:ext uri="{FF2B5EF4-FFF2-40B4-BE49-F238E27FC236}">
                  <a16:creationId xmlns:a16="http://schemas.microsoft.com/office/drawing/2014/main" xmlns="" id="{73E04EBE-8B92-4CE2-9FA8-2A0BEC1648BE}"/>
                </a:ext>
              </a:extLst>
            </p:cNvPr>
            <p:cNvSpPr/>
            <p:nvPr/>
          </p:nvSpPr>
          <p:spPr>
            <a:xfrm>
              <a:off x="5172819" y="1890504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2" name="任意多边形: 形状 9191">
              <a:extLst>
                <a:ext uri="{FF2B5EF4-FFF2-40B4-BE49-F238E27FC236}">
                  <a16:creationId xmlns:a16="http://schemas.microsoft.com/office/drawing/2014/main" xmlns="" id="{5F849637-A3B6-4EB9-8EB5-189838AE52BA}"/>
                </a:ext>
              </a:extLst>
            </p:cNvPr>
            <p:cNvSpPr/>
            <p:nvPr/>
          </p:nvSpPr>
          <p:spPr>
            <a:xfrm>
              <a:off x="5144129" y="191444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3" name="任意多边形: 形状 9192">
              <a:extLst>
                <a:ext uri="{FF2B5EF4-FFF2-40B4-BE49-F238E27FC236}">
                  <a16:creationId xmlns:a16="http://schemas.microsoft.com/office/drawing/2014/main" xmlns="" id="{D987B0A2-5A36-4965-AF7B-4D9CEBA21497}"/>
                </a:ext>
              </a:extLst>
            </p:cNvPr>
            <p:cNvSpPr/>
            <p:nvPr/>
          </p:nvSpPr>
          <p:spPr>
            <a:xfrm>
              <a:off x="5268363" y="1906945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3"/>
                    <a:pt x="1457" y="8675"/>
                  </a:cubicBezTo>
                  <a:cubicBezTo>
                    <a:pt x="-7759" y="25264"/>
                    <a:pt x="29105" y="63971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4" name="任意多边形: 形状 9193">
              <a:extLst>
                <a:ext uri="{FF2B5EF4-FFF2-40B4-BE49-F238E27FC236}">
                  <a16:creationId xmlns:a16="http://schemas.microsoft.com/office/drawing/2014/main" xmlns="" id="{30A3C466-3789-4AB3-B68D-1E4169F81EC3}"/>
                </a:ext>
              </a:extLst>
            </p:cNvPr>
            <p:cNvSpPr/>
            <p:nvPr/>
          </p:nvSpPr>
          <p:spPr>
            <a:xfrm>
              <a:off x="5289742" y="1907894"/>
              <a:ext cx="18432" cy="18432"/>
            </a:xfrm>
            <a:custGeom>
              <a:avLst/>
              <a:gdLst>
                <a:gd name="connsiteX0" fmla="*/ 33531 w 18432"/>
                <a:gd name="connsiteY0" fmla="*/ 22472 h 18432"/>
                <a:gd name="connsiteX1" fmla="*/ 13256 w 18432"/>
                <a:gd name="connsiteY1" fmla="*/ 33531 h 18432"/>
                <a:gd name="connsiteX2" fmla="*/ 353 w 18432"/>
                <a:gd name="connsiteY2" fmla="*/ 13256 h 18432"/>
                <a:gd name="connsiteX3" fmla="*/ 20628 w 18432"/>
                <a:gd name="connsiteY3" fmla="*/ 353 h 18432"/>
                <a:gd name="connsiteX4" fmla="*/ 33531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2472"/>
                  </a:moveTo>
                  <a:cubicBezTo>
                    <a:pt x="31688" y="31688"/>
                    <a:pt x="22472" y="37217"/>
                    <a:pt x="13256" y="33531"/>
                  </a:cubicBezTo>
                  <a:cubicBezTo>
                    <a:pt x="4040" y="31688"/>
                    <a:pt x="-1490" y="22472"/>
                    <a:pt x="353" y="13256"/>
                  </a:cubicBezTo>
                  <a:cubicBezTo>
                    <a:pt x="2196" y="4040"/>
                    <a:pt x="11412" y="-1490"/>
                    <a:pt x="20628" y="353"/>
                  </a:cubicBezTo>
                  <a:cubicBezTo>
                    <a:pt x="29844" y="4040"/>
                    <a:pt x="35374" y="13256"/>
                    <a:pt x="33531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5" name="任意多边形: 形状 9194">
              <a:extLst>
                <a:ext uri="{FF2B5EF4-FFF2-40B4-BE49-F238E27FC236}">
                  <a16:creationId xmlns:a16="http://schemas.microsoft.com/office/drawing/2014/main" xmlns="" id="{00A26088-3990-4147-AA83-36AF893142DA}"/>
                </a:ext>
              </a:extLst>
            </p:cNvPr>
            <p:cNvSpPr/>
            <p:nvPr/>
          </p:nvSpPr>
          <p:spPr>
            <a:xfrm>
              <a:off x="5328449" y="1919995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5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6" name="任意多边形: 形状 9195">
              <a:extLst>
                <a:ext uri="{FF2B5EF4-FFF2-40B4-BE49-F238E27FC236}">
                  <a16:creationId xmlns:a16="http://schemas.microsoft.com/office/drawing/2014/main" xmlns="" id="{5FC3345C-0D93-4E68-B1C5-E3C7BE4A41F2}"/>
                </a:ext>
              </a:extLst>
            </p:cNvPr>
            <p:cNvSpPr/>
            <p:nvPr/>
          </p:nvSpPr>
          <p:spPr>
            <a:xfrm>
              <a:off x="5300801" y="1943938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7" name="任意多边形: 形状 9196">
              <a:extLst>
                <a:ext uri="{FF2B5EF4-FFF2-40B4-BE49-F238E27FC236}">
                  <a16:creationId xmlns:a16="http://schemas.microsoft.com/office/drawing/2014/main" xmlns="" id="{428F4C16-AA2C-4C2E-A152-18BBA7FE68D2}"/>
                </a:ext>
              </a:extLst>
            </p:cNvPr>
            <p:cNvSpPr/>
            <p:nvPr/>
          </p:nvSpPr>
          <p:spPr>
            <a:xfrm>
              <a:off x="5415819" y="1923534"/>
              <a:ext cx="92160" cy="55296"/>
            </a:xfrm>
            <a:custGeom>
              <a:avLst/>
              <a:gdLst>
                <a:gd name="connsiteX0" fmla="*/ 45694 w 92160"/>
                <a:gd name="connsiteY0" fmla="*/ 69501 h 55296"/>
                <a:gd name="connsiteX1" fmla="*/ 110206 w 92160"/>
                <a:gd name="connsiteY1" fmla="*/ 38166 h 55296"/>
                <a:gd name="connsiteX2" fmla="*/ 1457 w 92160"/>
                <a:gd name="connsiteY2" fmla="*/ 8675 h 55296"/>
                <a:gd name="connsiteX3" fmla="*/ 45694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9501"/>
                  </a:moveTo>
                  <a:cubicBezTo>
                    <a:pt x="64126" y="73187"/>
                    <a:pt x="113893" y="56598"/>
                    <a:pt x="110206" y="38166"/>
                  </a:cubicBezTo>
                  <a:cubicBezTo>
                    <a:pt x="104677" y="10518"/>
                    <a:pt x="16203" y="-13444"/>
                    <a:pt x="1457" y="8675"/>
                  </a:cubicBezTo>
                  <a:cubicBezTo>
                    <a:pt x="-7759" y="25264"/>
                    <a:pt x="29105" y="65814"/>
                    <a:pt x="45694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8" name="任意多边形: 形状 9197">
              <a:extLst>
                <a:ext uri="{FF2B5EF4-FFF2-40B4-BE49-F238E27FC236}">
                  <a16:creationId xmlns:a16="http://schemas.microsoft.com/office/drawing/2014/main" xmlns="" id="{A20FB717-5089-4E32-A436-74EE68B4B512}"/>
                </a:ext>
              </a:extLst>
            </p:cNvPr>
            <p:cNvSpPr/>
            <p:nvPr/>
          </p:nvSpPr>
          <p:spPr>
            <a:xfrm>
              <a:off x="5437198" y="192552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9" name="任意多边形: 形状 9198">
              <a:extLst>
                <a:ext uri="{FF2B5EF4-FFF2-40B4-BE49-F238E27FC236}">
                  <a16:creationId xmlns:a16="http://schemas.microsoft.com/office/drawing/2014/main" xmlns="" id="{BB0907C9-0133-4E0F-B214-D9B37F25873E}"/>
                </a:ext>
              </a:extLst>
            </p:cNvPr>
            <p:cNvSpPr/>
            <p:nvPr/>
          </p:nvSpPr>
          <p:spPr>
            <a:xfrm>
              <a:off x="5475906" y="1936584"/>
              <a:ext cx="18432" cy="18432"/>
            </a:xfrm>
            <a:custGeom>
              <a:avLst/>
              <a:gdLst>
                <a:gd name="connsiteX0" fmla="*/ 33531 w 18432"/>
                <a:gd name="connsiteY0" fmla="*/ 21430 h 18432"/>
                <a:gd name="connsiteX1" fmla="*/ 13256 w 18432"/>
                <a:gd name="connsiteY1" fmla="*/ 32489 h 18432"/>
                <a:gd name="connsiteX2" fmla="*/ 353 w 18432"/>
                <a:gd name="connsiteY2" fmla="*/ 12214 h 18432"/>
                <a:gd name="connsiteX3" fmla="*/ 20628 w 18432"/>
                <a:gd name="connsiteY3" fmla="*/ 1155 h 18432"/>
                <a:gd name="connsiteX4" fmla="*/ 33531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21430"/>
                  </a:moveTo>
                  <a:cubicBezTo>
                    <a:pt x="31688" y="30646"/>
                    <a:pt x="22472" y="36176"/>
                    <a:pt x="13256" y="32489"/>
                  </a:cubicBezTo>
                  <a:cubicBezTo>
                    <a:pt x="4040" y="30646"/>
                    <a:pt x="-1490" y="21430"/>
                    <a:pt x="353" y="12214"/>
                  </a:cubicBezTo>
                  <a:cubicBezTo>
                    <a:pt x="2196" y="2998"/>
                    <a:pt x="11412" y="-2532"/>
                    <a:pt x="20628" y="1155"/>
                  </a:cubicBezTo>
                  <a:cubicBezTo>
                    <a:pt x="29844" y="2998"/>
                    <a:pt x="35374" y="12214"/>
                    <a:pt x="33531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0" name="任意多边形: 形状 9199">
              <a:extLst>
                <a:ext uri="{FF2B5EF4-FFF2-40B4-BE49-F238E27FC236}">
                  <a16:creationId xmlns:a16="http://schemas.microsoft.com/office/drawing/2014/main" xmlns="" id="{5C6C59F1-9307-442A-99BF-EEA389F4F213}"/>
                </a:ext>
              </a:extLst>
            </p:cNvPr>
            <p:cNvSpPr/>
            <p:nvPr/>
          </p:nvSpPr>
          <p:spPr>
            <a:xfrm>
              <a:off x="5448258" y="1960527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6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2" y="32508"/>
                    <a:pt x="13256" y="28821"/>
                  </a:cubicBezTo>
                  <a:cubicBezTo>
                    <a:pt x="4040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3017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1" name="任意多边形: 形状 9200">
              <a:extLst>
                <a:ext uri="{FF2B5EF4-FFF2-40B4-BE49-F238E27FC236}">
                  <a16:creationId xmlns:a16="http://schemas.microsoft.com/office/drawing/2014/main" xmlns="" id="{505183C8-A535-4F71-B8FD-60874EE512F9}"/>
                </a:ext>
              </a:extLst>
            </p:cNvPr>
            <p:cNvSpPr/>
            <p:nvPr/>
          </p:nvSpPr>
          <p:spPr>
            <a:xfrm>
              <a:off x="4394299" y="1575338"/>
              <a:ext cx="73728" cy="55296"/>
            </a:xfrm>
            <a:custGeom>
              <a:avLst/>
              <a:gdLst>
                <a:gd name="connsiteX0" fmla="*/ 29491 w 73728"/>
                <a:gd name="connsiteY0" fmla="*/ 63802 h 55296"/>
                <a:gd name="connsiteX1" fmla="*/ 92160 w 73728"/>
                <a:gd name="connsiteY1" fmla="*/ 49056 h 55296"/>
                <a:gd name="connsiteX2" fmla="*/ 3686 w 73728"/>
                <a:gd name="connsiteY2" fmla="*/ 4819 h 55296"/>
                <a:gd name="connsiteX3" fmla="*/ 29491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29491" y="63802"/>
                  </a:moveTo>
                  <a:cubicBezTo>
                    <a:pt x="44237" y="71175"/>
                    <a:pt x="90317" y="63802"/>
                    <a:pt x="92160" y="49056"/>
                  </a:cubicBezTo>
                  <a:cubicBezTo>
                    <a:pt x="92160" y="25094"/>
                    <a:pt x="22118" y="-13613"/>
                    <a:pt x="3686" y="4819"/>
                  </a:cubicBezTo>
                  <a:cubicBezTo>
                    <a:pt x="-9216" y="15878"/>
                    <a:pt x="14746" y="56429"/>
                    <a:pt x="29491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2" name="任意多边形: 形状 9201">
              <a:extLst>
                <a:ext uri="{FF2B5EF4-FFF2-40B4-BE49-F238E27FC236}">
                  <a16:creationId xmlns:a16="http://schemas.microsoft.com/office/drawing/2014/main" xmlns="" id="{DDDBDC79-8E5F-4910-BBB1-24A87C964B0E}"/>
                </a:ext>
              </a:extLst>
            </p:cNvPr>
            <p:cNvSpPr/>
            <p:nvPr/>
          </p:nvSpPr>
          <p:spPr>
            <a:xfrm>
              <a:off x="4409441" y="1578711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30937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3" name="任意多边形: 形状 9202">
              <a:extLst>
                <a:ext uri="{FF2B5EF4-FFF2-40B4-BE49-F238E27FC236}">
                  <a16:creationId xmlns:a16="http://schemas.microsoft.com/office/drawing/2014/main" xmlns="" id="{445F4003-B5D7-4CC5-A1D0-BA2F6B24AD09}"/>
                </a:ext>
              </a:extLst>
            </p:cNvPr>
            <p:cNvSpPr/>
            <p:nvPr/>
          </p:nvSpPr>
          <p:spPr>
            <a:xfrm>
              <a:off x="4442619" y="1595300"/>
              <a:ext cx="18432" cy="18432"/>
            </a:xfrm>
            <a:custGeom>
              <a:avLst/>
              <a:gdLst>
                <a:gd name="connsiteX0" fmla="*/ 29094 w 18432"/>
                <a:gd name="connsiteY0" fmla="*/ 21721 h 18432"/>
                <a:gd name="connsiteX1" fmla="*/ 8819 w 18432"/>
                <a:gd name="connsiteY1" fmla="*/ 29094 h 18432"/>
                <a:gd name="connsiteX2" fmla="*/ 1446 w 18432"/>
                <a:gd name="connsiteY2" fmla="*/ 8819 h 18432"/>
                <a:gd name="connsiteX3" fmla="*/ 21721 w 18432"/>
                <a:gd name="connsiteY3" fmla="*/ 1446 h 18432"/>
                <a:gd name="connsiteX4" fmla="*/ 29094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094" y="21721"/>
                  </a:moveTo>
                  <a:cubicBezTo>
                    <a:pt x="25408" y="29094"/>
                    <a:pt x="16192" y="32781"/>
                    <a:pt x="8819" y="29094"/>
                  </a:cubicBezTo>
                  <a:cubicBezTo>
                    <a:pt x="1446" y="25408"/>
                    <a:pt x="-2240" y="16192"/>
                    <a:pt x="1446" y="8819"/>
                  </a:cubicBezTo>
                  <a:cubicBezTo>
                    <a:pt x="5133" y="1446"/>
                    <a:pt x="14349" y="-2240"/>
                    <a:pt x="21721" y="1446"/>
                  </a:cubicBezTo>
                  <a:cubicBezTo>
                    <a:pt x="29094" y="5133"/>
                    <a:pt x="32781" y="14349"/>
                    <a:pt x="29094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4" name="任意多边形: 形状 9203">
              <a:extLst>
                <a:ext uri="{FF2B5EF4-FFF2-40B4-BE49-F238E27FC236}">
                  <a16:creationId xmlns:a16="http://schemas.microsoft.com/office/drawing/2014/main" xmlns="" id="{C1C86B6E-BF5C-4E5D-9052-0223D85794EF}"/>
                </a:ext>
              </a:extLst>
            </p:cNvPr>
            <p:cNvSpPr/>
            <p:nvPr/>
          </p:nvSpPr>
          <p:spPr>
            <a:xfrm>
              <a:off x="4416814" y="1611851"/>
              <a:ext cx="18432" cy="18432"/>
            </a:xfrm>
            <a:custGeom>
              <a:avLst/>
              <a:gdLst>
                <a:gd name="connsiteX0" fmla="*/ 27251 w 18432"/>
                <a:gd name="connsiteY0" fmla="*/ 19916 h 18432"/>
                <a:gd name="connsiteX1" fmla="*/ 8819 w 18432"/>
                <a:gd name="connsiteY1" fmla="*/ 25446 h 18432"/>
                <a:gd name="connsiteX2" fmla="*/ 1446 w 18432"/>
                <a:gd name="connsiteY2" fmla="*/ 7014 h 18432"/>
                <a:gd name="connsiteX3" fmla="*/ 19878 w 18432"/>
                <a:gd name="connsiteY3" fmla="*/ 1484 h 18432"/>
                <a:gd name="connsiteX4" fmla="*/ 27251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7251" y="19916"/>
                  </a:moveTo>
                  <a:cubicBezTo>
                    <a:pt x="23565" y="27289"/>
                    <a:pt x="16192" y="29132"/>
                    <a:pt x="8819" y="25446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5133" y="1484"/>
                    <a:pt x="12505" y="-2202"/>
                    <a:pt x="19878" y="1484"/>
                  </a:cubicBezTo>
                  <a:cubicBezTo>
                    <a:pt x="27251" y="5170"/>
                    <a:pt x="29094" y="12543"/>
                    <a:pt x="27251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5" name="任意多边形: 形状 9204">
              <a:extLst>
                <a:ext uri="{FF2B5EF4-FFF2-40B4-BE49-F238E27FC236}">
                  <a16:creationId xmlns:a16="http://schemas.microsoft.com/office/drawing/2014/main" xmlns="" id="{42193D70-579B-41FC-9000-EF0D257EED63}"/>
                </a:ext>
              </a:extLst>
            </p:cNvPr>
            <p:cNvSpPr/>
            <p:nvPr/>
          </p:nvSpPr>
          <p:spPr>
            <a:xfrm>
              <a:off x="7853944" y="1445294"/>
              <a:ext cx="92160" cy="73728"/>
            </a:xfrm>
            <a:custGeom>
              <a:avLst/>
              <a:gdLst>
                <a:gd name="connsiteX0" fmla="*/ 68245 w 92160"/>
                <a:gd name="connsiteY0" fmla="*/ 72195 h 73728"/>
                <a:gd name="connsiteX1" fmla="*/ 47 w 92160"/>
                <a:gd name="connsiteY1" fmla="*/ 50076 h 73728"/>
                <a:gd name="connsiteX2" fmla="*/ 103266 w 92160"/>
                <a:gd name="connsiteY2" fmla="*/ 5839 h 73728"/>
                <a:gd name="connsiteX3" fmla="*/ 68245 w 92160"/>
                <a:gd name="connsiteY3" fmla="*/ 72195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68245" y="72195"/>
                  </a:moveTo>
                  <a:cubicBezTo>
                    <a:pt x="51657" y="79567"/>
                    <a:pt x="-1797" y="68508"/>
                    <a:pt x="47" y="50076"/>
                  </a:cubicBezTo>
                  <a:cubicBezTo>
                    <a:pt x="1890" y="22428"/>
                    <a:pt x="84834" y="-14436"/>
                    <a:pt x="103266" y="5839"/>
                  </a:cubicBezTo>
                  <a:cubicBezTo>
                    <a:pt x="116169" y="20585"/>
                    <a:pt x="86677" y="64822"/>
                    <a:pt x="68245" y="72195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6" name="任意多边形: 形状 9205">
              <a:extLst>
                <a:ext uri="{FF2B5EF4-FFF2-40B4-BE49-F238E27FC236}">
                  <a16:creationId xmlns:a16="http://schemas.microsoft.com/office/drawing/2014/main" xmlns="" id="{F3757908-C5E0-4D4D-9A10-54B61F2DF463}"/>
                </a:ext>
              </a:extLst>
            </p:cNvPr>
            <p:cNvSpPr/>
            <p:nvPr/>
          </p:nvSpPr>
          <p:spPr>
            <a:xfrm>
              <a:off x="7907874" y="1449720"/>
              <a:ext cx="18432" cy="18432"/>
            </a:xfrm>
            <a:custGeom>
              <a:avLst/>
              <a:gdLst>
                <a:gd name="connsiteX0" fmla="*/ 1412 w 18432"/>
                <a:gd name="connsiteY0" fmla="*/ 23531 h 18432"/>
                <a:gd name="connsiteX1" fmla="*/ 23531 w 18432"/>
                <a:gd name="connsiteY1" fmla="*/ 32747 h 18432"/>
                <a:gd name="connsiteX2" fmla="*/ 32747 w 18432"/>
                <a:gd name="connsiteY2" fmla="*/ 10629 h 18432"/>
                <a:gd name="connsiteX3" fmla="*/ 10629 w 18432"/>
                <a:gd name="connsiteY3" fmla="*/ 1413 h 18432"/>
                <a:gd name="connsiteX4" fmla="*/ 1412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2" y="23531"/>
                  </a:moveTo>
                  <a:cubicBezTo>
                    <a:pt x="5099" y="32747"/>
                    <a:pt x="14315" y="36434"/>
                    <a:pt x="23531" y="32747"/>
                  </a:cubicBezTo>
                  <a:cubicBezTo>
                    <a:pt x="32747" y="29061"/>
                    <a:pt x="36433" y="19845"/>
                    <a:pt x="32747" y="10629"/>
                  </a:cubicBezTo>
                  <a:cubicBezTo>
                    <a:pt x="29061" y="1413"/>
                    <a:pt x="19845" y="-2274"/>
                    <a:pt x="10629" y="1413"/>
                  </a:cubicBezTo>
                  <a:cubicBezTo>
                    <a:pt x="1412" y="5099"/>
                    <a:pt x="-2274" y="14315"/>
                    <a:pt x="1412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7" name="任意多边形: 形状 9206">
              <a:extLst>
                <a:ext uri="{FF2B5EF4-FFF2-40B4-BE49-F238E27FC236}">
                  <a16:creationId xmlns:a16="http://schemas.microsoft.com/office/drawing/2014/main" xmlns="" id="{15388A1F-6AD7-40C9-8945-695B45F866CA}"/>
                </a:ext>
              </a:extLst>
            </p:cNvPr>
            <p:cNvSpPr/>
            <p:nvPr/>
          </p:nvSpPr>
          <p:spPr>
            <a:xfrm>
              <a:off x="7869406" y="1464466"/>
              <a:ext cx="18432" cy="18432"/>
            </a:xfrm>
            <a:custGeom>
              <a:avLst/>
              <a:gdLst>
                <a:gd name="connsiteX0" fmla="*/ 1173 w 18432"/>
                <a:gd name="connsiteY0" fmla="*/ 23531 h 18432"/>
                <a:gd name="connsiteX1" fmla="*/ 23292 w 18432"/>
                <a:gd name="connsiteY1" fmla="*/ 32747 h 18432"/>
                <a:gd name="connsiteX2" fmla="*/ 32508 w 18432"/>
                <a:gd name="connsiteY2" fmla="*/ 10629 h 18432"/>
                <a:gd name="connsiteX3" fmla="*/ 10389 w 18432"/>
                <a:gd name="connsiteY3" fmla="*/ 1413 h 18432"/>
                <a:gd name="connsiteX4" fmla="*/ 1173 w 18432"/>
                <a:gd name="connsiteY4" fmla="*/ 2353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3" y="23531"/>
                  </a:moveTo>
                  <a:cubicBezTo>
                    <a:pt x="4860" y="32747"/>
                    <a:pt x="14076" y="36433"/>
                    <a:pt x="23292" y="32747"/>
                  </a:cubicBezTo>
                  <a:cubicBezTo>
                    <a:pt x="32508" y="29061"/>
                    <a:pt x="36195" y="19845"/>
                    <a:pt x="32508" y="10629"/>
                  </a:cubicBezTo>
                  <a:cubicBezTo>
                    <a:pt x="28821" y="1413"/>
                    <a:pt x="19605" y="-2274"/>
                    <a:pt x="10389" y="1413"/>
                  </a:cubicBezTo>
                  <a:cubicBezTo>
                    <a:pt x="3017" y="5099"/>
                    <a:pt x="-2513" y="16158"/>
                    <a:pt x="1173" y="2353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8" name="任意多边形: 形状 9207">
              <a:extLst>
                <a:ext uri="{FF2B5EF4-FFF2-40B4-BE49-F238E27FC236}">
                  <a16:creationId xmlns:a16="http://schemas.microsoft.com/office/drawing/2014/main" xmlns="" id="{E4954A74-C52D-4E90-A635-1F06404EFD97}"/>
                </a:ext>
              </a:extLst>
            </p:cNvPr>
            <p:cNvSpPr/>
            <p:nvPr/>
          </p:nvSpPr>
          <p:spPr>
            <a:xfrm>
              <a:off x="7900501" y="1484708"/>
              <a:ext cx="18432" cy="18432"/>
            </a:xfrm>
            <a:custGeom>
              <a:avLst/>
              <a:gdLst>
                <a:gd name="connsiteX0" fmla="*/ 1413 w 18432"/>
                <a:gd name="connsiteY0" fmla="*/ 21721 h 18432"/>
                <a:gd name="connsiteX1" fmla="*/ 23531 w 18432"/>
                <a:gd name="connsiteY1" fmla="*/ 29094 h 18432"/>
                <a:gd name="connsiteX2" fmla="*/ 32747 w 18432"/>
                <a:gd name="connsiteY2" fmla="*/ 8819 h 18432"/>
                <a:gd name="connsiteX3" fmla="*/ 10629 w 18432"/>
                <a:gd name="connsiteY3" fmla="*/ 1446 h 18432"/>
                <a:gd name="connsiteX4" fmla="*/ 1413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3" y="21721"/>
                  </a:moveTo>
                  <a:cubicBezTo>
                    <a:pt x="5099" y="29094"/>
                    <a:pt x="14315" y="32781"/>
                    <a:pt x="23531" y="29094"/>
                  </a:cubicBezTo>
                  <a:cubicBezTo>
                    <a:pt x="32747" y="25408"/>
                    <a:pt x="36433" y="16192"/>
                    <a:pt x="32747" y="8819"/>
                  </a:cubicBezTo>
                  <a:cubicBezTo>
                    <a:pt x="29061" y="1446"/>
                    <a:pt x="19845" y="-2240"/>
                    <a:pt x="10629" y="1446"/>
                  </a:cubicBezTo>
                  <a:cubicBezTo>
                    <a:pt x="1413" y="5133"/>
                    <a:pt x="-2274" y="14349"/>
                    <a:pt x="1413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9" name="任意多边形: 形状 9208">
              <a:extLst>
                <a:ext uri="{FF2B5EF4-FFF2-40B4-BE49-F238E27FC236}">
                  <a16:creationId xmlns:a16="http://schemas.microsoft.com/office/drawing/2014/main" xmlns="" id="{754A876A-C846-4934-AE52-27525B96A966}"/>
                </a:ext>
              </a:extLst>
            </p:cNvPr>
            <p:cNvSpPr/>
            <p:nvPr/>
          </p:nvSpPr>
          <p:spPr>
            <a:xfrm>
              <a:off x="7759987" y="1464746"/>
              <a:ext cx="92160" cy="55296"/>
            </a:xfrm>
            <a:custGeom>
              <a:avLst/>
              <a:gdLst>
                <a:gd name="connsiteX0" fmla="*/ 62669 w 92160"/>
                <a:gd name="connsiteY0" fmla="*/ 63802 h 55296"/>
                <a:gd name="connsiteX1" fmla="*/ 0 w 92160"/>
                <a:gd name="connsiteY1" fmla="*/ 49056 h 55296"/>
                <a:gd name="connsiteX2" fmla="*/ 88474 w 92160"/>
                <a:gd name="connsiteY2" fmla="*/ 4819 h 55296"/>
                <a:gd name="connsiteX3" fmla="*/ 62669 w 92160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101376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0" name="任意多边形: 形状 9209">
              <a:extLst>
                <a:ext uri="{FF2B5EF4-FFF2-40B4-BE49-F238E27FC236}">
                  <a16:creationId xmlns:a16="http://schemas.microsoft.com/office/drawing/2014/main" xmlns="" id="{1DD9EAA6-A46E-4A05-BF70-A8BD43D5ECED}"/>
                </a:ext>
              </a:extLst>
            </p:cNvPr>
            <p:cNvSpPr/>
            <p:nvPr/>
          </p:nvSpPr>
          <p:spPr>
            <a:xfrm>
              <a:off x="7806465" y="146811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1" name="任意多边形: 形状 9210">
              <a:extLst>
                <a:ext uri="{FF2B5EF4-FFF2-40B4-BE49-F238E27FC236}">
                  <a16:creationId xmlns:a16="http://schemas.microsoft.com/office/drawing/2014/main" xmlns="" id="{692392B1-88F3-4F49-9075-325BF1F5DEFF}"/>
                </a:ext>
              </a:extLst>
            </p:cNvPr>
            <p:cNvSpPr/>
            <p:nvPr/>
          </p:nvSpPr>
          <p:spPr>
            <a:xfrm>
              <a:off x="7775130" y="1484708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2" name="任意多边形: 形状 9211">
              <a:extLst>
                <a:ext uri="{FF2B5EF4-FFF2-40B4-BE49-F238E27FC236}">
                  <a16:creationId xmlns:a16="http://schemas.microsoft.com/office/drawing/2014/main" xmlns="" id="{7A6F4BD7-005D-4FC5-A690-2D35487905FA}"/>
                </a:ext>
              </a:extLst>
            </p:cNvPr>
            <p:cNvSpPr/>
            <p:nvPr/>
          </p:nvSpPr>
          <p:spPr>
            <a:xfrm>
              <a:off x="7802778" y="1501259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5" y="29132"/>
                    <a:pt x="19878" y="25446"/>
                  </a:cubicBezTo>
                  <a:cubicBezTo>
                    <a:pt x="27251" y="21759"/>
                    <a:pt x="30937" y="14386"/>
                    <a:pt x="27251" y="7014"/>
                  </a:cubicBezTo>
                  <a:cubicBezTo>
                    <a:pt x="23564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3" name="任意多边形: 形状 9212">
              <a:extLst>
                <a:ext uri="{FF2B5EF4-FFF2-40B4-BE49-F238E27FC236}">
                  <a16:creationId xmlns:a16="http://schemas.microsoft.com/office/drawing/2014/main" xmlns="" id="{E4F88573-27C3-4CB0-9652-FC1060814BA0}"/>
                </a:ext>
              </a:extLst>
            </p:cNvPr>
            <p:cNvSpPr/>
            <p:nvPr/>
          </p:nvSpPr>
          <p:spPr>
            <a:xfrm>
              <a:off x="7437427" y="168040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4" name="任意多边形: 形状 9213">
              <a:extLst>
                <a:ext uri="{FF2B5EF4-FFF2-40B4-BE49-F238E27FC236}">
                  <a16:creationId xmlns:a16="http://schemas.microsoft.com/office/drawing/2014/main" xmlns="" id="{92FFFDC9-9EBB-4B0A-838E-5853D5626A4E}"/>
                </a:ext>
              </a:extLst>
            </p:cNvPr>
            <p:cNvSpPr/>
            <p:nvPr/>
          </p:nvSpPr>
          <p:spPr>
            <a:xfrm>
              <a:off x="7483570" y="1683773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7" y="29094"/>
                    <a:pt x="14683" y="32781"/>
                    <a:pt x="22055" y="29094"/>
                  </a:cubicBezTo>
                  <a:cubicBezTo>
                    <a:pt x="29428" y="25408"/>
                    <a:pt x="33115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6976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5" name="任意多边形: 形状 9214">
              <a:extLst>
                <a:ext uri="{FF2B5EF4-FFF2-40B4-BE49-F238E27FC236}">
                  <a16:creationId xmlns:a16="http://schemas.microsoft.com/office/drawing/2014/main" xmlns="" id="{792D59C9-AC92-4D74-9488-642C35606D5E}"/>
                </a:ext>
              </a:extLst>
            </p:cNvPr>
            <p:cNvSpPr/>
            <p:nvPr/>
          </p:nvSpPr>
          <p:spPr>
            <a:xfrm>
              <a:off x="7450726" y="1700362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6" name="任意多边形: 形状 9215">
              <a:extLst>
                <a:ext uri="{FF2B5EF4-FFF2-40B4-BE49-F238E27FC236}">
                  <a16:creationId xmlns:a16="http://schemas.microsoft.com/office/drawing/2014/main" xmlns="" id="{22A42D99-DD2F-4FD3-B423-5BC2948D1664}"/>
                </a:ext>
              </a:extLst>
            </p:cNvPr>
            <p:cNvSpPr/>
            <p:nvPr/>
          </p:nvSpPr>
          <p:spPr>
            <a:xfrm>
              <a:off x="7479156" y="1716913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5 h 18432"/>
                <a:gd name="connsiteX2" fmla="*/ 26470 w 18432"/>
                <a:gd name="connsiteY2" fmla="*/ 7013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5"/>
                  </a:cubicBezTo>
                  <a:cubicBezTo>
                    <a:pt x="26470" y="21759"/>
                    <a:pt x="30156" y="14386"/>
                    <a:pt x="26470" y="7013"/>
                  </a:cubicBezTo>
                  <a:cubicBezTo>
                    <a:pt x="22783" y="1484"/>
                    <a:pt x="15410" y="-2203"/>
                    <a:pt x="8038" y="1484"/>
                  </a:cubicBezTo>
                  <a:cubicBezTo>
                    <a:pt x="665" y="5170"/>
                    <a:pt x="-1178" y="14386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7" name="任意多边形: 形状 9216">
              <a:extLst>
                <a:ext uri="{FF2B5EF4-FFF2-40B4-BE49-F238E27FC236}">
                  <a16:creationId xmlns:a16="http://schemas.microsoft.com/office/drawing/2014/main" xmlns="" id="{EBDA30C8-ED5D-4034-BEE1-A4998359A813}"/>
                </a:ext>
              </a:extLst>
            </p:cNvPr>
            <p:cNvSpPr/>
            <p:nvPr/>
          </p:nvSpPr>
          <p:spPr>
            <a:xfrm>
              <a:off x="7289970" y="1744913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8" name="任意多边形: 形状 9217">
              <a:extLst>
                <a:ext uri="{FF2B5EF4-FFF2-40B4-BE49-F238E27FC236}">
                  <a16:creationId xmlns:a16="http://schemas.microsoft.com/office/drawing/2014/main" xmlns="" id="{E72580F3-D7BE-4716-8846-9555B82451B3}"/>
                </a:ext>
              </a:extLst>
            </p:cNvPr>
            <p:cNvSpPr/>
            <p:nvPr/>
          </p:nvSpPr>
          <p:spPr>
            <a:xfrm>
              <a:off x="7334604" y="1748286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9" name="任意多边形: 形状 9218">
              <a:extLst>
                <a:ext uri="{FF2B5EF4-FFF2-40B4-BE49-F238E27FC236}">
                  <a16:creationId xmlns:a16="http://schemas.microsoft.com/office/drawing/2014/main" xmlns="" id="{521E5740-C33A-4F6C-9F1E-AD5E75A26DB5}"/>
                </a:ext>
              </a:extLst>
            </p:cNvPr>
            <p:cNvSpPr/>
            <p:nvPr/>
          </p:nvSpPr>
          <p:spPr>
            <a:xfrm>
              <a:off x="7303270" y="1764874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2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0" name="任意多边形: 形状 9219">
              <a:extLst>
                <a:ext uri="{FF2B5EF4-FFF2-40B4-BE49-F238E27FC236}">
                  <a16:creationId xmlns:a16="http://schemas.microsoft.com/office/drawing/2014/main" xmlns="" id="{306C0A33-1019-4D7C-ACB9-09E87622E5BF}"/>
                </a:ext>
              </a:extLst>
            </p:cNvPr>
            <p:cNvSpPr/>
            <p:nvPr/>
          </p:nvSpPr>
          <p:spPr>
            <a:xfrm>
              <a:off x="7330918" y="1781426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5 h 18432"/>
                <a:gd name="connsiteX2" fmla="*/ 27251 w 18432"/>
                <a:gd name="connsiteY2" fmla="*/ 7013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2" y="27289"/>
                    <a:pt x="12506" y="29132"/>
                    <a:pt x="19878" y="25445"/>
                  </a:cubicBezTo>
                  <a:cubicBezTo>
                    <a:pt x="27251" y="21759"/>
                    <a:pt x="30938" y="14386"/>
                    <a:pt x="27251" y="7013"/>
                  </a:cubicBezTo>
                  <a:cubicBezTo>
                    <a:pt x="23564" y="1484"/>
                    <a:pt x="16192" y="-2203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1" name="任意多边形: 形状 9220">
              <a:extLst>
                <a:ext uri="{FF2B5EF4-FFF2-40B4-BE49-F238E27FC236}">
                  <a16:creationId xmlns:a16="http://schemas.microsoft.com/office/drawing/2014/main" xmlns="" id="{26728D4F-26AB-4F6D-8641-B4B302F4C3FF}"/>
                </a:ext>
              </a:extLst>
            </p:cNvPr>
            <p:cNvSpPr/>
            <p:nvPr/>
          </p:nvSpPr>
          <p:spPr>
            <a:xfrm>
              <a:off x="7129612" y="1794679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5"/>
                    <a:pt x="70041" y="-13613"/>
                    <a:pt x="88474" y="4819"/>
                  </a:cubicBezTo>
                  <a:cubicBezTo>
                    <a:pt x="101376" y="15879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2" name="任意多边形: 形状 9221">
              <a:extLst>
                <a:ext uri="{FF2B5EF4-FFF2-40B4-BE49-F238E27FC236}">
                  <a16:creationId xmlns:a16="http://schemas.microsoft.com/office/drawing/2014/main" xmlns="" id="{230C49FF-45C8-4424-B103-B6511E22A517}"/>
                </a:ext>
              </a:extLst>
            </p:cNvPr>
            <p:cNvSpPr/>
            <p:nvPr/>
          </p:nvSpPr>
          <p:spPr>
            <a:xfrm>
              <a:off x="7176089" y="1798052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1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6976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3" name="任意多边形: 形状 9222">
              <a:extLst>
                <a:ext uri="{FF2B5EF4-FFF2-40B4-BE49-F238E27FC236}">
                  <a16:creationId xmlns:a16="http://schemas.microsoft.com/office/drawing/2014/main" xmlns="" id="{7FF5A25D-0F84-4E5B-B712-E691E4BFF1AE}"/>
                </a:ext>
              </a:extLst>
            </p:cNvPr>
            <p:cNvSpPr/>
            <p:nvPr/>
          </p:nvSpPr>
          <p:spPr>
            <a:xfrm>
              <a:off x="7144421" y="181464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4" name="任意多边形: 形状 9223">
              <a:extLst>
                <a:ext uri="{FF2B5EF4-FFF2-40B4-BE49-F238E27FC236}">
                  <a16:creationId xmlns:a16="http://schemas.microsoft.com/office/drawing/2014/main" xmlns="" id="{DFF52C4C-6082-434D-B4C9-5BA6D501AAD4}"/>
                </a:ext>
              </a:extLst>
            </p:cNvPr>
            <p:cNvSpPr/>
            <p:nvPr/>
          </p:nvSpPr>
          <p:spPr>
            <a:xfrm>
              <a:off x="7172403" y="1831192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4386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5" name="任意多边形: 形状 9224">
              <a:extLst>
                <a:ext uri="{FF2B5EF4-FFF2-40B4-BE49-F238E27FC236}">
                  <a16:creationId xmlns:a16="http://schemas.microsoft.com/office/drawing/2014/main" xmlns="" id="{254525E7-7505-4DD4-9F74-E1B422AB3C21}"/>
                </a:ext>
              </a:extLst>
            </p:cNvPr>
            <p:cNvSpPr/>
            <p:nvPr/>
          </p:nvSpPr>
          <p:spPr>
            <a:xfrm>
              <a:off x="6991372" y="1829700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6" name="任意多边形: 形状 9225">
              <a:extLst>
                <a:ext uri="{FF2B5EF4-FFF2-40B4-BE49-F238E27FC236}">
                  <a16:creationId xmlns:a16="http://schemas.microsoft.com/office/drawing/2014/main" xmlns="" id="{32A8ED9A-864D-4D96-A44F-CAD65C19C988}"/>
                </a:ext>
              </a:extLst>
            </p:cNvPr>
            <p:cNvSpPr/>
            <p:nvPr/>
          </p:nvSpPr>
          <p:spPr>
            <a:xfrm>
              <a:off x="7037849" y="1833073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7" name="任意多边形: 形状 9226">
              <a:extLst>
                <a:ext uri="{FF2B5EF4-FFF2-40B4-BE49-F238E27FC236}">
                  <a16:creationId xmlns:a16="http://schemas.microsoft.com/office/drawing/2014/main" xmlns="" id="{83424149-6AAF-4595-BBE5-F58DA636FD0E}"/>
                </a:ext>
              </a:extLst>
            </p:cNvPr>
            <p:cNvSpPr/>
            <p:nvPr/>
          </p:nvSpPr>
          <p:spPr>
            <a:xfrm>
              <a:off x="7006514" y="1849662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8" name="任意多边形: 形状 9227">
              <a:extLst>
                <a:ext uri="{FF2B5EF4-FFF2-40B4-BE49-F238E27FC236}">
                  <a16:creationId xmlns:a16="http://schemas.microsoft.com/office/drawing/2014/main" xmlns="" id="{48B34D8C-79A3-4073-AE84-C966DC0CE32F}"/>
                </a:ext>
              </a:extLst>
            </p:cNvPr>
            <p:cNvSpPr/>
            <p:nvPr/>
          </p:nvSpPr>
          <p:spPr>
            <a:xfrm>
              <a:off x="7034162" y="1866213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5 h 18432"/>
                <a:gd name="connsiteX2" fmla="*/ 27251 w 18432"/>
                <a:gd name="connsiteY2" fmla="*/ 7013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5"/>
                  </a:cubicBezTo>
                  <a:cubicBezTo>
                    <a:pt x="27251" y="21759"/>
                    <a:pt x="30938" y="14386"/>
                    <a:pt x="27251" y="7013"/>
                  </a:cubicBezTo>
                  <a:cubicBezTo>
                    <a:pt x="23565" y="1484"/>
                    <a:pt x="16192" y="-2203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9" name="任意多边形: 形状 9228">
              <a:extLst>
                <a:ext uri="{FF2B5EF4-FFF2-40B4-BE49-F238E27FC236}">
                  <a16:creationId xmlns:a16="http://schemas.microsoft.com/office/drawing/2014/main" xmlns="" id="{E6440CD1-C333-4126-A7D1-3F41299427DF}"/>
                </a:ext>
              </a:extLst>
            </p:cNvPr>
            <p:cNvSpPr/>
            <p:nvPr/>
          </p:nvSpPr>
          <p:spPr>
            <a:xfrm>
              <a:off x="6807052" y="185181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101376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0" name="任意多边形: 形状 9229">
              <a:extLst>
                <a:ext uri="{FF2B5EF4-FFF2-40B4-BE49-F238E27FC236}">
                  <a16:creationId xmlns:a16="http://schemas.microsoft.com/office/drawing/2014/main" xmlns="" id="{EC6783F8-092D-4A92-935B-BC47B5C5BB07}"/>
                </a:ext>
              </a:extLst>
            </p:cNvPr>
            <p:cNvSpPr/>
            <p:nvPr/>
          </p:nvSpPr>
          <p:spPr>
            <a:xfrm>
              <a:off x="6853195" y="1855191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1" name="任意多边形: 形状 9230">
              <a:extLst>
                <a:ext uri="{FF2B5EF4-FFF2-40B4-BE49-F238E27FC236}">
                  <a16:creationId xmlns:a16="http://schemas.microsoft.com/office/drawing/2014/main" xmlns="" id="{003C9FC1-5FC3-4814-8AF1-8910A3229771}"/>
                </a:ext>
              </a:extLst>
            </p:cNvPr>
            <p:cNvSpPr/>
            <p:nvPr/>
          </p:nvSpPr>
          <p:spPr>
            <a:xfrm>
              <a:off x="6820351" y="1871780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2" name="任意多边形: 形状 9231">
              <a:extLst>
                <a:ext uri="{FF2B5EF4-FFF2-40B4-BE49-F238E27FC236}">
                  <a16:creationId xmlns:a16="http://schemas.microsoft.com/office/drawing/2014/main" xmlns="" id="{22F28AFB-6804-45E7-BDD5-48CB95032245}"/>
                </a:ext>
              </a:extLst>
            </p:cNvPr>
            <p:cNvSpPr/>
            <p:nvPr/>
          </p:nvSpPr>
          <p:spPr>
            <a:xfrm>
              <a:off x="6848780" y="1888331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3" name="任意多边形: 形状 9232">
              <a:extLst>
                <a:ext uri="{FF2B5EF4-FFF2-40B4-BE49-F238E27FC236}">
                  <a16:creationId xmlns:a16="http://schemas.microsoft.com/office/drawing/2014/main" xmlns="" id="{68E36990-BF52-4BBB-B5C0-2AF62A8555FC}"/>
                </a:ext>
              </a:extLst>
            </p:cNvPr>
            <p:cNvSpPr/>
            <p:nvPr/>
          </p:nvSpPr>
          <p:spPr>
            <a:xfrm>
              <a:off x="6659595" y="186287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7414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4" name="任意多边形: 形状 9233">
              <a:extLst>
                <a:ext uri="{FF2B5EF4-FFF2-40B4-BE49-F238E27FC236}">
                  <a16:creationId xmlns:a16="http://schemas.microsoft.com/office/drawing/2014/main" xmlns="" id="{880D2CDE-E440-46C6-A0C8-AB1E0453CBBB}"/>
                </a:ext>
              </a:extLst>
            </p:cNvPr>
            <p:cNvSpPr/>
            <p:nvPr/>
          </p:nvSpPr>
          <p:spPr>
            <a:xfrm>
              <a:off x="6705738" y="1866250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5" name="任意多边形: 形状 9234">
              <a:extLst>
                <a:ext uri="{FF2B5EF4-FFF2-40B4-BE49-F238E27FC236}">
                  <a16:creationId xmlns:a16="http://schemas.microsoft.com/office/drawing/2014/main" xmlns="" id="{55FF3DE9-14F7-4CE4-99DE-46793367A1DC}"/>
                </a:ext>
              </a:extLst>
            </p:cNvPr>
            <p:cNvSpPr/>
            <p:nvPr/>
          </p:nvSpPr>
          <p:spPr>
            <a:xfrm>
              <a:off x="6672895" y="1882839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6" name="任意多边形: 形状 9235">
              <a:extLst>
                <a:ext uri="{FF2B5EF4-FFF2-40B4-BE49-F238E27FC236}">
                  <a16:creationId xmlns:a16="http://schemas.microsoft.com/office/drawing/2014/main" xmlns="" id="{1148785D-2384-45C7-9D64-FFF64D86C121}"/>
                </a:ext>
              </a:extLst>
            </p:cNvPr>
            <p:cNvSpPr/>
            <p:nvPr/>
          </p:nvSpPr>
          <p:spPr>
            <a:xfrm>
              <a:off x="6701324" y="1899390"/>
              <a:ext cx="18432" cy="18432"/>
            </a:xfrm>
            <a:custGeom>
              <a:avLst/>
              <a:gdLst>
                <a:gd name="connsiteX0" fmla="*/ 665 w 18432"/>
                <a:gd name="connsiteY0" fmla="*/ 19916 h 18432"/>
                <a:gd name="connsiteX1" fmla="*/ 19097 w 18432"/>
                <a:gd name="connsiteY1" fmla="*/ 25446 h 18432"/>
                <a:gd name="connsiteX2" fmla="*/ 26470 w 18432"/>
                <a:gd name="connsiteY2" fmla="*/ 7014 h 18432"/>
                <a:gd name="connsiteX3" fmla="*/ 8038 w 18432"/>
                <a:gd name="connsiteY3" fmla="*/ 1484 h 18432"/>
                <a:gd name="connsiteX4" fmla="*/ 665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9916"/>
                  </a:moveTo>
                  <a:cubicBezTo>
                    <a:pt x="4351" y="27289"/>
                    <a:pt x="11724" y="29132"/>
                    <a:pt x="19097" y="25446"/>
                  </a:cubicBezTo>
                  <a:cubicBezTo>
                    <a:pt x="26470" y="21759"/>
                    <a:pt x="30156" y="14386"/>
                    <a:pt x="26470" y="7014"/>
                  </a:cubicBezTo>
                  <a:cubicBezTo>
                    <a:pt x="22783" y="1484"/>
                    <a:pt x="15410" y="-2202"/>
                    <a:pt x="8038" y="1484"/>
                  </a:cubicBezTo>
                  <a:cubicBezTo>
                    <a:pt x="665" y="5170"/>
                    <a:pt x="-1178" y="12543"/>
                    <a:pt x="665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7" name="任意多边形: 形状 9236">
              <a:extLst>
                <a:ext uri="{FF2B5EF4-FFF2-40B4-BE49-F238E27FC236}">
                  <a16:creationId xmlns:a16="http://schemas.microsoft.com/office/drawing/2014/main" xmlns="" id="{B1317965-15CD-483D-93D5-A4CA8E58F19F}"/>
                </a:ext>
              </a:extLst>
            </p:cNvPr>
            <p:cNvSpPr/>
            <p:nvPr/>
          </p:nvSpPr>
          <p:spPr>
            <a:xfrm>
              <a:off x="6526884" y="1879466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4"/>
                    <a:pt x="1843" y="63802"/>
                    <a:pt x="0" y="49056"/>
                  </a:cubicBezTo>
                  <a:cubicBezTo>
                    <a:pt x="0" y="25094"/>
                    <a:pt x="70042" y="-13613"/>
                    <a:pt x="88474" y="4819"/>
                  </a:cubicBezTo>
                  <a:cubicBezTo>
                    <a:pt x="99533" y="15878"/>
                    <a:pt x="77415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8" name="任意多边形: 形状 9237">
              <a:extLst>
                <a:ext uri="{FF2B5EF4-FFF2-40B4-BE49-F238E27FC236}">
                  <a16:creationId xmlns:a16="http://schemas.microsoft.com/office/drawing/2014/main" xmlns="" id="{7C7F0E4A-DF6B-4F4B-841D-2B85FE07E98D}"/>
                </a:ext>
              </a:extLst>
            </p:cNvPr>
            <p:cNvSpPr/>
            <p:nvPr/>
          </p:nvSpPr>
          <p:spPr>
            <a:xfrm>
              <a:off x="6573028" y="1882839"/>
              <a:ext cx="18432" cy="18432"/>
            </a:xfrm>
            <a:custGeom>
              <a:avLst/>
              <a:gdLst>
                <a:gd name="connsiteX0" fmla="*/ 1780 w 18432"/>
                <a:gd name="connsiteY0" fmla="*/ 21721 h 18432"/>
                <a:gd name="connsiteX1" fmla="*/ 22055 w 18432"/>
                <a:gd name="connsiteY1" fmla="*/ 29094 h 18432"/>
                <a:gd name="connsiteX2" fmla="*/ 29428 w 18432"/>
                <a:gd name="connsiteY2" fmla="*/ 8819 h 18432"/>
                <a:gd name="connsiteX3" fmla="*/ 9153 w 18432"/>
                <a:gd name="connsiteY3" fmla="*/ 1446 h 18432"/>
                <a:gd name="connsiteX4" fmla="*/ 1780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780" y="21721"/>
                  </a:moveTo>
                  <a:cubicBezTo>
                    <a:pt x="5466" y="29094"/>
                    <a:pt x="14682" y="32781"/>
                    <a:pt x="22055" y="29094"/>
                  </a:cubicBezTo>
                  <a:cubicBezTo>
                    <a:pt x="29428" y="25408"/>
                    <a:pt x="33114" y="16192"/>
                    <a:pt x="29428" y="8819"/>
                  </a:cubicBezTo>
                  <a:cubicBezTo>
                    <a:pt x="25742" y="1446"/>
                    <a:pt x="16526" y="-2240"/>
                    <a:pt x="9153" y="1446"/>
                  </a:cubicBezTo>
                  <a:cubicBezTo>
                    <a:pt x="-63" y="5133"/>
                    <a:pt x="-1906" y="14349"/>
                    <a:pt x="1780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9" name="任意多边形: 形状 9238">
              <a:extLst>
                <a:ext uri="{FF2B5EF4-FFF2-40B4-BE49-F238E27FC236}">
                  <a16:creationId xmlns:a16="http://schemas.microsoft.com/office/drawing/2014/main" xmlns="" id="{CBF37D10-55ED-4766-B787-38C9998719C9}"/>
                </a:ext>
              </a:extLst>
            </p:cNvPr>
            <p:cNvSpPr/>
            <p:nvPr/>
          </p:nvSpPr>
          <p:spPr>
            <a:xfrm>
              <a:off x="6540184" y="1899428"/>
              <a:ext cx="18432" cy="18432"/>
            </a:xfrm>
            <a:custGeom>
              <a:avLst/>
              <a:gdLst>
                <a:gd name="connsiteX0" fmla="*/ 1446 w 18432"/>
                <a:gd name="connsiteY0" fmla="*/ 21722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2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0" name="任意多边形: 形状 9239">
              <a:extLst>
                <a:ext uri="{FF2B5EF4-FFF2-40B4-BE49-F238E27FC236}">
                  <a16:creationId xmlns:a16="http://schemas.microsoft.com/office/drawing/2014/main" xmlns="" id="{B9E9FE9A-1AEF-4681-965A-D8D287E29F26}"/>
                </a:ext>
              </a:extLst>
            </p:cNvPr>
            <p:cNvSpPr/>
            <p:nvPr/>
          </p:nvSpPr>
          <p:spPr>
            <a:xfrm>
              <a:off x="6567832" y="1915979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5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1" name="任意多边形: 形状 9240">
              <a:extLst>
                <a:ext uri="{FF2B5EF4-FFF2-40B4-BE49-F238E27FC236}">
                  <a16:creationId xmlns:a16="http://schemas.microsoft.com/office/drawing/2014/main" xmlns="" id="{374DD5E6-FFE9-44E6-BA9A-44FBC81F1BEA}"/>
                </a:ext>
              </a:extLst>
            </p:cNvPr>
            <p:cNvSpPr/>
            <p:nvPr/>
          </p:nvSpPr>
          <p:spPr>
            <a:xfrm>
              <a:off x="7704691" y="1538140"/>
              <a:ext cx="92160" cy="73728"/>
            </a:xfrm>
            <a:custGeom>
              <a:avLst/>
              <a:gdLst>
                <a:gd name="connsiteX0" fmla="*/ 70042 w 92160"/>
                <a:gd name="connsiteY0" fmla="*/ 73351 h 73728"/>
                <a:gd name="connsiteX1" fmla="*/ 0 w 92160"/>
                <a:gd name="connsiteY1" fmla="*/ 56762 h 73728"/>
                <a:gd name="connsiteX2" fmla="*/ 99533 w 92160"/>
                <a:gd name="connsiteY2" fmla="*/ 5153 h 73728"/>
                <a:gd name="connsiteX3" fmla="*/ 70042 w 92160"/>
                <a:gd name="connsiteY3" fmla="*/ 73351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73728">
                  <a:moveTo>
                    <a:pt x="70042" y="73351"/>
                  </a:moveTo>
                  <a:cubicBezTo>
                    <a:pt x="53453" y="80724"/>
                    <a:pt x="0" y="75194"/>
                    <a:pt x="0" y="56762"/>
                  </a:cubicBezTo>
                  <a:cubicBezTo>
                    <a:pt x="0" y="29114"/>
                    <a:pt x="79258" y="-15123"/>
                    <a:pt x="99533" y="5153"/>
                  </a:cubicBezTo>
                  <a:cubicBezTo>
                    <a:pt x="112436" y="18055"/>
                    <a:pt x="86631" y="65978"/>
                    <a:pt x="70042" y="7335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2" name="任意多边形: 形状 9241">
              <a:extLst>
                <a:ext uri="{FF2B5EF4-FFF2-40B4-BE49-F238E27FC236}">
                  <a16:creationId xmlns:a16="http://schemas.microsoft.com/office/drawing/2014/main" xmlns="" id="{D97D353D-1953-4316-969E-8262EB32E28A}"/>
                </a:ext>
              </a:extLst>
            </p:cNvPr>
            <p:cNvSpPr/>
            <p:nvPr/>
          </p:nvSpPr>
          <p:spPr>
            <a:xfrm>
              <a:off x="7754855" y="1543690"/>
              <a:ext cx="18432" cy="18432"/>
            </a:xfrm>
            <a:custGeom>
              <a:avLst/>
              <a:gdLst>
                <a:gd name="connsiteX0" fmla="*/ 1446 w 18432"/>
                <a:gd name="connsiteY0" fmla="*/ 23565 h 18432"/>
                <a:gd name="connsiteX1" fmla="*/ 23564 w 18432"/>
                <a:gd name="connsiteY1" fmla="*/ 30937 h 18432"/>
                <a:gd name="connsiteX2" fmla="*/ 3093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565"/>
                  </a:moveTo>
                  <a:cubicBezTo>
                    <a:pt x="5132" y="30937"/>
                    <a:pt x="16192" y="34624"/>
                    <a:pt x="23564" y="30937"/>
                  </a:cubicBezTo>
                  <a:cubicBezTo>
                    <a:pt x="30938" y="27251"/>
                    <a:pt x="34624" y="16192"/>
                    <a:pt x="30938" y="8819"/>
                  </a:cubicBezTo>
                  <a:cubicBezTo>
                    <a:pt x="27251" y="1446"/>
                    <a:pt x="16192" y="-2240"/>
                    <a:pt x="8819" y="1446"/>
                  </a:cubicBezTo>
                  <a:cubicBezTo>
                    <a:pt x="1446" y="5133"/>
                    <a:pt x="-2240" y="16192"/>
                    <a:pt x="1446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3" name="任意多边形: 形状 9242">
              <a:extLst>
                <a:ext uri="{FF2B5EF4-FFF2-40B4-BE49-F238E27FC236}">
                  <a16:creationId xmlns:a16="http://schemas.microsoft.com/office/drawing/2014/main" xmlns="" id="{19EF4CE6-DF75-4FE3-A01C-2621249C133F}"/>
                </a:ext>
              </a:extLst>
            </p:cNvPr>
            <p:cNvSpPr/>
            <p:nvPr/>
          </p:nvSpPr>
          <p:spPr>
            <a:xfrm>
              <a:off x="7717991" y="1563965"/>
              <a:ext cx="18432" cy="18432"/>
            </a:xfrm>
            <a:custGeom>
              <a:avLst/>
              <a:gdLst>
                <a:gd name="connsiteX0" fmla="*/ 1446 w 18432"/>
                <a:gd name="connsiteY0" fmla="*/ 23565 h 18432"/>
                <a:gd name="connsiteX1" fmla="*/ 23564 w 18432"/>
                <a:gd name="connsiteY1" fmla="*/ 30937 h 18432"/>
                <a:gd name="connsiteX2" fmla="*/ 3093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356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3565"/>
                  </a:moveTo>
                  <a:cubicBezTo>
                    <a:pt x="5132" y="30937"/>
                    <a:pt x="16192" y="34624"/>
                    <a:pt x="23564" y="30937"/>
                  </a:cubicBezTo>
                  <a:cubicBezTo>
                    <a:pt x="32780" y="27251"/>
                    <a:pt x="34624" y="16192"/>
                    <a:pt x="30938" y="8819"/>
                  </a:cubicBezTo>
                  <a:cubicBezTo>
                    <a:pt x="27251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356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4" name="任意多边形: 形状 9243">
              <a:extLst>
                <a:ext uri="{FF2B5EF4-FFF2-40B4-BE49-F238E27FC236}">
                  <a16:creationId xmlns:a16="http://schemas.microsoft.com/office/drawing/2014/main" xmlns="" id="{03660999-9687-4243-9A6F-6353BB649A22}"/>
                </a:ext>
              </a:extLst>
            </p:cNvPr>
            <p:cNvSpPr/>
            <p:nvPr/>
          </p:nvSpPr>
          <p:spPr>
            <a:xfrm>
              <a:off x="7749325" y="1580157"/>
              <a:ext cx="18432" cy="18432"/>
            </a:xfrm>
            <a:custGeom>
              <a:avLst/>
              <a:gdLst>
                <a:gd name="connsiteX0" fmla="*/ 1446 w 18432"/>
                <a:gd name="connsiteY0" fmla="*/ 22118 h 18432"/>
                <a:gd name="connsiteX1" fmla="*/ 23565 w 18432"/>
                <a:gd name="connsiteY1" fmla="*/ 27648 h 18432"/>
                <a:gd name="connsiteX2" fmla="*/ 30937 w 18432"/>
                <a:gd name="connsiteY2" fmla="*/ 7373 h 18432"/>
                <a:gd name="connsiteX3" fmla="*/ 8819 w 18432"/>
                <a:gd name="connsiteY3" fmla="*/ 1843 h 18432"/>
                <a:gd name="connsiteX4" fmla="*/ 1446 w 18432"/>
                <a:gd name="connsiteY4" fmla="*/ 22118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2118"/>
                  </a:moveTo>
                  <a:cubicBezTo>
                    <a:pt x="5133" y="29491"/>
                    <a:pt x="14349" y="31334"/>
                    <a:pt x="23565" y="27648"/>
                  </a:cubicBezTo>
                  <a:cubicBezTo>
                    <a:pt x="32781" y="23962"/>
                    <a:pt x="36467" y="14746"/>
                    <a:pt x="30937" y="7373"/>
                  </a:cubicBezTo>
                  <a:cubicBezTo>
                    <a:pt x="27251" y="0"/>
                    <a:pt x="18035" y="-1843"/>
                    <a:pt x="8819" y="1843"/>
                  </a:cubicBezTo>
                  <a:cubicBezTo>
                    <a:pt x="1446" y="5530"/>
                    <a:pt x="-2240" y="14746"/>
                    <a:pt x="1446" y="22118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5" name="任意多边形: 形状 9244">
              <a:extLst>
                <a:ext uri="{FF2B5EF4-FFF2-40B4-BE49-F238E27FC236}">
                  <a16:creationId xmlns:a16="http://schemas.microsoft.com/office/drawing/2014/main" xmlns="" id="{F9C35919-FC70-423B-A06B-CC29CDB14BA8}"/>
                </a:ext>
              </a:extLst>
            </p:cNvPr>
            <p:cNvSpPr/>
            <p:nvPr/>
          </p:nvSpPr>
          <p:spPr>
            <a:xfrm>
              <a:off x="7525706" y="1658113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3421"/>
                    <a:pt x="81295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6" name="任意多边形: 形状 9245">
              <a:extLst>
                <a:ext uri="{FF2B5EF4-FFF2-40B4-BE49-F238E27FC236}">
                  <a16:creationId xmlns:a16="http://schemas.microsoft.com/office/drawing/2014/main" xmlns="" id="{EC8DA1FD-B16E-4A74-905E-3708477D9337}"/>
                </a:ext>
              </a:extLst>
            </p:cNvPr>
            <p:cNvSpPr/>
            <p:nvPr/>
          </p:nvSpPr>
          <p:spPr>
            <a:xfrm>
              <a:off x="7581903" y="1659062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2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0" y="31688"/>
                    <a:pt x="12196" y="37217"/>
                    <a:pt x="21412" y="33531"/>
                  </a:cubicBezTo>
                  <a:cubicBezTo>
                    <a:pt x="30628" y="31688"/>
                    <a:pt x="36158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0" y="4040"/>
                    <a:pt x="-2549" y="13256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7" name="任意多边形: 形状 9246">
              <a:extLst>
                <a:ext uri="{FF2B5EF4-FFF2-40B4-BE49-F238E27FC236}">
                  <a16:creationId xmlns:a16="http://schemas.microsoft.com/office/drawing/2014/main" xmlns="" id="{7ED5233B-A27D-4331-8192-BF5BAA726561}"/>
                </a:ext>
              </a:extLst>
            </p:cNvPr>
            <p:cNvSpPr/>
            <p:nvPr/>
          </p:nvSpPr>
          <p:spPr>
            <a:xfrm>
              <a:off x="7542136" y="1669319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8" name="任意多边形: 形状 9247">
              <a:extLst>
                <a:ext uri="{FF2B5EF4-FFF2-40B4-BE49-F238E27FC236}">
                  <a16:creationId xmlns:a16="http://schemas.microsoft.com/office/drawing/2014/main" xmlns="" id="{78EE5B75-2542-4029-8875-D90CEAA58FC2}"/>
                </a:ext>
              </a:extLst>
            </p:cNvPr>
            <p:cNvSpPr/>
            <p:nvPr/>
          </p:nvSpPr>
          <p:spPr>
            <a:xfrm>
              <a:off x="7569784" y="1695105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9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3" y="32508"/>
                    <a:pt x="20629" y="28821"/>
                  </a:cubicBezTo>
                  <a:cubicBezTo>
                    <a:pt x="29845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9" name="任意多边形: 形状 9248">
              <a:extLst>
                <a:ext uri="{FF2B5EF4-FFF2-40B4-BE49-F238E27FC236}">
                  <a16:creationId xmlns:a16="http://schemas.microsoft.com/office/drawing/2014/main" xmlns="" id="{F111C5EE-5401-4DC9-9A5E-EC1494D154A2}"/>
                </a:ext>
              </a:extLst>
            </p:cNvPr>
            <p:cNvSpPr/>
            <p:nvPr/>
          </p:nvSpPr>
          <p:spPr>
            <a:xfrm>
              <a:off x="7372720" y="1759489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4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4" y="8675"/>
                  </a:cubicBezTo>
                  <a:cubicBezTo>
                    <a:pt x="118160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0" name="任意多边形: 形状 9249">
              <a:extLst>
                <a:ext uri="{FF2B5EF4-FFF2-40B4-BE49-F238E27FC236}">
                  <a16:creationId xmlns:a16="http://schemas.microsoft.com/office/drawing/2014/main" xmlns="" id="{05325106-A55E-4D11-A200-D75C7D47E27A}"/>
                </a:ext>
              </a:extLst>
            </p:cNvPr>
            <p:cNvSpPr/>
            <p:nvPr/>
          </p:nvSpPr>
          <p:spPr>
            <a:xfrm>
              <a:off x="7429701" y="1760438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9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3" y="37217"/>
                    <a:pt x="20629" y="33531"/>
                  </a:cubicBezTo>
                  <a:cubicBezTo>
                    <a:pt x="29845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4040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1" name="任意多边形: 形状 9250">
              <a:extLst>
                <a:ext uri="{FF2B5EF4-FFF2-40B4-BE49-F238E27FC236}">
                  <a16:creationId xmlns:a16="http://schemas.microsoft.com/office/drawing/2014/main" xmlns="" id="{4F6103C0-BE99-441F-BFD8-6856B1FF3A0C}"/>
                </a:ext>
              </a:extLst>
            </p:cNvPr>
            <p:cNvSpPr/>
            <p:nvPr/>
          </p:nvSpPr>
          <p:spPr>
            <a:xfrm>
              <a:off x="7390209" y="1769654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3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1" y="31688"/>
                    <a:pt x="12197" y="37217"/>
                    <a:pt x="21413" y="33531"/>
                  </a:cubicBezTo>
                  <a:cubicBezTo>
                    <a:pt x="30629" y="31688"/>
                    <a:pt x="36159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1" y="5883"/>
                    <a:pt x="-2549" y="15099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2" name="任意多边形: 形状 9251">
              <a:extLst>
                <a:ext uri="{FF2B5EF4-FFF2-40B4-BE49-F238E27FC236}">
                  <a16:creationId xmlns:a16="http://schemas.microsoft.com/office/drawing/2014/main" xmlns="" id="{C9F22DB2-D17C-4716-92BD-CAC7C16FEED9}"/>
                </a:ext>
              </a:extLst>
            </p:cNvPr>
            <p:cNvSpPr/>
            <p:nvPr/>
          </p:nvSpPr>
          <p:spPr>
            <a:xfrm>
              <a:off x="7416799" y="1796482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7" y="3017"/>
                    <a:pt x="22471" y="-2513"/>
                    <a:pt x="13255" y="1173"/>
                  </a:cubicBezTo>
                  <a:cubicBezTo>
                    <a:pt x="4039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3" name="任意多边形: 形状 9252">
              <a:extLst>
                <a:ext uri="{FF2B5EF4-FFF2-40B4-BE49-F238E27FC236}">
                  <a16:creationId xmlns:a16="http://schemas.microsoft.com/office/drawing/2014/main" xmlns="" id="{E47831E2-F993-45E7-8896-8D6F930F370E}"/>
                </a:ext>
              </a:extLst>
            </p:cNvPr>
            <p:cNvSpPr/>
            <p:nvPr/>
          </p:nvSpPr>
          <p:spPr>
            <a:xfrm>
              <a:off x="7217891" y="1816628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4" name="任意多边形: 形状 9253">
              <a:extLst>
                <a:ext uri="{FF2B5EF4-FFF2-40B4-BE49-F238E27FC236}">
                  <a16:creationId xmlns:a16="http://schemas.microsoft.com/office/drawing/2014/main" xmlns="" id="{6CBE8E94-56F8-4587-BB02-1B27F749C3CB}"/>
                </a:ext>
              </a:extLst>
            </p:cNvPr>
            <p:cNvSpPr/>
            <p:nvPr/>
          </p:nvSpPr>
          <p:spPr>
            <a:xfrm>
              <a:off x="7274088" y="1817577"/>
              <a:ext cx="18432" cy="18432"/>
            </a:xfrm>
            <a:custGeom>
              <a:avLst/>
              <a:gdLst>
                <a:gd name="connsiteX0" fmla="*/ 1137 w 18432"/>
                <a:gd name="connsiteY0" fmla="*/ 22472 h 18432"/>
                <a:gd name="connsiteX1" fmla="*/ 21413 w 18432"/>
                <a:gd name="connsiteY1" fmla="*/ 33531 h 18432"/>
                <a:gd name="connsiteX2" fmla="*/ 34315 w 18432"/>
                <a:gd name="connsiteY2" fmla="*/ 13256 h 18432"/>
                <a:gd name="connsiteX3" fmla="*/ 14040 w 18432"/>
                <a:gd name="connsiteY3" fmla="*/ 353 h 18432"/>
                <a:gd name="connsiteX4" fmla="*/ 1137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2472"/>
                  </a:moveTo>
                  <a:cubicBezTo>
                    <a:pt x="2981" y="31688"/>
                    <a:pt x="12197" y="37217"/>
                    <a:pt x="21413" y="33531"/>
                  </a:cubicBezTo>
                  <a:cubicBezTo>
                    <a:pt x="30629" y="31688"/>
                    <a:pt x="36158" y="22472"/>
                    <a:pt x="34315" y="13256"/>
                  </a:cubicBezTo>
                  <a:cubicBezTo>
                    <a:pt x="32472" y="4040"/>
                    <a:pt x="23256" y="-1490"/>
                    <a:pt x="14040" y="353"/>
                  </a:cubicBezTo>
                  <a:cubicBezTo>
                    <a:pt x="2981" y="4040"/>
                    <a:pt x="-2549" y="13256"/>
                    <a:pt x="1137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5" name="任意多边形: 形状 9254">
              <a:extLst>
                <a:ext uri="{FF2B5EF4-FFF2-40B4-BE49-F238E27FC236}">
                  <a16:creationId xmlns:a16="http://schemas.microsoft.com/office/drawing/2014/main" xmlns="" id="{1E261DD3-3181-49A7-A5A1-D34FF24A1147}"/>
                </a:ext>
              </a:extLst>
            </p:cNvPr>
            <p:cNvSpPr/>
            <p:nvPr/>
          </p:nvSpPr>
          <p:spPr>
            <a:xfrm>
              <a:off x="7234321" y="1827835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5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6" name="任意多边形: 形状 9255">
              <a:extLst>
                <a:ext uri="{FF2B5EF4-FFF2-40B4-BE49-F238E27FC236}">
                  <a16:creationId xmlns:a16="http://schemas.microsoft.com/office/drawing/2014/main" xmlns="" id="{2398F9E1-FEB9-4973-BF67-41246A172858}"/>
                </a:ext>
              </a:extLst>
            </p:cNvPr>
            <p:cNvSpPr/>
            <p:nvPr/>
          </p:nvSpPr>
          <p:spPr>
            <a:xfrm>
              <a:off x="7261969" y="1853621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0389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7" name="任意多边形: 形状 9256">
              <a:extLst>
                <a:ext uri="{FF2B5EF4-FFF2-40B4-BE49-F238E27FC236}">
                  <a16:creationId xmlns:a16="http://schemas.microsoft.com/office/drawing/2014/main" xmlns="" id="{A81767F3-966B-4F1D-965F-FD979763AFC9}"/>
                </a:ext>
              </a:extLst>
            </p:cNvPr>
            <p:cNvSpPr/>
            <p:nvPr/>
          </p:nvSpPr>
          <p:spPr>
            <a:xfrm>
              <a:off x="7063062" y="1859022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1295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8" name="任意多边形: 形状 9257">
              <a:extLst>
                <a:ext uri="{FF2B5EF4-FFF2-40B4-BE49-F238E27FC236}">
                  <a16:creationId xmlns:a16="http://schemas.microsoft.com/office/drawing/2014/main" xmlns="" id="{B0342996-2A76-4004-8DEC-51EF976BD1E2}"/>
                </a:ext>
              </a:extLst>
            </p:cNvPr>
            <p:cNvSpPr/>
            <p:nvPr/>
          </p:nvSpPr>
          <p:spPr>
            <a:xfrm>
              <a:off x="7118200" y="186101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9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7" y="30646"/>
                    <a:pt x="11413" y="36176"/>
                    <a:pt x="20629" y="32489"/>
                  </a:cubicBezTo>
                  <a:cubicBezTo>
                    <a:pt x="29845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9" name="任意多边形: 形状 9258">
              <a:extLst>
                <a:ext uri="{FF2B5EF4-FFF2-40B4-BE49-F238E27FC236}">
                  <a16:creationId xmlns:a16="http://schemas.microsoft.com/office/drawing/2014/main" xmlns="" id="{62DFD627-74C3-4F9C-9CB4-DC48F10BF9B2}"/>
                </a:ext>
              </a:extLst>
            </p:cNvPr>
            <p:cNvSpPr/>
            <p:nvPr/>
          </p:nvSpPr>
          <p:spPr>
            <a:xfrm>
              <a:off x="7079492" y="1872072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0" name="任意多边形: 形状 9259">
              <a:extLst>
                <a:ext uri="{FF2B5EF4-FFF2-40B4-BE49-F238E27FC236}">
                  <a16:creationId xmlns:a16="http://schemas.microsoft.com/office/drawing/2014/main" xmlns="" id="{A484B212-CF97-4C08-9F7E-88C0B8556C32}"/>
                </a:ext>
              </a:extLst>
            </p:cNvPr>
            <p:cNvSpPr/>
            <p:nvPr/>
          </p:nvSpPr>
          <p:spPr>
            <a:xfrm>
              <a:off x="7107140" y="1896015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1" name="任意多边形: 形状 9260">
              <a:extLst>
                <a:ext uri="{FF2B5EF4-FFF2-40B4-BE49-F238E27FC236}">
                  <a16:creationId xmlns:a16="http://schemas.microsoft.com/office/drawing/2014/main" xmlns="" id="{E337BA91-FCF0-4D1D-8A2C-6ABB60058B4A}"/>
                </a:ext>
              </a:extLst>
            </p:cNvPr>
            <p:cNvSpPr/>
            <p:nvPr/>
          </p:nvSpPr>
          <p:spPr>
            <a:xfrm>
              <a:off x="6882428" y="187745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2" name="任意多边形: 形状 9261">
              <a:extLst>
                <a:ext uri="{FF2B5EF4-FFF2-40B4-BE49-F238E27FC236}">
                  <a16:creationId xmlns:a16="http://schemas.microsoft.com/office/drawing/2014/main" xmlns="" id="{154EB58D-FBF9-49F0-8455-85680793DEF2}"/>
                </a:ext>
              </a:extLst>
            </p:cNvPr>
            <p:cNvSpPr/>
            <p:nvPr/>
          </p:nvSpPr>
          <p:spPr>
            <a:xfrm>
              <a:off x="6939409" y="187944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6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2" y="-2532"/>
                    <a:pt x="13256" y="1155"/>
                  </a:cubicBezTo>
                  <a:cubicBezTo>
                    <a:pt x="4040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3" name="任意多边形: 形状 9262">
              <a:extLst>
                <a:ext uri="{FF2B5EF4-FFF2-40B4-BE49-F238E27FC236}">
                  <a16:creationId xmlns:a16="http://schemas.microsoft.com/office/drawing/2014/main" xmlns="" id="{7C5D9F66-A058-42E4-AAEE-CAC7D968B67A}"/>
                </a:ext>
              </a:extLst>
            </p:cNvPr>
            <p:cNvSpPr/>
            <p:nvPr/>
          </p:nvSpPr>
          <p:spPr>
            <a:xfrm>
              <a:off x="6900702" y="1890504"/>
              <a:ext cx="18432" cy="18432"/>
            </a:xfrm>
            <a:custGeom>
              <a:avLst/>
              <a:gdLst>
                <a:gd name="connsiteX0" fmla="*/ 353 w 18432"/>
                <a:gd name="connsiteY0" fmla="*/ 21430 h 18432"/>
                <a:gd name="connsiteX1" fmla="*/ 20628 w 18432"/>
                <a:gd name="connsiteY1" fmla="*/ 32489 h 18432"/>
                <a:gd name="connsiteX2" fmla="*/ 33531 w 18432"/>
                <a:gd name="connsiteY2" fmla="*/ 12214 h 18432"/>
                <a:gd name="connsiteX3" fmla="*/ 13255 w 18432"/>
                <a:gd name="connsiteY3" fmla="*/ 1155 h 18432"/>
                <a:gd name="connsiteX4" fmla="*/ 353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1430"/>
                  </a:moveTo>
                  <a:cubicBezTo>
                    <a:pt x="2196" y="30646"/>
                    <a:pt x="11412" y="36176"/>
                    <a:pt x="20628" y="32489"/>
                  </a:cubicBezTo>
                  <a:cubicBezTo>
                    <a:pt x="29844" y="30646"/>
                    <a:pt x="35374" y="21430"/>
                    <a:pt x="33531" y="12214"/>
                  </a:cubicBezTo>
                  <a:cubicBezTo>
                    <a:pt x="31688" y="2998"/>
                    <a:pt x="22471" y="-2532"/>
                    <a:pt x="13255" y="1155"/>
                  </a:cubicBezTo>
                  <a:cubicBezTo>
                    <a:pt x="4039" y="2998"/>
                    <a:pt x="-1490" y="12214"/>
                    <a:pt x="353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4" name="任意多边形: 形状 9263">
              <a:extLst>
                <a:ext uri="{FF2B5EF4-FFF2-40B4-BE49-F238E27FC236}">
                  <a16:creationId xmlns:a16="http://schemas.microsoft.com/office/drawing/2014/main" xmlns="" id="{F1B4B860-B545-4EBA-8AE6-F1083F62CD5F}"/>
                </a:ext>
              </a:extLst>
            </p:cNvPr>
            <p:cNvSpPr/>
            <p:nvPr/>
          </p:nvSpPr>
          <p:spPr>
            <a:xfrm>
              <a:off x="6928350" y="191444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5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1" y="-2513"/>
                    <a:pt x="13255" y="1173"/>
                  </a:cubicBezTo>
                  <a:cubicBezTo>
                    <a:pt x="4039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5" name="任意多边形: 形状 9264">
              <a:extLst>
                <a:ext uri="{FF2B5EF4-FFF2-40B4-BE49-F238E27FC236}">
                  <a16:creationId xmlns:a16="http://schemas.microsoft.com/office/drawing/2014/main" xmlns="" id="{B0E45EE8-A206-4B57-9583-5C0D6BE50037}"/>
                </a:ext>
              </a:extLst>
            </p:cNvPr>
            <p:cNvSpPr/>
            <p:nvPr/>
          </p:nvSpPr>
          <p:spPr>
            <a:xfrm>
              <a:off x="6725756" y="1906945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3"/>
                    <a:pt x="108943" y="8675"/>
                  </a:cubicBezTo>
                  <a:cubicBezTo>
                    <a:pt x="118159" y="25264"/>
                    <a:pt x="83138" y="63971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6" name="任意多边形: 形状 9265">
              <a:extLst>
                <a:ext uri="{FF2B5EF4-FFF2-40B4-BE49-F238E27FC236}">
                  <a16:creationId xmlns:a16="http://schemas.microsoft.com/office/drawing/2014/main" xmlns="" id="{45FA24F3-C0B7-440D-B22A-965106629C27}"/>
                </a:ext>
              </a:extLst>
            </p:cNvPr>
            <p:cNvSpPr/>
            <p:nvPr/>
          </p:nvSpPr>
          <p:spPr>
            <a:xfrm>
              <a:off x="6782737" y="1907894"/>
              <a:ext cx="18432" cy="18432"/>
            </a:xfrm>
            <a:custGeom>
              <a:avLst/>
              <a:gdLst>
                <a:gd name="connsiteX0" fmla="*/ 353 w 18432"/>
                <a:gd name="connsiteY0" fmla="*/ 22472 h 18432"/>
                <a:gd name="connsiteX1" fmla="*/ 20628 w 18432"/>
                <a:gd name="connsiteY1" fmla="*/ 33531 h 18432"/>
                <a:gd name="connsiteX2" fmla="*/ 33531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2247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22472"/>
                  </a:moveTo>
                  <a:cubicBezTo>
                    <a:pt x="2196" y="31688"/>
                    <a:pt x="11412" y="37217"/>
                    <a:pt x="20628" y="33531"/>
                  </a:cubicBezTo>
                  <a:cubicBezTo>
                    <a:pt x="29844" y="31688"/>
                    <a:pt x="35374" y="22472"/>
                    <a:pt x="33531" y="13256"/>
                  </a:cubicBezTo>
                  <a:cubicBezTo>
                    <a:pt x="31688" y="4040"/>
                    <a:pt x="22472" y="-1490"/>
                    <a:pt x="13256" y="353"/>
                  </a:cubicBezTo>
                  <a:cubicBezTo>
                    <a:pt x="4040" y="2196"/>
                    <a:pt x="-1490" y="13256"/>
                    <a:pt x="353" y="2247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7" name="任意多边形: 形状 9266">
              <a:extLst>
                <a:ext uri="{FF2B5EF4-FFF2-40B4-BE49-F238E27FC236}">
                  <a16:creationId xmlns:a16="http://schemas.microsoft.com/office/drawing/2014/main" xmlns="" id="{208FE2B0-6363-4A31-8ABD-C5F51BAF4A6F}"/>
                </a:ext>
              </a:extLst>
            </p:cNvPr>
            <p:cNvSpPr/>
            <p:nvPr/>
          </p:nvSpPr>
          <p:spPr>
            <a:xfrm>
              <a:off x="6743245" y="1919995"/>
              <a:ext cx="18432" cy="18432"/>
            </a:xfrm>
            <a:custGeom>
              <a:avLst/>
              <a:gdLst>
                <a:gd name="connsiteX0" fmla="*/ 1137 w 18432"/>
                <a:gd name="connsiteY0" fmla="*/ 21430 h 18432"/>
                <a:gd name="connsiteX1" fmla="*/ 21413 w 18432"/>
                <a:gd name="connsiteY1" fmla="*/ 32489 h 18432"/>
                <a:gd name="connsiteX2" fmla="*/ 34315 w 18432"/>
                <a:gd name="connsiteY2" fmla="*/ 12214 h 18432"/>
                <a:gd name="connsiteX3" fmla="*/ 14040 w 18432"/>
                <a:gd name="connsiteY3" fmla="*/ 1155 h 18432"/>
                <a:gd name="connsiteX4" fmla="*/ 113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37" y="21430"/>
                  </a:moveTo>
                  <a:cubicBezTo>
                    <a:pt x="2981" y="30646"/>
                    <a:pt x="12197" y="36175"/>
                    <a:pt x="21413" y="32489"/>
                  </a:cubicBezTo>
                  <a:cubicBezTo>
                    <a:pt x="30629" y="30646"/>
                    <a:pt x="36158" y="21430"/>
                    <a:pt x="34315" y="12214"/>
                  </a:cubicBezTo>
                  <a:cubicBezTo>
                    <a:pt x="32472" y="2998"/>
                    <a:pt x="23256" y="-2532"/>
                    <a:pt x="14040" y="1155"/>
                  </a:cubicBezTo>
                  <a:cubicBezTo>
                    <a:pt x="2981" y="2998"/>
                    <a:pt x="-2549" y="12214"/>
                    <a:pt x="113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8" name="任意多边形: 形状 9267">
              <a:extLst>
                <a:ext uri="{FF2B5EF4-FFF2-40B4-BE49-F238E27FC236}">
                  <a16:creationId xmlns:a16="http://schemas.microsoft.com/office/drawing/2014/main" xmlns="" id="{2A6A1035-936D-42FA-8E1C-5FEDEA08AC10}"/>
                </a:ext>
              </a:extLst>
            </p:cNvPr>
            <p:cNvSpPr/>
            <p:nvPr/>
          </p:nvSpPr>
          <p:spPr>
            <a:xfrm>
              <a:off x="6769834" y="1943938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9" name="任意多边形: 形状 9268">
              <a:extLst>
                <a:ext uri="{FF2B5EF4-FFF2-40B4-BE49-F238E27FC236}">
                  <a16:creationId xmlns:a16="http://schemas.microsoft.com/office/drawing/2014/main" xmlns="" id="{8AAC4729-5E53-4FF4-BC87-669DA1DECF60}"/>
                </a:ext>
              </a:extLst>
            </p:cNvPr>
            <p:cNvSpPr/>
            <p:nvPr/>
          </p:nvSpPr>
          <p:spPr>
            <a:xfrm>
              <a:off x="6578300" y="1923534"/>
              <a:ext cx="92160" cy="55296"/>
            </a:xfrm>
            <a:custGeom>
              <a:avLst/>
              <a:gdLst>
                <a:gd name="connsiteX0" fmla="*/ 64706 w 92160"/>
                <a:gd name="connsiteY0" fmla="*/ 69501 h 55296"/>
                <a:gd name="connsiteX1" fmla="*/ 194 w 92160"/>
                <a:gd name="connsiteY1" fmla="*/ 38166 h 55296"/>
                <a:gd name="connsiteX2" fmla="*/ 108943 w 92160"/>
                <a:gd name="connsiteY2" fmla="*/ 8675 h 55296"/>
                <a:gd name="connsiteX3" fmla="*/ 64706 w 92160"/>
                <a:gd name="connsiteY3" fmla="*/ 695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4706" y="69501"/>
                  </a:moveTo>
                  <a:cubicBezTo>
                    <a:pt x="46274" y="73187"/>
                    <a:pt x="-3492" y="56598"/>
                    <a:pt x="194" y="38166"/>
                  </a:cubicBezTo>
                  <a:cubicBezTo>
                    <a:pt x="5724" y="10518"/>
                    <a:pt x="94198" y="-13444"/>
                    <a:pt x="108943" y="8675"/>
                  </a:cubicBezTo>
                  <a:cubicBezTo>
                    <a:pt x="118159" y="25264"/>
                    <a:pt x="83138" y="65814"/>
                    <a:pt x="64706" y="695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0" name="任意多边形: 形状 9269">
              <a:extLst>
                <a:ext uri="{FF2B5EF4-FFF2-40B4-BE49-F238E27FC236}">
                  <a16:creationId xmlns:a16="http://schemas.microsoft.com/office/drawing/2014/main" xmlns="" id="{CD65EBDB-DFCE-47D8-B042-E0D35BD2A6FF}"/>
                </a:ext>
              </a:extLst>
            </p:cNvPr>
            <p:cNvSpPr/>
            <p:nvPr/>
          </p:nvSpPr>
          <p:spPr>
            <a:xfrm>
              <a:off x="6635276" y="1925524"/>
              <a:ext cx="18432" cy="18432"/>
            </a:xfrm>
            <a:custGeom>
              <a:avLst/>
              <a:gdLst>
                <a:gd name="connsiteX0" fmla="*/ 357 w 18432"/>
                <a:gd name="connsiteY0" fmla="*/ 21430 h 18432"/>
                <a:gd name="connsiteX1" fmla="*/ 20632 w 18432"/>
                <a:gd name="connsiteY1" fmla="*/ 32489 h 18432"/>
                <a:gd name="connsiteX2" fmla="*/ 31692 w 18432"/>
                <a:gd name="connsiteY2" fmla="*/ 12214 h 18432"/>
                <a:gd name="connsiteX3" fmla="*/ 11416 w 18432"/>
                <a:gd name="connsiteY3" fmla="*/ 1155 h 18432"/>
                <a:gd name="connsiteX4" fmla="*/ 357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21430"/>
                  </a:moveTo>
                  <a:cubicBezTo>
                    <a:pt x="2200" y="30646"/>
                    <a:pt x="11416" y="36176"/>
                    <a:pt x="20632" y="32489"/>
                  </a:cubicBezTo>
                  <a:cubicBezTo>
                    <a:pt x="29848" y="30646"/>
                    <a:pt x="35378" y="21430"/>
                    <a:pt x="31692" y="12214"/>
                  </a:cubicBezTo>
                  <a:cubicBezTo>
                    <a:pt x="29848" y="2998"/>
                    <a:pt x="20632" y="-2532"/>
                    <a:pt x="11416" y="1155"/>
                  </a:cubicBezTo>
                  <a:cubicBezTo>
                    <a:pt x="4044" y="2998"/>
                    <a:pt x="-1486" y="12214"/>
                    <a:pt x="357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1" name="任意多边形: 形状 9270">
              <a:extLst>
                <a:ext uri="{FF2B5EF4-FFF2-40B4-BE49-F238E27FC236}">
                  <a16:creationId xmlns:a16="http://schemas.microsoft.com/office/drawing/2014/main" xmlns="" id="{3780317F-5BAD-461B-B8DF-8C6B9A20CD2C}"/>
                </a:ext>
              </a:extLst>
            </p:cNvPr>
            <p:cNvSpPr/>
            <p:nvPr/>
          </p:nvSpPr>
          <p:spPr>
            <a:xfrm>
              <a:off x="6595772" y="1936584"/>
              <a:ext cx="18432" cy="18432"/>
            </a:xfrm>
            <a:custGeom>
              <a:avLst/>
              <a:gdLst>
                <a:gd name="connsiteX0" fmla="*/ 1155 w 18432"/>
                <a:gd name="connsiteY0" fmla="*/ 21430 h 18432"/>
                <a:gd name="connsiteX1" fmla="*/ 21430 w 18432"/>
                <a:gd name="connsiteY1" fmla="*/ 32489 h 18432"/>
                <a:gd name="connsiteX2" fmla="*/ 32489 w 18432"/>
                <a:gd name="connsiteY2" fmla="*/ 12214 h 18432"/>
                <a:gd name="connsiteX3" fmla="*/ 12214 w 18432"/>
                <a:gd name="connsiteY3" fmla="*/ 1155 h 18432"/>
                <a:gd name="connsiteX4" fmla="*/ 1155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55" y="21430"/>
                  </a:moveTo>
                  <a:cubicBezTo>
                    <a:pt x="2998" y="30646"/>
                    <a:pt x="12214" y="36176"/>
                    <a:pt x="21430" y="32489"/>
                  </a:cubicBezTo>
                  <a:cubicBezTo>
                    <a:pt x="30646" y="30646"/>
                    <a:pt x="36176" y="21430"/>
                    <a:pt x="32489" y="12214"/>
                  </a:cubicBezTo>
                  <a:cubicBezTo>
                    <a:pt x="30646" y="2998"/>
                    <a:pt x="21430" y="-2532"/>
                    <a:pt x="12214" y="1155"/>
                  </a:cubicBezTo>
                  <a:cubicBezTo>
                    <a:pt x="2998" y="2998"/>
                    <a:pt x="-2532" y="12214"/>
                    <a:pt x="1155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2" name="任意多边形: 形状 9271">
              <a:extLst>
                <a:ext uri="{FF2B5EF4-FFF2-40B4-BE49-F238E27FC236}">
                  <a16:creationId xmlns:a16="http://schemas.microsoft.com/office/drawing/2014/main" xmlns="" id="{9586AECC-BC57-415F-8FCA-A47B23E47983}"/>
                </a:ext>
              </a:extLst>
            </p:cNvPr>
            <p:cNvSpPr/>
            <p:nvPr/>
          </p:nvSpPr>
          <p:spPr>
            <a:xfrm>
              <a:off x="6622378" y="1960527"/>
              <a:ext cx="18432" cy="18432"/>
            </a:xfrm>
            <a:custGeom>
              <a:avLst/>
              <a:gdLst>
                <a:gd name="connsiteX0" fmla="*/ 353 w 18432"/>
                <a:gd name="connsiteY0" fmla="*/ 19605 h 18432"/>
                <a:gd name="connsiteX1" fmla="*/ 20628 w 18432"/>
                <a:gd name="connsiteY1" fmla="*/ 28821 h 18432"/>
                <a:gd name="connsiteX2" fmla="*/ 33531 w 18432"/>
                <a:gd name="connsiteY2" fmla="*/ 10389 h 18432"/>
                <a:gd name="connsiteX3" fmla="*/ 13256 w 18432"/>
                <a:gd name="connsiteY3" fmla="*/ 1173 h 18432"/>
                <a:gd name="connsiteX4" fmla="*/ 353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9605"/>
                  </a:moveTo>
                  <a:cubicBezTo>
                    <a:pt x="2196" y="26978"/>
                    <a:pt x="11412" y="32508"/>
                    <a:pt x="20628" y="28821"/>
                  </a:cubicBezTo>
                  <a:cubicBezTo>
                    <a:pt x="29844" y="26978"/>
                    <a:pt x="35374" y="17762"/>
                    <a:pt x="33531" y="10389"/>
                  </a:cubicBezTo>
                  <a:cubicBezTo>
                    <a:pt x="31688" y="3017"/>
                    <a:pt x="22472" y="-2513"/>
                    <a:pt x="13256" y="1173"/>
                  </a:cubicBezTo>
                  <a:cubicBezTo>
                    <a:pt x="4040" y="3017"/>
                    <a:pt x="-1490" y="12233"/>
                    <a:pt x="353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3" name="任意多边形: 形状 9272">
              <a:extLst>
                <a:ext uri="{FF2B5EF4-FFF2-40B4-BE49-F238E27FC236}">
                  <a16:creationId xmlns:a16="http://schemas.microsoft.com/office/drawing/2014/main" xmlns="" id="{C9590A45-AE92-4610-9C37-1567D820673A}"/>
                </a:ext>
              </a:extLst>
            </p:cNvPr>
            <p:cNvSpPr/>
            <p:nvPr/>
          </p:nvSpPr>
          <p:spPr>
            <a:xfrm>
              <a:off x="7619904" y="1575338"/>
              <a:ext cx="73728" cy="55296"/>
            </a:xfrm>
            <a:custGeom>
              <a:avLst/>
              <a:gdLst>
                <a:gd name="connsiteX0" fmla="*/ 62669 w 73728"/>
                <a:gd name="connsiteY0" fmla="*/ 63802 h 55296"/>
                <a:gd name="connsiteX1" fmla="*/ 0 w 73728"/>
                <a:gd name="connsiteY1" fmla="*/ 49056 h 55296"/>
                <a:gd name="connsiteX2" fmla="*/ 88474 w 73728"/>
                <a:gd name="connsiteY2" fmla="*/ 4819 h 55296"/>
                <a:gd name="connsiteX3" fmla="*/ 62669 w 73728"/>
                <a:gd name="connsiteY3" fmla="*/ 6380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62669" y="63802"/>
                  </a:moveTo>
                  <a:cubicBezTo>
                    <a:pt x="47923" y="71175"/>
                    <a:pt x="1843" y="63802"/>
                    <a:pt x="0" y="49056"/>
                  </a:cubicBezTo>
                  <a:cubicBezTo>
                    <a:pt x="0" y="25094"/>
                    <a:pt x="70041" y="-13613"/>
                    <a:pt x="88474" y="4819"/>
                  </a:cubicBezTo>
                  <a:cubicBezTo>
                    <a:pt x="99533" y="15878"/>
                    <a:pt x="75571" y="56429"/>
                    <a:pt x="62669" y="63802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4" name="任意多边形: 形状 9273">
              <a:extLst>
                <a:ext uri="{FF2B5EF4-FFF2-40B4-BE49-F238E27FC236}">
                  <a16:creationId xmlns:a16="http://schemas.microsoft.com/office/drawing/2014/main" xmlns="" id="{1A69D46F-9460-4EF7-BFD6-9650FE515BA6}"/>
                </a:ext>
              </a:extLst>
            </p:cNvPr>
            <p:cNvSpPr/>
            <p:nvPr/>
          </p:nvSpPr>
          <p:spPr>
            <a:xfrm>
              <a:off x="7664538" y="1578711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1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2" y="29094"/>
                    <a:pt x="14348" y="32781"/>
                    <a:pt x="21721" y="29094"/>
                  </a:cubicBezTo>
                  <a:cubicBezTo>
                    <a:pt x="29094" y="25408"/>
                    <a:pt x="32780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5" name="任意多边形: 形状 9274">
              <a:extLst>
                <a:ext uri="{FF2B5EF4-FFF2-40B4-BE49-F238E27FC236}">
                  <a16:creationId xmlns:a16="http://schemas.microsoft.com/office/drawing/2014/main" xmlns="" id="{6C519AD9-C4FD-44E7-92A3-677D5D6609DC}"/>
                </a:ext>
              </a:extLst>
            </p:cNvPr>
            <p:cNvSpPr/>
            <p:nvPr/>
          </p:nvSpPr>
          <p:spPr>
            <a:xfrm>
              <a:off x="7633203" y="1595300"/>
              <a:ext cx="18432" cy="18432"/>
            </a:xfrm>
            <a:custGeom>
              <a:avLst/>
              <a:gdLst>
                <a:gd name="connsiteX0" fmla="*/ 1446 w 18432"/>
                <a:gd name="connsiteY0" fmla="*/ 21721 h 18432"/>
                <a:gd name="connsiteX1" fmla="*/ 21722 w 18432"/>
                <a:gd name="connsiteY1" fmla="*/ 29094 h 18432"/>
                <a:gd name="connsiteX2" fmla="*/ 29094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2172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21721"/>
                  </a:moveTo>
                  <a:cubicBezTo>
                    <a:pt x="5133" y="29094"/>
                    <a:pt x="14349" y="32781"/>
                    <a:pt x="21722" y="29094"/>
                  </a:cubicBezTo>
                  <a:cubicBezTo>
                    <a:pt x="29094" y="25408"/>
                    <a:pt x="32781" y="16192"/>
                    <a:pt x="29094" y="8819"/>
                  </a:cubicBezTo>
                  <a:cubicBezTo>
                    <a:pt x="25408" y="1446"/>
                    <a:pt x="16192" y="-2240"/>
                    <a:pt x="8819" y="1446"/>
                  </a:cubicBezTo>
                  <a:cubicBezTo>
                    <a:pt x="1446" y="5133"/>
                    <a:pt x="-2240" y="14349"/>
                    <a:pt x="1446" y="2172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6" name="任意多边形: 形状 9275">
              <a:extLst>
                <a:ext uri="{FF2B5EF4-FFF2-40B4-BE49-F238E27FC236}">
                  <a16:creationId xmlns:a16="http://schemas.microsoft.com/office/drawing/2014/main" xmlns="" id="{DA5DD6FA-5925-4962-B87E-97DD580DBBB8}"/>
                </a:ext>
              </a:extLst>
            </p:cNvPr>
            <p:cNvSpPr/>
            <p:nvPr/>
          </p:nvSpPr>
          <p:spPr>
            <a:xfrm>
              <a:off x="7660851" y="1611851"/>
              <a:ext cx="18432" cy="18432"/>
            </a:xfrm>
            <a:custGeom>
              <a:avLst/>
              <a:gdLst>
                <a:gd name="connsiteX0" fmla="*/ 1446 w 18432"/>
                <a:gd name="connsiteY0" fmla="*/ 19916 h 18432"/>
                <a:gd name="connsiteX1" fmla="*/ 19878 w 18432"/>
                <a:gd name="connsiteY1" fmla="*/ 25446 h 18432"/>
                <a:gd name="connsiteX2" fmla="*/ 27251 w 18432"/>
                <a:gd name="connsiteY2" fmla="*/ 7014 h 18432"/>
                <a:gd name="connsiteX3" fmla="*/ 8819 w 18432"/>
                <a:gd name="connsiteY3" fmla="*/ 1484 h 18432"/>
                <a:gd name="connsiteX4" fmla="*/ 1446 w 18432"/>
                <a:gd name="connsiteY4" fmla="*/ 199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9916"/>
                  </a:moveTo>
                  <a:cubicBezTo>
                    <a:pt x="5133" y="27289"/>
                    <a:pt x="12506" y="29132"/>
                    <a:pt x="19878" y="25446"/>
                  </a:cubicBezTo>
                  <a:cubicBezTo>
                    <a:pt x="27251" y="21759"/>
                    <a:pt x="30938" y="14386"/>
                    <a:pt x="27251" y="7014"/>
                  </a:cubicBezTo>
                  <a:cubicBezTo>
                    <a:pt x="23565" y="1484"/>
                    <a:pt x="16192" y="-2202"/>
                    <a:pt x="8819" y="1484"/>
                  </a:cubicBezTo>
                  <a:cubicBezTo>
                    <a:pt x="1446" y="5170"/>
                    <a:pt x="-2240" y="12543"/>
                    <a:pt x="1446" y="1991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7" name="任意多边形: 形状 9276">
              <a:extLst>
                <a:ext uri="{FF2B5EF4-FFF2-40B4-BE49-F238E27FC236}">
                  <a16:creationId xmlns:a16="http://schemas.microsoft.com/office/drawing/2014/main" xmlns="" id="{97AA924E-36F9-4F28-A6F1-69162A5C2937}"/>
                </a:ext>
              </a:extLst>
            </p:cNvPr>
            <p:cNvSpPr/>
            <p:nvPr/>
          </p:nvSpPr>
          <p:spPr>
            <a:xfrm>
              <a:off x="5541608" y="1954068"/>
              <a:ext cx="92160" cy="55296"/>
            </a:xfrm>
            <a:custGeom>
              <a:avLst/>
              <a:gdLst>
                <a:gd name="connsiteX0" fmla="*/ 45243 w 92160"/>
                <a:gd name="connsiteY0" fmla="*/ 70301 h 55296"/>
                <a:gd name="connsiteX1" fmla="*/ 109755 w 92160"/>
                <a:gd name="connsiteY1" fmla="*/ 38966 h 55296"/>
                <a:gd name="connsiteX2" fmla="*/ 1006 w 92160"/>
                <a:gd name="connsiteY2" fmla="*/ 9475 h 55296"/>
                <a:gd name="connsiteX3" fmla="*/ 45243 w 92160"/>
                <a:gd name="connsiteY3" fmla="*/ 7030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70301"/>
                  </a:moveTo>
                  <a:cubicBezTo>
                    <a:pt x="61832" y="73987"/>
                    <a:pt x="113441" y="57398"/>
                    <a:pt x="109755" y="38966"/>
                  </a:cubicBezTo>
                  <a:cubicBezTo>
                    <a:pt x="104225" y="11318"/>
                    <a:pt x="17595" y="-14486"/>
                    <a:pt x="1006" y="9475"/>
                  </a:cubicBezTo>
                  <a:cubicBezTo>
                    <a:pt x="-6367" y="26064"/>
                    <a:pt x="28654" y="66614"/>
                    <a:pt x="45243" y="7030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8" name="任意多边形: 形状 9277">
              <a:extLst>
                <a:ext uri="{FF2B5EF4-FFF2-40B4-BE49-F238E27FC236}">
                  <a16:creationId xmlns:a16="http://schemas.microsoft.com/office/drawing/2014/main" xmlns="" id="{CBF15885-A2CC-42EB-AD2F-880D6B0348F0}"/>
                </a:ext>
              </a:extLst>
            </p:cNvPr>
            <p:cNvSpPr/>
            <p:nvPr/>
          </p:nvSpPr>
          <p:spPr>
            <a:xfrm>
              <a:off x="5563578" y="1956859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5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28803" y="2998"/>
                    <a:pt x="34332" y="14057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9" name="任意多边形: 形状 9278">
              <a:extLst>
                <a:ext uri="{FF2B5EF4-FFF2-40B4-BE49-F238E27FC236}">
                  <a16:creationId xmlns:a16="http://schemas.microsoft.com/office/drawing/2014/main" xmlns="" id="{68756AB8-C1F1-458F-960C-6007C1D641E6}"/>
                </a:ext>
              </a:extLst>
            </p:cNvPr>
            <p:cNvSpPr/>
            <p:nvPr/>
          </p:nvSpPr>
          <p:spPr>
            <a:xfrm>
              <a:off x="5602285" y="1967918"/>
              <a:ext cx="18432" cy="18432"/>
            </a:xfrm>
            <a:custGeom>
              <a:avLst/>
              <a:gdLst>
                <a:gd name="connsiteX0" fmla="*/ 32489 w 18432"/>
                <a:gd name="connsiteY0" fmla="*/ 21430 h 18432"/>
                <a:gd name="connsiteX1" fmla="*/ 12214 w 18432"/>
                <a:gd name="connsiteY1" fmla="*/ 32489 h 18432"/>
                <a:gd name="connsiteX2" fmla="*/ 1155 w 18432"/>
                <a:gd name="connsiteY2" fmla="*/ 12214 h 18432"/>
                <a:gd name="connsiteX3" fmla="*/ 21430 w 18432"/>
                <a:gd name="connsiteY3" fmla="*/ 1155 h 18432"/>
                <a:gd name="connsiteX4" fmla="*/ 32489 w 18432"/>
                <a:gd name="connsiteY4" fmla="*/ 214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2489" y="21430"/>
                  </a:moveTo>
                  <a:cubicBezTo>
                    <a:pt x="30646" y="30646"/>
                    <a:pt x="21430" y="36176"/>
                    <a:pt x="12214" y="32489"/>
                  </a:cubicBezTo>
                  <a:cubicBezTo>
                    <a:pt x="2998" y="30646"/>
                    <a:pt x="-2532" y="21430"/>
                    <a:pt x="1155" y="12214"/>
                  </a:cubicBezTo>
                  <a:cubicBezTo>
                    <a:pt x="2998" y="2998"/>
                    <a:pt x="12214" y="-2532"/>
                    <a:pt x="21430" y="1155"/>
                  </a:cubicBezTo>
                  <a:cubicBezTo>
                    <a:pt x="30646" y="2998"/>
                    <a:pt x="34332" y="12214"/>
                    <a:pt x="32489" y="214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0" name="任意多边形: 形状 9279">
              <a:extLst>
                <a:ext uri="{FF2B5EF4-FFF2-40B4-BE49-F238E27FC236}">
                  <a16:creationId xmlns:a16="http://schemas.microsoft.com/office/drawing/2014/main" xmlns="" id="{96C1B9E8-49BB-4E46-B0A4-4DC15E1CB3F0}"/>
                </a:ext>
              </a:extLst>
            </p:cNvPr>
            <p:cNvSpPr/>
            <p:nvPr/>
          </p:nvSpPr>
          <p:spPr>
            <a:xfrm>
              <a:off x="5573595" y="1991861"/>
              <a:ext cx="18432" cy="18432"/>
            </a:xfrm>
            <a:custGeom>
              <a:avLst/>
              <a:gdLst>
                <a:gd name="connsiteX0" fmla="*/ 33531 w 18432"/>
                <a:gd name="connsiteY0" fmla="*/ 19605 h 18432"/>
                <a:gd name="connsiteX1" fmla="*/ 13255 w 18432"/>
                <a:gd name="connsiteY1" fmla="*/ 28821 h 18432"/>
                <a:gd name="connsiteX2" fmla="*/ 353 w 18432"/>
                <a:gd name="connsiteY2" fmla="*/ 10389 h 18432"/>
                <a:gd name="connsiteX3" fmla="*/ 20628 w 18432"/>
                <a:gd name="connsiteY3" fmla="*/ 1173 h 18432"/>
                <a:gd name="connsiteX4" fmla="*/ 3353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531" y="19605"/>
                  </a:moveTo>
                  <a:cubicBezTo>
                    <a:pt x="31688" y="26978"/>
                    <a:pt x="22471" y="32508"/>
                    <a:pt x="13255" y="28821"/>
                  </a:cubicBezTo>
                  <a:cubicBezTo>
                    <a:pt x="4039" y="26978"/>
                    <a:pt x="-1490" y="17762"/>
                    <a:pt x="353" y="10389"/>
                  </a:cubicBezTo>
                  <a:cubicBezTo>
                    <a:pt x="2196" y="3017"/>
                    <a:pt x="11412" y="-2513"/>
                    <a:pt x="20628" y="1173"/>
                  </a:cubicBezTo>
                  <a:cubicBezTo>
                    <a:pt x="29844" y="4860"/>
                    <a:pt x="35374" y="12233"/>
                    <a:pt x="3353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1" name="任意多边形: 形状 9280">
              <a:extLst>
                <a:ext uri="{FF2B5EF4-FFF2-40B4-BE49-F238E27FC236}">
                  <a16:creationId xmlns:a16="http://schemas.microsoft.com/office/drawing/2014/main" xmlns="" id="{52FC0833-002D-4413-91D6-F6D4F6C1C479}"/>
                </a:ext>
              </a:extLst>
            </p:cNvPr>
            <p:cNvSpPr/>
            <p:nvPr/>
          </p:nvSpPr>
          <p:spPr>
            <a:xfrm>
              <a:off x="5684066" y="1957092"/>
              <a:ext cx="110592" cy="55296"/>
            </a:xfrm>
            <a:custGeom>
              <a:avLst/>
              <a:gdLst>
                <a:gd name="connsiteX0" fmla="*/ 57614 w 110592"/>
                <a:gd name="connsiteY0" fmla="*/ 67277 h 55296"/>
                <a:gd name="connsiteX1" fmla="*/ 112910 w 110592"/>
                <a:gd name="connsiteY1" fmla="*/ 19354 h 55296"/>
                <a:gd name="connsiteX2" fmla="*/ 475 w 110592"/>
                <a:gd name="connsiteY2" fmla="*/ 19354 h 55296"/>
                <a:gd name="connsiteX3" fmla="*/ 57614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7614" y="67277"/>
                  </a:moveTo>
                  <a:cubicBezTo>
                    <a:pt x="76046" y="67277"/>
                    <a:pt x="120283" y="35942"/>
                    <a:pt x="112910" y="19354"/>
                  </a:cubicBezTo>
                  <a:cubicBezTo>
                    <a:pt x="100008" y="-6451"/>
                    <a:pt x="9691" y="-6451"/>
                    <a:pt x="475" y="19354"/>
                  </a:cubicBezTo>
                  <a:cubicBezTo>
                    <a:pt x="-5055" y="37786"/>
                    <a:pt x="39182" y="67277"/>
                    <a:pt x="57614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2" name="任意多边形: 形状 9281">
              <a:extLst>
                <a:ext uri="{FF2B5EF4-FFF2-40B4-BE49-F238E27FC236}">
                  <a16:creationId xmlns:a16="http://schemas.microsoft.com/office/drawing/2014/main" xmlns="" id="{30A00A7B-BD06-43C5-8010-1CDB45C5D949}"/>
                </a:ext>
              </a:extLst>
            </p:cNvPr>
            <p:cNvSpPr/>
            <p:nvPr/>
          </p:nvSpPr>
          <p:spPr>
            <a:xfrm>
              <a:off x="5704816" y="1961418"/>
              <a:ext cx="18432" cy="18432"/>
            </a:xfrm>
            <a:custGeom>
              <a:avLst/>
              <a:gdLst>
                <a:gd name="connsiteX0" fmla="*/ 33178 w 18432"/>
                <a:gd name="connsiteY0" fmla="*/ 16871 h 18432"/>
                <a:gd name="connsiteX1" fmla="*/ 16589 w 18432"/>
                <a:gd name="connsiteY1" fmla="*/ 33460 h 18432"/>
                <a:gd name="connsiteX2" fmla="*/ 0 w 18432"/>
                <a:gd name="connsiteY2" fmla="*/ 16871 h 18432"/>
                <a:gd name="connsiteX3" fmla="*/ 16589 w 18432"/>
                <a:gd name="connsiteY3" fmla="*/ 282 h 18432"/>
                <a:gd name="connsiteX4" fmla="*/ 33178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871"/>
                  </a:moveTo>
                  <a:cubicBezTo>
                    <a:pt x="33178" y="26087"/>
                    <a:pt x="25805" y="33460"/>
                    <a:pt x="16589" y="33460"/>
                  </a:cubicBezTo>
                  <a:cubicBezTo>
                    <a:pt x="7373" y="33460"/>
                    <a:pt x="0" y="26087"/>
                    <a:pt x="0" y="16871"/>
                  </a:cubicBezTo>
                  <a:cubicBezTo>
                    <a:pt x="0" y="7655"/>
                    <a:pt x="7373" y="282"/>
                    <a:pt x="16589" y="282"/>
                  </a:cubicBezTo>
                  <a:cubicBezTo>
                    <a:pt x="25805" y="-1561"/>
                    <a:pt x="33178" y="5812"/>
                    <a:pt x="33178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3" name="任意多边形: 形状 9282">
              <a:extLst>
                <a:ext uri="{FF2B5EF4-FFF2-40B4-BE49-F238E27FC236}">
                  <a16:creationId xmlns:a16="http://schemas.microsoft.com/office/drawing/2014/main" xmlns="" id="{F2E1FAF7-F12E-4F23-8BF2-8F675DDC476F}"/>
                </a:ext>
              </a:extLst>
            </p:cNvPr>
            <p:cNvSpPr/>
            <p:nvPr/>
          </p:nvSpPr>
          <p:spPr>
            <a:xfrm>
              <a:off x="5745366" y="1961418"/>
              <a:ext cx="18432" cy="18432"/>
            </a:xfrm>
            <a:custGeom>
              <a:avLst/>
              <a:gdLst>
                <a:gd name="connsiteX0" fmla="*/ 33178 w 18432"/>
                <a:gd name="connsiteY0" fmla="*/ 16871 h 18432"/>
                <a:gd name="connsiteX1" fmla="*/ 16589 w 18432"/>
                <a:gd name="connsiteY1" fmla="*/ 33460 h 18432"/>
                <a:gd name="connsiteX2" fmla="*/ 0 w 18432"/>
                <a:gd name="connsiteY2" fmla="*/ 16871 h 18432"/>
                <a:gd name="connsiteX3" fmla="*/ 16589 w 18432"/>
                <a:gd name="connsiteY3" fmla="*/ 282 h 18432"/>
                <a:gd name="connsiteX4" fmla="*/ 33178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6871"/>
                  </a:moveTo>
                  <a:cubicBezTo>
                    <a:pt x="33178" y="26087"/>
                    <a:pt x="25805" y="33460"/>
                    <a:pt x="16589" y="33460"/>
                  </a:cubicBezTo>
                  <a:cubicBezTo>
                    <a:pt x="7373" y="33460"/>
                    <a:pt x="0" y="26087"/>
                    <a:pt x="0" y="16871"/>
                  </a:cubicBezTo>
                  <a:cubicBezTo>
                    <a:pt x="0" y="7655"/>
                    <a:pt x="7373" y="282"/>
                    <a:pt x="16589" y="282"/>
                  </a:cubicBezTo>
                  <a:cubicBezTo>
                    <a:pt x="25805" y="-1561"/>
                    <a:pt x="33178" y="5812"/>
                    <a:pt x="33178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4" name="任意多边形: 形状 9283">
              <a:extLst>
                <a:ext uri="{FF2B5EF4-FFF2-40B4-BE49-F238E27FC236}">
                  <a16:creationId xmlns:a16="http://schemas.microsoft.com/office/drawing/2014/main" xmlns="" id="{3B08E2DF-F9AC-4C7F-A2EE-4F77AFCEEAE7}"/>
                </a:ext>
              </a:extLst>
            </p:cNvPr>
            <p:cNvSpPr/>
            <p:nvPr/>
          </p:nvSpPr>
          <p:spPr>
            <a:xfrm>
              <a:off x="5723248" y="1991191"/>
              <a:ext cx="18432" cy="18432"/>
            </a:xfrm>
            <a:custGeom>
              <a:avLst/>
              <a:gdLst>
                <a:gd name="connsiteX0" fmla="*/ 33178 w 18432"/>
                <a:gd name="connsiteY0" fmla="*/ 14746 h 18432"/>
                <a:gd name="connsiteX1" fmla="*/ 16589 w 18432"/>
                <a:gd name="connsiteY1" fmla="*/ 29491 h 18432"/>
                <a:gd name="connsiteX2" fmla="*/ 0 w 18432"/>
                <a:gd name="connsiteY2" fmla="*/ 14746 h 18432"/>
                <a:gd name="connsiteX3" fmla="*/ 16589 w 18432"/>
                <a:gd name="connsiteY3" fmla="*/ 0 h 18432"/>
                <a:gd name="connsiteX4" fmla="*/ 33178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3178" y="14746"/>
                  </a:moveTo>
                  <a:cubicBezTo>
                    <a:pt x="33178" y="22889"/>
                    <a:pt x="25751" y="29491"/>
                    <a:pt x="16589" y="29491"/>
                  </a:cubicBezTo>
                  <a:cubicBezTo>
                    <a:pt x="7427" y="29491"/>
                    <a:pt x="0" y="22890"/>
                    <a:pt x="0" y="14746"/>
                  </a:cubicBezTo>
                  <a:cubicBezTo>
                    <a:pt x="0" y="6602"/>
                    <a:pt x="7427" y="0"/>
                    <a:pt x="16589" y="0"/>
                  </a:cubicBezTo>
                  <a:cubicBezTo>
                    <a:pt x="25751" y="0"/>
                    <a:pt x="33178" y="6602"/>
                    <a:pt x="33178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5" name="任意多边形: 形状 9284">
              <a:extLst>
                <a:ext uri="{FF2B5EF4-FFF2-40B4-BE49-F238E27FC236}">
                  <a16:creationId xmlns:a16="http://schemas.microsoft.com/office/drawing/2014/main" xmlns="" id="{8B2A4D58-3F35-4DE0-B465-9768FCDDE85D}"/>
                </a:ext>
              </a:extLst>
            </p:cNvPr>
            <p:cNvSpPr/>
            <p:nvPr/>
          </p:nvSpPr>
          <p:spPr>
            <a:xfrm>
              <a:off x="5785671" y="1914922"/>
              <a:ext cx="92160" cy="55296"/>
            </a:xfrm>
            <a:custGeom>
              <a:avLst/>
              <a:gdLst>
                <a:gd name="connsiteX0" fmla="*/ 51856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6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6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2"/>
                    <a:pt x="9462" y="-6675"/>
                    <a:pt x="246" y="17287"/>
                  </a:cubicBezTo>
                  <a:cubicBezTo>
                    <a:pt x="-3440" y="33876"/>
                    <a:pt x="35267" y="59681"/>
                    <a:pt x="51856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6" name="任意多边形: 形状 9285">
              <a:extLst>
                <a:ext uri="{FF2B5EF4-FFF2-40B4-BE49-F238E27FC236}">
                  <a16:creationId xmlns:a16="http://schemas.microsoft.com/office/drawing/2014/main" xmlns="" id="{5759A122-60D1-49FF-AD5D-898874B698B3}"/>
                </a:ext>
              </a:extLst>
            </p:cNvPr>
            <p:cNvSpPr/>
            <p:nvPr/>
          </p:nvSpPr>
          <p:spPr>
            <a:xfrm>
              <a:off x="5804349" y="1919022"/>
              <a:ext cx="18432" cy="18432"/>
            </a:xfrm>
            <a:custGeom>
              <a:avLst/>
              <a:gdLst>
                <a:gd name="connsiteX0" fmla="*/ 29491 w 18432"/>
                <a:gd name="connsiteY0" fmla="*/ 15030 h 18432"/>
                <a:gd name="connsiteX1" fmla="*/ 14746 w 18432"/>
                <a:gd name="connsiteY1" fmla="*/ 29776 h 18432"/>
                <a:gd name="connsiteX2" fmla="*/ 0 w 18432"/>
                <a:gd name="connsiteY2" fmla="*/ 15030 h 18432"/>
                <a:gd name="connsiteX3" fmla="*/ 14746 w 18432"/>
                <a:gd name="connsiteY3" fmla="*/ 284 h 18432"/>
                <a:gd name="connsiteX4" fmla="*/ 29491 w 18432"/>
                <a:gd name="connsiteY4" fmla="*/ 150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5030"/>
                  </a:moveTo>
                  <a:cubicBezTo>
                    <a:pt x="29491" y="22403"/>
                    <a:pt x="22118" y="29776"/>
                    <a:pt x="14746" y="29776"/>
                  </a:cubicBezTo>
                  <a:cubicBezTo>
                    <a:pt x="7373" y="29776"/>
                    <a:pt x="0" y="22403"/>
                    <a:pt x="0" y="15030"/>
                  </a:cubicBezTo>
                  <a:cubicBezTo>
                    <a:pt x="0" y="7657"/>
                    <a:pt x="7373" y="284"/>
                    <a:pt x="14746" y="284"/>
                  </a:cubicBezTo>
                  <a:cubicBezTo>
                    <a:pt x="22118" y="-1559"/>
                    <a:pt x="29491" y="5814"/>
                    <a:pt x="29491" y="150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7" name="任意多边形: 形状 9286">
              <a:extLst>
                <a:ext uri="{FF2B5EF4-FFF2-40B4-BE49-F238E27FC236}">
                  <a16:creationId xmlns:a16="http://schemas.microsoft.com/office/drawing/2014/main" xmlns="" id="{9D183109-F38A-4BF2-AF45-6BE376F3ED4A}"/>
                </a:ext>
              </a:extLst>
            </p:cNvPr>
            <p:cNvSpPr/>
            <p:nvPr/>
          </p:nvSpPr>
          <p:spPr>
            <a:xfrm>
              <a:off x="5839370" y="1919022"/>
              <a:ext cx="18432" cy="18432"/>
            </a:xfrm>
            <a:custGeom>
              <a:avLst/>
              <a:gdLst>
                <a:gd name="connsiteX0" fmla="*/ 29491 w 18432"/>
                <a:gd name="connsiteY0" fmla="*/ 15030 h 18432"/>
                <a:gd name="connsiteX1" fmla="*/ 14745 w 18432"/>
                <a:gd name="connsiteY1" fmla="*/ 29776 h 18432"/>
                <a:gd name="connsiteX2" fmla="*/ 0 w 18432"/>
                <a:gd name="connsiteY2" fmla="*/ 15030 h 18432"/>
                <a:gd name="connsiteX3" fmla="*/ 14745 w 18432"/>
                <a:gd name="connsiteY3" fmla="*/ 284 h 18432"/>
                <a:gd name="connsiteX4" fmla="*/ 29491 w 18432"/>
                <a:gd name="connsiteY4" fmla="*/ 150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5030"/>
                  </a:moveTo>
                  <a:cubicBezTo>
                    <a:pt x="29491" y="22403"/>
                    <a:pt x="22118" y="29776"/>
                    <a:pt x="14745" y="29776"/>
                  </a:cubicBezTo>
                  <a:cubicBezTo>
                    <a:pt x="7373" y="29776"/>
                    <a:pt x="0" y="22403"/>
                    <a:pt x="0" y="15030"/>
                  </a:cubicBezTo>
                  <a:cubicBezTo>
                    <a:pt x="0" y="7657"/>
                    <a:pt x="7373" y="284"/>
                    <a:pt x="14745" y="284"/>
                  </a:cubicBezTo>
                  <a:cubicBezTo>
                    <a:pt x="22118" y="-1559"/>
                    <a:pt x="29491" y="5814"/>
                    <a:pt x="29491" y="150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8" name="任意多边形: 形状 9287">
              <a:extLst>
                <a:ext uri="{FF2B5EF4-FFF2-40B4-BE49-F238E27FC236}">
                  <a16:creationId xmlns:a16="http://schemas.microsoft.com/office/drawing/2014/main" xmlns="" id="{D191FB97-1B49-4374-BBF6-339AF218420D}"/>
                </a:ext>
              </a:extLst>
            </p:cNvPr>
            <p:cNvSpPr/>
            <p:nvPr/>
          </p:nvSpPr>
          <p:spPr>
            <a:xfrm>
              <a:off x="5820938" y="1945111"/>
              <a:ext cx="18432" cy="18432"/>
            </a:xfrm>
            <a:custGeom>
              <a:avLst/>
              <a:gdLst>
                <a:gd name="connsiteX0" fmla="*/ 29491 w 18432"/>
                <a:gd name="connsiteY0" fmla="*/ 12903 h 18432"/>
                <a:gd name="connsiteX1" fmla="*/ 14745 w 18432"/>
                <a:gd name="connsiteY1" fmla="*/ 25805 h 18432"/>
                <a:gd name="connsiteX2" fmla="*/ 0 w 18432"/>
                <a:gd name="connsiteY2" fmla="*/ 12903 h 18432"/>
                <a:gd name="connsiteX3" fmla="*/ 14745 w 18432"/>
                <a:gd name="connsiteY3" fmla="*/ 0 h 18432"/>
                <a:gd name="connsiteX4" fmla="*/ 29491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3"/>
                  </a:moveTo>
                  <a:cubicBezTo>
                    <a:pt x="29491" y="20275"/>
                    <a:pt x="22118" y="25805"/>
                    <a:pt x="14745" y="25805"/>
                  </a:cubicBezTo>
                  <a:cubicBezTo>
                    <a:pt x="7373" y="25805"/>
                    <a:pt x="0" y="20275"/>
                    <a:pt x="0" y="12903"/>
                  </a:cubicBezTo>
                  <a:cubicBezTo>
                    <a:pt x="0" y="5530"/>
                    <a:pt x="7373" y="0"/>
                    <a:pt x="14745" y="0"/>
                  </a:cubicBezTo>
                  <a:cubicBezTo>
                    <a:pt x="23961" y="0"/>
                    <a:pt x="29491" y="5530"/>
                    <a:pt x="29491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9" name="任意多边形: 形状 9288">
              <a:extLst>
                <a:ext uri="{FF2B5EF4-FFF2-40B4-BE49-F238E27FC236}">
                  <a16:creationId xmlns:a16="http://schemas.microsoft.com/office/drawing/2014/main" xmlns="" id="{A0B9A579-01AD-47FF-88CD-B36F2C8EC180}"/>
                </a:ext>
              </a:extLst>
            </p:cNvPr>
            <p:cNvSpPr/>
            <p:nvPr/>
          </p:nvSpPr>
          <p:spPr>
            <a:xfrm>
              <a:off x="6207765" y="1914922"/>
              <a:ext cx="92160" cy="55296"/>
            </a:xfrm>
            <a:custGeom>
              <a:avLst/>
              <a:gdLst>
                <a:gd name="connsiteX0" fmla="*/ 51855 w 92160"/>
                <a:gd name="connsiteY0" fmla="*/ 59681 h 55296"/>
                <a:gd name="connsiteX1" fmla="*/ 99779 w 92160"/>
                <a:gd name="connsiteY1" fmla="*/ 17287 h 55296"/>
                <a:gd name="connsiteX2" fmla="*/ 246 w 92160"/>
                <a:gd name="connsiteY2" fmla="*/ 17287 h 55296"/>
                <a:gd name="connsiteX3" fmla="*/ 51855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1855" y="59681"/>
                  </a:moveTo>
                  <a:cubicBezTo>
                    <a:pt x="68444" y="59681"/>
                    <a:pt x="107152" y="32033"/>
                    <a:pt x="99779" y="17287"/>
                  </a:cubicBezTo>
                  <a:cubicBezTo>
                    <a:pt x="88720" y="-4832"/>
                    <a:pt x="9462" y="-6675"/>
                    <a:pt x="246" y="17287"/>
                  </a:cubicBezTo>
                  <a:cubicBezTo>
                    <a:pt x="-3441" y="33876"/>
                    <a:pt x="35267" y="59681"/>
                    <a:pt x="51855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0" name="任意多边形: 形状 9289">
              <a:extLst>
                <a:ext uri="{FF2B5EF4-FFF2-40B4-BE49-F238E27FC236}">
                  <a16:creationId xmlns:a16="http://schemas.microsoft.com/office/drawing/2014/main" xmlns="" id="{5986B31F-E013-4589-B740-241EEAAE020A}"/>
                </a:ext>
              </a:extLst>
            </p:cNvPr>
            <p:cNvSpPr/>
            <p:nvPr/>
          </p:nvSpPr>
          <p:spPr>
            <a:xfrm>
              <a:off x="6226443" y="1919306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9"/>
                    <a:pt x="22118" y="29491"/>
                    <a:pt x="14745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3961" y="0"/>
                    <a:pt x="29491" y="5530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1" name="任意多边形: 形状 9290">
              <a:extLst>
                <a:ext uri="{FF2B5EF4-FFF2-40B4-BE49-F238E27FC236}">
                  <a16:creationId xmlns:a16="http://schemas.microsoft.com/office/drawing/2014/main" xmlns="" id="{54A6AB30-9760-4105-B033-0C64DB9D2DFD}"/>
                </a:ext>
              </a:extLst>
            </p:cNvPr>
            <p:cNvSpPr/>
            <p:nvPr/>
          </p:nvSpPr>
          <p:spPr>
            <a:xfrm>
              <a:off x="6263307" y="1919306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4745 w 18432"/>
                <a:gd name="connsiteY1" fmla="*/ 29491 h 18432"/>
                <a:gd name="connsiteX2" fmla="*/ 0 w 18432"/>
                <a:gd name="connsiteY2" fmla="*/ 14746 h 18432"/>
                <a:gd name="connsiteX3" fmla="*/ 14745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9491" y="22119"/>
                    <a:pt x="22118" y="29491"/>
                    <a:pt x="14745" y="29491"/>
                  </a:cubicBezTo>
                  <a:cubicBezTo>
                    <a:pt x="7373" y="29491"/>
                    <a:pt x="0" y="22119"/>
                    <a:pt x="0" y="14746"/>
                  </a:cubicBezTo>
                  <a:cubicBezTo>
                    <a:pt x="0" y="7373"/>
                    <a:pt x="7373" y="0"/>
                    <a:pt x="14745" y="0"/>
                  </a:cubicBezTo>
                  <a:cubicBezTo>
                    <a:pt x="22118" y="0"/>
                    <a:pt x="29491" y="5530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2" name="任意多边形: 形状 9291">
              <a:extLst>
                <a:ext uri="{FF2B5EF4-FFF2-40B4-BE49-F238E27FC236}">
                  <a16:creationId xmlns:a16="http://schemas.microsoft.com/office/drawing/2014/main" xmlns="" id="{AEFBE356-6856-4595-9389-9514D18D261E}"/>
                </a:ext>
              </a:extLst>
            </p:cNvPr>
            <p:cNvSpPr/>
            <p:nvPr/>
          </p:nvSpPr>
          <p:spPr>
            <a:xfrm>
              <a:off x="6244875" y="1946954"/>
              <a:ext cx="18432" cy="18432"/>
            </a:xfrm>
            <a:custGeom>
              <a:avLst/>
              <a:gdLst>
                <a:gd name="connsiteX0" fmla="*/ 29491 w 18432"/>
                <a:gd name="connsiteY0" fmla="*/ 12903 h 18432"/>
                <a:gd name="connsiteX1" fmla="*/ 14745 w 18432"/>
                <a:gd name="connsiteY1" fmla="*/ 25805 h 18432"/>
                <a:gd name="connsiteX2" fmla="*/ 0 w 18432"/>
                <a:gd name="connsiteY2" fmla="*/ 12903 h 18432"/>
                <a:gd name="connsiteX3" fmla="*/ 14745 w 18432"/>
                <a:gd name="connsiteY3" fmla="*/ 0 h 18432"/>
                <a:gd name="connsiteX4" fmla="*/ 29491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2903"/>
                  </a:moveTo>
                  <a:cubicBezTo>
                    <a:pt x="29491" y="20275"/>
                    <a:pt x="22118" y="25805"/>
                    <a:pt x="14745" y="25805"/>
                  </a:cubicBezTo>
                  <a:cubicBezTo>
                    <a:pt x="7373" y="25805"/>
                    <a:pt x="0" y="20275"/>
                    <a:pt x="0" y="12903"/>
                  </a:cubicBezTo>
                  <a:cubicBezTo>
                    <a:pt x="0" y="5530"/>
                    <a:pt x="7373" y="0"/>
                    <a:pt x="14745" y="0"/>
                  </a:cubicBezTo>
                  <a:cubicBezTo>
                    <a:pt x="22118" y="0"/>
                    <a:pt x="29491" y="5530"/>
                    <a:pt x="29491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3" name="任意多边形: 形状 9292">
              <a:extLst>
                <a:ext uri="{FF2B5EF4-FFF2-40B4-BE49-F238E27FC236}">
                  <a16:creationId xmlns:a16="http://schemas.microsoft.com/office/drawing/2014/main" xmlns="" id="{A720F10B-8522-40EA-9390-F95972D1947C}"/>
                </a:ext>
              </a:extLst>
            </p:cNvPr>
            <p:cNvSpPr/>
            <p:nvPr/>
          </p:nvSpPr>
          <p:spPr>
            <a:xfrm>
              <a:off x="5595014" y="1915814"/>
              <a:ext cx="92160" cy="55296"/>
            </a:xfrm>
            <a:custGeom>
              <a:avLst/>
              <a:gdLst>
                <a:gd name="connsiteX0" fmla="*/ 43447 w 92160"/>
                <a:gd name="connsiteY0" fmla="*/ 60631 h 55296"/>
                <a:gd name="connsiteX1" fmla="*/ 98743 w 92160"/>
                <a:gd name="connsiteY1" fmla="*/ 27454 h 55296"/>
                <a:gd name="connsiteX2" fmla="*/ 1053 w 92160"/>
                <a:gd name="connsiteY2" fmla="*/ 10865 h 55296"/>
                <a:gd name="connsiteX3" fmla="*/ 43447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3447" y="60631"/>
                  </a:moveTo>
                  <a:cubicBezTo>
                    <a:pt x="60036" y="62474"/>
                    <a:pt x="102429" y="44042"/>
                    <a:pt x="98743" y="27454"/>
                  </a:cubicBezTo>
                  <a:cubicBezTo>
                    <a:pt x="91370" y="3492"/>
                    <a:pt x="13956" y="-11254"/>
                    <a:pt x="1053" y="10865"/>
                  </a:cubicBezTo>
                  <a:cubicBezTo>
                    <a:pt x="-6320" y="23767"/>
                    <a:pt x="26858" y="56945"/>
                    <a:pt x="43447" y="6063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4" name="任意多边形: 形状 9293">
              <a:extLst>
                <a:ext uri="{FF2B5EF4-FFF2-40B4-BE49-F238E27FC236}">
                  <a16:creationId xmlns:a16="http://schemas.microsoft.com/office/drawing/2014/main" xmlns="" id="{27F39725-E153-4F26-8FD0-C7C698EE3825}"/>
                </a:ext>
              </a:extLst>
            </p:cNvPr>
            <p:cNvSpPr/>
            <p:nvPr/>
          </p:nvSpPr>
          <p:spPr>
            <a:xfrm>
              <a:off x="5612656" y="1917463"/>
              <a:ext cx="18432" cy="18432"/>
            </a:xfrm>
            <a:custGeom>
              <a:avLst/>
              <a:gdLst>
                <a:gd name="connsiteX0" fmla="*/ 29491 w 18432"/>
                <a:gd name="connsiteY0" fmla="*/ 16589 h 18432"/>
                <a:gd name="connsiteX1" fmla="*/ 12902 w 18432"/>
                <a:gd name="connsiteY1" fmla="*/ 29491 h 18432"/>
                <a:gd name="connsiteX2" fmla="*/ 0 w 18432"/>
                <a:gd name="connsiteY2" fmla="*/ 12903 h 18432"/>
                <a:gd name="connsiteX3" fmla="*/ 16589 w 18432"/>
                <a:gd name="connsiteY3" fmla="*/ 0 h 18432"/>
                <a:gd name="connsiteX4" fmla="*/ 29491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589"/>
                  </a:moveTo>
                  <a:cubicBezTo>
                    <a:pt x="27648" y="23962"/>
                    <a:pt x="20275" y="29491"/>
                    <a:pt x="12902" y="29491"/>
                  </a:cubicBezTo>
                  <a:cubicBezTo>
                    <a:pt x="5530" y="27648"/>
                    <a:pt x="0" y="20275"/>
                    <a:pt x="0" y="12903"/>
                  </a:cubicBezTo>
                  <a:cubicBezTo>
                    <a:pt x="1843" y="5530"/>
                    <a:pt x="9216" y="0"/>
                    <a:pt x="16589" y="0"/>
                  </a:cubicBezTo>
                  <a:cubicBezTo>
                    <a:pt x="25805" y="1843"/>
                    <a:pt x="29491" y="9216"/>
                    <a:pt x="29491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5" name="任意多边形: 形状 9294">
              <a:extLst>
                <a:ext uri="{FF2B5EF4-FFF2-40B4-BE49-F238E27FC236}">
                  <a16:creationId xmlns:a16="http://schemas.microsoft.com/office/drawing/2014/main" xmlns="" id="{4EB17EC3-078C-4F12-9E75-38E2E1274088}"/>
                </a:ext>
              </a:extLst>
            </p:cNvPr>
            <p:cNvSpPr/>
            <p:nvPr/>
          </p:nvSpPr>
          <p:spPr>
            <a:xfrm>
              <a:off x="5647677" y="1924836"/>
              <a:ext cx="18432" cy="18432"/>
            </a:xfrm>
            <a:custGeom>
              <a:avLst/>
              <a:gdLst>
                <a:gd name="connsiteX0" fmla="*/ 29491 w 18432"/>
                <a:gd name="connsiteY0" fmla="*/ 16589 h 18432"/>
                <a:gd name="connsiteX1" fmla="*/ 12902 w 18432"/>
                <a:gd name="connsiteY1" fmla="*/ 29491 h 18432"/>
                <a:gd name="connsiteX2" fmla="*/ 0 w 18432"/>
                <a:gd name="connsiteY2" fmla="*/ 12902 h 18432"/>
                <a:gd name="connsiteX3" fmla="*/ 16589 w 18432"/>
                <a:gd name="connsiteY3" fmla="*/ 0 h 18432"/>
                <a:gd name="connsiteX4" fmla="*/ 29491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6589"/>
                  </a:moveTo>
                  <a:cubicBezTo>
                    <a:pt x="27648" y="23962"/>
                    <a:pt x="20275" y="29491"/>
                    <a:pt x="12902" y="29491"/>
                  </a:cubicBezTo>
                  <a:cubicBezTo>
                    <a:pt x="5530" y="27648"/>
                    <a:pt x="0" y="20275"/>
                    <a:pt x="0" y="12902"/>
                  </a:cubicBezTo>
                  <a:cubicBezTo>
                    <a:pt x="1843" y="5530"/>
                    <a:pt x="9216" y="0"/>
                    <a:pt x="16589" y="0"/>
                  </a:cubicBezTo>
                  <a:cubicBezTo>
                    <a:pt x="25805" y="0"/>
                    <a:pt x="31334" y="7373"/>
                    <a:pt x="29491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6" name="任意多边形: 形状 9295">
              <a:extLst>
                <a:ext uri="{FF2B5EF4-FFF2-40B4-BE49-F238E27FC236}">
                  <a16:creationId xmlns:a16="http://schemas.microsoft.com/office/drawing/2014/main" xmlns="" id="{D5715936-88EC-476F-A8CB-8ACFBED81A88}"/>
                </a:ext>
              </a:extLst>
            </p:cNvPr>
            <p:cNvSpPr/>
            <p:nvPr/>
          </p:nvSpPr>
          <p:spPr>
            <a:xfrm>
              <a:off x="5625558" y="1948798"/>
              <a:ext cx="18432" cy="18432"/>
            </a:xfrm>
            <a:custGeom>
              <a:avLst/>
              <a:gdLst>
                <a:gd name="connsiteX0" fmla="*/ 29491 w 18432"/>
                <a:gd name="connsiteY0" fmla="*/ 14746 h 18432"/>
                <a:gd name="connsiteX1" fmla="*/ 12902 w 18432"/>
                <a:gd name="connsiteY1" fmla="*/ 25805 h 18432"/>
                <a:gd name="connsiteX2" fmla="*/ 0 w 18432"/>
                <a:gd name="connsiteY2" fmla="*/ 11059 h 18432"/>
                <a:gd name="connsiteX3" fmla="*/ 16589 w 18432"/>
                <a:gd name="connsiteY3" fmla="*/ 0 h 18432"/>
                <a:gd name="connsiteX4" fmla="*/ 29491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491" y="14746"/>
                  </a:moveTo>
                  <a:cubicBezTo>
                    <a:pt x="27648" y="22118"/>
                    <a:pt x="20275" y="25805"/>
                    <a:pt x="12902" y="25805"/>
                  </a:cubicBezTo>
                  <a:cubicBezTo>
                    <a:pt x="5530" y="23962"/>
                    <a:pt x="0" y="16589"/>
                    <a:pt x="0" y="11059"/>
                  </a:cubicBezTo>
                  <a:cubicBezTo>
                    <a:pt x="1843" y="3686"/>
                    <a:pt x="9216" y="0"/>
                    <a:pt x="16589" y="0"/>
                  </a:cubicBezTo>
                  <a:cubicBezTo>
                    <a:pt x="25805" y="0"/>
                    <a:pt x="31334" y="7373"/>
                    <a:pt x="29491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7" name="任意多边形: 形状 9296">
              <a:extLst>
                <a:ext uri="{FF2B5EF4-FFF2-40B4-BE49-F238E27FC236}">
                  <a16:creationId xmlns:a16="http://schemas.microsoft.com/office/drawing/2014/main" xmlns="" id="{A94C33B5-665E-486C-B585-77CEC4CFC470}"/>
                </a:ext>
              </a:extLst>
            </p:cNvPr>
            <p:cNvSpPr/>
            <p:nvPr/>
          </p:nvSpPr>
          <p:spPr>
            <a:xfrm>
              <a:off x="5888316" y="1957092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8" name="任意多边形: 形状 9297">
              <a:extLst>
                <a:ext uri="{FF2B5EF4-FFF2-40B4-BE49-F238E27FC236}">
                  <a16:creationId xmlns:a16="http://schemas.microsoft.com/office/drawing/2014/main" xmlns="" id="{9190485E-83C5-4214-A535-687F5AD11114}"/>
                </a:ext>
              </a:extLst>
            </p:cNvPr>
            <p:cNvSpPr/>
            <p:nvPr/>
          </p:nvSpPr>
          <p:spPr>
            <a:xfrm>
              <a:off x="5949962" y="1961700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7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7" y="25805"/>
                    <a:pt x="33177" y="16589"/>
                  </a:cubicBezTo>
                  <a:cubicBezTo>
                    <a:pt x="33177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9" name="任意多边形: 形状 9298">
              <a:extLst>
                <a:ext uri="{FF2B5EF4-FFF2-40B4-BE49-F238E27FC236}">
                  <a16:creationId xmlns:a16="http://schemas.microsoft.com/office/drawing/2014/main" xmlns="" id="{45D3DBA4-A16C-4A3E-8E09-BFAAC63AFD3F}"/>
                </a:ext>
              </a:extLst>
            </p:cNvPr>
            <p:cNvSpPr/>
            <p:nvPr/>
          </p:nvSpPr>
          <p:spPr>
            <a:xfrm>
              <a:off x="5909411" y="1961700"/>
              <a:ext cx="18432" cy="18432"/>
            </a:xfrm>
            <a:custGeom>
              <a:avLst/>
              <a:gdLst>
                <a:gd name="connsiteX0" fmla="*/ 0 w 18432"/>
                <a:gd name="connsiteY0" fmla="*/ 16589 h 18432"/>
                <a:gd name="connsiteX1" fmla="*/ 16589 w 18432"/>
                <a:gd name="connsiteY1" fmla="*/ 33178 h 18432"/>
                <a:gd name="connsiteX2" fmla="*/ 33178 w 18432"/>
                <a:gd name="connsiteY2" fmla="*/ 16589 h 18432"/>
                <a:gd name="connsiteX3" fmla="*/ 16589 w 18432"/>
                <a:gd name="connsiteY3" fmla="*/ 0 h 18432"/>
                <a:gd name="connsiteX4" fmla="*/ 0 w 18432"/>
                <a:gd name="connsiteY4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589"/>
                  </a:moveTo>
                  <a:cubicBezTo>
                    <a:pt x="0" y="25805"/>
                    <a:pt x="7373" y="33178"/>
                    <a:pt x="16589" y="33178"/>
                  </a:cubicBezTo>
                  <a:cubicBezTo>
                    <a:pt x="25805" y="33178"/>
                    <a:pt x="33178" y="25805"/>
                    <a:pt x="33178" y="16589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658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0" name="任意多边形: 形状 9299">
              <a:extLst>
                <a:ext uri="{FF2B5EF4-FFF2-40B4-BE49-F238E27FC236}">
                  <a16:creationId xmlns:a16="http://schemas.microsoft.com/office/drawing/2014/main" xmlns="" id="{0248ED8D-3D04-4717-B32B-CB994AEC5780}"/>
                </a:ext>
              </a:extLst>
            </p:cNvPr>
            <p:cNvSpPr/>
            <p:nvPr/>
          </p:nvSpPr>
          <p:spPr>
            <a:xfrm>
              <a:off x="5929687" y="1993034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1" name="任意多边形: 形状 9300">
              <a:extLst>
                <a:ext uri="{FF2B5EF4-FFF2-40B4-BE49-F238E27FC236}">
                  <a16:creationId xmlns:a16="http://schemas.microsoft.com/office/drawing/2014/main" xmlns="" id="{D81EF1D7-EE91-44F7-BEA6-E68BC52595D8}"/>
                </a:ext>
              </a:extLst>
            </p:cNvPr>
            <p:cNvSpPr/>
            <p:nvPr/>
          </p:nvSpPr>
          <p:spPr>
            <a:xfrm>
              <a:off x="6085538" y="1957092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2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20629" y="37786"/>
                    <a:pt x="76392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2" name="任意多边形: 形状 9301">
              <a:extLst>
                <a:ext uri="{FF2B5EF4-FFF2-40B4-BE49-F238E27FC236}">
                  <a16:creationId xmlns:a16="http://schemas.microsoft.com/office/drawing/2014/main" xmlns="" id="{DE7FA966-2CEE-4E11-A6C0-FDA49C466E70}"/>
                </a:ext>
              </a:extLst>
            </p:cNvPr>
            <p:cNvSpPr/>
            <p:nvPr/>
          </p:nvSpPr>
          <p:spPr>
            <a:xfrm>
              <a:off x="6147185" y="1961418"/>
              <a:ext cx="18432" cy="18432"/>
            </a:xfrm>
            <a:custGeom>
              <a:avLst/>
              <a:gdLst>
                <a:gd name="connsiteX0" fmla="*/ 0 w 18432"/>
                <a:gd name="connsiteY0" fmla="*/ 16871 h 18432"/>
                <a:gd name="connsiteX1" fmla="*/ 16589 w 18432"/>
                <a:gd name="connsiteY1" fmla="*/ 33460 h 18432"/>
                <a:gd name="connsiteX2" fmla="*/ 33178 w 18432"/>
                <a:gd name="connsiteY2" fmla="*/ 16871 h 18432"/>
                <a:gd name="connsiteX3" fmla="*/ 16589 w 18432"/>
                <a:gd name="connsiteY3" fmla="*/ 282 h 18432"/>
                <a:gd name="connsiteX4" fmla="*/ 0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1"/>
                  </a:moveTo>
                  <a:cubicBezTo>
                    <a:pt x="0" y="26087"/>
                    <a:pt x="7373" y="33460"/>
                    <a:pt x="16589" y="33460"/>
                  </a:cubicBezTo>
                  <a:cubicBezTo>
                    <a:pt x="25805" y="33460"/>
                    <a:pt x="33178" y="26087"/>
                    <a:pt x="33178" y="16871"/>
                  </a:cubicBezTo>
                  <a:cubicBezTo>
                    <a:pt x="33178" y="7655"/>
                    <a:pt x="25805" y="282"/>
                    <a:pt x="16589" y="282"/>
                  </a:cubicBezTo>
                  <a:cubicBezTo>
                    <a:pt x="7373" y="-1561"/>
                    <a:pt x="0" y="5812"/>
                    <a:pt x="0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3" name="任意多边形: 形状 9302">
              <a:extLst>
                <a:ext uri="{FF2B5EF4-FFF2-40B4-BE49-F238E27FC236}">
                  <a16:creationId xmlns:a16="http://schemas.microsoft.com/office/drawing/2014/main" xmlns="" id="{02042DA5-7E39-4AE1-9395-0C5637D5294F}"/>
                </a:ext>
              </a:extLst>
            </p:cNvPr>
            <p:cNvSpPr/>
            <p:nvPr/>
          </p:nvSpPr>
          <p:spPr>
            <a:xfrm>
              <a:off x="6106634" y="1961418"/>
              <a:ext cx="18432" cy="18432"/>
            </a:xfrm>
            <a:custGeom>
              <a:avLst/>
              <a:gdLst>
                <a:gd name="connsiteX0" fmla="*/ 0 w 18432"/>
                <a:gd name="connsiteY0" fmla="*/ 16871 h 18432"/>
                <a:gd name="connsiteX1" fmla="*/ 16589 w 18432"/>
                <a:gd name="connsiteY1" fmla="*/ 33460 h 18432"/>
                <a:gd name="connsiteX2" fmla="*/ 33177 w 18432"/>
                <a:gd name="connsiteY2" fmla="*/ 16871 h 18432"/>
                <a:gd name="connsiteX3" fmla="*/ 16589 w 18432"/>
                <a:gd name="connsiteY3" fmla="*/ 282 h 18432"/>
                <a:gd name="connsiteX4" fmla="*/ 0 w 18432"/>
                <a:gd name="connsiteY4" fmla="*/ 1687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71"/>
                  </a:moveTo>
                  <a:cubicBezTo>
                    <a:pt x="0" y="26087"/>
                    <a:pt x="7373" y="33460"/>
                    <a:pt x="16589" y="33460"/>
                  </a:cubicBezTo>
                  <a:cubicBezTo>
                    <a:pt x="25805" y="33460"/>
                    <a:pt x="33177" y="26087"/>
                    <a:pt x="33177" y="16871"/>
                  </a:cubicBezTo>
                  <a:cubicBezTo>
                    <a:pt x="33177" y="7655"/>
                    <a:pt x="25805" y="282"/>
                    <a:pt x="16589" y="282"/>
                  </a:cubicBezTo>
                  <a:cubicBezTo>
                    <a:pt x="7373" y="-1561"/>
                    <a:pt x="0" y="5812"/>
                    <a:pt x="0" y="16871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4" name="任意多边形: 形状 9303">
              <a:extLst>
                <a:ext uri="{FF2B5EF4-FFF2-40B4-BE49-F238E27FC236}">
                  <a16:creationId xmlns:a16="http://schemas.microsoft.com/office/drawing/2014/main" xmlns="" id="{963341ED-B375-4773-9E6C-32CCB319C207}"/>
                </a:ext>
              </a:extLst>
            </p:cNvPr>
            <p:cNvSpPr/>
            <p:nvPr/>
          </p:nvSpPr>
          <p:spPr>
            <a:xfrm>
              <a:off x="6126909" y="1991191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5" name="任意多边形: 形状 9304">
              <a:extLst>
                <a:ext uri="{FF2B5EF4-FFF2-40B4-BE49-F238E27FC236}">
                  <a16:creationId xmlns:a16="http://schemas.microsoft.com/office/drawing/2014/main" xmlns="" id="{C4A475E7-B84C-408A-8E9F-C130855C55EA}"/>
                </a:ext>
              </a:extLst>
            </p:cNvPr>
            <p:cNvSpPr/>
            <p:nvPr/>
          </p:nvSpPr>
          <p:spPr>
            <a:xfrm>
              <a:off x="6291977" y="1968151"/>
              <a:ext cx="110592" cy="55296"/>
            </a:xfrm>
            <a:custGeom>
              <a:avLst/>
              <a:gdLst>
                <a:gd name="connsiteX0" fmla="*/ 56117 w 110592"/>
                <a:gd name="connsiteY0" fmla="*/ 67277 h 55296"/>
                <a:gd name="connsiteX1" fmla="*/ 821 w 110592"/>
                <a:gd name="connsiteY1" fmla="*/ 19354 h 55296"/>
                <a:gd name="connsiteX2" fmla="*/ 113256 w 110592"/>
                <a:gd name="connsiteY2" fmla="*/ 19354 h 55296"/>
                <a:gd name="connsiteX3" fmla="*/ 56117 w 110592"/>
                <a:gd name="connsiteY3" fmla="*/ 6727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56117" y="67277"/>
                  </a:moveTo>
                  <a:cubicBezTo>
                    <a:pt x="37685" y="67277"/>
                    <a:pt x="-6552" y="35943"/>
                    <a:pt x="821" y="19354"/>
                  </a:cubicBezTo>
                  <a:cubicBezTo>
                    <a:pt x="13723" y="-6451"/>
                    <a:pt x="104040" y="-6451"/>
                    <a:pt x="113256" y="19354"/>
                  </a:cubicBezTo>
                  <a:cubicBezTo>
                    <a:pt x="118786" y="37786"/>
                    <a:pt x="74549" y="67277"/>
                    <a:pt x="56117" y="6727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6" name="任意多边形: 形状 9305">
              <a:extLst>
                <a:ext uri="{FF2B5EF4-FFF2-40B4-BE49-F238E27FC236}">
                  <a16:creationId xmlns:a16="http://schemas.microsoft.com/office/drawing/2014/main" xmlns="" id="{3469DB5D-210D-4762-8874-E361C675F53D}"/>
                </a:ext>
              </a:extLst>
            </p:cNvPr>
            <p:cNvSpPr/>
            <p:nvPr/>
          </p:nvSpPr>
          <p:spPr>
            <a:xfrm>
              <a:off x="6351780" y="1972522"/>
              <a:ext cx="18432" cy="18432"/>
            </a:xfrm>
            <a:custGeom>
              <a:avLst/>
              <a:gdLst>
                <a:gd name="connsiteX0" fmla="*/ 0 w 18432"/>
                <a:gd name="connsiteY0" fmla="*/ 16826 h 18432"/>
                <a:gd name="connsiteX1" fmla="*/ 16589 w 18432"/>
                <a:gd name="connsiteY1" fmla="*/ 33415 h 18432"/>
                <a:gd name="connsiteX2" fmla="*/ 33178 w 18432"/>
                <a:gd name="connsiteY2" fmla="*/ 16826 h 18432"/>
                <a:gd name="connsiteX3" fmla="*/ 16589 w 18432"/>
                <a:gd name="connsiteY3" fmla="*/ 237 h 18432"/>
                <a:gd name="connsiteX4" fmla="*/ 0 w 18432"/>
                <a:gd name="connsiteY4" fmla="*/ 1682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26"/>
                  </a:moveTo>
                  <a:cubicBezTo>
                    <a:pt x="0" y="26042"/>
                    <a:pt x="7373" y="33415"/>
                    <a:pt x="16589" y="33415"/>
                  </a:cubicBezTo>
                  <a:cubicBezTo>
                    <a:pt x="25805" y="33415"/>
                    <a:pt x="33178" y="26042"/>
                    <a:pt x="33178" y="16826"/>
                  </a:cubicBezTo>
                  <a:cubicBezTo>
                    <a:pt x="33178" y="7610"/>
                    <a:pt x="25805" y="237"/>
                    <a:pt x="16589" y="237"/>
                  </a:cubicBezTo>
                  <a:cubicBezTo>
                    <a:pt x="7373" y="-1606"/>
                    <a:pt x="0" y="7610"/>
                    <a:pt x="0" y="1682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7" name="任意多边形: 形状 9306">
              <a:extLst>
                <a:ext uri="{FF2B5EF4-FFF2-40B4-BE49-F238E27FC236}">
                  <a16:creationId xmlns:a16="http://schemas.microsoft.com/office/drawing/2014/main" xmlns="" id="{55B04EBE-7EBB-45F7-B94E-3F149AA28731}"/>
                </a:ext>
              </a:extLst>
            </p:cNvPr>
            <p:cNvSpPr/>
            <p:nvPr/>
          </p:nvSpPr>
          <p:spPr>
            <a:xfrm>
              <a:off x="6311230" y="1972522"/>
              <a:ext cx="18432" cy="18432"/>
            </a:xfrm>
            <a:custGeom>
              <a:avLst/>
              <a:gdLst>
                <a:gd name="connsiteX0" fmla="*/ 0 w 18432"/>
                <a:gd name="connsiteY0" fmla="*/ 16826 h 18432"/>
                <a:gd name="connsiteX1" fmla="*/ 16589 w 18432"/>
                <a:gd name="connsiteY1" fmla="*/ 33415 h 18432"/>
                <a:gd name="connsiteX2" fmla="*/ 33178 w 18432"/>
                <a:gd name="connsiteY2" fmla="*/ 16826 h 18432"/>
                <a:gd name="connsiteX3" fmla="*/ 16589 w 18432"/>
                <a:gd name="connsiteY3" fmla="*/ 237 h 18432"/>
                <a:gd name="connsiteX4" fmla="*/ 0 w 18432"/>
                <a:gd name="connsiteY4" fmla="*/ 1682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826"/>
                  </a:moveTo>
                  <a:cubicBezTo>
                    <a:pt x="0" y="26042"/>
                    <a:pt x="7373" y="33415"/>
                    <a:pt x="16589" y="33415"/>
                  </a:cubicBezTo>
                  <a:cubicBezTo>
                    <a:pt x="25805" y="33415"/>
                    <a:pt x="33178" y="26042"/>
                    <a:pt x="33178" y="16826"/>
                  </a:cubicBezTo>
                  <a:cubicBezTo>
                    <a:pt x="33178" y="7610"/>
                    <a:pt x="25805" y="237"/>
                    <a:pt x="16589" y="237"/>
                  </a:cubicBezTo>
                  <a:cubicBezTo>
                    <a:pt x="7373" y="-1606"/>
                    <a:pt x="0" y="7610"/>
                    <a:pt x="0" y="1682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8" name="任意多边形: 形状 9307">
              <a:extLst>
                <a:ext uri="{FF2B5EF4-FFF2-40B4-BE49-F238E27FC236}">
                  <a16:creationId xmlns:a16="http://schemas.microsoft.com/office/drawing/2014/main" xmlns="" id="{DF7C4834-8C71-406E-B1E2-C1DBACA03424}"/>
                </a:ext>
              </a:extLst>
            </p:cNvPr>
            <p:cNvSpPr/>
            <p:nvPr/>
          </p:nvSpPr>
          <p:spPr>
            <a:xfrm>
              <a:off x="6331505" y="20022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6589 w 18432"/>
                <a:gd name="connsiteY1" fmla="*/ 29491 h 18432"/>
                <a:gd name="connsiteX2" fmla="*/ 33178 w 18432"/>
                <a:gd name="connsiteY2" fmla="*/ 14746 h 18432"/>
                <a:gd name="connsiteX3" fmla="*/ 16589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9"/>
                    <a:pt x="7373" y="29491"/>
                    <a:pt x="16589" y="29491"/>
                  </a:cubicBezTo>
                  <a:cubicBezTo>
                    <a:pt x="25805" y="29491"/>
                    <a:pt x="33178" y="22119"/>
                    <a:pt x="33178" y="14746"/>
                  </a:cubicBezTo>
                  <a:cubicBezTo>
                    <a:pt x="33178" y="7373"/>
                    <a:pt x="25805" y="0"/>
                    <a:pt x="16589" y="0"/>
                  </a:cubicBezTo>
                  <a:cubicBezTo>
                    <a:pt x="7373" y="0"/>
                    <a:pt x="0" y="7373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9" name="任意多边形: 形状 9308">
              <a:extLst>
                <a:ext uri="{FF2B5EF4-FFF2-40B4-BE49-F238E27FC236}">
                  <a16:creationId xmlns:a16="http://schemas.microsoft.com/office/drawing/2014/main" xmlns="" id="{FF6462E4-AC1F-4123-9153-786EC086AF4F}"/>
                </a:ext>
              </a:extLst>
            </p:cNvPr>
            <p:cNvSpPr/>
            <p:nvPr/>
          </p:nvSpPr>
          <p:spPr>
            <a:xfrm>
              <a:off x="6456402" y="1960718"/>
              <a:ext cx="110592" cy="55296"/>
            </a:xfrm>
            <a:custGeom>
              <a:avLst/>
              <a:gdLst>
                <a:gd name="connsiteX0" fmla="*/ 61267 w 110592"/>
                <a:gd name="connsiteY0" fmla="*/ 67337 h 55296"/>
                <a:gd name="connsiteX1" fmla="*/ 441 w 110592"/>
                <a:gd name="connsiteY1" fmla="*/ 30473 h 55296"/>
                <a:gd name="connsiteX2" fmla="*/ 111033 w 110592"/>
                <a:gd name="connsiteY2" fmla="*/ 12041 h 55296"/>
                <a:gd name="connsiteX3" fmla="*/ 61267 w 110592"/>
                <a:gd name="connsiteY3" fmla="*/ 67337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92" h="55296">
                  <a:moveTo>
                    <a:pt x="61267" y="67337"/>
                  </a:moveTo>
                  <a:cubicBezTo>
                    <a:pt x="42835" y="69180"/>
                    <a:pt x="-5088" y="47062"/>
                    <a:pt x="441" y="30473"/>
                  </a:cubicBezTo>
                  <a:cubicBezTo>
                    <a:pt x="7814" y="2825"/>
                    <a:pt x="98131" y="-11920"/>
                    <a:pt x="111033" y="12041"/>
                  </a:cubicBezTo>
                  <a:cubicBezTo>
                    <a:pt x="120249" y="26787"/>
                    <a:pt x="79699" y="63651"/>
                    <a:pt x="61267" y="67337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0" name="任意多边形: 形状 9309">
              <a:extLst>
                <a:ext uri="{FF2B5EF4-FFF2-40B4-BE49-F238E27FC236}">
                  <a16:creationId xmlns:a16="http://schemas.microsoft.com/office/drawing/2014/main" xmlns="" id="{83C2CB65-9E17-4E53-A22C-CCCCB59541A8}"/>
                </a:ext>
              </a:extLst>
            </p:cNvPr>
            <p:cNvSpPr/>
            <p:nvPr/>
          </p:nvSpPr>
          <p:spPr>
            <a:xfrm>
              <a:off x="6515476" y="1959857"/>
              <a:ext cx="18432" cy="18432"/>
            </a:xfrm>
            <a:custGeom>
              <a:avLst/>
              <a:gdLst>
                <a:gd name="connsiteX0" fmla="*/ 349 w 18432"/>
                <a:gd name="connsiteY0" fmla="*/ 20275 h 18432"/>
                <a:gd name="connsiteX1" fmla="*/ 20624 w 18432"/>
                <a:gd name="connsiteY1" fmla="*/ 35021 h 18432"/>
                <a:gd name="connsiteX2" fmla="*/ 35370 w 18432"/>
                <a:gd name="connsiteY2" fmla="*/ 14746 h 18432"/>
                <a:gd name="connsiteX3" fmla="*/ 15095 w 18432"/>
                <a:gd name="connsiteY3" fmla="*/ 0 h 18432"/>
                <a:gd name="connsiteX4" fmla="*/ 349 w 18432"/>
                <a:gd name="connsiteY4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49" y="20275"/>
                  </a:moveTo>
                  <a:cubicBezTo>
                    <a:pt x="2192" y="29491"/>
                    <a:pt x="11408" y="35021"/>
                    <a:pt x="20624" y="35021"/>
                  </a:cubicBezTo>
                  <a:cubicBezTo>
                    <a:pt x="29840" y="33178"/>
                    <a:pt x="35370" y="23962"/>
                    <a:pt x="35370" y="14746"/>
                  </a:cubicBezTo>
                  <a:cubicBezTo>
                    <a:pt x="33527" y="5530"/>
                    <a:pt x="24311" y="0"/>
                    <a:pt x="15095" y="0"/>
                  </a:cubicBezTo>
                  <a:cubicBezTo>
                    <a:pt x="4036" y="3686"/>
                    <a:pt x="-1494" y="11059"/>
                    <a:pt x="349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1" name="任意多边形: 形状 9310">
              <a:extLst>
                <a:ext uri="{FF2B5EF4-FFF2-40B4-BE49-F238E27FC236}">
                  <a16:creationId xmlns:a16="http://schemas.microsoft.com/office/drawing/2014/main" xmlns="" id="{89FFF51C-FB3C-46F8-9CB3-09E7A5C5FF1A}"/>
                </a:ext>
              </a:extLst>
            </p:cNvPr>
            <p:cNvSpPr/>
            <p:nvPr/>
          </p:nvSpPr>
          <p:spPr>
            <a:xfrm>
              <a:off x="6474989" y="1967230"/>
              <a:ext cx="18432" cy="18432"/>
            </a:xfrm>
            <a:custGeom>
              <a:avLst/>
              <a:gdLst>
                <a:gd name="connsiteX0" fmla="*/ 287 w 18432"/>
                <a:gd name="connsiteY0" fmla="*/ 20275 h 18432"/>
                <a:gd name="connsiteX1" fmla="*/ 18719 w 18432"/>
                <a:gd name="connsiteY1" fmla="*/ 35021 h 18432"/>
                <a:gd name="connsiteX2" fmla="*/ 33464 w 18432"/>
                <a:gd name="connsiteY2" fmla="*/ 14746 h 18432"/>
                <a:gd name="connsiteX3" fmla="*/ 13189 w 18432"/>
                <a:gd name="connsiteY3" fmla="*/ 0 h 18432"/>
                <a:gd name="connsiteX4" fmla="*/ 287 w 18432"/>
                <a:gd name="connsiteY4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20275"/>
                  </a:moveTo>
                  <a:cubicBezTo>
                    <a:pt x="2130" y="29491"/>
                    <a:pt x="11346" y="35021"/>
                    <a:pt x="18719" y="35021"/>
                  </a:cubicBezTo>
                  <a:cubicBezTo>
                    <a:pt x="27935" y="33178"/>
                    <a:pt x="33464" y="23962"/>
                    <a:pt x="33464" y="14746"/>
                  </a:cubicBezTo>
                  <a:cubicBezTo>
                    <a:pt x="31621" y="5530"/>
                    <a:pt x="22405" y="0"/>
                    <a:pt x="13189" y="0"/>
                  </a:cubicBezTo>
                  <a:cubicBezTo>
                    <a:pt x="5816" y="1843"/>
                    <a:pt x="-1557" y="11059"/>
                    <a:pt x="287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2" name="任意多边形: 形状 9311">
              <a:extLst>
                <a:ext uri="{FF2B5EF4-FFF2-40B4-BE49-F238E27FC236}">
                  <a16:creationId xmlns:a16="http://schemas.microsoft.com/office/drawing/2014/main" xmlns="" id="{02D0E0AA-3E52-45A1-BC5D-D614F949C24E}"/>
                </a:ext>
              </a:extLst>
            </p:cNvPr>
            <p:cNvSpPr/>
            <p:nvPr/>
          </p:nvSpPr>
          <p:spPr>
            <a:xfrm>
              <a:off x="6499236" y="1994520"/>
              <a:ext cx="18432" cy="18432"/>
            </a:xfrm>
            <a:custGeom>
              <a:avLst/>
              <a:gdLst>
                <a:gd name="connsiteX0" fmla="*/ 0 w 18432"/>
                <a:gd name="connsiteY0" fmla="*/ 16946 h 18432"/>
                <a:gd name="connsiteX1" fmla="*/ 18432 w 18432"/>
                <a:gd name="connsiteY1" fmla="*/ 28005 h 18432"/>
                <a:gd name="connsiteX2" fmla="*/ 33178 w 18432"/>
                <a:gd name="connsiteY2" fmla="*/ 11416 h 18432"/>
                <a:gd name="connsiteX3" fmla="*/ 14746 w 18432"/>
                <a:gd name="connsiteY3" fmla="*/ 357 h 18432"/>
                <a:gd name="connsiteX4" fmla="*/ 0 w 18432"/>
                <a:gd name="connsiteY4" fmla="*/ 169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946"/>
                  </a:moveTo>
                  <a:cubicBezTo>
                    <a:pt x="1843" y="24319"/>
                    <a:pt x="9216" y="29848"/>
                    <a:pt x="18432" y="28005"/>
                  </a:cubicBezTo>
                  <a:cubicBezTo>
                    <a:pt x="27648" y="26162"/>
                    <a:pt x="33178" y="18789"/>
                    <a:pt x="33178" y="11416"/>
                  </a:cubicBezTo>
                  <a:cubicBezTo>
                    <a:pt x="31335" y="4044"/>
                    <a:pt x="23962" y="-1486"/>
                    <a:pt x="14746" y="357"/>
                  </a:cubicBezTo>
                  <a:cubicBezTo>
                    <a:pt x="5530" y="2200"/>
                    <a:pt x="0" y="9573"/>
                    <a:pt x="0" y="169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3" name="任意多边形: 形状 9312">
              <a:extLst>
                <a:ext uri="{FF2B5EF4-FFF2-40B4-BE49-F238E27FC236}">
                  <a16:creationId xmlns:a16="http://schemas.microsoft.com/office/drawing/2014/main" xmlns="" id="{2EE1D2DC-FC39-4396-94C2-B5C060173076}"/>
                </a:ext>
              </a:extLst>
            </p:cNvPr>
            <p:cNvSpPr/>
            <p:nvPr/>
          </p:nvSpPr>
          <p:spPr>
            <a:xfrm>
              <a:off x="5996962" y="1916765"/>
              <a:ext cx="92160" cy="55296"/>
            </a:xfrm>
            <a:custGeom>
              <a:avLst/>
              <a:gdLst>
                <a:gd name="connsiteX0" fmla="*/ 48847 w 92160"/>
                <a:gd name="connsiteY0" fmla="*/ 59681 h 55296"/>
                <a:gd name="connsiteX1" fmla="*/ 923 w 92160"/>
                <a:gd name="connsiteY1" fmla="*/ 17287 h 55296"/>
                <a:gd name="connsiteX2" fmla="*/ 100456 w 92160"/>
                <a:gd name="connsiteY2" fmla="*/ 17287 h 55296"/>
                <a:gd name="connsiteX3" fmla="*/ 48847 w 92160"/>
                <a:gd name="connsiteY3" fmla="*/ 596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8847" y="59681"/>
                  </a:moveTo>
                  <a:cubicBezTo>
                    <a:pt x="32258" y="59681"/>
                    <a:pt x="-6450" y="32033"/>
                    <a:pt x="923" y="17287"/>
                  </a:cubicBezTo>
                  <a:cubicBezTo>
                    <a:pt x="11982" y="-4831"/>
                    <a:pt x="91240" y="-6675"/>
                    <a:pt x="100456" y="17287"/>
                  </a:cubicBezTo>
                  <a:cubicBezTo>
                    <a:pt x="104143" y="33876"/>
                    <a:pt x="65435" y="59681"/>
                    <a:pt x="48847" y="59681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4" name="任意多边形: 形状 9313">
              <a:extLst>
                <a:ext uri="{FF2B5EF4-FFF2-40B4-BE49-F238E27FC236}">
                  <a16:creationId xmlns:a16="http://schemas.microsoft.com/office/drawing/2014/main" xmlns="" id="{19946D40-AC23-4FFD-B0F3-A76280DA24C3}"/>
                </a:ext>
              </a:extLst>
            </p:cNvPr>
            <p:cNvSpPr/>
            <p:nvPr/>
          </p:nvSpPr>
          <p:spPr>
            <a:xfrm>
              <a:off x="6049495" y="19211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5530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5" name="任意多边形: 形状 9314">
              <a:extLst>
                <a:ext uri="{FF2B5EF4-FFF2-40B4-BE49-F238E27FC236}">
                  <a16:creationId xmlns:a16="http://schemas.microsoft.com/office/drawing/2014/main" xmlns="" id="{434FD5B9-755D-4DA5-813F-3A6F009AE262}"/>
                </a:ext>
              </a:extLst>
            </p:cNvPr>
            <p:cNvSpPr/>
            <p:nvPr/>
          </p:nvSpPr>
          <p:spPr>
            <a:xfrm>
              <a:off x="6012631" y="1921150"/>
              <a:ext cx="18432" cy="18432"/>
            </a:xfrm>
            <a:custGeom>
              <a:avLst/>
              <a:gdLst>
                <a:gd name="connsiteX0" fmla="*/ 0 w 18432"/>
                <a:gd name="connsiteY0" fmla="*/ 14746 h 18432"/>
                <a:gd name="connsiteX1" fmla="*/ 14746 w 18432"/>
                <a:gd name="connsiteY1" fmla="*/ 29491 h 18432"/>
                <a:gd name="connsiteX2" fmla="*/ 29491 w 18432"/>
                <a:gd name="connsiteY2" fmla="*/ 14746 h 18432"/>
                <a:gd name="connsiteX3" fmla="*/ 14746 w 18432"/>
                <a:gd name="connsiteY3" fmla="*/ 0 h 18432"/>
                <a:gd name="connsiteX4" fmla="*/ 0 w 18432"/>
                <a:gd name="connsiteY4" fmla="*/ 1474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4746"/>
                  </a:moveTo>
                  <a:cubicBezTo>
                    <a:pt x="0" y="22118"/>
                    <a:pt x="7373" y="29491"/>
                    <a:pt x="14746" y="29491"/>
                  </a:cubicBezTo>
                  <a:cubicBezTo>
                    <a:pt x="22118" y="29491"/>
                    <a:pt x="29491" y="22118"/>
                    <a:pt x="29491" y="14746"/>
                  </a:cubicBezTo>
                  <a:cubicBezTo>
                    <a:pt x="29491" y="7373"/>
                    <a:pt x="22118" y="0"/>
                    <a:pt x="14746" y="0"/>
                  </a:cubicBezTo>
                  <a:cubicBezTo>
                    <a:pt x="7373" y="0"/>
                    <a:pt x="0" y="5530"/>
                    <a:pt x="0" y="1474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6" name="任意多边形: 形状 9315">
              <a:extLst>
                <a:ext uri="{FF2B5EF4-FFF2-40B4-BE49-F238E27FC236}">
                  <a16:creationId xmlns:a16="http://schemas.microsoft.com/office/drawing/2014/main" xmlns="" id="{4DB64121-5ABC-48E2-87A5-6680767B98EA}"/>
                </a:ext>
              </a:extLst>
            </p:cNvPr>
            <p:cNvSpPr/>
            <p:nvPr/>
          </p:nvSpPr>
          <p:spPr>
            <a:xfrm>
              <a:off x="6031063" y="1946954"/>
              <a:ext cx="18432" cy="18432"/>
            </a:xfrm>
            <a:custGeom>
              <a:avLst/>
              <a:gdLst>
                <a:gd name="connsiteX0" fmla="*/ 0 w 18432"/>
                <a:gd name="connsiteY0" fmla="*/ 12903 h 18432"/>
                <a:gd name="connsiteX1" fmla="*/ 14746 w 18432"/>
                <a:gd name="connsiteY1" fmla="*/ 25805 h 18432"/>
                <a:gd name="connsiteX2" fmla="*/ 29491 w 18432"/>
                <a:gd name="connsiteY2" fmla="*/ 12903 h 18432"/>
                <a:gd name="connsiteX3" fmla="*/ 14746 w 18432"/>
                <a:gd name="connsiteY3" fmla="*/ 0 h 18432"/>
                <a:gd name="connsiteX4" fmla="*/ 0 w 18432"/>
                <a:gd name="connsiteY4" fmla="*/ 129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2903"/>
                  </a:moveTo>
                  <a:cubicBezTo>
                    <a:pt x="0" y="20275"/>
                    <a:pt x="7373" y="25805"/>
                    <a:pt x="14746" y="25805"/>
                  </a:cubicBezTo>
                  <a:cubicBezTo>
                    <a:pt x="22118" y="25805"/>
                    <a:pt x="29491" y="20275"/>
                    <a:pt x="29491" y="12903"/>
                  </a:cubicBezTo>
                  <a:cubicBezTo>
                    <a:pt x="29491" y="5530"/>
                    <a:pt x="22118" y="0"/>
                    <a:pt x="14746" y="0"/>
                  </a:cubicBezTo>
                  <a:cubicBezTo>
                    <a:pt x="7373" y="0"/>
                    <a:pt x="0" y="7373"/>
                    <a:pt x="0" y="129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7" name="任意多边形: 形状 9316">
              <a:extLst>
                <a:ext uri="{FF2B5EF4-FFF2-40B4-BE49-F238E27FC236}">
                  <a16:creationId xmlns:a16="http://schemas.microsoft.com/office/drawing/2014/main" xmlns="" id="{E7C11E8D-EE73-4944-8493-25D5A9DC7E9B}"/>
                </a:ext>
              </a:extLst>
            </p:cNvPr>
            <p:cNvSpPr/>
            <p:nvPr/>
          </p:nvSpPr>
          <p:spPr>
            <a:xfrm>
              <a:off x="6395523" y="1916567"/>
              <a:ext cx="92160" cy="55296"/>
            </a:xfrm>
            <a:custGeom>
              <a:avLst/>
              <a:gdLst>
                <a:gd name="connsiteX0" fmla="*/ 53947 w 92160"/>
                <a:gd name="connsiteY0" fmla="*/ 59879 h 55296"/>
                <a:gd name="connsiteX1" fmla="*/ 494 w 92160"/>
                <a:gd name="connsiteY1" fmla="*/ 24858 h 55296"/>
                <a:gd name="connsiteX2" fmla="*/ 98184 w 92160"/>
                <a:gd name="connsiteY2" fmla="*/ 11956 h 55296"/>
                <a:gd name="connsiteX3" fmla="*/ 53947 w 92160"/>
                <a:gd name="connsiteY3" fmla="*/ 5987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3947" y="59879"/>
                  </a:moveTo>
                  <a:cubicBezTo>
                    <a:pt x="37358" y="61722"/>
                    <a:pt x="-5036" y="39604"/>
                    <a:pt x="494" y="24858"/>
                  </a:cubicBezTo>
                  <a:cubicBezTo>
                    <a:pt x="7866" y="897"/>
                    <a:pt x="87124" y="-10163"/>
                    <a:pt x="98184" y="11956"/>
                  </a:cubicBezTo>
                  <a:cubicBezTo>
                    <a:pt x="105556" y="26701"/>
                    <a:pt x="70536" y="58036"/>
                    <a:pt x="53947" y="59879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8" name="任意多边形: 形状 9317">
              <a:extLst>
                <a:ext uri="{FF2B5EF4-FFF2-40B4-BE49-F238E27FC236}">
                  <a16:creationId xmlns:a16="http://schemas.microsoft.com/office/drawing/2014/main" xmlns="" id="{4FE9F4CE-21A9-40E7-82AA-88C0961FC5EA}"/>
                </a:ext>
              </a:extLst>
            </p:cNvPr>
            <p:cNvSpPr/>
            <p:nvPr/>
          </p:nvSpPr>
          <p:spPr>
            <a:xfrm>
              <a:off x="6447340" y="1919020"/>
              <a:ext cx="18432" cy="18432"/>
            </a:xfrm>
            <a:custGeom>
              <a:avLst/>
              <a:gdLst>
                <a:gd name="connsiteX0" fmla="*/ 287 w 18432"/>
                <a:gd name="connsiteY0" fmla="*/ 16875 h 18432"/>
                <a:gd name="connsiteX1" fmla="*/ 16875 w 18432"/>
                <a:gd name="connsiteY1" fmla="*/ 29778 h 18432"/>
                <a:gd name="connsiteX2" fmla="*/ 29778 w 18432"/>
                <a:gd name="connsiteY2" fmla="*/ 13189 h 18432"/>
                <a:gd name="connsiteX3" fmla="*/ 13189 w 18432"/>
                <a:gd name="connsiteY3" fmla="*/ 286 h 18432"/>
                <a:gd name="connsiteX4" fmla="*/ 287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16875"/>
                  </a:moveTo>
                  <a:cubicBezTo>
                    <a:pt x="2130" y="24248"/>
                    <a:pt x="9503" y="31621"/>
                    <a:pt x="16875" y="29778"/>
                  </a:cubicBezTo>
                  <a:cubicBezTo>
                    <a:pt x="24248" y="27934"/>
                    <a:pt x="31621" y="20562"/>
                    <a:pt x="29778" y="13189"/>
                  </a:cubicBezTo>
                  <a:cubicBezTo>
                    <a:pt x="27935" y="5816"/>
                    <a:pt x="20562" y="-1557"/>
                    <a:pt x="13189" y="286"/>
                  </a:cubicBezTo>
                  <a:cubicBezTo>
                    <a:pt x="5816" y="286"/>
                    <a:pt x="-1557" y="7659"/>
                    <a:pt x="287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9" name="任意多边形: 形状 9318">
              <a:extLst>
                <a:ext uri="{FF2B5EF4-FFF2-40B4-BE49-F238E27FC236}">
                  <a16:creationId xmlns:a16="http://schemas.microsoft.com/office/drawing/2014/main" xmlns="" id="{F7473B90-C91A-4AB3-8B5F-AB8C038CBC11}"/>
                </a:ext>
              </a:extLst>
            </p:cNvPr>
            <p:cNvSpPr/>
            <p:nvPr/>
          </p:nvSpPr>
          <p:spPr>
            <a:xfrm>
              <a:off x="6412253" y="1922706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4 w 18432"/>
                <a:gd name="connsiteY2" fmla="*/ 13189 h 18432"/>
                <a:gd name="connsiteX3" fmla="*/ 13255 w 18432"/>
                <a:gd name="connsiteY3" fmla="*/ 286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8" y="20562"/>
                    <a:pt x="29844" y="13189"/>
                  </a:cubicBezTo>
                  <a:cubicBezTo>
                    <a:pt x="28001" y="5816"/>
                    <a:pt x="20628" y="-1557"/>
                    <a:pt x="13255" y="286"/>
                  </a:cubicBezTo>
                  <a:cubicBezTo>
                    <a:pt x="4039" y="2130"/>
                    <a:pt x="-1490" y="9502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0" name="任意多边形: 形状 9319">
              <a:extLst>
                <a:ext uri="{FF2B5EF4-FFF2-40B4-BE49-F238E27FC236}">
                  <a16:creationId xmlns:a16="http://schemas.microsoft.com/office/drawing/2014/main" xmlns="" id="{75EB4987-2492-4C8E-97D2-25AF1CAF7E33}"/>
                </a:ext>
              </a:extLst>
            </p:cNvPr>
            <p:cNvSpPr/>
            <p:nvPr/>
          </p:nvSpPr>
          <p:spPr>
            <a:xfrm>
              <a:off x="6432881" y="1948440"/>
              <a:ext cx="18432" cy="18432"/>
            </a:xfrm>
            <a:custGeom>
              <a:avLst/>
              <a:gdLst>
                <a:gd name="connsiteX0" fmla="*/ 0 w 18432"/>
                <a:gd name="connsiteY0" fmla="*/ 15103 h 18432"/>
                <a:gd name="connsiteX1" fmla="*/ 16589 w 18432"/>
                <a:gd name="connsiteY1" fmla="*/ 26162 h 18432"/>
                <a:gd name="connsiteX2" fmla="*/ 29491 w 18432"/>
                <a:gd name="connsiteY2" fmla="*/ 11416 h 18432"/>
                <a:gd name="connsiteX3" fmla="*/ 12902 w 18432"/>
                <a:gd name="connsiteY3" fmla="*/ 357 h 18432"/>
                <a:gd name="connsiteX4" fmla="*/ 0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5103"/>
                  </a:moveTo>
                  <a:cubicBezTo>
                    <a:pt x="1843" y="22476"/>
                    <a:pt x="9216" y="28005"/>
                    <a:pt x="16589" y="26162"/>
                  </a:cubicBezTo>
                  <a:cubicBezTo>
                    <a:pt x="23962" y="24319"/>
                    <a:pt x="31334" y="18789"/>
                    <a:pt x="29491" y="11416"/>
                  </a:cubicBezTo>
                  <a:cubicBezTo>
                    <a:pt x="27648" y="4044"/>
                    <a:pt x="22118" y="-1486"/>
                    <a:pt x="12902" y="357"/>
                  </a:cubicBezTo>
                  <a:cubicBezTo>
                    <a:pt x="5530" y="357"/>
                    <a:pt x="0" y="7730"/>
                    <a:pt x="0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1" name="任意多边形: 形状 9320">
              <a:extLst>
                <a:ext uri="{FF2B5EF4-FFF2-40B4-BE49-F238E27FC236}">
                  <a16:creationId xmlns:a16="http://schemas.microsoft.com/office/drawing/2014/main" xmlns="" id="{8FCD48B9-F35B-4A21-B684-1DC3BA2F3EFB}"/>
                </a:ext>
              </a:extLst>
            </p:cNvPr>
            <p:cNvSpPr/>
            <p:nvPr/>
          </p:nvSpPr>
          <p:spPr>
            <a:xfrm>
              <a:off x="3942714" y="1115670"/>
              <a:ext cx="4220935" cy="571393"/>
            </a:xfrm>
            <a:custGeom>
              <a:avLst/>
              <a:gdLst>
                <a:gd name="connsiteX0" fmla="*/ 4134305 w 4220935"/>
                <a:gd name="connsiteY0" fmla="*/ 0 h 571392"/>
                <a:gd name="connsiteX1" fmla="*/ 2831160 w 4220935"/>
                <a:gd name="connsiteY1" fmla="*/ 436839 h 571392"/>
                <a:gd name="connsiteX2" fmla="*/ 2831160 w 4220935"/>
                <a:gd name="connsiteY2" fmla="*/ 436839 h 571392"/>
                <a:gd name="connsiteX3" fmla="*/ 2794296 w 4220935"/>
                <a:gd name="connsiteY3" fmla="*/ 436839 h 571392"/>
                <a:gd name="connsiteX4" fmla="*/ 2621035 w 4220935"/>
                <a:gd name="connsiteY4" fmla="*/ 436839 h 571392"/>
                <a:gd name="connsiteX5" fmla="*/ 1601744 w 4220935"/>
                <a:gd name="connsiteY5" fmla="*/ 436839 h 571392"/>
                <a:gd name="connsiteX6" fmla="*/ 1428482 w 4220935"/>
                <a:gd name="connsiteY6" fmla="*/ 436839 h 571392"/>
                <a:gd name="connsiteX7" fmla="*/ 1384246 w 4220935"/>
                <a:gd name="connsiteY7" fmla="*/ 436839 h 571392"/>
                <a:gd name="connsiteX8" fmla="*/ 1384246 w 4220935"/>
                <a:gd name="connsiteY8" fmla="*/ 436839 h 571392"/>
                <a:gd name="connsiteX9" fmla="*/ 88474 w 4220935"/>
                <a:gd name="connsiteY9" fmla="*/ 0 h 571392"/>
                <a:gd name="connsiteX10" fmla="*/ 0 w 4220935"/>
                <a:gd name="connsiteY10" fmla="*/ 112435 h 571392"/>
                <a:gd name="connsiteX11" fmla="*/ 1384246 w 4220935"/>
                <a:gd name="connsiteY11" fmla="*/ 580609 h 571392"/>
                <a:gd name="connsiteX12" fmla="*/ 1384246 w 4220935"/>
                <a:gd name="connsiteY12" fmla="*/ 580609 h 571392"/>
                <a:gd name="connsiteX13" fmla="*/ 1391618 w 4220935"/>
                <a:gd name="connsiteY13" fmla="*/ 580609 h 571392"/>
                <a:gd name="connsiteX14" fmla="*/ 2833003 w 4220935"/>
                <a:gd name="connsiteY14" fmla="*/ 580609 h 571392"/>
                <a:gd name="connsiteX15" fmla="*/ 4224622 w 4220935"/>
                <a:gd name="connsiteY15" fmla="*/ 112435 h 571392"/>
                <a:gd name="connsiteX16" fmla="*/ 4134305 w 4220935"/>
                <a:gd name="connsiteY16" fmla="*/ 0 h 57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20935" h="571392">
                  <a:moveTo>
                    <a:pt x="4134305" y="0"/>
                  </a:moveTo>
                  <a:cubicBezTo>
                    <a:pt x="4128775" y="5530"/>
                    <a:pt x="3573971" y="434996"/>
                    <a:pt x="2831160" y="436839"/>
                  </a:cubicBezTo>
                  <a:lnTo>
                    <a:pt x="2831160" y="436839"/>
                  </a:lnTo>
                  <a:lnTo>
                    <a:pt x="2794296" y="436839"/>
                  </a:lnTo>
                  <a:lnTo>
                    <a:pt x="2621035" y="436839"/>
                  </a:lnTo>
                  <a:lnTo>
                    <a:pt x="1601744" y="436839"/>
                  </a:lnTo>
                  <a:lnTo>
                    <a:pt x="1428482" y="436839"/>
                  </a:lnTo>
                  <a:lnTo>
                    <a:pt x="1384246" y="436839"/>
                  </a:lnTo>
                  <a:lnTo>
                    <a:pt x="1384246" y="436839"/>
                  </a:lnTo>
                  <a:cubicBezTo>
                    <a:pt x="645121" y="433153"/>
                    <a:pt x="94003" y="5530"/>
                    <a:pt x="88474" y="0"/>
                  </a:cubicBezTo>
                  <a:lnTo>
                    <a:pt x="0" y="112435"/>
                  </a:lnTo>
                  <a:cubicBezTo>
                    <a:pt x="25805" y="132711"/>
                    <a:pt x="595355" y="576922"/>
                    <a:pt x="1384246" y="580609"/>
                  </a:cubicBezTo>
                  <a:lnTo>
                    <a:pt x="1384246" y="580609"/>
                  </a:lnTo>
                  <a:lnTo>
                    <a:pt x="1391618" y="580609"/>
                  </a:lnTo>
                  <a:lnTo>
                    <a:pt x="2833003" y="580609"/>
                  </a:lnTo>
                  <a:cubicBezTo>
                    <a:pt x="3625581" y="580609"/>
                    <a:pt x="4198817" y="132711"/>
                    <a:pt x="4224622" y="112435"/>
                  </a:cubicBezTo>
                  <a:lnTo>
                    <a:pt x="4134305" y="0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2" name="任意多边形: 形状 9321">
              <a:extLst>
                <a:ext uri="{FF2B5EF4-FFF2-40B4-BE49-F238E27FC236}">
                  <a16:creationId xmlns:a16="http://schemas.microsoft.com/office/drawing/2014/main" xmlns="" id="{1F3729EB-DFE6-40E0-8C23-9342AEFCE81D}"/>
                </a:ext>
              </a:extLst>
            </p:cNvPr>
            <p:cNvSpPr/>
            <p:nvPr/>
          </p:nvSpPr>
          <p:spPr>
            <a:xfrm>
              <a:off x="3964832" y="1145161"/>
              <a:ext cx="4165639" cy="516097"/>
            </a:xfrm>
            <a:custGeom>
              <a:avLst/>
              <a:gdLst>
                <a:gd name="connsiteX0" fmla="*/ 4132462 w 4165638"/>
                <a:gd name="connsiteY0" fmla="*/ 0 h 516096"/>
                <a:gd name="connsiteX1" fmla="*/ 2803512 w 4165638"/>
                <a:gd name="connsiteY1" fmla="*/ 444212 h 516096"/>
                <a:gd name="connsiteX2" fmla="*/ 2803512 w 4165638"/>
                <a:gd name="connsiteY2" fmla="*/ 442369 h 516096"/>
                <a:gd name="connsiteX3" fmla="*/ 2726098 w 4165638"/>
                <a:gd name="connsiteY3" fmla="*/ 442369 h 516096"/>
                <a:gd name="connsiteX4" fmla="*/ 2591544 w 4165638"/>
                <a:gd name="connsiteY4" fmla="*/ 442369 h 516096"/>
                <a:gd name="connsiteX5" fmla="*/ 1583312 w 4165638"/>
                <a:gd name="connsiteY5" fmla="*/ 442369 h 516096"/>
                <a:gd name="connsiteX6" fmla="*/ 1450601 w 4165638"/>
                <a:gd name="connsiteY6" fmla="*/ 442369 h 516096"/>
                <a:gd name="connsiteX7" fmla="*/ 1295772 w 4165638"/>
                <a:gd name="connsiteY7" fmla="*/ 442369 h 516096"/>
                <a:gd name="connsiteX8" fmla="*/ 44237 w 4165638"/>
                <a:gd name="connsiteY8" fmla="*/ 0 h 516096"/>
                <a:gd name="connsiteX9" fmla="*/ 0 w 4165638"/>
                <a:gd name="connsiteY9" fmla="*/ 55296 h 516096"/>
                <a:gd name="connsiteX10" fmla="*/ 1288399 w 4165638"/>
                <a:gd name="connsiteY10" fmla="*/ 514253 h 516096"/>
                <a:gd name="connsiteX11" fmla="*/ 1288399 w 4165638"/>
                <a:gd name="connsiteY11" fmla="*/ 514253 h 516096"/>
                <a:gd name="connsiteX12" fmla="*/ 1292085 w 4165638"/>
                <a:gd name="connsiteY12" fmla="*/ 514253 h 516096"/>
                <a:gd name="connsiteX13" fmla="*/ 1375030 w 4165638"/>
                <a:gd name="connsiteY13" fmla="*/ 516097 h 516096"/>
                <a:gd name="connsiteX14" fmla="*/ 1456130 w 4165638"/>
                <a:gd name="connsiteY14" fmla="*/ 514253 h 516096"/>
                <a:gd name="connsiteX15" fmla="*/ 2720568 w 4165638"/>
                <a:gd name="connsiteY15" fmla="*/ 514253 h 516096"/>
                <a:gd name="connsiteX16" fmla="*/ 2801669 w 4165638"/>
                <a:gd name="connsiteY16" fmla="*/ 516097 h 516096"/>
                <a:gd name="connsiteX17" fmla="*/ 4176698 w 4165638"/>
                <a:gd name="connsiteY17" fmla="*/ 55296 h 516096"/>
                <a:gd name="connsiteX18" fmla="*/ 4132462 w 4165638"/>
                <a:gd name="connsiteY18" fmla="*/ 0 h 5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65638" h="516096">
                  <a:moveTo>
                    <a:pt x="4132462" y="0"/>
                  </a:moveTo>
                  <a:cubicBezTo>
                    <a:pt x="4126932" y="5530"/>
                    <a:pt x="3562912" y="444212"/>
                    <a:pt x="2803512" y="444212"/>
                  </a:cubicBezTo>
                  <a:lnTo>
                    <a:pt x="2803512" y="442369"/>
                  </a:lnTo>
                  <a:lnTo>
                    <a:pt x="2726098" y="442369"/>
                  </a:lnTo>
                  <a:lnTo>
                    <a:pt x="2591544" y="442369"/>
                  </a:lnTo>
                  <a:lnTo>
                    <a:pt x="1583312" y="442369"/>
                  </a:lnTo>
                  <a:lnTo>
                    <a:pt x="1450601" y="442369"/>
                  </a:lnTo>
                  <a:lnTo>
                    <a:pt x="1295772" y="442369"/>
                  </a:lnTo>
                  <a:cubicBezTo>
                    <a:pt x="576923" y="414721"/>
                    <a:pt x="49766" y="3686"/>
                    <a:pt x="44237" y="0"/>
                  </a:cubicBezTo>
                  <a:lnTo>
                    <a:pt x="0" y="55296"/>
                  </a:lnTo>
                  <a:cubicBezTo>
                    <a:pt x="5530" y="60826"/>
                    <a:pt x="547431" y="482919"/>
                    <a:pt x="1288399" y="514253"/>
                  </a:cubicBezTo>
                  <a:lnTo>
                    <a:pt x="1288399" y="514253"/>
                  </a:lnTo>
                  <a:lnTo>
                    <a:pt x="1292085" y="514253"/>
                  </a:lnTo>
                  <a:cubicBezTo>
                    <a:pt x="1319733" y="516097"/>
                    <a:pt x="1347381" y="516097"/>
                    <a:pt x="1375030" y="516097"/>
                  </a:cubicBezTo>
                  <a:cubicBezTo>
                    <a:pt x="1402678" y="516097"/>
                    <a:pt x="1428482" y="516097"/>
                    <a:pt x="1456130" y="514253"/>
                  </a:cubicBezTo>
                  <a:lnTo>
                    <a:pt x="2720568" y="514253"/>
                  </a:lnTo>
                  <a:cubicBezTo>
                    <a:pt x="2748216" y="516097"/>
                    <a:pt x="2775864" y="516097"/>
                    <a:pt x="2801669" y="516097"/>
                  </a:cubicBezTo>
                  <a:cubicBezTo>
                    <a:pt x="3586873" y="516097"/>
                    <a:pt x="4171169" y="60826"/>
                    <a:pt x="4176698" y="55296"/>
                  </a:cubicBezTo>
                  <a:lnTo>
                    <a:pt x="4132462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3" name="任意多边形: 形状 9322">
              <a:extLst>
                <a:ext uri="{FF2B5EF4-FFF2-40B4-BE49-F238E27FC236}">
                  <a16:creationId xmlns:a16="http://schemas.microsoft.com/office/drawing/2014/main" xmlns="" id="{2AF12DFE-BFAE-45D3-9887-B104801BF343}"/>
                </a:ext>
              </a:extLst>
            </p:cNvPr>
            <p:cNvSpPr/>
            <p:nvPr/>
          </p:nvSpPr>
          <p:spPr>
            <a:xfrm>
              <a:off x="4906709" y="514786"/>
              <a:ext cx="2285572" cy="1050625"/>
            </a:xfrm>
            <a:custGeom>
              <a:avLst/>
              <a:gdLst>
                <a:gd name="connsiteX0" fmla="*/ 1800809 w 2285571"/>
                <a:gd name="connsiteY0" fmla="*/ 584295 h 1050625"/>
                <a:gd name="connsiteX1" fmla="*/ 1146472 w 2285571"/>
                <a:gd name="connsiteY1" fmla="*/ 0 h 1050625"/>
                <a:gd name="connsiteX2" fmla="*/ 492135 w 2285571"/>
                <a:gd name="connsiteY2" fmla="*/ 584295 h 1050625"/>
                <a:gd name="connsiteX3" fmla="*/ 0 w 2285571"/>
                <a:gd name="connsiteY3" fmla="*/ 1050626 h 1050625"/>
                <a:gd name="connsiteX4" fmla="*/ 1144629 w 2285571"/>
                <a:gd name="connsiteY4" fmla="*/ 1050626 h 1050625"/>
                <a:gd name="connsiteX5" fmla="*/ 2289259 w 2285571"/>
                <a:gd name="connsiteY5" fmla="*/ 1050626 h 1050625"/>
                <a:gd name="connsiteX6" fmla="*/ 1800809 w 2285571"/>
                <a:gd name="connsiteY6" fmla="*/ 584295 h 10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571" h="1050625">
                  <a:moveTo>
                    <a:pt x="1800809" y="584295"/>
                  </a:moveTo>
                  <a:cubicBezTo>
                    <a:pt x="1535388" y="340992"/>
                    <a:pt x="1336322" y="0"/>
                    <a:pt x="1146472" y="0"/>
                  </a:cubicBezTo>
                  <a:cubicBezTo>
                    <a:pt x="956622" y="0"/>
                    <a:pt x="755713" y="340992"/>
                    <a:pt x="492135" y="584295"/>
                  </a:cubicBezTo>
                  <a:cubicBezTo>
                    <a:pt x="189850" y="862619"/>
                    <a:pt x="0" y="1050626"/>
                    <a:pt x="0" y="1050626"/>
                  </a:cubicBezTo>
                  <a:lnTo>
                    <a:pt x="1144629" y="1050626"/>
                  </a:lnTo>
                  <a:lnTo>
                    <a:pt x="2289259" y="1050626"/>
                  </a:lnTo>
                  <a:cubicBezTo>
                    <a:pt x="2291101" y="1050626"/>
                    <a:pt x="2101252" y="862619"/>
                    <a:pt x="1800809" y="584295"/>
                  </a:cubicBezTo>
                  <a:close/>
                </a:path>
              </a:pathLst>
            </a:custGeom>
            <a:solidFill>
              <a:srgbClr val="44100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4" name="任意多边形: 形状 9323">
              <a:extLst>
                <a:ext uri="{FF2B5EF4-FFF2-40B4-BE49-F238E27FC236}">
                  <a16:creationId xmlns:a16="http://schemas.microsoft.com/office/drawing/2014/main" xmlns="" id="{0C565810-4F0D-4ACC-92EB-7F57AABA9AAC}"/>
                </a:ext>
              </a:extLst>
            </p:cNvPr>
            <p:cNvSpPr/>
            <p:nvPr/>
          </p:nvSpPr>
          <p:spPr>
            <a:xfrm>
              <a:off x="5011772" y="608789"/>
              <a:ext cx="2082819" cy="940033"/>
            </a:xfrm>
            <a:custGeom>
              <a:avLst/>
              <a:gdLst>
                <a:gd name="connsiteX0" fmla="*/ 1636764 w 2082819"/>
                <a:gd name="connsiteY0" fmla="*/ 532686 h 940033"/>
                <a:gd name="connsiteX1" fmla="*/ 1041410 w 2082819"/>
                <a:gd name="connsiteY1" fmla="*/ 0 h 940033"/>
                <a:gd name="connsiteX2" fmla="*/ 446055 w 2082819"/>
                <a:gd name="connsiteY2" fmla="*/ 532686 h 940033"/>
                <a:gd name="connsiteX3" fmla="*/ 0 w 2082819"/>
                <a:gd name="connsiteY3" fmla="*/ 956622 h 940033"/>
                <a:gd name="connsiteX4" fmla="*/ 1041410 w 2082819"/>
                <a:gd name="connsiteY4" fmla="*/ 956622 h 940033"/>
                <a:gd name="connsiteX5" fmla="*/ 2082820 w 2082819"/>
                <a:gd name="connsiteY5" fmla="*/ 956622 h 940033"/>
                <a:gd name="connsiteX6" fmla="*/ 1636764 w 2082819"/>
                <a:gd name="connsiteY6" fmla="*/ 532686 h 94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2819" h="940033">
                  <a:moveTo>
                    <a:pt x="1636764" y="532686"/>
                  </a:moveTo>
                  <a:cubicBezTo>
                    <a:pt x="1395305" y="309658"/>
                    <a:pt x="1214671" y="0"/>
                    <a:pt x="1041410" y="0"/>
                  </a:cubicBezTo>
                  <a:cubicBezTo>
                    <a:pt x="868149" y="0"/>
                    <a:pt x="685672" y="309658"/>
                    <a:pt x="446055" y="532686"/>
                  </a:cubicBezTo>
                  <a:cubicBezTo>
                    <a:pt x="171418" y="787048"/>
                    <a:pt x="0" y="956622"/>
                    <a:pt x="0" y="956622"/>
                  </a:cubicBezTo>
                  <a:lnTo>
                    <a:pt x="1041410" y="956622"/>
                  </a:lnTo>
                  <a:lnTo>
                    <a:pt x="2082820" y="956622"/>
                  </a:lnTo>
                  <a:cubicBezTo>
                    <a:pt x="2082820" y="956622"/>
                    <a:pt x="1911402" y="787048"/>
                    <a:pt x="1636764" y="532686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5" name="任意多边形: 形状 9324">
              <a:extLst>
                <a:ext uri="{FF2B5EF4-FFF2-40B4-BE49-F238E27FC236}">
                  <a16:creationId xmlns:a16="http://schemas.microsoft.com/office/drawing/2014/main" xmlns="" id="{301CAC24-91A7-4A73-9005-9968ABDFEC90}"/>
                </a:ext>
              </a:extLst>
            </p:cNvPr>
            <p:cNvSpPr/>
            <p:nvPr/>
          </p:nvSpPr>
          <p:spPr>
            <a:xfrm>
              <a:off x="5096559" y="688047"/>
              <a:ext cx="1898499" cy="866305"/>
            </a:xfrm>
            <a:custGeom>
              <a:avLst/>
              <a:gdLst>
                <a:gd name="connsiteX0" fmla="*/ 1502211 w 1898499"/>
                <a:gd name="connsiteY0" fmla="*/ 488449 h 866305"/>
                <a:gd name="connsiteX1" fmla="*/ 954779 w 1898499"/>
                <a:gd name="connsiteY1" fmla="*/ 0 h 866305"/>
                <a:gd name="connsiteX2" fmla="*/ 407348 w 1898499"/>
                <a:gd name="connsiteY2" fmla="*/ 488449 h 866305"/>
                <a:gd name="connsiteX3" fmla="*/ 0 w 1898499"/>
                <a:gd name="connsiteY3" fmla="*/ 877364 h 866305"/>
                <a:gd name="connsiteX4" fmla="*/ 956622 w 1898499"/>
                <a:gd name="connsiteY4" fmla="*/ 877364 h 866305"/>
                <a:gd name="connsiteX5" fmla="*/ 1913245 w 1898499"/>
                <a:gd name="connsiteY5" fmla="*/ 877364 h 866305"/>
                <a:gd name="connsiteX6" fmla="*/ 1502211 w 1898499"/>
                <a:gd name="connsiteY6" fmla="*/ 488449 h 86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499" h="866305">
                  <a:moveTo>
                    <a:pt x="1502211" y="488449"/>
                  </a:moveTo>
                  <a:cubicBezTo>
                    <a:pt x="1281026" y="283853"/>
                    <a:pt x="1115138" y="0"/>
                    <a:pt x="954779" y="0"/>
                  </a:cubicBezTo>
                  <a:cubicBezTo>
                    <a:pt x="796264" y="0"/>
                    <a:pt x="628532" y="283853"/>
                    <a:pt x="407348" y="488449"/>
                  </a:cubicBezTo>
                  <a:cubicBezTo>
                    <a:pt x="156672" y="720692"/>
                    <a:pt x="0" y="877364"/>
                    <a:pt x="0" y="877364"/>
                  </a:cubicBezTo>
                  <a:lnTo>
                    <a:pt x="956622" y="877364"/>
                  </a:lnTo>
                  <a:lnTo>
                    <a:pt x="1913245" y="877364"/>
                  </a:lnTo>
                  <a:cubicBezTo>
                    <a:pt x="1913245" y="877364"/>
                    <a:pt x="1754729" y="720692"/>
                    <a:pt x="1502211" y="488449"/>
                  </a:cubicBez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6" name="任意多边形: 形状 9325">
              <a:extLst>
                <a:ext uri="{FF2B5EF4-FFF2-40B4-BE49-F238E27FC236}">
                  <a16:creationId xmlns:a16="http://schemas.microsoft.com/office/drawing/2014/main" xmlns="" id="{4731806F-A0CC-4D42-B538-7E06EB0E83D6}"/>
                </a:ext>
              </a:extLst>
            </p:cNvPr>
            <p:cNvSpPr/>
            <p:nvPr/>
          </p:nvSpPr>
          <p:spPr>
            <a:xfrm>
              <a:off x="5166601" y="754402"/>
              <a:ext cx="1769475" cy="811009"/>
            </a:xfrm>
            <a:custGeom>
              <a:avLst/>
              <a:gdLst>
                <a:gd name="connsiteX0" fmla="*/ 1391618 w 1769474"/>
                <a:gd name="connsiteY0" fmla="*/ 451585 h 811009"/>
                <a:gd name="connsiteX1" fmla="*/ 884738 w 1769474"/>
                <a:gd name="connsiteY1" fmla="*/ 0 h 811009"/>
                <a:gd name="connsiteX2" fmla="*/ 377857 w 1769474"/>
                <a:gd name="connsiteY2" fmla="*/ 451585 h 811009"/>
                <a:gd name="connsiteX3" fmla="*/ 0 w 1769474"/>
                <a:gd name="connsiteY3" fmla="*/ 811009 h 811009"/>
                <a:gd name="connsiteX4" fmla="*/ 884738 w 1769474"/>
                <a:gd name="connsiteY4" fmla="*/ 811009 h 811009"/>
                <a:gd name="connsiteX5" fmla="*/ 1769475 w 1769474"/>
                <a:gd name="connsiteY5" fmla="*/ 811009 h 811009"/>
                <a:gd name="connsiteX6" fmla="*/ 1391618 w 1769474"/>
                <a:gd name="connsiteY6" fmla="*/ 451585 h 81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9474" h="811009">
                  <a:moveTo>
                    <a:pt x="1391618" y="451585"/>
                  </a:moveTo>
                  <a:cubicBezTo>
                    <a:pt x="1187023" y="261735"/>
                    <a:pt x="1032194" y="0"/>
                    <a:pt x="884738" y="0"/>
                  </a:cubicBezTo>
                  <a:cubicBezTo>
                    <a:pt x="737281" y="0"/>
                    <a:pt x="582452" y="263578"/>
                    <a:pt x="377857" y="451585"/>
                  </a:cubicBezTo>
                  <a:cubicBezTo>
                    <a:pt x="147456" y="665396"/>
                    <a:pt x="0" y="811009"/>
                    <a:pt x="0" y="811009"/>
                  </a:cubicBezTo>
                  <a:lnTo>
                    <a:pt x="884738" y="811009"/>
                  </a:lnTo>
                  <a:lnTo>
                    <a:pt x="1769475" y="811009"/>
                  </a:lnTo>
                  <a:cubicBezTo>
                    <a:pt x="1771318" y="811009"/>
                    <a:pt x="1625705" y="665396"/>
                    <a:pt x="1391618" y="451585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7" name="任意多边形: 形状 9326">
              <a:extLst>
                <a:ext uri="{FF2B5EF4-FFF2-40B4-BE49-F238E27FC236}">
                  <a16:creationId xmlns:a16="http://schemas.microsoft.com/office/drawing/2014/main" xmlns="" id="{1BE52D13-1440-4494-956F-1209FACEFA91}"/>
                </a:ext>
              </a:extLst>
            </p:cNvPr>
            <p:cNvSpPr/>
            <p:nvPr/>
          </p:nvSpPr>
          <p:spPr>
            <a:xfrm>
              <a:off x="5279036" y="853935"/>
              <a:ext cx="1548291" cy="700417"/>
            </a:xfrm>
            <a:custGeom>
              <a:avLst/>
              <a:gdLst>
                <a:gd name="connsiteX0" fmla="*/ 1216514 w 1548290"/>
                <a:gd name="connsiteY0" fmla="*/ 396289 h 700416"/>
                <a:gd name="connsiteX1" fmla="*/ 774145 w 1548290"/>
                <a:gd name="connsiteY1" fmla="*/ 0 h 700416"/>
                <a:gd name="connsiteX2" fmla="*/ 331777 w 1548290"/>
                <a:gd name="connsiteY2" fmla="*/ 396289 h 700416"/>
                <a:gd name="connsiteX3" fmla="*/ 0 w 1548290"/>
                <a:gd name="connsiteY3" fmla="*/ 711476 h 700416"/>
                <a:gd name="connsiteX4" fmla="*/ 775989 w 1548290"/>
                <a:gd name="connsiteY4" fmla="*/ 711476 h 700416"/>
                <a:gd name="connsiteX5" fmla="*/ 1551977 w 1548290"/>
                <a:gd name="connsiteY5" fmla="*/ 711476 h 700416"/>
                <a:gd name="connsiteX6" fmla="*/ 1216514 w 1548290"/>
                <a:gd name="connsiteY6" fmla="*/ 396289 h 70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8290" h="700416">
                  <a:moveTo>
                    <a:pt x="1216514" y="396289"/>
                  </a:moveTo>
                  <a:cubicBezTo>
                    <a:pt x="1037723" y="230400"/>
                    <a:pt x="903170" y="0"/>
                    <a:pt x="774145" y="0"/>
                  </a:cubicBezTo>
                  <a:cubicBezTo>
                    <a:pt x="645121" y="0"/>
                    <a:pt x="510567" y="230400"/>
                    <a:pt x="331777" y="396289"/>
                  </a:cubicBezTo>
                  <a:cubicBezTo>
                    <a:pt x="127181" y="584295"/>
                    <a:pt x="0" y="711476"/>
                    <a:pt x="0" y="711476"/>
                  </a:cubicBezTo>
                  <a:lnTo>
                    <a:pt x="775989" y="711476"/>
                  </a:lnTo>
                  <a:lnTo>
                    <a:pt x="1551977" y="711476"/>
                  </a:lnTo>
                  <a:cubicBezTo>
                    <a:pt x="1548291" y="711476"/>
                    <a:pt x="1421110" y="584295"/>
                    <a:pt x="1216514" y="396289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8" name="任意多边形: 形状 9327">
              <a:extLst>
                <a:ext uri="{FF2B5EF4-FFF2-40B4-BE49-F238E27FC236}">
                  <a16:creationId xmlns:a16="http://schemas.microsoft.com/office/drawing/2014/main" xmlns="" id="{8AEC298A-966A-45F1-8DD6-532A846E3A74}"/>
                </a:ext>
              </a:extLst>
            </p:cNvPr>
            <p:cNvSpPr/>
            <p:nvPr/>
          </p:nvSpPr>
          <p:spPr>
            <a:xfrm>
              <a:off x="5516809" y="999548"/>
              <a:ext cx="1069058" cy="479233"/>
            </a:xfrm>
            <a:custGeom>
              <a:avLst/>
              <a:gdLst>
                <a:gd name="connsiteX0" fmla="*/ 1052469 w 1069057"/>
                <a:gd name="connsiteY0" fmla="*/ 473703 h 479232"/>
                <a:gd name="connsiteX1" fmla="*/ 834971 w 1069057"/>
                <a:gd name="connsiteY1" fmla="*/ 267264 h 479232"/>
                <a:gd name="connsiteX2" fmla="*/ 543745 w 1069057"/>
                <a:gd name="connsiteY2" fmla="*/ 7373 h 479232"/>
                <a:gd name="connsiteX3" fmla="*/ 536372 w 1069057"/>
                <a:gd name="connsiteY3" fmla="*/ 0 h 479232"/>
                <a:gd name="connsiteX4" fmla="*/ 528999 w 1069057"/>
                <a:gd name="connsiteY4" fmla="*/ 7373 h 479232"/>
                <a:gd name="connsiteX5" fmla="*/ 237773 w 1069057"/>
                <a:gd name="connsiteY5" fmla="*/ 267264 h 479232"/>
                <a:gd name="connsiteX6" fmla="*/ 20275 w 1069057"/>
                <a:gd name="connsiteY6" fmla="*/ 473703 h 479232"/>
                <a:gd name="connsiteX7" fmla="*/ 0 w 1069057"/>
                <a:gd name="connsiteY7" fmla="*/ 493978 h 479232"/>
                <a:gd name="connsiteX8" fmla="*/ 1074587 w 1069057"/>
                <a:gd name="connsiteY8" fmla="*/ 493978 h 479232"/>
                <a:gd name="connsiteX9" fmla="*/ 1052469 w 1069057"/>
                <a:gd name="connsiteY9" fmla="*/ 473703 h 479232"/>
                <a:gd name="connsiteX10" fmla="*/ 860776 w 1069057"/>
                <a:gd name="connsiteY10" fmla="*/ 470017 h 479232"/>
                <a:gd name="connsiteX11" fmla="*/ 779675 w 1069057"/>
                <a:gd name="connsiteY11" fmla="*/ 470017 h 479232"/>
                <a:gd name="connsiteX12" fmla="*/ 713320 w 1069057"/>
                <a:gd name="connsiteY12" fmla="*/ 470017 h 479232"/>
                <a:gd name="connsiteX13" fmla="*/ 621159 w 1069057"/>
                <a:gd name="connsiteY13" fmla="*/ 470017 h 479232"/>
                <a:gd name="connsiteX14" fmla="*/ 530842 w 1069057"/>
                <a:gd name="connsiteY14" fmla="*/ 470017 h 479232"/>
                <a:gd name="connsiteX15" fmla="*/ 440525 w 1069057"/>
                <a:gd name="connsiteY15" fmla="*/ 470017 h 479232"/>
                <a:gd name="connsiteX16" fmla="*/ 348365 w 1069057"/>
                <a:gd name="connsiteY16" fmla="*/ 470017 h 479232"/>
                <a:gd name="connsiteX17" fmla="*/ 282010 w 1069057"/>
                <a:gd name="connsiteY17" fmla="*/ 470017 h 479232"/>
                <a:gd name="connsiteX18" fmla="*/ 210125 w 1069057"/>
                <a:gd name="connsiteY18" fmla="*/ 470017 h 479232"/>
                <a:gd name="connsiteX19" fmla="*/ 57139 w 1069057"/>
                <a:gd name="connsiteY19" fmla="*/ 470017 h 479232"/>
                <a:gd name="connsiteX20" fmla="*/ 254362 w 1069057"/>
                <a:gd name="connsiteY20" fmla="*/ 283853 h 479232"/>
                <a:gd name="connsiteX21" fmla="*/ 536372 w 1069057"/>
                <a:gd name="connsiteY21" fmla="*/ 31334 h 479232"/>
                <a:gd name="connsiteX22" fmla="*/ 818382 w 1069057"/>
                <a:gd name="connsiteY22" fmla="*/ 283853 h 479232"/>
                <a:gd name="connsiteX23" fmla="*/ 1015605 w 1069057"/>
                <a:gd name="connsiteY23" fmla="*/ 470017 h 479232"/>
                <a:gd name="connsiteX24" fmla="*/ 860776 w 1069057"/>
                <a:gd name="connsiteY24" fmla="*/ 470017 h 4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69057" h="479232">
                  <a:moveTo>
                    <a:pt x="1052469" y="473703"/>
                  </a:moveTo>
                  <a:cubicBezTo>
                    <a:pt x="1052469" y="473703"/>
                    <a:pt x="967682" y="388916"/>
                    <a:pt x="834971" y="267264"/>
                  </a:cubicBezTo>
                  <a:cubicBezTo>
                    <a:pt x="718849" y="160359"/>
                    <a:pt x="545588" y="9216"/>
                    <a:pt x="543745" y="7373"/>
                  </a:cubicBezTo>
                  <a:lnTo>
                    <a:pt x="536372" y="0"/>
                  </a:lnTo>
                  <a:lnTo>
                    <a:pt x="528999" y="7373"/>
                  </a:lnTo>
                  <a:cubicBezTo>
                    <a:pt x="527156" y="9216"/>
                    <a:pt x="353895" y="160359"/>
                    <a:pt x="237773" y="267264"/>
                  </a:cubicBezTo>
                  <a:cubicBezTo>
                    <a:pt x="105063" y="388916"/>
                    <a:pt x="20275" y="473703"/>
                    <a:pt x="20275" y="473703"/>
                  </a:cubicBezTo>
                  <a:lnTo>
                    <a:pt x="0" y="493978"/>
                  </a:lnTo>
                  <a:lnTo>
                    <a:pt x="1074587" y="493978"/>
                  </a:lnTo>
                  <a:lnTo>
                    <a:pt x="1052469" y="473703"/>
                  </a:lnTo>
                  <a:close/>
                  <a:moveTo>
                    <a:pt x="860776" y="470017"/>
                  </a:moveTo>
                  <a:lnTo>
                    <a:pt x="779675" y="470017"/>
                  </a:lnTo>
                  <a:lnTo>
                    <a:pt x="713320" y="470017"/>
                  </a:lnTo>
                  <a:lnTo>
                    <a:pt x="621159" y="470017"/>
                  </a:lnTo>
                  <a:lnTo>
                    <a:pt x="530842" y="470017"/>
                  </a:lnTo>
                  <a:lnTo>
                    <a:pt x="440525" y="470017"/>
                  </a:lnTo>
                  <a:lnTo>
                    <a:pt x="348365" y="470017"/>
                  </a:lnTo>
                  <a:lnTo>
                    <a:pt x="282010" y="470017"/>
                  </a:lnTo>
                  <a:lnTo>
                    <a:pt x="210125" y="470017"/>
                  </a:lnTo>
                  <a:lnTo>
                    <a:pt x="57139" y="470017"/>
                  </a:lnTo>
                  <a:cubicBezTo>
                    <a:pt x="90317" y="438682"/>
                    <a:pt x="160359" y="370484"/>
                    <a:pt x="254362" y="283853"/>
                  </a:cubicBezTo>
                  <a:cubicBezTo>
                    <a:pt x="355738" y="189850"/>
                    <a:pt x="501351" y="62669"/>
                    <a:pt x="536372" y="31334"/>
                  </a:cubicBezTo>
                  <a:cubicBezTo>
                    <a:pt x="571393" y="62669"/>
                    <a:pt x="717006" y="189850"/>
                    <a:pt x="818382" y="283853"/>
                  </a:cubicBezTo>
                  <a:cubicBezTo>
                    <a:pt x="912386" y="370484"/>
                    <a:pt x="982427" y="436839"/>
                    <a:pt x="1015605" y="470017"/>
                  </a:cubicBezTo>
                  <a:lnTo>
                    <a:pt x="860776" y="470017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9" name="任意多边形: 形状 9328">
              <a:extLst>
                <a:ext uri="{FF2B5EF4-FFF2-40B4-BE49-F238E27FC236}">
                  <a16:creationId xmlns:a16="http://schemas.microsoft.com/office/drawing/2014/main" xmlns="" id="{6E0C9158-28CE-4874-935C-AC2AD85D5E40}"/>
                </a:ext>
              </a:extLst>
            </p:cNvPr>
            <p:cNvSpPr/>
            <p:nvPr/>
          </p:nvSpPr>
          <p:spPr>
            <a:xfrm>
              <a:off x="5695600" y="1053001"/>
              <a:ext cx="645121" cy="405505"/>
            </a:xfrm>
            <a:custGeom>
              <a:avLst/>
              <a:gdLst>
                <a:gd name="connsiteX0" fmla="*/ 654337 w 645121"/>
                <a:gd name="connsiteY0" fmla="*/ 350209 h 405504"/>
                <a:gd name="connsiteX1" fmla="*/ 600884 w 645121"/>
                <a:gd name="connsiteY1" fmla="*/ 283853 h 405504"/>
                <a:gd name="connsiteX2" fmla="*/ 547431 w 645121"/>
                <a:gd name="connsiteY2" fmla="*/ 350209 h 405504"/>
                <a:gd name="connsiteX3" fmla="*/ 534529 w 645121"/>
                <a:gd name="connsiteY3" fmla="*/ 346522 h 405504"/>
                <a:gd name="connsiteX4" fmla="*/ 527156 w 645121"/>
                <a:gd name="connsiteY4" fmla="*/ 348365 h 405504"/>
                <a:gd name="connsiteX5" fmla="*/ 534529 w 645121"/>
                <a:gd name="connsiteY5" fmla="*/ 300442 h 405504"/>
                <a:gd name="connsiteX6" fmla="*/ 444212 w 645121"/>
                <a:gd name="connsiteY6" fmla="*/ 182477 h 405504"/>
                <a:gd name="connsiteX7" fmla="*/ 444212 w 645121"/>
                <a:gd name="connsiteY7" fmla="*/ 173261 h 405504"/>
                <a:gd name="connsiteX8" fmla="*/ 403661 w 645121"/>
                <a:gd name="connsiteY8" fmla="*/ 77415 h 405504"/>
                <a:gd name="connsiteX9" fmla="*/ 403661 w 645121"/>
                <a:gd name="connsiteY9" fmla="*/ 66355 h 405504"/>
                <a:gd name="connsiteX10" fmla="*/ 350209 w 645121"/>
                <a:gd name="connsiteY10" fmla="*/ 0 h 405504"/>
                <a:gd name="connsiteX11" fmla="*/ 296756 w 645121"/>
                <a:gd name="connsiteY11" fmla="*/ 66355 h 405504"/>
                <a:gd name="connsiteX12" fmla="*/ 298599 w 645121"/>
                <a:gd name="connsiteY12" fmla="*/ 77415 h 405504"/>
                <a:gd name="connsiteX13" fmla="*/ 258048 w 645121"/>
                <a:gd name="connsiteY13" fmla="*/ 173261 h 405504"/>
                <a:gd name="connsiteX14" fmla="*/ 258048 w 645121"/>
                <a:gd name="connsiteY14" fmla="*/ 182477 h 405504"/>
                <a:gd name="connsiteX15" fmla="*/ 167731 w 645121"/>
                <a:gd name="connsiteY15" fmla="*/ 300442 h 405504"/>
                <a:gd name="connsiteX16" fmla="*/ 176947 w 645121"/>
                <a:gd name="connsiteY16" fmla="*/ 348365 h 405504"/>
                <a:gd name="connsiteX17" fmla="*/ 167731 w 645121"/>
                <a:gd name="connsiteY17" fmla="*/ 346522 h 405504"/>
                <a:gd name="connsiteX18" fmla="*/ 154829 w 645121"/>
                <a:gd name="connsiteY18" fmla="*/ 350209 h 405504"/>
                <a:gd name="connsiteX19" fmla="*/ 101376 w 645121"/>
                <a:gd name="connsiteY19" fmla="*/ 283853 h 405504"/>
                <a:gd name="connsiteX20" fmla="*/ 47923 w 645121"/>
                <a:gd name="connsiteY20" fmla="*/ 350209 h 405504"/>
                <a:gd name="connsiteX21" fmla="*/ 47923 w 645121"/>
                <a:gd name="connsiteY21" fmla="*/ 355738 h 405504"/>
                <a:gd name="connsiteX22" fmla="*/ 27648 w 645121"/>
                <a:gd name="connsiteY22" fmla="*/ 346522 h 405504"/>
                <a:gd name="connsiteX23" fmla="*/ 0 w 645121"/>
                <a:gd name="connsiteY23" fmla="*/ 381543 h 405504"/>
                <a:gd name="connsiteX24" fmla="*/ 27648 w 645121"/>
                <a:gd name="connsiteY24" fmla="*/ 416564 h 405504"/>
                <a:gd name="connsiteX25" fmla="*/ 55296 w 645121"/>
                <a:gd name="connsiteY25" fmla="*/ 387073 h 405504"/>
                <a:gd name="connsiteX26" fmla="*/ 99533 w 645121"/>
                <a:gd name="connsiteY26" fmla="*/ 416564 h 405504"/>
                <a:gd name="connsiteX27" fmla="*/ 138240 w 645121"/>
                <a:gd name="connsiteY27" fmla="*/ 394445 h 405504"/>
                <a:gd name="connsiteX28" fmla="*/ 164045 w 645121"/>
                <a:gd name="connsiteY28" fmla="*/ 416564 h 405504"/>
                <a:gd name="connsiteX29" fmla="*/ 191693 w 645121"/>
                <a:gd name="connsiteY29" fmla="*/ 383386 h 405504"/>
                <a:gd name="connsiteX30" fmla="*/ 256205 w 645121"/>
                <a:gd name="connsiteY30" fmla="*/ 416564 h 405504"/>
                <a:gd name="connsiteX31" fmla="*/ 318874 w 645121"/>
                <a:gd name="connsiteY31" fmla="*/ 385229 h 405504"/>
                <a:gd name="connsiteX32" fmla="*/ 346522 w 645121"/>
                <a:gd name="connsiteY32" fmla="*/ 416564 h 405504"/>
                <a:gd name="connsiteX33" fmla="*/ 374170 w 645121"/>
                <a:gd name="connsiteY33" fmla="*/ 385229 h 405504"/>
                <a:gd name="connsiteX34" fmla="*/ 436839 w 645121"/>
                <a:gd name="connsiteY34" fmla="*/ 416564 h 405504"/>
                <a:gd name="connsiteX35" fmla="*/ 501351 w 645121"/>
                <a:gd name="connsiteY35" fmla="*/ 383386 h 405504"/>
                <a:gd name="connsiteX36" fmla="*/ 528999 w 645121"/>
                <a:gd name="connsiteY36" fmla="*/ 416564 h 405504"/>
                <a:gd name="connsiteX37" fmla="*/ 554804 w 645121"/>
                <a:gd name="connsiteY37" fmla="*/ 394445 h 405504"/>
                <a:gd name="connsiteX38" fmla="*/ 593511 w 645121"/>
                <a:gd name="connsiteY38" fmla="*/ 416564 h 405504"/>
                <a:gd name="connsiteX39" fmla="*/ 654337 w 645121"/>
                <a:gd name="connsiteY39" fmla="*/ 350209 h 405504"/>
                <a:gd name="connsiteX40" fmla="*/ 31334 w 645121"/>
                <a:gd name="connsiteY40" fmla="*/ 405505 h 405504"/>
                <a:gd name="connsiteX41" fmla="*/ 12902 w 645121"/>
                <a:gd name="connsiteY41" fmla="*/ 381543 h 405504"/>
                <a:gd name="connsiteX42" fmla="*/ 31334 w 645121"/>
                <a:gd name="connsiteY42" fmla="*/ 357581 h 405504"/>
                <a:gd name="connsiteX43" fmla="*/ 49766 w 645121"/>
                <a:gd name="connsiteY43" fmla="*/ 381543 h 405504"/>
                <a:gd name="connsiteX44" fmla="*/ 31334 w 645121"/>
                <a:gd name="connsiteY44" fmla="*/ 405505 h 405504"/>
                <a:gd name="connsiteX45" fmla="*/ 103219 w 645121"/>
                <a:gd name="connsiteY45" fmla="*/ 396289 h 405504"/>
                <a:gd name="connsiteX46" fmla="*/ 70042 w 645121"/>
                <a:gd name="connsiteY46" fmla="*/ 350209 h 405504"/>
                <a:gd name="connsiteX47" fmla="*/ 103219 w 645121"/>
                <a:gd name="connsiteY47" fmla="*/ 304128 h 405504"/>
                <a:gd name="connsiteX48" fmla="*/ 136397 w 645121"/>
                <a:gd name="connsiteY48" fmla="*/ 350209 h 405504"/>
                <a:gd name="connsiteX49" fmla="*/ 103219 w 645121"/>
                <a:gd name="connsiteY49" fmla="*/ 396289 h 405504"/>
                <a:gd name="connsiteX50" fmla="*/ 169575 w 645121"/>
                <a:gd name="connsiteY50" fmla="*/ 405505 h 405504"/>
                <a:gd name="connsiteX51" fmla="*/ 151143 w 645121"/>
                <a:gd name="connsiteY51" fmla="*/ 381543 h 405504"/>
                <a:gd name="connsiteX52" fmla="*/ 151143 w 645121"/>
                <a:gd name="connsiteY52" fmla="*/ 377857 h 405504"/>
                <a:gd name="connsiteX53" fmla="*/ 152986 w 645121"/>
                <a:gd name="connsiteY53" fmla="*/ 368641 h 405504"/>
                <a:gd name="connsiteX54" fmla="*/ 167731 w 645121"/>
                <a:gd name="connsiteY54" fmla="*/ 357581 h 405504"/>
                <a:gd name="connsiteX55" fmla="*/ 186163 w 645121"/>
                <a:gd name="connsiteY55" fmla="*/ 381543 h 405504"/>
                <a:gd name="connsiteX56" fmla="*/ 169575 w 645121"/>
                <a:gd name="connsiteY56" fmla="*/ 405505 h 405504"/>
                <a:gd name="connsiteX57" fmla="*/ 352052 w 645121"/>
                <a:gd name="connsiteY57" fmla="*/ 20275 h 405504"/>
                <a:gd name="connsiteX58" fmla="*/ 385229 w 645121"/>
                <a:gd name="connsiteY58" fmla="*/ 64512 h 405504"/>
                <a:gd name="connsiteX59" fmla="*/ 352052 w 645121"/>
                <a:gd name="connsiteY59" fmla="*/ 57139 h 405504"/>
                <a:gd name="connsiteX60" fmla="*/ 318874 w 645121"/>
                <a:gd name="connsiteY60" fmla="*/ 64512 h 405504"/>
                <a:gd name="connsiteX61" fmla="*/ 352052 w 645121"/>
                <a:gd name="connsiteY61" fmla="*/ 20275 h 405504"/>
                <a:gd name="connsiteX62" fmla="*/ 383386 w 645121"/>
                <a:gd name="connsiteY62" fmla="*/ 84787 h 405504"/>
                <a:gd name="connsiteX63" fmla="*/ 352052 w 645121"/>
                <a:gd name="connsiteY63" fmla="*/ 112435 h 405504"/>
                <a:gd name="connsiteX64" fmla="*/ 320717 w 645121"/>
                <a:gd name="connsiteY64" fmla="*/ 84787 h 405504"/>
                <a:gd name="connsiteX65" fmla="*/ 352052 w 645121"/>
                <a:gd name="connsiteY65" fmla="*/ 75571 h 405504"/>
                <a:gd name="connsiteX66" fmla="*/ 383386 w 645121"/>
                <a:gd name="connsiteY66" fmla="*/ 84787 h 405504"/>
                <a:gd name="connsiteX67" fmla="*/ 305972 w 645121"/>
                <a:gd name="connsiteY67" fmla="*/ 99533 h 405504"/>
                <a:gd name="connsiteX68" fmla="*/ 352052 w 645121"/>
                <a:gd name="connsiteY68" fmla="*/ 132711 h 405504"/>
                <a:gd name="connsiteX69" fmla="*/ 398132 w 645121"/>
                <a:gd name="connsiteY69" fmla="*/ 99533 h 405504"/>
                <a:gd name="connsiteX70" fmla="*/ 423937 w 645121"/>
                <a:gd name="connsiteY70" fmla="*/ 173261 h 405504"/>
                <a:gd name="connsiteX71" fmla="*/ 423937 w 645121"/>
                <a:gd name="connsiteY71" fmla="*/ 184320 h 405504"/>
                <a:gd name="connsiteX72" fmla="*/ 353895 w 645121"/>
                <a:gd name="connsiteY72" fmla="*/ 270951 h 405504"/>
                <a:gd name="connsiteX73" fmla="*/ 353895 w 645121"/>
                <a:gd name="connsiteY73" fmla="*/ 270951 h 405504"/>
                <a:gd name="connsiteX74" fmla="*/ 352052 w 645121"/>
                <a:gd name="connsiteY74" fmla="*/ 270951 h 405504"/>
                <a:gd name="connsiteX75" fmla="*/ 282010 w 645121"/>
                <a:gd name="connsiteY75" fmla="*/ 184320 h 405504"/>
                <a:gd name="connsiteX76" fmla="*/ 282010 w 645121"/>
                <a:gd name="connsiteY76" fmla="*/ 173261 h 405504"/>
                <a:gd name="connsiteX77" fmla="*/ 305972 w 645121"/>
                <a:gd name="connsiteY77" fmla="*/ 99533 h 405504"/>
                <a:gd name="connsiteX78" fmla="*/ 420250 w 645121"/>
                <a:gd name="connsiteY78" fmla="*/ 206439 h 405504"/>
                <a:gd name="connsiteX79" fmla="*/ 376013 w 645121"/>
                <a:gd name="connsiteY79" fmla="*/ 265421 h 405504"/>
                <a:gd name="connsiteX80" fmla="*/ 420250 w 645121"/>
                <a:gd name="connsiteY80" fmla="*/ 206439 h 405504"/>
                <a:gd name="connsiteX81" fmla="*/ 359425 w 645121"/>
                <a:gd name="connsiteY81" fmla="*/ 346522 h 405504"/>
                <a:gd name="connsiteX82" fmla="*/ 353895 w 645121"/>
                <a:gd name="connsiteY82" fmla="*/ 346522 h 405504"/>
                <a:gd name="connsiteX83" fmla="*/ 348365 w 645121"/>
                <a:gd name="connsiteY83" fmla="*/ 346522 h 405504"/>
                <a:gd name="connsiteX84" fmla="*/ 353895 w 645121"/>
                <a:gd name="connsiteY84" fmla="*/ 324404 h 405504"/>
                <a:gd name="connsiteX85" fmla="*/ 359425 w 645121"/>
                <a:gd name="connsiteY85" fmla="*/ 346522 h 405504"/>
                <a:gd name="connsiteX86" fmla="*/ 329933 w 645121"/>
                <a:gd name="connsiteY86" fmla="*/ 265421 h 405504"/>
                <a:gd name="connsiteX87" fmla="*/ 285696 w 645121"/>
                <a:gd name="connsiteY87" fmla="*/ 206439 h 405504"/>
                <a:gd name="connsiteX88" fmla="*/ 329933 w 645121"/>
                <a:gd name="connsiteY88" fmla="*/ 265421 h 405504"/>
                <a:gd name="connsiteX89" fmla="*/ 261735 w 645121"/>
                <a:gd name="connsiteY89" fmla="*/ 396289 h 405504"/>
                <a:gd name="connsiteX90" fmla="*/ 228557 w 645121"/>
                <a:gd name="connsiteY90" fmla="*/ 350209 h 405504"/>
                <a:gd name="connsiteX91" fmla="*/ 261735 w 645121"/>
                <a:gd name="connsiteY91" fmla="*/ 304128 h 405504"/>
                <a:gd name="connsiteX92" fmla="*/ 294913 w 645121"/>
                <a:gd name="connsiteY92" fmla="*/ 350209 h 405504"/>
                <a:gd name="connsiteX93" fmla="*/ 261735 w 645121"/>
                <a:gd name="connsiteY93" fmla="*/ 396289 h 405504"/>
                <a:gd name="connsiteX94" fmla="*/ 313345 w 645121"/>
                <a:gd name="connsiteY94" fmla="*/ 368641 h 405504"/>
                <a:gd name="connsiteX95" fmla="*/ 315188 w 645121"/>
                <a:gd name="connsiteY95" fmla="*/ 350209 h 405504"/>
                <a:gd name="connsiteX96" fmla="*/ 261735 w 645121"/>
                <a:gd name="connsiteY96" fmla="*/ 283853 h 405504"/>
                <a:gd name="connsiteX97" fmla="*/ 208282 w 645121"/>
                <a:gd name="connsiteY97" fmla="*/ 350209 h 405504"/>
                <a:gd name="connsiteX98" fmla="*/ 210125 w 645121"/>
                <a:gd name="connsiteY98" fmla="*/ 368641 h 405504"/>
                <a:gd name="connsiteX99" fmla="*/ 188007 w 645121"/>
                <a:gd name="connsiteY99" fmla="*/ 300442 h 405504"/>
                <a:gd name="connsiteX100" fmla="*/ 259891 w 645121"/>
                <a:gd name="connsiteY100" fmla="*/ 202752 h 405504"/>
                <a:gd name="connsiteX101" fmla="*/ 259891 w 645121"/>
                <a:gd name="connsiteY101" fmla="*/ 202752 h 405504"/>
                <a:gd name="connsiteX102" fmla="*/ 329933 w 645121"/>
                <a:gd name="connsiteY102" fmla="*/ 289383 h 405504"/>
                <a:gd name="connsiteX103" fmla="*/ 329933 w 645121"/>
                <a:gd name="connsiteY103" fmla="*/ 300442 h 405504"/>
                <a:gd name="connsiteX104" fmla="*/ 313345 w 645121"/>
                <a:gd name="connsiteY104" fmla="*/ 368641 h 405504"/>
                <a:gd name="connsiteX105" fmla="*/ 352052 w 645121"/>
                <a:gd name="connsiteY105" fmla="*/ 405505 h 405504"/>
                <a:gd name="connsiteX106" fmla="*/ 333620 w 645121"/>
                <a:gd name="connsiteY106" fmla="*/ 381543 h 405504"/>
                <a:gd name="connsiteX107" fmla="*/ 352052 w 645121"/>
                <a:gd name="connsiteY107" fmla="*/ 357581 h 405504"/>
                <a:gd name="connsiteX108" fmla="*/ 370484 w 645121"/>
                <a:gd name="connsiteY108" fmla="*/ 381543 h 405504"/>
                <a:gd name="connsiteX109" fmla="*/ 352052 w 645121"/>
                <a:gd name="connsiteY109" fmla="*/ 405505 h 405504"/>
                <a:gd name="connsiteX110" fmla="*/ 442369 w 645121"/>
                <a:gd name="connsiteY110" fmla="*/ 396289 h 405504"/>
                <a:gd name="connsiteX111" fmla="*/ 409191 w 645121"/>
                <a:gd name="connsiteY111" fmla="*/ 350209 h 405504"/>
                <a:gd name="connsiteX112" fmla="*/ 442369 w 645121"/>
                <a:gd name="connsiteY112" fmla="*/ 304128 h 405504"/>
                <a:gd name="connsiteX113" fmla="*/ 475546 w 645121"/>
                <a:gd name="connsiteY113" fmla="*/ 350209 h 405504"/>
                <a:gd name="connsiteX114" fmla="*/ 442369 w 645121"/>
                <a:gd name="connsiteY114" fmla="*/ 396289 h 405504"/>
                <a:gd name="connsiteX115" fmla="*/ 493978 w 645121"/>
                <a:gd name="connsiteY115" fmla="*/ 368641 h 405504"/>
                <a:gd name="connsiteX116" fmla="*/ 495822 w 645121"/>
                <a:gd name="connsiteY116" fmla="*/ 350209 h 405504"/>
                <a:gd name="connsiteX117" fmla="*/ 442369 w 645121"/>
                <a:gd name="connsiteY117" fmla="*/ 283853 h 405504"/>
                <a:gd name="connsiteX118" fmla="*/ 388916 w 645121"/>
                <a:gd name="connsiteY118" fmla="*/ 350209 h 405504"/>
                <a:gd name="connsiteX119" fmla="*/ 390759 w 645121"/>
                <a:gd name="connsiteY119" fmla="*/ 368641 h 405504"/>
                <a:gd name="connsiteX120" fmla="*/ 368641 w 645121"/>
                <a:gd name="connsiteY120" fmla="*/ 300442 h 405504"/>
                <a:gd name="connsiteX121" fmla="*/ 368641 w 645121"/>
                <a:gd name="connsiteY121" fmla="*/ 289383 h 405504"/>
                <a:gd name="connsiteX122" fmla="*/ 440525 w 645121"/>
                <a:gd name="connsiteY122" fmla="*/ 202752 h 405504"/>
                <a:gd name="connsiteX123" fmla="*/ 440525 w 645121"/>
                <a:gd name="connsiteY123" fmla="*/ 202752 h 405504"/>
                <a:gd name="connsiteX124" fmla="*/ 512411 w 645121"/>
                <a:gd name="connsiteY124" fmla="*/ 300442 h 405504"/>
                <a:gd name="connsiteX125" fmla="*/ 493978 w 645121"/>
                <a:gd name="connsiteY125" fmla="*/ 368641 h 405504"/>
                <a:gd name="connsiteX126" fmla="*/ 534529 w 645121"/>
                <a:gd name="connsiteY126" fmla="*/ 405505 h 405504"/>
                <a:gd name="connsiteX127" fmla="*/ 516097 w 645121"/>
                <a:gd name="connsiteY127" fmla="*/ 381543 h 405504"/>
                <a:gd name="connsiteX128" fmla="*/ 534529 w 645121"/>
                <a:gd name="connsiteY128" fmla="*/ 357581 h 405504"/>
                <a:gd name="connsiteX129" fmla="*/ 549275 w 645121"/>
                <a:gd name="connsiteY129" fmla="*/ 368641 h 405504"/>
                <a:gd name="connsiteX130" fmla="*/ 551118 w 645121"/>
                <a:gd name="connsiteY130" fmla="*/ 377857 h 405504"/>
                <a:gd name="connsiteX131" fmla="*/ 551118 w 645121"/>
                <a:gd name="connsiteY131" fmla="*/ 381543 h 405504"/>
                <a:gd name="connsiteX132" fmla="*/ 534529 w 645121"/>
                <a:gd name="connsiteY132" fmla="*/ 405505 h 405504"/>
                <a:gd name="connsiteX133" fmla="*/ 600884 w 645121"/>
                <a:gd name="connsiteY133" fmla="*/ 396289 h 405504"/>
                <a:gd name="connsiteX134" fmla="*/ 567707 w 645121"/>
                <a:gd name="connsiteY134" fmla="*/ 350209 h 405504"/>
                <a:gd name="connsiteX135" fmla="*/ 600884 w 645121"/>
                <a:gd name="connsiteY135" fmla="*/ 304128 h 405504"/>
                <a:gd name="connsiteX136" fmla="*/ 634062 w 645121"/>
                <a:gd name="connsiteY136" fmla="*/ 350209 h 405504"/>
                <a:gd name="connsiteX137" fmla="*/ 600884 w 645121"/>
                <a:gd name="connsiteY137" fmla="*/ 396289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645121" h="405504">
                  <a:moveTo>
                    <a:pt x="654337" y="350209"/>
                  </a:moveTo>
                  <a:cubicBezTo>
                    <a:pt x="654337" y="313344"/>
                    <a:pt x="630375" y="283853"/>
                    <a:pt x="600884" y="283853"/>
                  </a:cubicBezTo>
                  <a:cubicBezTo>
                    <a:pt x="571393" y="283853"/>
                    <a:pt x="547431" y="313344"/>
                    <a:pt x="547431" y="350209"/>
                  </a:cubicBezTo>
                  <a:cubicBezTo>
                    <a:pt x="543745" y="348365"/>
                    <a:pt x="540059" y="346522"/>
                    <a:pt x="534529" y="346522"/>
                  </a:cubicBezTo>
                  <a:cubicBezTo>
                    <a:pt x="530843" y="346522"/>
                    <a:pt x="528999" y="346522"/>
                    <a:pt x="527156" y="348365"/>
                  </a:cubicBezTo>
                  <a:cubicBezTo>
                    <a:pt x="532686" y="333620"/>
                    <a:pt x="534529" y="317031"/>
                    <a:pt x="534529" y="300442"/>
                  </a:cubicBezTo>
                  <a:cubicBezTo>
                    <a:pt x="534529" y="235930"/>
                    <a:pt x="493978" y="184320"/>
                    <a:pt x="444212" y="182477"/>
                  </a:cubicBezTo>
                  <a:cubicBezTo>
                    <a:pt x="444212" y="178791"/>
                    <a:pt x="444212" y="176947"/>
                    <a:pt x="444212" y="173261"/>
                  </a:cubicBezTo>
                  <a:cubicBezTo>
                    <a:pt x="444212" y="132711"/>
                    <a:pt x="427623" y="97690"/>
                    <a:pt x="403661" y="77415"/>
                  </a:cubicBezTo>
                  <a:cubicBezTo>
                    <a:pt x="403661" y="73728"/>
                    <a:pt x="403661" y="70042"/>
                    <a:pt x="403661" y="66355"/>
                  </a:cubicBezTo>
                  <a:cubicBezTo>
                    <a:pt x="403661" y="29491"/>
                    <a:pt x="379700" y="0"/>
                    <a:pt x="350209" y="0"/>
                  </a:cubicBezTo>
                  <a:cubicBezTo>
                    <a:pt x="320717" y="0"/>
                    <a:pt x="296756" y="29491"/>
                    <a:pt x="296756" y="66355"/>
                  </a:cubicBezTo>
                  <a:cubicBezTo>
                    <a:pt x="296756" y="70042"/>
                    <a:pt x="296756" y="73728"/>
                    <a:pt x="298599" y="77415"/>
                  </a:cubicBezTo>
                  <a:cubicBezTo>
                    <a:pt x="274637" y="99533"/>
                    <a:pt x="258048" y="134554"/>
                    <a:pt x="258048" y="173261"/>
                  </a:cubicBezTo>
                  <a:cubicBezTo>
                    <a:pt x="258048" y="176947"/>
                    <a:pt x="258048" y="178791"/>
                    <a:pt x="258048" y="182477"/>
                  </a:cubicBezTo>
                  <a:cubicBezTo>
                    <a:pt x="208282" y="184320"/>
                    <a:pt x="167731" y="235930"/>
                    <a:pt x="167731" y="300442"/>
                  </a:cubicBezTo>
                  <a:cubicBezTo>
                    <a:pt x="167731" y="317031"/>
                    <a:pt x="171418" y="333620"/>
                    <a:pt x="176947" y="348365"/>
                  </a:cubicBezTo>
                  <a:cubicBezTo>
                    <a:pt x="175104" y="346522"/>
                    <a:pt x="171418" y="346522"/>
                    <a:pt x="167731" y="346522"/>
                  </a:cubicBezTo>
                  <a:cubicBezTo>
                    <a:pt x="164045" y="346522"/>
                    <a:pt x="158515" y="348365"/>
                    <a:pt x="154829" y="350209"/>
                  </a:cubicBezTo>
                  <a:cubicBezTo>
                    <a:pt x="154829" y="313344"/>
                    <a:pt x="130867" y="283853"/>
                    <a:pt x="101376" y="283853"/>
                  </a:cubicBezTo>
                  <a:cubicBezTo>
                    <a:pt x="71885" y="283853"/>
                    <a:pt x="47923" y="313344"/>
                    <a:pt x="47923" y="350209"/>
                  </a:cubicBezTo>
                  <a:cubicBezTo>
                    <a:pt x="47923" y="352052"/>
                    <a:pt x="47923" y="353895"/>
                    <a:pt x="47923" y="355738"/>
                  </a:cubicBezTo>
                  <a:cubicBezTo>
                    <a:pt x="42394" y="350209"/>
                    <a:pt x="36864" y="346522"/>
                    <a:pt x="27648" y="346522"/>
                  </a:cubicBezTo>
                  <a:cubicBezTo>
                    <a:pt x="11059" y="346522"/>
                    <a:pt x="0" y="363111"/>
                    <a:pt x="0" y="381543"/>
                  </a:cubicBezTo>
                  <a:cubicBezTo>
                    <a:pt x="0" y="401818"/>
                    <a:pt x="12902" y="416564"/>
                    <a:pt x="27648" y="416564"/>
                  </a:cubicBezTo>
                  <a:cubicBezTo>
                    <a:pt x="42394" y="416564"/>
                    <a:pt x="53453" y="403661"/>
                    <a:pt x="55296" y="387073"/>
                  </a:cubicBezTo>
                  <a:cubicBezTo>
                    <a:pt x="64512" y="405505"/>
                    <a:pt x="81101" y="416564"/>
                    <a:pt x="99533" y="416564"/>
                  </a:cubicBezTo>
                  <a:cubicBezTo>
                    <a:pt x="116122" y="416564"/>
                    <a:pt x="129024" y="407348"/>
                    <a:pt x="138240" y="394445"/>
                  </a:cubicBezTo>
                  <a:cubicBezTo>
                    <a:pt x="141927" y="407348"/>
                    <a:pt x="152986" y="416564"/>
                    <a:pt x="164045" y="416564"/>
                  </a:cubicBezTo>
                  <a:cubicBezTo>
                    <a:pt x="178791" y="416564"/>
                    <a:pt x="191693" y="401818"/>
                    <a:pt x="191693" y="383386"/>
                  </a:cubicBezTo>
                  <a:cubicBezTo>
                    <a:pt x="208282" y="403661"/>
                    <a:pt x="230400" y="416564"/>
                    <a:pt x="256205" y="416564"/>
                  </a:cubicBezTo>
                  <a:cubicBezTo>
                    <a:pt x="280167" y="416564"/>
                    <a:pt x="302285" y="403661"/>
                    <a:pt x="318874" y="385229"/>
                  </a:cubicBezTo>
                  <a:cubicBezTo>
                    <a:pt x="320717" y="401818"/>
                    <a:pt x="331777" y="416564"/>
                    <a:pt x="346522" y="416564"/>
                  </a:cubicBezTo>
                  <a:cubicBezTo>
                    <a:pt x="361268" y="416564"/>
                    <a:pt x="372327" y="403661"/>
                    <a:pt x="374170" y="385229"/>
                  </a:cubicBezTo>
                  <a:cubicBezTo>
                    <a:pt x="390759" y="403661"/>
                    <a:pt x="412877" y="416564"/>
                    <a:pt x="436839" y="416564"/>
                  </a:cubicBezTo>
                  <a:cubicBezTo>
                    <a:pt x="462644" y="416564"/>
                    <a:pt x="484762" y="403661"/>
                    <a:pt x="501351" y="383386"/>
                  </a:cubicBezTo>
                  <a:cubicBezTo>
                    <a:pt x="501351" y="401818"/>
                    <a:pt x="514254" y="416564"/>
                    <a:pt x="528999" y="416564"/>
                  </a:cubicBezTo>
                  <a:cubicBezTo>
                    <a:pt x="540059" y="416564"/>
                    <a:pt x="551118" y="407348"/>
                    <a:pt x="554804" y="394445"/>
                  </a:cubicBezTo>
                  <a:cubicBezTo>
                    <a:pt x="564020" y="407348"/>
                    <a:pt x="578766" y="416564"/>
                    <a:pt x="593511" y="416564"/>
                  </a:cubicBezTo>
                  <a:cubicBezTo>
                    <a:pt x="630375" y="416564"/>
                    <a:pt x="654337" y="387073"/>
                    <a:pt x="654337" y="350209"/>
                  </a:cubicBezTo>
                  <a:close/>
                  <a:moveTo>
                    <a:pt x="31334" y="405505"/>
                  </a:moveTo>
                  <a:cubicBezTo>
                    <a:pt x="22118" y="405505"/>
                    <a:pt x="12902" y="394445"/>
                    <a:pt x="12902" y="381543"/>
                  </a:cubicBezTo>
                  <a:cubicBezTo>
                    <a:pt x="12902" y="368641"/>
                    <a:pt x="20275" y="357581"/>
                    <a:pt x="31334" y="357581"/>
                  </a:cubicBezTo>
                  <a:cubicBezTo>
                    <a:pt x="40550" y="357581"/>
                    <a:pt x="49766" y="368641"/>
                    <a:pt x="49766" y="381543"/>
                  </a:cubicBezTo>
                  <a:cubicBezTo>
                    <a:pt x="49766" y="394445"/>
                    <a:pt x="40550" y="405505"/>
                    <a:pt x="31334" y="405505"/>
                  </a:cubicBezTo>
                  <a:close/>
                  <a:moveTo>
                    <a:pt x="103219" y="396289"/>
                  </a:moveTo>
                  <a:cubicBezTo>
                    <a:pt x="84787" y="396289"/>
                    <a:pt x="70042" y="376013"/>
                    <a:pt x="70042" y="350209"/>
                  </a:cubicBezTo>
                  <a:cubicBezTo>
                    <a:pt x="70042" y="324404"/>
                    <a:pt x="84787" y="304128"/>
                    <a:pt x="103219" y="304128"/>
                  </a:cubicBezTo>
                  <a:cubicBezTo>
                    <a:pt x="121651" y="304128"/>
                    <a:pt x="136397" y="324404"/>
                    <a:pt x="136397" y="350209"/>
                  </a:cubicBezTo>
                  <a:cubicBezTo>
                    <a:pt x="138240" y="376013"/>
                    <a:pt x="121651" y="396289"/>
                    <a:pt x="103219" y="396289"/>
                  </a:cubicBezTo>
                  <a:close/>
                  <a:moveTo>
                    <a:pt x="169575" y="405505"/>
                  </a:moveTo>
                  <a:cubicBezTo>
                    <a:pt x="160359" y="405505"/>
                    <a:pt x="151143" y="394445"/>
                    <a:pt x="151143" y="381543"/>
                  </a:cubicBezTo>
                  <a:cubicBezTo>
                    <a:pt x="151143" y="379700"/>
                    <a:pt x="151143" y="379700"/>
                    <a:pt x="151143" y="377857"/>
                  </a:cubicBezTo>
                  <a:cubicBezTo>
                    <a:pt x="152986" y="374170"/>
                    <a:pt x="152986" y="372327"/>
                    <a:pt x="152986" y="368641"/>
                  </a:cubicBezTo>
                  <a:cubicBezTo>
                    <a:pt x="156672" y="361268"/>
                    <a:pt x="162202" y="357581"/>
                    <a:pt x="167731" y="357581"/>
                  </a:cubicBezTo>
                  <a:cubicBezTo>
                    <a:pt x="176947" y="357581"/>
                    <a:pt x="186163" y="368641"/>
                    <a:pt x="186163" y="381543"/>
                  </a:cubicBezTo>
                  <a:cubicBezTo>
                    <a:pt x="188007" y="394445"/>
                    <a:pt x="180634" y="405505"/>
                    <a:pt x="169575" y="405505"/>
                  </a:cubicBezTo>
                  <a:close/>
                  <a:moveTo>
                    <a:pt x="352052" y="20275"/>
                  </a:moveTo>
                  <a:cubicBezTo>
                    <a:pt x="370484" y="20275"/>
                    <a:pt x="385229" y="40550"/>
                    <a:pt x="385229" y="64512"/>
                  </a:cubicBezTo>
                  <a:cubicBezTo>
                    <a:pt x="374170" y="58982"/>
                    <a:pt x="363111" y="57139"/>
                    <a:pt x="352052" y="57139"/>
                  </a:cubicBezTo>
                  <a:cubicBezTo>
                    <a:pt x="340993" y="57139"/>
                    <a:pt x="329933" y="60826"/>
                    <a:pt x="318874" y="64512"/>
                  </a:cubicBezTo>
                  <a:cubicBezTo>
                    <a:pt x="320717" y="38707"/>
                    <a:pt x="335463" y="20275"/>
                    <a:pt x="352052" y="20275"/>
                  </a:cubicBezTo>
                  <a:close/>
                  <a:moveTo>
                    <a:pt x="383386" y="84787"/>
                  </a:moveTo>
                  <a:cubicBezTo>
                    <a:pt x="377857" y="101376"/>
                    <a:pt x="366797" y="112435"/>
                    <a:pt x="352052" y="112435"/>
                  </a:cubicBezTo>
                  <a:cubicBezTo>
                    <a:pt x="339149" y="112435"/>
                    <a:pt x="326247" y="101376"/>
                    <a:pt x="320717" y="84787"/>
                  </a:cubicBezTo>
                  <a:cubicBezTo>
                    <a:pt x="329933" y="79258"/>
                    <a:pt x="340993" y="75571"/>
                    <a:pt x="352052" y="75571"/>
                  </a:cubicBezTo>
                  <a:cubicBezTo>
                    <a:pt x="363111" y="75571"/>
                    <a:pt x="374170" y="79258"/>
                    <a:pt x="383386" y="84787"/>
                  </a:cubicBezTo>
                  <a:close/>
                  <a:moveTo>
                    <a:pt x="305972" y="99533"/>
                  </a:moveTo>
                  <a:cubicBezTo>
                    <a:pt x="315188" y="119808"/>
                    <a:pt x="331777" y="132711"/>
                    <a:pt x="352052" y="132711"/>
                  </a:cubicBezTo>
                  <a:cubicBezTo>
                    <a:pt x="372327" y="132711"/>
                    <a:pt x="388916" y="119808"/>
                    <a:pt x="398132" y="99533"/>
                  </a:cubicBezTo>
                  <a:cubicBezTo>
                    <a:pt x="414721" y="117965"/>
                    <a:pt x="423937" y="143770"/>
                    <a:pt x="423937" y="173261"/>
                  </a:cubicBezTo>
                  <a:cubicBezTo>
                    <a:pt x="423937" y="176947"/>
                    <a:pt x="423937" y="180634"/>
                    <a:pt x="423937" y="184320"/>
                  </a:cubicBezTo>
                  <a:cubicBezTo>
                    <a:pt x="388916" y="193536"/>
                    <a:pt x="361268" y="226714"/>
                    <a:pt x="353895" y="270951"/>
                  </a:cubicBezTo>
                  <a:cubicBezTo>
                    <a:pt x="353895" y="270951"/>
                    <a:pt x="353895" y="270951"/>
                    <a:pt x="353895" y="270951"/>
                  </a:cubicBezTo>
                  <a:cubicBezTo>
                    <a:pt x="353895" y="270951"/>
                    <a:pt x="353895" y="270951"/>
                    <a:pt x="352052" y="270951"/>
                  </a:cubicBezTo>
                  <a:cubicBezTo>
                    <a:pt x="342836" y="228557"/>
                    <a:pt x="315188" y="193536"/>
                    <a:pt x="282010" y="184320"/>
                  </a:cubicBezTo>
                  <a:cubicBezTo>
                    <a:pt x="282010" y="180634"/>
                    <a:pt x="282010" y="176947"/>
                    <a:pt x="282010" y="173261"/>
                  </a:cubicBezTo>
                  <a:cubicBezTo>
                    <a:pt x="280167" y="143770"/>
                    <a:pt x="291226" y="116122"/>
                    <a:pt x="305972" y="99533"/>
                  </a:cubicBezTo>
                  <a:close/>
                  <a:moveTo>
                    <a:pt x="420250" y="206439"/>
                  </a:moveTo>
                  <a:cubicBezTo>
                    <a:pt x="412877" y="234087"/>
                    <a:pt x="396289" y="256205"/>
                    <a:pt x="376013" y="265421"/>
                  </a:cubicBezTo>
                  <a:cubicBezTo>
                    <a:pt x="383386" y="237773"/>
                    <a:pt x="399975" y="215655"/>
                    <a:pt x="420250" y="206439"/>
                  </a:cubicBezTo>
                  <a:close/>
                  <a:moveTo>
                    <a:pt x="359425" y="346522"/>
                  </a:moveTo>
                  <a:cubicBezTo>
                    <a:pt x="357581" y="346522"/>
                    <a:pt x="355738" y="346522"/>
                    <a:pt x="353895" y="346522"/>
                  </a:cubicBezTo>
                  <a:cubicBezTo>
                    <a:pt x="352052" y="346522"/>
                    <a:pt x="350209" y="346522"/>
                    <a:pt x="348365" y="346522"/>
                  </a:cubicBezTo>
                  <a:cubicBezTo>
                    <a:pt x="350209" y="339149"/>
                    <a:pt x="352052" y="331776"/>
                    <a:pt x="353895" y="324404"/>
                  </a:cubicBezTo>
                  <a:cubicBezTo>
                    <a:pt x="353895" y="331776"/>
                    <a:pt x="355738" y="339149"/>
                    <a:pt x="359425" y="346522"/>
                  </a:cubicBezTo>
                  <a:close/>
                  <a:moveTo>
                    <a:pt x="329933" y="265421"/>
                  </a:moveTo>
                  <a:cubicBezTo>
                    <a:pt x="309658" y="256205"/>
                    <a:pt x="293069" y="234087"/>
                    <a:pt x="285696" y="206439"/>
                  </a:cubicBezTo>
                  <a:cubicBezTo>
                    <a:pt x="305972" y="215655"/>
                    <a:pt x="322561" y="237773"/>
                    <a:pt x="329933" y="265421"/>
                  </a:cubicBezTo>
                  <a:close/>
                  <a:moveTo>
                    <a:pt x="261735" y="396289"/>
                  </a:moveTo>
                  <a:cubicBezTo>
                    <a:pt x="243303" y="396289"/>
                    <a:pt x="228557" y="376013"/>
                    <a:pt x="228557" y="350209"/>
                  </a:cubicBezTo>
                  <a:cubicBezTo>
                    <a:pt x="228557" y="324404"/>
                    <a:pt x="243303" y="304128"/>
                    <a:pt x="261735" y="304128"/>
                  </a:cubicBezTo>
                  <a:cubicBezTo>
                    <a:pt x="280167" y="304128"/>
                    <a:pt x="294913" y="324404"/>
                    <a:pt x="294913" y="350209"/>
                  </a:cubicBezTo>
                  <a:cubicBezTo>
                    <a:pt x="294913" y="376013"/>
                    <a:pt x="280167" y="396289"/>
                    <a:pt x="261735" y="396289"/>
                  </a:cubicBezTo>
                  <a:close/>
                  <a:moveTo>
                    <a:pt x="313345" y="368641"/>
                  </a:moveTo>
                  <a:cubicBezTo>
                    <a:pt x="315188" y="363111"/>
                    <a:pt x="315188" y="357581"/>
                    <a:pt x="315188" y="350209"/>
                  </a:cubicBezTo>
                  <a:cubicBezTo>
                    <a:pt x="315188" y="313344"/>
                    <a:pt x="291226" y="283853"/>
                    <a:pt x="261735" y="283853"/>
                  </a:cubicBezTo>
                  <a:cubicBezTo>
                    <a:pt x="232243" y="283853"/>
                    <a:pt x="208282" y="313344"/>
                    <a:pt x="208282" y="350209"/>
                  </a:cubicBezTo>
                  <a:cubicBezTo>
                    <a:pt x="208282" y="355738"/>
                    <a:pt x="210125" y="363111"/>
                    <a:pt x="210125" y="368641"/>
                  </a:cubicBezTo>
                  <a:cubicBezTo>
                    <a:pt x="197223" y="350209"/>
                    <a:pt x="188007" y="326247"/>
                    <a:pt x="188007" y="300442"/>
                  </a:cubicBezTo>
                  <a:cubicBezTo>
                    <a:pt x="188007" y="246989"/>
                    <a:pt x="221184" y="202752"/>
                    <a:pt x="259891" y="202752"/>
                  </a:cubicBezTo>
                  <a:cubicBezTo>
                    <a:pt x="259891" y="202752"/>
                    <a:pt x="259891" y="202752"/>
                    <a:pt x="259891" y="202752"/>
                  </a:cubicBezTo>
                  <a:cubicBezTo>
                    <a:pt x="269107" y="246989"/>
                    <a:pt x="296756" y="280167"/>
                    <a:pt x="329933" y="289383"/>
                  </a:cubicBezTo>
                  <a:cubicBezTo>
                    <a:pt x="329933" y="293069"/>
                    <a:pt x="329933" y="296756"/>
                    <a:pt x="329933" y="300442"/>
                  </a:cubicBezTo>
                  <a:cubicBezTo>
                    <a:pt x="335463" y="326247"/>
                    <a:pt x="326247" y="350209"/>
                    <a:pt x="313345" y="368641"/>
                  </a:cubicBezTo>
                  <a:close/>
                  <a:moveTo>
                    <a:pt x="352052" y="405505"/>
                  </a:moveTo>
                  <a:cubicBezTo>
                    <a:pt x="342836" y="405505"/>
                    <a:pt x="333620" y="394445"/>
                    <a:pt x="333620" y="381543"/>
                  </a:cubicBezTo>
                  <a:cubicBezTo>
                    <a:pt x="333620" y="368641"/>
                    <a:pt x="340993" y="357581"/>
                    <a:pt x="352052" y="357581"/>
                  </a:cubicBezTo>
                  <a:cubicBezTo>
                    <a:pt x="361268" y="357581"/>
                    <a:pt x="370484" y="368641"/>
                    <a:pt x="370484" y="381543"/>
                  </a:cubicBezTo>
                  <a:cubicBezTo>
                    <a:pt x="370484" y="394445"/>
                    <a:pt x="363111" y="405505"/>
                    <a:pt x="352052" y="405505"/>
                  </a:cubicBezTo>
                  <a:close/>
                  <a:moveTo>
                    <a:pt x="442369" y="396289"/>
                  </a:moveTo>
                  <a:cubicBezTo>
                    <a:pt x="423937" y="396289"/>
                    <a:pt x="409191" y="376013"/>
                    <a:pt x="409191" y="350209"/>
                  </a:cubicBezTo>
                  <a:cubicBezTo>
                    <a:pt x="409191" y="324404"/>
                    <a:pt x="423937" y="304128"/>
                    <a:pt x="442369" y="304128"/>
                  </a:cubicBezTo>
                  <a:cubicBezTo>
                    <a:pt x="460801" y="304128"/>
                    <a:pt x="475546" y="324404"/>
                    <a:pt x="475546" y="350209"/>
                  </a:cubicBezTo>
                  <a:cubicBezTo>
                    <a:pt x="475546" y="376013"/>
                    <a:pt x="460801" y="396289"/>
                    <a:pt x="442369" y="396289"/>
                  </a:cubicBezTo>
                  <a:close/>
                  <a:moveTo>
                    <a:pt x="493978" y="368641"/>
                  </a:moveTo>
                  <a:cubicBezTo>
                    <a:pt x="495822" y="363111"/>
                    <a:pt x="495822" y="357581"/>
                    <a:pt x="495822" y="350209"/>
                  </a:cubicBezTo>
                  <a:cubicBezTo>
                    <a:pt x="495822" y="313344"/>
                    <a:pt x="471860" y="283853"/>
                    <a:pt x="442369" y="283853"/>
                  </a:cubicBezTo>
                  <a:cubicBezTo>
                    <a:pt x="412877" y="283853"/>
                    <a:pt x="388916" y="313344"/>
                    <a:pt x="388916" y="350209"/>
                  </a:cubicBezTo>
                  <a:cubicBezTo>
                    <a:pt x="388916" y="355738"/>
                    <a:pt x="390759" y="363111"/>
                    <a:pt x="390759" y="368641"/>
                  </a:cubicBezTo>
                  <a:cubicBezTo>
                    <a:pt x="377857" y="350209"/>
                    <a:pt x="368641" y="326247"/>
                    <a:pt x="368641" y="300442"/>
                  </a:cubicBezTo>
                  <a:cubicBezTo>
                    <a:pt x="368641" y="296756"/>
                    <a:pt x="368641" y="293069"/>
                    <a:pt x="368641" y="289383"/>
                  </a:cubicBezTo>
                  <a:cubicBezTo>
                    <a:pt x="403661" y="280167"/>
                    <a:pt x="431309" y="246989"/>
                    <a:pt x="440525" y="202752"/>
                  </a:cubicBezTo>
                  <a:cubicBezTo>
                    <a:pt x="440525" y="202752"/>
                    <a:pt x="440525" y="202752"/>
                    <a:pt x="440525" y="202752"/>
                  </a:cubicBezTo>
                  <a:cubicBezTo>
                    <a:pt x="481076" y="202752"/>
                    <a:pt x="512411" y="246989"/>
                    <a:pt x="512411" y="300442"/>
                  </a:cubicBezTo>
                  <a:cubicBezTo>
                    <a:pt x="516097" y="326247"/>
                    <a:pt x="506881" y="350209"/>
                    <a:pt x="493978" y="368641"/>
                  </a:cubicBezTo>
                  <a:close/>
                  <a:moveTo>
                    <a:pt x="534529" y="405505"/>
                  </a:moveTo>
                  <a:cubicBezTo>
                    <a:pt x="525313" y="405505"/>
                    <a:pt x="516097" y="394445"/>
                    <a:pt x="516097" y="381543"/>
                  </a:cubicBezTo>
                  <a:cubicBezTo>
                    <a:pt x="516097" y="368641"/>
                    <a:pt x="523470" y="357581"/>
                    <a:pt x="534529" y="357581"/>
                  </a:cubicBezTo>
                  <a:cubicBezTo>
                    <a:pt x="540059" y="357581"/>
                    <a:pt x="545588" y="363111"/>
                    <a:pt x="549275" y="368641"/>
                  </a:cubicBezTo>
                  <a:cubicBezTo>
                    <a:pt x="549275" y="372327"/>
                    <a:pt x="551118" y="374170"/>
                    <a:pt x="551118" y="377857"/>
                  </a:cubicBezTo>
                  <a:cubicBezTo>
                    <a:pt x="551118" y="379700"/>
                    <a:pt x="551118" y="379700"/>
                    <a:pt x="551118" y="381543"/>
                  </a:cubicBezTo>
                  <a:cubicBezTo>
                    <a:pt x="552961" y="394445"/>
                    <a:pt x="545588" y="405505"/>
                    <a:pt x="534529" y="405505"/>
                  </a:cubicBezTo>
                  <a:close/>
                  <a:moveTo>
                    <a:pt x="600884" y="396289"/>
                  </a:moveTo>
                  <a:cubicBezTo>
                    <a:pt x="582452" y="396289"/>
                    <a:pt x="567707" y="376013"/>
                    <a:pt x="567707" y="350209"/>
                  </a:cubicBezTo>
                  <a:cubicBezTo>
                    <a:pt x="567707" y="324404"/>
                    <a:pt x="582452" y="304128"/>
                    <a:pt x="600884" y="304128"/>
                  </a:cubicBezTo>
                  <a:cubicBezTo>
                    <a:pt x="619316" y="304128"/>
                    <a:pt x="634062" y="324404"/>
                    <a:pt x="634062" y="350209"/>
                  </a:cubicBezTo>
                  <a:cubicBezTo>
                    <a:pt x="634062" y="376013"/>
                    <a:pt x="619316" y="396289"/>
                    <a:pt x="600884" y="396289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0" name="任意多边形: 形状 9329">
              <a:extLst>
                <a:ext uri="{FF2B5EF4-FFF2-40B4-BE49-F238E27FC236}">
                  <a16:creationId xmlns:a16="http://schemas.microsoft.com/office/drawing/2014/main" xmlns="" id="{CCCFBC3B-AC76-46CC-A050-70873D43A226}"/>
                </a:ext>
              </a:extLst>
            </p:cNvPr>
            <p:cNvSpPr/>
            <p:nvPr/>
          </p:nvSpPr>
          <p:spPr>
            <a:xfrm>
              <a:off x="6351780" y="1399523"/>
              <a:ext cx="55296" cy="55296"/>
            </a:xfrm>
            <a:custGeom>
              <a:avLst/>
              <a:gdLst>
                <a:gd name="connsiteX0" fmla="*/ 55296 w 55296"/>
                <a:gd name="connsiteY0" fmla="*/ 35021 h 55296"/>
                <a:gd name="connsiteX1" fmla="*/ 27648 w 55296"/>
                <a:gd name="connsiteY1" fmla="*/ 0 h 55296"/>
                <a:gd name="connsiteX2" fmla="*/ 0 w 55296"/>
                <a:gd name="connsiteY2" fmla="*/ 35021 h 55296"/>
                <a:gd name="connsiteX3" fmla="*/ 27648 w 55296"/>
                <a:gd name="connsiteY3" fmla="*/ 70042 h 55296"/>
                <a:gd name="connsiteX4" fmla="*/ 55296 w 55296"/>
                <a:gd name="connsiteY4" fmla="*/ 35021 h 55296"/>
                <a:gd name="connsiteX5" fmla="*/ 25805 w 55296"/>
                <a:gd name="connsiteY5" fmla="*/ 58982 h 55296"/>
                <a:gd name="connsiteX6" fmla="*/ 7373 w 55296"/>
                <a:gd name="connsiteY6" fmla="*/ 35021 h 55296"/>
                <a:gd name="connsiteX7" fmla="*/ 25805 w 55296"/>
                <a:gd name="connsiteY7" fmla="*/ 11059 h 55296"/>
                <a:gd name="connsiteX8" fmla="*/ 44237 w 55296"/>
                <a:gd name="connsiteY8" fmla="*/ 35021 h 55296"/>
                <a:gd name="connsiteX9" fmla="*/ 25805 w 55296"/>
                <a:gd name="connsiteY9" fmla="*/ 5898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55296">
                  <a:moveTo>
                    <a:pt x="55296" y="35021"/>
                  </a:moveTo>
                  <a:cubicBezTo>
                    <a:pt x="55296" y="14746"/>
                    <a:pt x="42394" y="0"/>
                    <a:pt x="27648" y="0"/>
                  </a:cubicBezTo>
                  <a:cubicBezTo>
                    <a:pt x="11059" y="0"/>
                    <a:pt x="0" y="16589"/>
                    <a:pt x="0" y="35021"/>
                  </a:cubicBezTo>
                  <a:cubicBezTo>
                    <a:pt x="0" y="55296"/>
                    <a:pt x="12903" y="70042"/>
                    <a:pt x="27648" y="70042"/>
                  </a:cubicBezTo>
                  <a:cubicBezTo>
                    <a:pt x="42394" y="70042"/>
                    <a:pt x="55296" y="53453"/>
                    <a:pt x="55296" y="35021"/>
                  </a:cubicBezTo>
                  <a:close/>
                  <a:moveTo>
                    <a:pt x="25805" y="58982"/>
                  </a:moveTo>
                  <a:cubicBezTo>
                    <a:pt x="16589" y="58982"/>
                    <a:pt x="7373" y="47923"/>
                    <a:pt x="7373" y="35021"/>
                  </a:cubicBezTo>
                  <a:cubicBezTo>
                    <a:pt x="7373" y="22118"/>
                    <a:pt x="14746" y="11059"/>
                    <a:pt x="25805" y="11059"/>
                  </a:cubicBezTo>
                  <a:cubicBezTo>
                    <a:pt x="35021" y="11059"/>
                    <a:pt x="44237" y="22118"/>
                    <a:pt x="44237" y="35021"/>
                  </a:cubicBezTo>
                  <a:cubicBezTo>
                    <a:pt x="44237" y="47923"/>
                    <a:pt x="36864" y="58982"/>
                    <a:pt x="25805" y="5898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1" name="任意多边形: 形状 9330">
              <a:extLst>
                <a:ext uri="{FF2B5EF4-FFF2-40B4-BE49-F238E27FC236}">
                  <a16:creationId xmlns:a16="http://schemas.microsoft.com/office/drawing/2014/main" xmlns="" id="{27B0D874-7DC5-4F92-93E5-BA79D6390A97}"/>
                </a:ext>
              </a:extLst>
            </p:cNvPr>
            <p:cNvSpPr/>
            <p:nvPr/>
          </p:nvSpPr>
          <p:spPr>
            <a:xfrm>
              <a:off x="5984291" y="770295"/>
              <a:ext cx="129024" cy="73728"/>
            </a:xfrm>
            <a:custGeom>
              <a:avLst/>
              <a:gdLst>
                <a:gd name="connsiteX0" fmla="*/ 68891 w 129024"/>
                <a:gd name="connsiteY0" fmla="*/ 79954 h 73728"/>
                <a:gd name="connsiteX1" fmla="*/ 135246 w 129024"/>
                <a:gd name="connsiteY1" fmla="*/ 22815 h 73728"/>
                <a:gd name="connsiteX2" fmla="*/ 692 w 129024"/>
                <a:gd name="connsiteY2" fmla="*/ 22815 h 73728"/>
                <a:gd name="connsiteX3" fmla="*/ 68891 w 129024"/>
                <a:gd name="connsiteY3" fmla="*/ 7995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4" h="73728">
                  <a:moveTo>
                    <a:pt x="68891" y="79954"/>
                  </a:moveTo>
                  <a:cubicBezTo>
                    <a:pt x="91009" y="79954"/>
                    <a:pt x="144462" y="43090"/>
                    <a:pt x="135246" y="22815"/>
                  </a:cubicBezTo>
                  <a:cubicBezTo>
                    <a:pt x="120501" y="-6676"/>
                    <a:pt x="11752" y="-8520"/>
                    <a:pt x="692" y="22815"/>
                  </a:cubicBezTo>
                  <a:cubicBezTo>
                    <a:pt x="-6680" y="43090"/>
                    <a:pt x="46772" y="79954"/>
                    <a:pt x="68891" y="79954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2" name="任意多边形: 形状 9331">
              <a:extLst>
                <a:ext uri="{FF2B5EF4-FFF2-40B4-BE49-F238E27FC236}">
                  <a16:creationId xmlns:a16="http://schemas.microsoft.com/office/drawing/2014/main" xmlns="" id="{E9133BA5-75C9-4B97-B7AF-BE2C30D58F2E}"/>
                </a:ext>
              </a:extLst>
            </p:cNvPr>
            <p:cNvSpPr/>
            <p:nvPr/>
          </p:nvSpPr>
          <p:spPr>
            <a:xfrm>
              <a:off x="6008945" y="772834"/>
              <a:ext cx="36864" cy="36864"/>
            </a:xfrm>
            <a:custGeom>
              <a:avLst/>
              <a:gdLst>
                <a:gd name="connsiteX0" fmla="*/ 40550 w 36864"/>
                <a:gd name="connsiteY0" fmla="*/ 20275 h 36864"/>
                <a:gd name="connsiteX1" fmla="*/ 20275 w 36864"/>
                <a:gd name="connsiteY1" fmla="*/ 40550 h 36864"/>
                <a:gd name="connsiteX2" fmla="*/ 0 w 36864"/>
                <a:gd name="connsiteY2" fmla="*/ 20275 h 36864"/>
                <a:gd name="connsiteX3" fmla="*/ 20275 w 36864"/>
                <a:gd name="connsiteY3" fmla="*/ 0 h 36864"/>
                <a:gd name="connsiteX4" fmla="*/ 40550 w 36864"/>
                <a:gd name="connsiteY4" fmla="*/ 202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0" y="20275"/>
                  </a:moveTo>
                  <a:cubicBezTo>
                    <a:pt x="40550" y="31334"/>
                    <a:pt x="31334" y="40550"/>
                    <a:pt x="20275" y="40550"/>
                  </a:cubicBezTo>
                  <a:cubicBezTo>
                    <a:pt x="9216" y="40550"/>
                    <a:pt x="0" y="31334"/>
                    <a:pt x="0" y="20275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4" y="0"/>
                    <a:pt x="40550" y="9216"/>
                    <a:pt x="40550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3" name="任意多边形: 形状 9332">
              <a:extLst>
                <a:ext uri="{FF2B5EF4-FFF2-40B4-BE49-F238E27FC236}">
                  <a16:creationId xmlns:a16="http://schemas.microsoft.com/office/drawing/2014/main" xmlns="" id="{0F23FF21-DCEF-445C-93C4-5556DB77A332}"/>
                </a:ext>
              </a:extLst>
            </p:cNvPr>
            <p:cNvSpPr/>
            <p:nvPr/>
          </p:nvSpPr>
          <p:spPr>
            <a:xfrm>
              <a:off x="6056868" y="772834"/>
              <a:ext cx="36864" cy="36864"/>
            </a:xfrm>
            <a:custGeom>
              <a:avLst/>
              <a:gdLst>
                <a:gd name="connsiteX0" fmla="*/ 40551 w 36864"/>
                <a:gd name="connsiteY0" fmla="*/ 20275 h 36864"/>
                <a:gd name="connsiteX1" fmla="*/ 20275 w 36864"/>
                <a:gd name="connsiteY1" fmla="*/ 40550 h 36864"/>
                <a:gd name="connsiteX2" fmla="*/ 0 w 36864"/>
                <a:gd name="connsiteY2" fmla="*/ 20275 h 36864"/>
                <a:gd name="connsiteX3" fmla="*/ 20275 w 36864"/>
                <a:gd name="connsiteY3" fmla="*/ 0 h 36864"/>
                <a:gd name="connsiteX4" fmla="*/ 40551 w 36864"/>
                <a:gd name="connsiteY4" fmla="*/ 20275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1" y="20275"/>
                  </a:moveTo>
                  <a:cubicBezTo>
                    <a:pt x="40551" y="31334"/>
                    <a:pt x="31335" y="40550"/>
                    <a:pt x="20275" y="40550"/>
                  </a:cubicBezTo>
                  <a:cubicBezTo>
                    <a:pt x="9216" y="40550"/>
                    <a:pt x="0" y="31334"/>
                    <a:pt x="0" y="20275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5" y="0"/>
                    <a:pt x="40551" y="9216"/>
                    <a:pt x="40551" y="202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4" name="任意多边形: 形状 9333">
              <a:extLst>
                <a:ext uri="{FF2B5EF4-FFF2-40B4-BE49-F238E27FC236}">
                  <a16:creationId xmlns:a16="http://schemas.microsoft.com/office/drawing/2014/main" xmlns="" id="{1464DD5A-344E-481D-ACB2-2F2BC4B3D41D}"/>
                </a:ext>
              </a:extLst>
            </p:cNvPr>
            <p:cNvSpPr/>
            <p:nvPr/>
          </p:nvSpPr>
          <p:spPr>
            <a:xfrm>
              <a:off x="6032906" y="809698"/>
              <a:ext cx="36864" cy="36864"/>
            </a:xfrm>
            <a:custGeom>
              <a:avLst/>
              <a:gdLst>
                <a:gd name="connsiteX0" fmla="*/ 40550 w 36864"/>
                <a:gd name="connsiteY0" fmla="*/ 18432 h 36864"/>
                <a:gd name="connsiteX1" fmla="*/ 20275 w 36864"/>
                <a:gd name="connsiteY1" fmla="*/ 36864 h 36864"/>
                <a:gd name="connsiteX2" fmla="*/ 0 w 36864"/>
                <a:gd name="connsiteY2" fmla="*/ 18432 h 36864"/>
                <a:gd name="connsiteX3" fmla="*/ 20275 w 36864"/>
                <a:gd name="connsiteY3" fmla="*/ 0 h 36864"/>
                <a:gd name="connsiteX4" fmla="*/ 40550 w 36864"/>
                <a:gd name="connsiteY4" fmla="*/ 184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40550" y="18432"/>
                  </a:moveTo>
                  <a:cubicBezTo>
                    <a:pt x="40550" y="27648"/>
                    <a:pt x="31334" y="36864"/>
                    <a:pt x="20275" y="36864"/>
                  </a:cubicBezTo>
                  <a:cubicBezTo>
                    <a:pt x="9216" y="36864"/>
                    <a:pt x="0" y="29491"/>
                    <a:pt x="0" y="18432"/>
                  </a:cubicBezTo>
                  <a:cubicBezTo>
                    <a:pt x="0" y="9216"/>
                    <a:pt x="9216" y="0"/>
                    <a:pt x="20275" y="0"/>
                  </a:cubicBezTo>
                  <a:cubicBezTo>
                    <a:pt x="31334" y="0"/>
                    <a:pt x="40550" y="9216"/>
                    <a:pt x="40550" y="1843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5" name="任意多边形: 形状 9334">
              <a:extLst>
                <a:ext uri="{FF2B5EF4-FFF2-40B4-BE49-F238E27FC236}">
                  <a16:creationId xmlns:a16="http://schemas.microsoft.com/office/drawing/2014/main" xmlns="" id="{5C764F15-BD99-4192-B598-B52359CB8ACC}"/>
                </a:ext>
              </a:extLst>
            </p:cNvPr>
            <p:cNvSpPr/>
            <p:nvPr/>
          </p:nvSpPr>
          <p:spPr>
            <a:xfrm>
              <a:off x="5843292" y="838318"/>
              <a:ext cx="92160" cy="92160"/>
            </a:xfrm>
            <a:custGeom>
              <a:avLst/>
              <a:gdLst>
                <a:gd name="connsiteX0" fmla="*/ 79022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2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2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10823" y="102247"/>
                    <a:pt x="66119" y="91188"/>
                    <a:pt x="79022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6" name="任意多边形: 形状 9335">
              <a:extLst>
                <a:ext uri="{FF2B5EF4-FFF2-40B4-BE49-F238E27FC236}">
                  <a16:creationId xmlns:a16="http://schemas.microsoft.com/office/drawing/2014/main" xmlns="" id="{E733A7AC-7B7F-4D8B-8835-AA299F6D901C}"/>
                </a:ext>
              </a:extLst>
            </p:cNvPr>
            <p:cNvSpPr/>
            <p:nvPr/>
          </p:nvSpPr>
          <p:spPr>
            <a:xfrm>
              <a:off x="5852272" y="877897"/>
              <a:ext cx="18432" cy="18432"/>
            </a:xfrm>
            <a:custGeom>
              <a:avLst/>
              <a:gdLst>
                <a:gd name="connsiteX0" fmla="*/ 31334 w 18432"/>
                <a:gd name="connsiteY0" fmla="*/ 5530 h 18432"/>
                <a:gd name="connsiteX1" fmla="*/ 31334 w 18432"/>
                <a:gd name="connsiteY1" fmla="*/ 31334 h 18432"/>
                <a:gd name="connsiteX2" fmla="*/ 5530 w 18432"/>
                <a:gd name="connsiteY2" fmla="*/ 31334 h 18432"/>
                <a:gd name="connsiteX3" fmla="*/ 5530 w 18432"/>
                <a:gd name="connsiteY3" fmla="*/ 5530 h 18432"/>
                <a:gd name="connsiteX4" fmla="*/ 31334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7" name="任意多边形: 形状 9336">
              <a:extLst>
                <a:ext uri="{FF2B5EF4-FFF2-40B4-BE49-F238E27FC236}">
                  <a16:creationId xmlns:a16="http://schemas.microsoft.com/office/drawing/2014/main" xmlns="" id="{BF48279E-1252-451D-AFDA-66B1C5C99485}"/>
                </a:ext>
              </a:extLst>
            </p:cNvPr>
            <p:cNvSpPr/>
            <p:nvPr/>
          </p:nvSpPr>
          <p:spPr>
            <a:xfrm>
              <a:off x="5883607" y="848406"/>
              <a:ext cx="36864" cy="36864"/>
            </a:xfrm>
            <a:custGeom>
              <a:avLst/>
              <a:gdLst>
                <a:gd name="connsiteX0" fmla="*/ 31334 w 36864"/>
                <a:gd name="connsiteY0" fmla="*/ 5530 h 36864"/>
                <a:gd name="connsiteX1" fmla="*/ 31334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4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8" name="任意多边形: 形状 9337">
              <a:extLst>
                <a:ext uri="{FF2B5EF4-FFF2-40B4-BE49-F238E27FC236}">
                  <a16:creationId xmlns:a16="http://schemas.microsoft.com/office/drawing/2014/main" xmlns="" id="{2E7709ED-C7CB-4B56-A52F-7E924A283DD4}"/>
                </a:ext>
              </a:extLst>
            </p:cNvPr>
            <p:cNvSpPr/>
            <p:nvPr/>
          </p:nvSpPr>
          <p:spPr>
            <a:xfrm>
              <a:off x="5890724" y="885015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4217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9" name="任意多边形: 形状 9338">
              <a:extLst>
                <a:ext uri="{FF2B5EF4-FFF2-40B4-BE49-F238E27FC236}">
                  <a16:creationId xmlns:a16="http://schemas.microsoft.com/office/drawing/2014/main" xmlns="" id="{972660F0-0EDD-4E31-8386-C100EC913BE7}"/>
                </a:ext>
              </a:extLst>
            </p:cNvPr>
            <p:cNvSpPr/>
            <p:nvPr/>
          </p:nvSpPr>
          <p:spPr>
            <a:xfrm>
              <a:off x="5738230" y="948911"/>
              <a:ext cx="92160" cy="92160"/>
            </a:xfrm>
            <a:custGeom>
              <a:avLst/>
              <a:gdLst>
                <a:gd name="connsiteX0" fmla="*/ 79021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1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8980" y="100404"/>
                    <a:pt x="64276" y="89345"/>
                    <a:pt x="7902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0" name="任意多边形: 形状 9339">
              <a:extLst>
                <a:ext uri="{FF2B5EF4-FFF2-40B4-BE49-F238E27FC236}">
                  <a16:creationId xmlns:a16="http://schemas.microsoft.com/office/drawing/2014/main" xmlns="" id="{523B8F2A-2A4F-4875-84E6-E02AB9A1DB66}"/>
                </a:ext>
              </a:extLst>
            </p:cNvPr>
            <p:cNvSpPr/>
            <p:nvPr/>
          </p:nvSpPr>
          <p:spPr>
            <a:xfrm>
              <a:off x="5747210" y="988489"/>
              <a:ext cx="36864" cy="18432"/>
            </a:xfrm>
            <a:custGeom>
              <a:avLst/>
              <a:gdLst>
                <a:gd name="connsiteX0" fmla="*/ 31335 w 36864"/>
                <a:gd name="connsiteY0" fmla="*/ 5530 h 18432"/>
                <a:gd name="connsiteX1" fmla="*/ 31335 w 36864"/>
                <a:gd name="connsiteY1" fmla="*/ 31334 h 18432"/>
                <a:gd name="connsiteX2" fmla="*/ 5530 w 36864"/>
                <a:gd name="connsiteY2" fmla="*/ 31334 h 18432"/>
                <a:gd name="connsiteX3" fmla="*/ 5530 w 36864"/>
                <a:gd name="connsiteY3" fmla="*/ 5530 h 18432"/>
                <a:gd name="connsiteX4" fmla="*/ 31335 w 36864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3" y="-1843"/>
                    <a:pt x="23962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1" name="任意多边形: 形状 9340">
              <a:extLst>
                <a:ext uri="{FF2B5EF4-FFF2-40B4-BE49-F238E27FC236}">
                  <a16:creationId xmlns:a16="http://schemas.microsoft.com/office/drawing/2014/main" xmlns="" id="{6C966E0B-B20B-4E4C-B27A-A1347C9F330E}"/>
                </a:ext>
              </a:extLst>
            </p:cNvPr>
            <p:cNvSpPr/>
            <p:nvPr/>
          </p:nvSpPr>
          <p:spPr>
            <a:xfrm>
              <a:off x="5776701" y="958537"/>
              <a:ext cx="18432" cy="18432"/>
            </a:xfrm>
            <a:custGeom>
              <a:avLst/>
              <a:gdLst>
                <a:gd name="connsiteX0" fmla="*/ 31334 w 18432"/>
                <a:gd name="connsiteY0" fmla="*/ 4147 h 18432"/>
                <a:gd name="connsiteX1" fmla="*/ 31334 w 18432"/>
                <a:gd name="connsiteY1" fmla="*/ 29952 h 18432"/>
                <a:gd name="connsiteX2" fmla="*/ 5530 w 18432"/>
                <a:gd name="connsiteY2" fmla="*/ 29952 h 18432"/>
                <a:gd name="connsiteX3" fmla="*/ 5530 w 18432"/>
                <a:gd name="connsiteY3" fmla="*/ 4147 h 18432"/>
                <a:gd name="connsiteX4" fmla="*/ 31334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4147"/>
                  </a:moveTo>
                  <a:cubicBezTo>
                    <a:pt x="38707" y="11520"/>
                    <a:pt x="38707" y="22579"/>
                    <a:pt x="31334" y="29952"/>
                  </a:cubicBezTo>
                  <a:cubicBezTo>
                    <a:pt x="23962" y="37325"/>
                    <a:pt x="12902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2" y="-1382"/>
                    <a:pt x="25805" y="-1382"/>
                    <a:pt x="31334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2" name="任意多边形: 形状 9341">
              <a:extLst>
                <a:ext uri="{FF2B5EF4-FFF2-40B4-BE49-F238E27FC236}">
                  <a16:creationId xmlns:a16="http://schemas.microsoft.com/office/drawing/2014/main" xmlns="" id="{D6A9E811-22B7-43A4-9D19-CE7F31C673A9}"/>
                </a:ext>
              </a:extLst>
            </p:cNvPr>
            <p:cNvSpPr/>
            <p:nvPr/>
          </p:nvSpPr>
          <p:spPr>
            <a:xfrm>
              <a:off x="5785662" y="995607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1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1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7" y="-1588"/>
                    <a:pt x="22373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3" name="任意多边形: 形状 9342">
              <a:extLst>
                <a:ext uri="{FF2B5EF4-FFF2-40B4-BE49-F238E27FC236}">
                  <a16:creationId xmlns:a16="http://schemas.microsoft.com/office/drawing/2014/main" xmlns="" id="{273C89DD-4C34-4982-B6E4-E4379169405A}"/>
                </a:ext>
              </a:extLst>
            </p:cNvPr>
            <p:cNvSpPr/>
            <p:nvPr/>
          </p:nvSpPr>
          <p:spPr>
            <a:xfrm>
              <a:off x="5629072" y="1068719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3" y="63540"/>
                    <a:pt x="103393" y="6401"/>
                    <a:pt x="84961" y="871"/>
                  </a:cubicBezTo>
                  <a:cubicBezTo>
                    <a:pt x="57313" y="-8345"/>
                    <a:pt x="-12729" y="58011"/>
                    <a:pt x="2016" y="83815"/>
                  </a:cubicBezTo>
                  <a:cubicBezTo>
                    <a:pt x="9389" y="102247"/>
                    <a:pt x="64685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4" name="任意多边形: 形状 9343">
              <a:extLst>
                <a:ext uri="{FF2B5EF4-FFF2-40B4-BE49-F238E27FC236}">
                  <a16:creationId xmlns:a16="http://schemas.microsoft.com/office/drawing/2014/main" xmlns="" id="{1C59D3F4-5D1E-4B13-80DD-BE3EB2B4751A}"/>
                </a:ext>
              </a:extLst>
            </p:cNvPr>
            <p:cNvSpPr/>
            <p:nvPr/>
          </p:nvSpPr>
          <p:spPr>
            <a:xfrm>
              <a:off x="5638461" y="1109680"/>
              <a:ext cx="18432" cy="18432"/>
            </a:xfrm>
            <a:custGeom>
              <a:avLst/>
              <a:gdLst>
                <a:gd name="connsiteX0" fmla="*/ 31334 w 18432"/>
                <a:gd name="connsiteY0" fmla="*/ 4147 h 18432"/>
                <a:gd name="connsiteX1" fmla="*/ 31334 w 18432"/>
                <a:gd name="connsiteY1" fmla="*/ 29952 h 18432"/>
                <a:gd name="connsiteX2" fmla="*/ 5530 w 18432"/>
                <a:gd name="connsiteY2" fmla="*/ 29952 h 18432"/>
                <a:gd name="connsiteX3" fmla="*/ 5530 w 18432"/>
                <a:gd name="connsiteY3" fmla="*/ 4147 h 18432"/>
                <a:gd name="connsiteX4" fmla="*/ 31334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4147"/>
                  </a:moveTo>
                  <a:cubicBezTo>
                    <a:pt x="38707" y="11520"/>
                    <a:pt x="38707" y="22579"/>
                    <a:pt x="31334" y="29952"/>
                  </a:cubicBezTo>
                  <a:cubicBezTo>
                    <a:pt x="23962" y="37325"/>
                    <a:pt x="12902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2" y="-1382"/>
                    <a:pt x="23962" y="-1382"/>
                    <a:pt x="31334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5" name="任意多边形: 形状 9344">
              <a:extLst>
                <a:ext uri="{FF2B5EF4-FFF2-40B4-BE49-F238E27FC236}">
                  <a16:creationId xmlns:a16="http://schemas.microsoft.com/office/drawing/2014/main" xmlns="" id="{A609D371-E72D-4492-B9A7-4CCA7EC2B545}"/>
                </a:ext>
              </a:extLst>
            </p:cNvPr>
            <p:cNvSpPr/>
            <p:nvPr/>
          </p:nvSpPr>
          <p:spPr>
            <a:xfrm>
              <a:off x="5667952" y="1078806"/>
              <a:ext cx="18432" cy="36864"/>
            </a:xfrm>
            <a:custGeom>
              <a:avLst/>
              <a:gdLst>
                <a:gd name="connsiteX0" fmla="*/ 31334 w 18432"/>
                <a:gd name="connsiteY0" fmla="*/ 5530 h 36864"/>
                <a:gd name="connsiteX1" fmla="*/ 31334 w 18432"/>
                <a:gd name="connsiteY1" fmla="*/ 31334 h 36864"/>
                <a:gd name="connsiteX2" fmla="*/ 5530 w 18432"/>
                <a:gd name="connsiteY2" fmla="*/ 31334 h 36864"/>
                <a:gd name="connsiteX3" fmla="*/ 5530 w 18432"/>
                <a:gd name="connsiteY3" fmla="*/ 5530 h 36864"/>
                <a:gd name="connsiteX4" fmla="*/ 31334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6" name="任意多边形: 形状 9345">
              <a:extLst>
                <a:ext uri="{FF2B5EF4-FFF2-40B4-BE49-F238E27FC236}">
                  <a16:creationId xmlns:a16="http://schemas.microsoft.com/office/drawing/2014/main" xmlns="" id="{21464D57-6685-484F-8811-63104EEB8265}"/>
                </a:ext>
              </a:extLst>
            </p:cNvPr>
            <p:cNvSpPr/>
            <p:nvPr/>
          </p:nvSpPr>
          <p:spPr>
            <a:xfrm>
              <a:off x="5676913" y="1116506"/>
              <a:ext cx="18432" cy="18432"/>
            </a:xfrm>
            <a:custGeom>
              <a:avLst/>
              <a:gdLst>
                <a:gd name="connsiteX0" fmla="*/ 29746 w 18432"/>
                <a:gd name="connsiteY0" fmla="*/ 4694 h 18432"/>
                <a:gd name="connsiteX1" fmla="*/ 27903 w 18432"/>
                <a:gd name="connsiteY1" fmla="*/ 28655 h 18432"/>
                <a:gd name="connsiteX2" fmla="*/ 3942 w 18432"/>
                <a:gd name="connsiteY2" fmla="*/ 30498 h 18432"/>
                <a:gd name="connsiteX3" fmla="*/ 5785 w 18432"/>
                <a:gd name="connsiteY3" fmla="*/ 6537 h 18432"/>
                <a:gd name="connsiteX4" fmla="*/ 29746 w 18432"/>
                <a:gd name="connsiteY4" fmla="*/ 4694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4694"/>
                  </a:moveTo>
                  <a:cubicBezTo>
                    <a:pt x="35276" y="10223"/>
                    <a:pt x="35276" y="21282"/>
                    <a:pt x="27903" y="28655"/>
                  </a:cubicBezTo>
                  <a:cubicBezTo>
                    <a:pt x="20530" y="36028"/>
                    <a:pt x="11314" y="36028"/>
                    <a:pt x="3942" y="30498"/>
                  </a:cubicBezTo>
                  <a:cubicBezTo>
                    <a:pt x="-1588" y="24969"/>
                    <a:pt x="-1588" y="13910"/>
                    <a:pt x="5785" y="6537"/>
                  </a:cubicBezTo>
                  <a:cubicBezTo>
                    <a:pt x="13158" y="-836"/>
                    <a:pt x="24217" y="-2679"/>
                    <a:pt x="29746" y="4694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7" name="任意多边形: 形状 9346">
              <a:extLst>
                <a:ext uri="{FF2B5EF4-FFF2-40B4-BE49-F238E27FC236}">
                  <a16:creationId xmlns:a16="http://schemas.microsoft.com/office/drawing/2014/main" xmlns="" id="{19CA0297-5E56-404D-82C3-983C94491E6D}"/>
                </a:ext>
              </a:extLst>
            </p:cNvPr>
            <p:cNvSpPr/>
            <p:nvPr/>
          </p:nvSpPr>
          <p:spPr>
            <a:xfrm>
              <a:off x="5513359" y="1184840"/>
              <a:ext cx="92160" cy="92160"/>
            </a:xfrm>
            <a:custGeom>
              <a:avLst/>
              <a:gdLst>
                <a:gd name="connsiteX0" fmla="*/ 79021 w 92160"/>
                <a:gd name="connsiteY0" fmla="*/ 76443 h 92160"/>
                <a:gd name="connsiteX1" fmla="*/ 84551 w 92160"/>
                <a:gd name="connsiteY1" fmla="*/ 871 h 92160"/>
                <a:gd name="connsiteX2" fmla="*/ 1607 w 92160"/>
                <a:gd name="connsiteY2" fmla="*/ 83815 h 92160"/>
                <a:gd name="connsiteX3" fmla="*/ 7902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021" y="76443"/>
                  </a:moveTo>
                  <a:cubicBezTo>
                    <a:pt x="91924" y="63540"/>
                    <a:pt x="102983" y="6401"/>
                    <a:pt x="84551" y="871"/>
                  </a:cubicBezTo>
                  <a:cubicBezTo>
                    <a:pt x="56903" y="-8345"/>
                    <a:pt x="-11295" y="58011"/>
                    <a:pt x="1607" y="83815"/>
                  </a:cubicBezTo>
                  <a:cubicBezTo>
                    <a:pt x="10823" y="100404"/>
                    <a:pt x="66119" y="89345"/>
                    <a:pt x="7902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8" name="任意多边形: 形状 9347">
              <a:extLst>
                <a:ext uri="{FF2B5EF4-FFF2-40B4-BE49-F238E27FC236}">
                  <a16:creationId xmlns:a16="http://schemas.microsoft.com/office/drawing/2014/main" xmlns="" id="{C94EA4FB-AC47-439E-BD5A-456DE4980CFF}"/>
                </a:ext>
              </a:extLst>
            </p:cNvPr>
            <p:cNvSpPr/>
            <p:nvPr/>
          </p:nvSpPr>
          <p:spPr>
            <a:xfrm>
              <a:off x="5524182" y="1224419"/>
              <a:ext cx="36864" cy="18432"/>
            </a:xfrm>
            <a:custGeom>
              <a:avLst/>
              <a:gdLst>
                <a:gd name="connsiteX0" fmla="*/ 31334 w 36864"/>
                <a:gd name="connsiteY0" fmla="*/ 5530 h 18432"/>
                <a:gd name="connsiteX1" fmla="*/ 31334 w 36864"/>
                <a:gd name="connsiteY1" fmla="*/ 31334 h 18432"/>
                <a:gd name="connsiteX2" fmla="*/ 5530 w 36864"/>
                <a:gd name="connsiteY2" fmla="*/ 31334 h 18432"/>
                <a:gd name="connsiteX3" fmla="*/ 5530 w 36864"/>
                <a:gd name="connsiteY3" fmla="*/ 5530 h 18432"/>
                <a:gd name="connsiteX4" fmla="*/ 31334 w 36864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9" name="任意多边形: 形状 9348">
              <a:extLst>
                <a:ext uri="{FF2B5EF4-FFF2-40B4-BE49-F238E27FC236}">
                  <a16:creationId xmlns:a16="http://schemas.microsoft.com/office/drawing/2014/main" xmlns="" id="{C872EED5-3B16-4106-93B0-3695E5BE8EB4}"/>
                </a:ext>
              </a:extLst>
            </p:cNvPr>
            <p:cNvSpPr/>
            <p:nvPr/>
          </p:nvSpPr>
          <p:spPr>
            <a:xfrm>
              <a:off x="5553673" y="1194467"/>
              <a:ext cx="36864" cy="18432"/>
            </a:xfrm>
            <a:custGeom>
              <a:avLst/>
              <a:gdLst>
                <a:gd name="connsiteX0" fmla="*/ 31335 w 36864"/>
                <a:gd name="connsiteY0" fmla="*/ 4147 h 18432"/>
                <a:gd name="connsiteX1" fmla="*/ 31335 w 36864"/>
                <a:gd name="connsiteY1" fmla="*/ 29952 h 18432"/>
                <a:gd name="connsiteX2" fmla="*/ 5530 w 36864"/>
                <a:gd name="connsiteY2" fmla="*/ 29952 h 18432"/>
                <a:gd name="connsiteX3" fmla="*/ 5530 w 36864"/>
                <a:gd name="connsiteY3" fmla="*/ 4147 h 18432"/>
                <a:gd name="connsiteX4" fmla="*/ 31335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1335" y="4147"/>
                  </a:moveTo>
                  <a:cubicBezTo>
                    <a:pt x="38707" y="11520"/>
                    <a:pt x="38707" y="22579"/>
                    <a:pt x="31335" y="29952"/>
                  </a:cubicBezTo>
                  <a:cubicBezTo>
                    <a:pt x="23962" y="37325"/>
                    <a:pt x="12903" y="37325"/>
                    <a:pt x="5530" y="29952"/>
                  </a:cubicBezTo>
                  <a:cubicBezTo>
                    <a:pt x="-1843" y="22579"/>
                    <a:pt x="-1843" y="11520"/>
                    <a:pt x="5530" y="4147"/>
                  </a:cubicBezTo>
                  <a:cubicBezTo>
                    <a:pt x="12903" y="-1382"/>
                    <a:pt x="23962" y="-1382"/>
                    <a:pt x="31335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0" name="任意多边形: 形状 9349">
              <a:extLst>
                <a:ext uri="{FF2B5EF4-FFF2-40B4-BE49-F238E27FC236}">
                  <a16:creationId xmlns:a16="http://schemas.microsoft.com/office/drawing/2014/main" xmlns="" id="{10BE8C41-9628-49B0-8BFB-C0803CA394D5}"/>
                </a:ext>
              </a:extLst>
            </p:cNvPr>
            <p:cNvSpPr/>
            <p:nvPr/>
          </p:nvSpPr>
          <p:spPr>
            <a:xfrm>
              <a:off x="5562634" y="1231537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11314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2374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1" name="任意多边形: 形状 9350">
              <a:extLst>
                <a:ext uri="{FF2B5EF4-FFF2-40B4-BE49-F238E27FC236}">
                  <a16:creationId xmlns:a16="http://schemas.microsoft.com/office/drawing/2014/main" xmlns="" id="{E47994CA-6C7E-4149-8C4E-1B3B2F46BBF2}"/>
                </a:ext>
              </a:extLst>
            </p:cNvPr>
            <p:cNvSpPr/>
            <p:nvPr/>
          </p:nvSpPr>
          <p:spPr>
            <a:xfrm>
              <a:off x="5400514" y="1286217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3" y="63540"/>
                    <a:pt x="103393" y="6401"/>
                    <a:pt x="84961" y="871"/>
                  </a:cubicBezTo>
                  <a:cubicBezTo>
                    <a:pt x="57312" y="-8345"/>
                    <a:pt x="-12729" y="58011"/>
                    <a:pt x="2016" y="83815"/>
                  </a:cubicBezTo>
                  <a:cubicBezTo>
                    <a:pt x="9389" y="102247"/>
                    <a:pt x="64685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2" name="任意多边形: 形状 9351">
              <a:extLst>
                <a:ext uri="{FF2B5EF4-FFF2-40B4-BE49-F238E27FC236}">
                  <a16:creationId xmlns:a16="http://schemas.microsoft.com/office/drawing/2014/main" xmlns="" id="{AC7F74F7-DDBB-4A27-A07E-E374511DBE7F}"/>
                </a:ext>
              </a:extLst>
            </p:cNvPr>
            <p:cNvSpPr/>
            <p:nvPr/>
          </p:nvSpPr>
          <p:spPr>
            <a:xfrm>
              <a:off x="5409904" y="1325795"/>
              <a:ext cx="18432" cy="18432"/>
            </a:xfrm>
            <a:custGeom>
              <a:avLst/>
              <a:gdLst>
                <a:gd name="connsiteX0" fmla="*/ 31334 w 18432"/>
                <a:gd name="connsiteY0" fmla="*/ 5530 h 18432"/>
                <a:gd name="connsiteX1" fmla="*/ 31334 w 18432"/>
                <a:gd name="connsiteY1" fmla="*/ 31334 h 18432"/>
                <a:gd name="connsiteX2" fmla="*/ 5530 w 18432"/>
                <a:gd name="connsiteY2" fmla="*/ 31334 h 18432"/>
                <a:gd name="connsiteX3" fmla="*/ 5530 w 18432"/>
                <a:gd name="connsiteY3" fmla="*/ 5530 h 18432"/>
                <a:gd name="connsiteX4" fmla="*/ 31334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3" name="任意多边形: 形状 9352">
              <a:extLst>
                <a:ext uri="{FF2B5EF4-FFF2-40B4-BE49-F238E27FC236}">
                  <a16:creationId xmlns:a16="http://schemas.microsoft.com/office/drawing/2014/main" xmlns="" id="{FAF98E0A-5F35-4842-811B-3C04D99E1F22}"/>
                </a:ext>
              </a:extLst>
            </p:cNvPr>
            <p:cNvSpPr/>
            <p:nvPr/>
          </p:nvSpPr>
          <p:spPr>
            <a:xfrm>
              <a:off x="5439395" y="1296304"/>
              <a:ext cx="36864" cy="36864"/>
            </a:xfrm>
            <a:custGeom>
              <a:avLst/>
              <a:gdLst>
                <a:gd name="connsiteX0" fmla="*/ 31335 w 36864"/>
                <a:gd name="connsiteY0" fmla="*/ 5530 h 36864"/>
                <a:gd name="connsiteX1" fmla="*/ 31335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5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3" y="-1843"/>
                    <a:pt x="25805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4" name="任意多边形: 形状 9353">
              <a:extLst>
                <a:ext uri="{FF2B5EF4-FFF2-40B4-BE49-F238E27FC236}">
                  <a16:creationId xmlns:a16="http://schemas.microsoft.com/office/drawing/2014/main" xmlns="" id="{2CB79657-A4ED-427A-8C9B-99F09E5C7D36}"/>
                </a:ext>
              </a:extLst>
            </p:cNvPr>
            <p:cNvSpPr/>
            <p:nvPr/>
          </p:nvSpPr>
          <p:spPr>
            <a:xfrm>
              <a:off x="5448356" y="1332913"/>
              <a:ext cx="18432" cy="18432"/>
            </a:xfrm>
            <a:custGeom>
              <a:avLst/>
              <a:gdLst>
                <a:gd name="connsiteX0" fmla="*/ 29746 w 18432"/>
                <a:gd name="connsiteY0" fmla="*/ 3942 h 18432"/>
                <a:gd name="connsiteX1" fmla="*/ 27903 w 18432"/>
                <a:gd name="connsiteY1" fmla="*/ 27903 h 18432"/>
                <a:gd name="connsiteX2" fmla="*/ 3942 w 18432"/>
                <a:gd name="connsiteY2" fmla="*/ 29746 h 18432"/>
                <a:gd name="connsiteX3" fmla="*/ 5785 w 18432"/>
                <a:gd name="connsiteY3" fmla="*/ 5785 h 18432"/>
                <a:gd name="connsiteX4" fmla="*/ 29746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942"/>
                  </a:moveTo>
                  <a:cubicBezTo>
                    <a:pt x="35276" y="9471"/>
                    <a:pt x="35276" y="20530"/>
                    <a:pt x="27903" y="27903"/>
                  </a:cubicBezTo>
                  <a:cubicBezTo>
                    <a:pt x="20530" y="35276"/>
                    <a:pt x="9471" y="35276"/>
                    <a:pt x="3942" y="29746"/>
                  </a:cubicBezTo>
                  <a:cubicBezTo>
                    <a:pt x="-1588" y="24217"/>
                    <a:pt x="-1588" y="13158"/>
                    <a:pt x="5785" y="5785"/>
                  </a:cubicBezTo>
                  <a:cubicBezTo>
                    <a:pt x="13158" y="-1588"/>
                    <a:pt x="22374" y="-1588"/>
                    <a:pt x="29746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5" name="任意多边形: 形状 9354">
              <a:extLst>
                <a:ext uri="{FF2B5EF4-FFF2-40B4-BE49-F238E27FC236}">
                  <a16:creationId xmlns:a16="http://schemas.microsoft.com/office/drawing/2014/main" xmlns="" id="{69E59C68-757A-41D3-BF47-2B7C43AEA9AF}"/>
                </a:ext>
              </a:extLst>
            </p:cNvPr>
            <p:cNvSpPr/>
            <p:nvPr/>
          </p:nvSpPr>
          <p:spPr>
            <a:xfrm>
              <a:off x="5267804" y="1418927"/>
              <a:ext cx="92160" cy="92160"/>
            </a:xfrm>
            <a:custGeom>
              <a:avLst/>
              <a:gdLst>
                <a:gd name="connsiteX0" fmla="*/ 79431 w 92160"/>
                <a:gd name="connsiteY0" fmla="*/ 76443 h 92160"/>
                <a:gd name="connsiteX1" fmla="*/ 84961 w 92160"/>
                <a:gd name="connsiteY1" fmla="*/ 871 h 92160"/>
                <a:gd name="connsiteX2" fmla="*/ 2016 w 92160"/>
                <a:gd name="connsiteY2" fmla="*/ 83815 h 92160"/>
                <a:gd name="connsiteX3" fmla="*/ 79431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79431" y="76443"/>
                  </a:moveTo>
                  <a:cubicBezTo>
                    <a:pt x="92334" y="63540"/>
                    <a:pt x="103393" y="6401"/>
                    <a:pt x="84961" y="871"/>
                  </a:cubicBezTo>
                  <a:cubicBezTo>
                    <a:pt x="57313" y="-8345"/>
                    <a:pt x="-12729" y="58011"/>
                    <a:pt x="2016" y="83815"/>
                  </a:cubicBezTo>
                  <a:cubicBezTo>
                    <a:pt x="11232" y="102247"/>
                    <a:pt x="66529" y="91188"/>
                    <a:pt x="79431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6" name="任意多边形: 形状 9355">
              <a:extLst>
                <a:ext uri="{FF2B5EF4-FFF2-40B4-BE49-F238E27FC236}">
                  <a16:creationId xmlns:a16="http://schemas.microsoft.com/office/drawing/2014/main" xmlns="" id="{0AD0EADA-E57F-4729-A0CE-90546429DE44}"/>
                </a:ext>
              </a:extLst>
            </p:cNvPr>
            <p:cNvSpPr/>
            <p:nvPr/>
          </p:nvSpPr>
          <p:spPr>
            <a:xfrm>
              <a:off x="5277193" y="1458506"/>
              <a:ext cx="36864" cy="36864"/>
            </a:xfrm>
            <a:custGeom>
              <a:avLst/>
              <a:gdLst>
                <a:gd name="connsiteX0" fmla="*/ 31335 w 36864"/>
                <a:gd name="connsiteY0" fmla="*/ 5530 h 36864"/>
                <a:gd name="connsiteX1" fmla="*/ 31335 w 36864"/>
                <a:gd name="connsiteY1" fmla="*/ 31334 h 36864"/>
                <a:gd name="connsiteX2" fmla="*/ 5530 w 36864"/>
                <a:gd name="connsiteY2" fmla="*/ 31334 h 36864"/>
                <a:gd name="connsiteX3" fmla="*/ 5530 w 36864"/>
                <a:gd name="connsiteY3" fmla="*/ 5530 h 36864"/>
                <a:gd name="connsiteX4" fmla="*/ 31335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1335" y="5530"/>
                  </a:moveTo>
                  <a:cubicBezTo>
                    <a:pt x="38707" y="12902"/>
                    <a:pt x="38707" y="23962"/>
                    <a:pt x="31335" y="31334"/>
                  </a:cubicBezTo>
                  <a:cubicBezTo>
                    <a:pt x="23962" y="38707"/>
                    <a:pt x="12903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4746" y="-1843"/>
                    <a:pt x="25805" y="-1843"/>
                    <a:pt x="31335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7" name="任意多边形: 形状 9356">
              <a:extLst>
                <a:ext uri="{FF2B5EF4-FFF2-40B4-BE49-F238E27FC236}">
                  <a16:creationId xmlns:a16="http://schemas.microsoft.com/office/drawing/2014/main" xmlns="" id="{98FB149C-D530-456C-B9C1-48A86FB69F44}"/>
                </a:ext>
              </a:extLst>
            </p:cNvPr>
            <p:cNvSpPr/>
            <p:nvPr/>
          </p:nvSpPr>
          <p:spPr>
            <a:xfrm>
              <a:off x="5308527" y="1429014"/>
              <a:ext cx="18432" cy="36864"/>
            </a:xfrm>
            <a:custGeom>
              <a:avLst/>
              <a:gdLst>
                <a:gd name="connsiteX0" fmla="*/ 31334 w 18432"/>
                <a:gd name="connsiteY0" fmla="*/ 5530 h 36864"/>
                <a:gd name="connsiteX1" fmla="*/ 31334 w 18432"/>
                <a:gd name="connsiteY1" fmla="*/ 31334 h 36864"/>
                <a:gd name="connsiteX2" fmla="*/ 5530 w 18432"/>
                <a:gd name="connsiteY2" fmla="*/ 31334 h 36864"/>
                <a:gd name="connsiteX3" fmla="*/ 5530 w 18432"/>
                <a:gd name="connsiteY3" fmla="*/ 5530 h 36864"/>
                <a:gd name="connsiteX4" fmla="*/ 31334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31334" y="5530"/>
                  </a:moveTo>
                  <a:cubicBezTo>
                    <a:pt x="38707" y="12902"/>
                    <a:pt x="38707" y="23962"/>
                    <a:pt x="31334" y="31334"/>
                  </a:cubicBezTo>
                  <a:cubicBezTo>
                    <a:pt x="23962" y="38707"/>
                    <a:pt x="12902" y="38707"/>
                    <a:pt x="5530" y="31334"/>
                  </a:cubicBezTo>
                  <a:cubicBezTo>
                    <a:pt x="-1843" y="23962"/>
                    <a:pt x="-1843" y="12902"/>
                    <a:pt x="5530" y="5530"/>
                  </a:cubicBezTo>
                  <a:cubicBezTo>
                    <a:pt x="12902" y="-1843"/>
                    <a:pt x="23962" y="-1843"/>
                    <a:pt x="31334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8" name="任意多边形: 形状 9357">
              <a:extLst>
                <a:ext uri="{FF2B5EF4-FFF2-40B4-BE49-F238E27FC236}">
                  <a16:creationId xmlns:a16="http://schemas.microsoft.com/office/drawing/2014/main" xmlns="" id="{2196E87D-7EC5-4813-9141-F3B28951D7AD}"/>
                </a:ext>
              </a:extLst>
            </p:cNvPr>
            <p:cNvSpPr/>
            <p:nvPr/>
          </p:nvSpPr>
          <p:spPr>
            <a:xfrm>
              <a:off x="5315645" y="1466226"/>
              <a:ext cx="18432" cy="18432"/>
            </a:xfrm>
            <a:custGeom>
              <a:avLst/>
              <a:gdLst>
                <a:gd name="connsiteX0" fmla="*/ 29746 w 18432"/>
                <a:gd name="connsiteY0" fmla="*/ 3339 h 18432"/>
                <a:gd name="connsiteX1" fmla="*/ 27903 w 18432"/>
                <a:gd name="connsiteY1" fmla="*/ 27300 h 18432"/>
                <a:gd name="connsiteX2" fmla="*/ 3941 w 18432"/>
                <a:gd name="connsiteY2" fmla="*/ 29144 h 18432"/>
                <a:gd name="connsiteX3" fmla="*/ 5785 w 18432"/>
                <a:gd name="connsiteY3" fmla="*/ 5182 h 18432"/>
                <a:gd name="connsiteX4" fmla="*/ 29746 w 18432"/>
                <a:gd name="connsiteY4" fmla="*/ 333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46" y="3339"/>
                  </a:moveTo>
                  <a:cubicBezTo>
                    <a:pt x="35276" y="8868"/>
                    <a:pt x="35276" y="19928"/>
                    <a:pt x="27903" y="27300"/>
                  </a:cubicBezTo>
                  <a:cubicBezTo>
                    <a:pt x="20530" y="34673"/>
                    <a:pt x="11314" y="34673"/>
                    <a:pt x="3941" y="29144"/>
                  </a:cubicBezTo>
                  <a:cubicBezTo>
                    <a:pt x="-1588" y="23614"/>
                    <a:pt x="-1588" y="12555"/>
                    <a:pt x="5785" y="5182"/>
                  </a:cubicBezTo>
                  <a:cubicBezTo>
                    <a:pt x="13157" y="-348"/>
                    <a:pt x="24217" y="-2191"/>
                    <a:pt x="29746" y="3339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9" name="任意多边形: 形状 9358">
              <a:extLst>
                <a:ext uri="{FF2B5EF4-FFF2-40B4-BE49-F238E27FC236}">
                  <a16:creationId xmlns:a16="http://schemas.microsoft.com/office/drawing/2014/main" xmlns="" id="{23BAB113-5AB8-42A0-AC45-ECFF968E52CC}"/>
                </a:ext>
              </a:extLst>
            </p:cNvPr>
            <p:cNvSpPr/>
            <p:nvPr/>
          </p:nvSpPr>
          <p:spPr>
            <a:xfrm>
              <a:off x="6170608" y="842005"/>
              <a:ext cx="92160" cy="92160"/>
            </a:xfrm>
            <a:custGeom>
              <a:avLst/>
              <a:gdLst>
                <a:gd name="connsiteX0" fmla="*/ 15283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3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3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3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0" name="任意多边形: 形状 9359">
              <a:extLst>
                <a:ext uri="{FF2B5EF4-FFF2-40B4-BE49-F238E27FC236}">
                  <a16:creationId xmlns:a16="http://schemas.microsoft.com/office/drawing/2014/main" xmlns="" id="{33333A53-D77E-4895-9B94-5BB29D6CF1E4}"/>
                </a:ext>
              </a:extLst>
            </p:cNvPr>
            <p:cNvSpPr/>
            <p:nvPr/>
          </p:nvSpPr>
          <p:spPr>
            <a:xfrm>
              <a:off x="6219070" y="881583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1" name="任意多边形: 形状 9360">
              <a:extLst>
                <a:ext uri="{FF2B5EF4-FFF2-40B4-BE49-F238E27FC236}">
                  <a16:creationId xmlns:a16="http://schemas.microsoft.com/office/drawing/2014/main" xmlns="" id="{54F0EAAF-193F-4FC4-A4C8-D1661895DA6B}"/>
                </a:ext>
              </a:extLst>
            </p:cNvPr>
            <p:cNvSpPr/>
            <p:nvPr/>
          </p:nvSpPr>
          <p:spPr>
            <a:xfrm>
              <a:off x="6187735" y="851631"/>
              <a:ext cx="36864" cy="18432"/>
            </a:xfrm>
            <a:custGeom>
              <a:avLst/>
              <a:gdLst>
                <a:gd name="connsiteX0" fmla="*/ 5530 w 36864"/>
                <a:gd name="connsiteY0" fmla="*/ 4147 h 18432"/>
                <a:gd name="connsiteX1" fmla="*/ 5530 w 36864"/>
                <a:gd name="connsiteY1" fmla="*/ 29952 h 18432"/>
                <a:gd name="connsiteX2" fmla="*/ 31334 w 36864"/>
                <a:gd name="connsiteY2" fmla="*/ 29952 h 18432"/>
                <a:gd name="connsiteX3" fmla="*/ 31334 w 36864"/>
                <a:gd name="connsiteY3" fmla="*/ 4147 h 18432"/>
                <a:gd name="connsiteX4" fmla="*/ 553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2" y="37325"/>
                    <a:pt x="23962" y="37325"/>
                    <a:pt x="31334" y="29952"/>
                  </a:cubicBezTo>
                  <a:cubicBezTo>
                    <a:pt x="38707" y="22579"/>
                    <a:pt x="38707" y="11520"/>
                    <a:pt x="31334" y="4147"/>
                  </a:cubicBezTo>
                  <a:cubicBezTo>
                    <a:pt x="23962" y="-1382"/>
                    <a:pt x="12902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2" name="任意多边形: 形状 9361">
              <a:extLst>
                <a:ext uri="{FF2B5EF4-FFF2-40B4-BE49-F238E27FC236}">
                  <a16:creationId xmlns:a16="http://schemas.microsoft.com/office/drawing/2014/main" xmlns="" id="{5185AB49-2740-4328-A248-40098D53791A}"/>
                </a:ext>
              </a:extLst>
            </p:cNvPr>
            <p:cNvSpPr/>
            <p:nvPr/>
          </p:nvSpPr>
          <p:spPr>
            <a:xfrm>
              <a:off x="6183794" y="888701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3" name="任意多边形: 形状 9362">
              <a:extLst>
                <a:ext uri="{FF2B5EF4-FFF2-40B4-BE49-F238E27FC236}">
                  <a16:creationId xmlns:a16="http://schemas.microsoft.com/office/drawing/2014/main" xmlns="" id="{10728796-EF33-480F-A5F4-FD3FE5831724}"/>
                </a:ext>
              </a:extLst>
            </p:cNvPr>
            <p:cNvSpPr/>
            <p:nvPr/>
          </p:nvSpPr>
          <p:spPr>
            <a:xfrm>
              <a:off x="6277514" y="952597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4" name="任意多边形: 形状 9363">
              <a:extLst>
                <a:ext uri="{FF2B5EF4-FFF2-40B4-BE49-F238E27FC236}">
                  <a16:creationId xmlns:a16="http://schemas.microsoft.com/office/drawing/2014/main" xmlns="" id="{9E93FEDB-9004-45A5-8C63-CB22AC390C2A}"/>
                </a:ext>
              </a:extLst>
            </p:cNvPr>
            <p:cNvSpPr/>
            <p:nvPr/>
          </p:nvSpPr>
          <p:spPr>
            <a:xfrm>
              <a:off x="6324132" y="992175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5" name="任意多边形: 形状 9364">
              <a:extLst>
                <a:ext uri="{FF2B5EF4-FFF2-40B4-BE49-F238E27FC236}">
                  <a16:creationId xmlns:a16="http://schemas.microsoft.com/office/drawing/2014/main" xmlns="" id="{284AC191-FA01-4975-AD8C-68705347E74D}"/>
                </a:ext>
              </a:extLst>
            </p:cNvPr>
            <p:cNvSpPr/>
            <p:nvPr/>
          </p:nvSpPr>
          <p:spPr>
            <a:xfrm>
              <a:off x="6294641" y="960841"/>
              <a:ext cx="18432" cy="18432"/>
            </a:xfrm>
            <a:custGeom>
              <a:avLst/>
              <a:gdLst>
                <a:gd name="connsiteX0" fmla="*/ 5530 w 18432"/>
                <a:gd name="connsiteY0" fmla="*/ 5530 h 18432"/>
                <a:gd name="connsiteX1" fmla="*/ 5530 w 18432"/>
                <a:gd name="connsiteY1" fmla="*/ 31334 h 18432"/>
                <a:gd name="connsiteX2" fmla="*/ 31334 w 18432"/>
                <a:gd name="connsiteY2" fmla="*/ 31334 h 18432"/>
                <a:gd name="connsiteX3" fmla="*/ 31334 w 18432"/>
                <a:gd name="connsiteY3" fmla="*/ 5530 h 18432"/>
                <a:gd name="connsiteX4" fmla="*/ 5530 w 18432"/>
                <a:gd name="connsiteY4" fmla="*/ 553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6" name="任意多边形: 形状 9365">
              <a:extLst>
                <a:ext uri="{FF2B5EF4-FFF2-40B4-BE49-F238E27FC236}">
                  <a16:creationId xmlns:a16="http://schemas.microsoft.com/office/drawing/2014/main" xmlns="" id="{5CDEF801-C025-43E9-8EB7-4EF00C8A3B04}"/>
                </a:ext>
              </a:extLst>
            </p:cNvPr>
            <p:cNvSpPr/>
            <p:nvPr/>
          </p:nvSpPr>
          <p:spPr>
            <a:xfrm>
              <a:off x="6288856" y="999293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7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4217" y="35276"/>
                    <a:pt x="29747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1" y="-1588"/>
                    <a:pt x="11315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7" name="任意多边形: 形状 9366">
              <a:extLst>
                <a:ext uri="{FF2B5EF4-FFF2-40B4-BE49-F238E27FC236}">
                  <a16:creationId xmlns:a16="http://schemas.microsoft.com/office/drawing/2014/main" xmlns="" id="{95792D1C-77B3-48ED-812B-51CB93EFBCD4}"/>
                </a:ext>
              </a:extLst>
            </p:cNvPr>
            <p:cNvSpPr/>
            <p:nvPr/>
          </p:nvSpPr>
          <p:spPr>
            <a:xfrm>
              <a:off x="6384420" y="1072405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5600" y="58011"/>
                    <a:pt x="92698" y="83815"/>
                  </a:cubicBezTo>
                  <a:cubicBezTo>
                    <a:pt x="85325" y="102247"/>
                    <a:pt x="30029" y="91188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8" name="任意多边形: 形状 9367">
              <a:extLst>
                <a:ext uri="{FF2B5EF4-FFF2-40B4-BE49-F238E27FC236}">
                  <a16:creationId xmlns:a16="http://schemas.microsoft.com/office/drawing/2014/main" xmlns="" id="{21A50469-68F4-44F8-A53D-78DCBC3EE6A4}"/>
                </a:ext>
              </a:extLst>
            </p:cNvPr>
            <p:cNvSpPr/>
            <p:nvPr/>
          </p:nvSpPr>
          <p:spPr>
            <a:xfrm>
              <a:off x="6432881" y="1111984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2902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9" name="任意多边形: 形状 9368">
              <a:extLst>
                <a:ext uri="{FF2B5EF4-FFF2-40B4-BE49-F238E27FC236}">
                  <a16:creationId xmlns:a16="http://schemas.microsoft.com/office/drawing/2014/main" xmlns="" id="{5F845EDB-7A1A-46F1-83C4-AC6BFF88BA1A}"/>
                </a:ext>
              </a:extLst>
            </p:cNvPr>
            <p:cNvSpPr/>
            <p:nvPr/>
          </p:nvSpPr>
          <p:spPr>
            <a:xfrm>
              <a:off x="6403390" y="1082492"/>
              <a:ext cx="18432" cy="36864"/>
            </a:xfrm>
            <a:custGeom>
              <a:avLst/>
              <a:gdLst>
                <a:gd name="connsiteX0" fmla="*/ 5530 w 18432"/>
                <a:gd name="connsiteY0" fmla="*/ 5530 h 36864"/>
                <a:gd name="connsiteX1" fmla="*/ 5530 w 18432"/>
                <a:gd name="connsiteY1" fmla="*/ 31334 h 36864"/>
                <a:gd name="connsiteX2" fmla="*/ 31334 w 18432"/>
                <a:gd name="connsiteY2" fmla="*/ 31334 h 36864"/>
                <a:gd name="connsiteX3" fmla="*/ 31334 w 18432"/>
                <a:gd name="connsiteY3" fmla="*/ 5530 h 36864"/>
                <a:gd name="connsiteX4" fmla="*/ 5530 w 18432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0" name="任意多边形: 形状 9369">
              <a:extLst>
                <a:ext uri="{FF2B5EF4-FFF2-40B4-BE49-F238E27FC236}">
                  <a16:creationId xmlns:a16="http://schemas.microsoft.com/office/drawing/2014/main" xmlns="" id="{8979AC7D-612A-4B15-8B10-9E652C5A1C22}"/>
                </a:ext>
              </a:extLst>
            </p:cNvPr>
            <p:cNvSpPr/>
            <p:nvPr/>
          </p:nvSpPr>
          <p:spPr>
            <a:xfrm>
              <a:off x="6397605" y="1120193"/>
              <a:ext cx="18432" cy="18432"/>
            </a:xfrm>
            <a:custGeom>
              <a:avLst/>
              <a:gdLst>
                <a:gd name="connsiteX0" fmla="*/ 3942 w 18432"/>
                <a:gd name="connsiteY0" fmla="*/ 4694 h 18432"/>
                <a:gd name="connsiteX1" fmla="*/ 5785 w 18432"/>
                <a:gd name="connsiteY1" fmla="*/ 28655 h 18432"/>
                <a:gd name="connsiteX2" fmla="*/ 29746 w 18432"/>
                <a:gd name="connsiteY2" fmla="*/ 30498 h 18432"/>
                <a:gd name="connsiteX3" fmla="*/ 27903 w 18432"/>
                <a:gd name="connsiteY3" fmla="*/ 6537 h 18432"/>
                <a:gd name="connsiteX4" fmla="*/ 3942 w 18432"/>
                <a:gd name="connsiteY4" fmla="*/ 4694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4694"/>
                  </a:moveTo>
                  <a:cubicBezTo>
                    <a:pt x="-1588" y="10223"/>
                    <a:pt x="-1588" y="21282"/>
                    <a:pt x="5785" y="28655"/>
                  </a:cubicBezTo>
                  <a:cubicBezTo>
                    <a:pt x="13158" y="36028"/>
                    <a:pt x="22374" y="36028"/>
                    <a:pt x="29746" y="30498"/>
                  </a:cubicBezTo>
                  <a:cubicBezTo>
                    <a:pt x="35276" y="24969"/>
                    <a:pt x="35276" y="13910"/>
                    <a:pt x="27903" y="6537"/>
                  </a:cubicBezTo>
                  <a:cubicBezTo>
                    <a:pt x="20530" y="-836"/>
                    <a:pt x="11314" y="-2679"/>
                    <a:pt x="3942" y="4694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1" name="任意多边形: 形状 9370">
              <a:extLst>
                <a:ext uri="{FF2B5EF4-FFF2-40B4-BE49-F238E27FC236}">
                  <a16:creationId xmlns:a16="http://schemas.microsoft.com/office/drawing/2014/main" xmlns="" id="{97C5FB9F-9B07-4814-A4AD-F3E73062DAA7}"/>
                </a:ext>
              </a:extLst>
            </p:cNvPr>
            <p:cNvSpPr/>
            <p:nvPr/>
          </p:nvSpPr>
          <p:spPr>
            <a:xfrm>
              <a:off x="6500542" y="1190370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2" name="任意多边形: 形状 9371">
              <a:extLst>
                <a:ext uri="{FF2B5EF4-FFF2-40B4-BE49-F238E27FC236}">
                  <a16:creationId xmlns:a16="http://schemas.microsoft.com/office/drawing/2014/main" xmlns="" id="{540A1AA9-136F-4118-A4AF-E42AD2AE85EE}"/>
                </a:ext>
              </a:extLst>
            </p:cNvPr>
            <p:cNvSpPr/>
            <p:nvPr/>
          </p:nvSpPr>
          <p:spPr>
            <a:xfrm>
              <a:off x="6547160" y="1229949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4 w 36864"/>
                <a:gd name="connsiteY2" fmla="*/ 31334 h 36864"/>
                <a:gd name="connsiteX3" fmla="*/ 31334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2" y="38707"/>
                    <a:pt x="23962" y="38707"/>
                    <a:pt x="31334" y="31334"/>
                  </a:cubicBezTo>
                  <a:cubicBezTo>
                    <a:pt x="38707" y="23962"/>
                    <a:pt x="38707" y="12902"/>
                    <a:pt x="31334" y="5530"/>
                  </a:cubicBezTo>
                  <a:cubicBezTo>
                    <a:pt x="23962" y="-1843"/>
                    <a:pt x="12902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3" name="任意多边形: 形状 9372">
              <a:extLst>
                <a:ext uri="{FF2B5EF4-FFF2-40B4-BE49-F238E27FC236}">
                  <a16:creationId xmlns:a16="http://schemas.microsoft.com/office/drawing/2014/main" xmlns="" id="{79F4249E-D661-4F74-B3B5-FC73336FBE22}"/>
                </a:ext>
              </a:extLst>
            </p:cNvPr>
            <p:cNvSpPr/>
            <p:nvPr/>
          </p:nvSpPr>
          <p:spPr>
            <a:xfrm>
              <a:off x="6517669" y="1199997"/>
              <a:ext cx="36864" cy="18432"/>
            </a:xfrm>
            <a:custGeom>
              <a:avLst/>
              <a:gdLst>
                <a:gd name="connsiteX0" fmla="*/ 5530 w 36864"/>
                <a:gd name="connsiteY0" fmla="*/ 4147 h 18432"/>
                <a:gd name="connsiteX1" fmla="*/ 5530 w 36864"/>
                <a:gd name="connsiteY1" fmla="*/ 29952 h 18432"/>
                <a:gd name="connsiteX2" fmla="*/ 31335 w 36864"/>
                <a:gd name="connsiteY2" fmla="*/ 29952 h 18432"/>
                <a:gd name="connsiteX3" fmla="*/ 31335 w 36864"/>
                <a:gd name="connsiteY3" fmla="*/ 4147 h 18432"/>
                <a:gd name="connsiteX4" fmla="*/ 5530 w 36864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3" y="37325"/>
                    <a:pt x="23962" y="37325"/>
                    <a:pt x="31335" y="29952"/>
                  </a:cubicBezTo>
                  <a:cubicBezTo>
                    <a:pt x="38707" y="22579"/>
                    <a:pt x="38707" y="11520"/>
                    <a:pt x="31335" y="4147"/>
                  </a:cubicBezTo>
                  <a:cubicBezTo>
                    <a:pt x="23962" y="-1382"/>
                    <a:pt x="12903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4" name="任意多边形: 形状 9373">
              <a:extLst>
                <a:ext uri="{FF2B5EF4-FFF2-40B4-BE49-F238E27FC236}">
                  <a16:creationId xmlns:a16="http://schemas.microsoft.com/office/drawing/2014/main" xmlns="" id="{3EA249DE-4317-4D3A-A5FD-4CD9D4BAEFC5}"/>
                </a:ext>
              </a:extLst>
            </p:cNvPr>
            <p:cNvSpPr/>
            <p:nvPr/>
          </p:nvSpPr>
          <p:spPr>
            <a:xfrm>
              <a:off x="6511884" y="1237066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2374" y="-1588"/>
                    <a:pt x="11314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5" name="任意多边形: 形状 9374">
              <a:extLst>
                <a:ext uri="{FF2B5EF4-FFF2-40B4-BE49-F238E27FC236}">
                  <a16:creationId xmlns:a16="http://schemas.microsoft.com/office/drawing/2014/main" xmlns="" id="{1A318D2C-3691-473E-94ED-A7CEA840834B}"/>
                </a:ext>
              </a:extLst>
            </p:cNvPr>
            <p:cNvSpPr/>
            <p:nvPr/>
          </p:nvSpPr>
          <p:spPr>
            <a:xfrm>
              <a:off x="6614820" y="1295433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5600" y="58011"/>
                    <a:pt x="92698" y="83815"/>
                  </a:cubicBezTo>
                  <a:cubicBezTo>
                    <a:pt x="83482" y="102247"/>
                    <a:pt x="28186" y="91188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6" name="任意多边形: 形状 9375">
              <a:extLst>
                <a:ext uri="{FF2B5EF4-FFF2-40B4-BE49-F238E27FC236}">
                  <a16:creationId xmlns:a16="http://schemas.microsoft.com/office/drawing/2014/main" xmlns="" id="{C0B5120F-AA09-4095-AEF0-639BCB359925}"/>
                </a:ext>
              </a:extLst>
            </p:cNvPr>
            <p:cNvSpPr/>
            <p:nvPr/>
          </p:nvSpPr>
          <p:spPr>
            <a:xfrm>
              <a:off x="6663282" y="1336394"/>
              <a:ext cx="18432" cy="18432"/>
            </a:xfrm>
            <a:custGeom>
              <a:avLst/>
              <a:gdLst>
                <a:gd name="connsiteX0" fmla="*/ 5530 w 18432"/>
                <a:gd name="connsiteY0" fmla="*/ 4147 h 18432"/>
                <a:gd name="connsiteX1" fmla="*/ 5530 w 18432"/>
                <a:gd name="connsiteY1" fmla="*/ 29952 h 18432"/>
                <a:gd name="connsiteX2" fmla="*/ 31334 w 18432"/>
                <a:gd name="connsiteY2" fmla="*/ 29952 h 18432"/>
                <a:gd name="connsiteX3" fmla="*/ 31334 w 18432"/>
                <a:gd name="connsiteY3" fmla="*/ 4147 h 18432"/>
                <a:gd name="connsiteX4" fmla="*/ 5530 w 18432"/>
                <a:gd name="connsiteY4" fmla="*/ 414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5530" y="4147"/>
                  </a:moveTo>
                  <a:cubicBezTo>
                    <a:pt x="-1843" y="11520"/>
                    <a:pt x="-1843" y="22579"/>
                    <a:pt x="5530" y="29952"/>
                  </a:cubicBezTo>
                  <a:cubicBezTo>
                    <a:pt x="12902" y="37325"/>
                    <a:pt x="23962" y="37325"/>
                    <a:pt x="31334" y="29952"/>
                  </a:cubicBezTo>
                  <a:cubicBezTo>
                    <a:pt x="38707" y="22579"/>
                    <a:pt x="38707" y="11520"/>
                    <a:pt x="31334" y="4147"/>
                  </a:cubicBezTo>
                  <a:cubicBezTo>
                    <a:pt x="23962" y="-1382"/>
                    <a:pt x="11059" y="-1382"/>
                    <a:pt x="5530" y="414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7" name="任意多边形: 形状 9376">
              <a:extLst>
                <a:ext uri="{FF2B5EF4-FFF2-40B4-BE49-F238E27FC236}">
                  <a16:creationId xmlns:a16="http://schemas.microsoft.com/office/drawing/2014/main" xmlns="" id="{AC5E6AD7-C661-4AE8-866D-18DDCE6DE3AB}"/>
                </a:ext>
              </a:extLst>
            </p:cNvPr>
            <p:cNvSpPr/>
            <p:nvPr/>
          </p:nvSpPr>
          <p:spPr>
            <a:xfrm>
              <a:off x="6631947" y="1305520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8" name="任意多边形: 形状 9377">
              <a:extLst>
                <a:ext uri="{FF2B5EF4-FFF2-40B4-BE49-F238E27FC236}">
                  <a16:creationId xmlns:a16="http://schemas.microsoft.com/office/drawing/2014/main" xmlns="" id="{4CCF1D81-6B2F-4426-B414-37D107A0E55B}"/>
                </a:ext>
              </a:extLst>
            </p:cNvPr>
            <p:cNvSpPr/>
            <p:nvPr/>
          </p:nvSpPr>
          <p:spPr>
            <a:xfrm>
              <a:off x="6628006" y="1343972"/>
              <a:ext cx="18432" cy="18432"/>
            </a:xfrm>
            <a:custGeom>
              <a:avLst/>
              <a:gdLst>
                <a:gd name="connsiteX0" fmla="*/ 3942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2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2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8" y="35276"/>
                    <a:pt x="22374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2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9" name="任意多边形: 形状 9378">
              <a:extLst>
                <a:ext uri="{FF2B5EF4-FFF2-40B4-BE49-F238E27FC236}">
                  <a16:creationId xmlns:a16="http://schemas.microsoft.com/office/drawing/2014/main" xmlns="" id="{AD5390B7-DC59-4A50-9520-3C331CAB3824}"/>
                </a:ext>
              </a:extLst>
            </p:cNvPr>
            <p:cNvSpPr/>
            <p:nvPr/>
          </p:nvSpPr>
          <p:spPr>
            <a:xfrm>
              <a:off x="6749374" y="1422614"/>
              <a:ext cx="92160" cy="92160"/>
            </a:xfrm>
            <a:custGeom>
              <a:avLst/>
              <a:gdLst>
                <a:gd name="connsiteX0" fmla="*/ 15284 w 92160"/>
                <a:gd name="connsiteY0" fmla="*/ 76443 h 92160"/>
                <a:gd name="connsiteX1" fmla="*/ 9754 w 92160"/>
                <a:gd name="connsiteY1" fmla="*/ 871 h 92160"/>
                <a:gd name="connsiteX2" fmla="*/ 92698 w 92160"/>
                <a:gd name="connsiteY2" fmla="*/ 83815 h 92160"/>
                <a:gd name="connsiteX3" fmla="*/ 15284 w 92160"/>
                <a:gd name="connsiteY3" fmla="*/ 7644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92160">
                  <a:moveTo>
                    <a:pt x="15284" y="76443"/>
                  </a:moveTo>
                  <a:cubicBezTo>
                    <a:pt x="2381" y="63540"/>
                    <a:pt x="-8678" y="6401"/>
                    <a:pt x="9754" y="871"/>
                  </a:cubicBezTo>
                  <a:cubicBezTo>
                    <a:pt x="37402" y="-8345"/>
                    <a:pt x="107444" y="58011"/>
                    <a:pt x="92698" y="83815"/>
                  </a:cubicBezTo>
                  <a:cubicBezTo>
                    <a:pt x="83482" y="100404"/>
                    <a:pt x="28186" y="89345"/>
                    <a:pt x="15284" y="76443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0" name="任意多边形: 形状 9379">
              <a:extLst>
                <a:ext uri="{FF2B5EF4-FFF2-40B4-BE49-F238E27FC236}">
                  <a16:creationId xmlns:a16="http://schemas.microsoft.com/office/drawing/2014/main" xmlns="" id="{E7C86A9A-87E4-4033-8A24-97E9926C3439}"/>
                </a:ext>
              </a:extLst>
            </p:cNvPr>
            <p:cNvSpPr/>
            <p:nvPr/>
          </p:nvSpPr>
          <p:spPr>
            <a:xfrm>
              <a:off x="6797835" y="1462192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2119" y="-1843"/>
                    <a:pt x="11059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1" name="任意多边形: 形状 9380">
              <a:extLst>
                <a:ext uri="{FF2B5EF4-FFF2-40B4-BE49-F238E27FC236}">
                  <a16:creationId xmlns:a16="http://schemas.microsoft.com/office/drawing/2014/main" xmlns="" id="{EDB0A0A7-C264-473A-880C-49951C8FB320}"/>
                </a:ext>
              </a:extLst>
            </p:cNvPr>
            <p:cNvSpPr/>
            <p:nvPr/>
          </p:nvSpPr>
          <p:spPr>
            <a:xfrm>
              <a:off x="6766501" y="1430858"/>
              <a:ext cx="36864" cy="36864"/>
            </a:xfrm>
            <a:custGeom>
              <a:avLst/>
              <a:gdLst>
                <a:gd name="connsiteX0" fmla="*/ 5530 w 36864"/>
                <a:gd name="connsiteY0" fmla="*/ 5530 h 36864"/>
                <a:gd name="connsiteX1" fmla="*/ 5530 w 36864"/>
                <a:gd name="connsiteY1" fmla="*/ 31334 h 36864"/>
                <a:gd name="connsiteX2" fmla="*/ 31335 w 36864"/>
                <a:gd name="connsiteY2" fmla="*/ 31334 h 36864"/>
                <a:gd name="connsiteX3" fmla="*/ 31335 w 36864"/>
                <a:gd name="connsiteY3" fmla="*/ 5530 h 36864"/>
                <a:gd name="connsiteX4" fmla="*/ 5530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5530" y="5530"/>
                  </a:moveTo>
                  <a:cubicBezTo>
                    <a:pt x="-1843" y="12902"/>
                    <a:pt x="-1843" y="23962"/>
                    <a:pt x="5530" y="31334"/>
                  </a:cubicBezTo>
                  <a:cubicBezTo>
                    <a:pt x="12903" y="38707"/>
                    <a:pt x="23962" y="38707"/>
                    <a:pt x="31335" y="31334"/>
                  </a:cubicBezTo>
                  <a:cubicBezTo>
                    <a:pt x="38707" y="23962"/>
                    <a:pt x="38707" y="12902"/>
                    <a:pt x="31335" y="5530"/>
                  </a:cubicBezTo>
                  <a:cubicBezTo>
                    <a:pt x="23962" y="-1843"/>
                    <a:pt x="12903" y="-1843"/>
                    <a:pt x="5530" y="5530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2" name="任意多边形: 形状 9381">
              <a:extLst>
                <a:ext uri="{FF2B5EF4-FFF2-40B4-BE49-F238E27FC236}">
                  <a16:creationId xmlns:a16="http://schemas.microsoft.com/office/drawing/2014/main" xmlns="" id="{38E1FD95-6145-4AF7-AD54-4F8E0013CF21}"/>
                </a:ext>
              </a:extLst>
            </p:cNvPr>
            <p:cNvSpPr/>
            <p:nvPr/>
          </p:nvSpPr>
          <p:spPr>
            <a:xfrm>
              <a:off x="6762559" y="1469310"/>
              <a:ext cx="18432" cy="18432"/>
            </a:xfrm>
            <a:custGeom>
              <a:avLst/>
              <a:gdLst>
                <a:gd name="connsiteX0" fmla="*/ 3941 w 18432"/>
                <a:gd name="connsiteY0" fmla="*/ 3942 h 18432"/>
                <a:gd name="connsiteX1" fmla="*/ 5785 w 18432"/>
                <a:gd name="connsiteY1" fmla="*/ 27903 h 18432"/>
                <a:gd name="connsiteX2" fmla="*/ 29746 w 18432"/>
                <a:gd name="connsiteY2" fmla="*/ 29746 h 18432"/>
                <a:gd name="connsiteX3" fmla="*/ 27903 w 18432"/>
                <a:gd name="connsiteY3" fmla="*/ 5785 h 18432"/>
                <a:gd name="connsiteX4" fmla="*/ 3941 w 18432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941" y="3942"/>
                  </a:moveTo>
                  <a:cubicBezTo>
                    <a:pt x="-1588" y="9471"/>
                    <a:pt x="-1588" y="20530"/>
                    <a:pt x="5785" y="27903"/>
                  </a:cubicBezTo>
                  <a:cubicBezTo>
                    <a:pt x="13157" y="35276"/>
                    <a:pt x="22373" y="35276"/>
                    <a:pt x="29746" y="29746"/>
                  </a:cubicBezTo>
                  <a:cubicBezTo>
                    <a:pt x="35276" y="24217"/>
                    <a:pt x="35276" y="13158"/>
                    <a:pt x="27903" y="5785"/>
                  </a:cubicBezTo>
                  <a:cubicBezTo>
                    <a:pt x="20530" y="-1588"/>
                    <a:pt x="9471" y="-1588"/>
                    <a:pt x="3941" y="3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3" name="任意多边形: 形状 9382">
              <a:extLst>
                <a:ext uri="{FF2B5EF4-FFF2-40B4-BE49-F238E27FC236}">
                  <a16:creationId xmlns:a16="http://schemas.microsoft.com/office/drawing/2014/main" xmlns="" id="{956ABD47-7C1C-421F-ABE6-8A1573D554DC}"/>
                </a:ext>
              </a:extLst>
            </p:cNvPr>
            <p:cNvSpPr/>
            <p:nvPr/>
          </p:nvSpPr>
          <p:spPr>
            <a:xfrm>
              <a:off x="4906709" y="1519331"/>
              <a:ext cx="2285572" cy="36864"/>
            </a:xfrm>
            <a:custGeom>
              <a:avLst/>
              <a:gdLst>
                <a:gd name="connsiteX0" fmla="*/ 2291101 w 2285571"/>
                <a:gd name="connsiteY0" fmla="*/ 46080 h 36864"/>
                <a:gd name="connsiteX1" fmla="*/ 0 w 2285571"/>
                <a:gd name="connsiteY1" fmla="*/ 46080 h 36864"/>
                <a:gd name="connsiteX2" fmla="*/ 47923 w 2285571"/>
                <a:gd name="connsiteY2" fmla="*/ 0 h 36864"/>
                <a:gd name="connsiteX3" fmla="*/ 2245022 w 2285571"/>
                <a:gd name="connsiteY3" fmla="*/ 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5571" h="36864">
                  <a:moveTo>
                    <a:pt x="2291101" y="46080"/>
                  </a:moveTo>
                  <a:lnTo>
                    <a:pt x="0" y="46080"/>
                  </a:lnTo>
                  <a:lnTo>
                    <a:pt x="47923" y="0"/>
                  </a:lnTo>
                  <a:lnTo>
                    <a:pt x="2245022" y="0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4" name="任意多边形: 形状 9383">
              <a:extLst>
                <a:ext uri="{FF2B5EF4-FFF2-40B4-BE49-F238E27FC236}">
                  <a16:creationId xmlns:a16="http://schemas.microsoft.com/office/drawing/2014/main" xmlns="" id="{7BF7BB1E-13CA-40E6-B740-A7B07963DD55}"/>
                </a:ext>
              </a:extLst>
            </p:cNvPr>
            <p:cNvSpPr/>
            <p:nvPr/>
          </p:nvSpPr>
          <p:spPr>
            <a:xfrm>
              <a:off x="2532663" y="3425203"/>
              <a:ext cx="995330" cy="534529"/>
            </a:xfrm>
            <a:custGeom>
              <a:avLst/>
              <a:gdLst>
                <a:gd name="connsiteX0" fmla="*/ 940034 w 995329"/>
                <a:gd name="connsiteY0" fmla="*/ 296756 h 534528"/>
                <a:gd name="connsiteX1" fmla="*/ 0 w 995329"/>
                <a:gd name="connsiteY1" fmla="*/ 0 h 534528"/>
                <a:gd name="connsiteX2" fmla="*/ 147456 w 995329"/>
                <a:gd name="connsiteY2" fmla="*/ 140084 h 534528"/>
                <a:gd name="connsiteX3" fmla="*/ 143770 w 995329"/>
                <a:gd name="connsiteY3" fmla="*/ 200909 h 534528"/>
                <a:gd name="connsiteX4" fmla="*/ 1002702 w 995329"/>
                <a:gd name="connsiteY4" fmla="*/ 540058 h 534528"/>
                <a:gd name="connsiteX5" fmla="*/ 940034 w 995329"/>
                <a:gd name="connsiteY5" fmla="*/ 296756 h 53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29" h="534528">
                  <a:moveTo>
                    <a:pt x="940034" y="296756"/>
                  </a:moveTo>
                  <a:cubicBezTo>
                    <a:pt x="405505" y="256205"/>
                    <a:pt x="20275" y="12903"/>
                    <a:pt x="0" y="0"/>
                  </a:cubicBezTo>
                  <a:lnTo>
                    <a:pt x="147456" y="140084"/>
                  </a:lnTo>
                  <a:cubicBezTo>
                    <a:pt x="147456" y="140084"/>
                    <a:pt x="145613" y="165888"/>
                    <a:pt x="143770" y="200909"/>
                  </a:cubicBezTo>
                  <a:cubicBezTo>
                    <a:pt x="149299" y="204596"/>
                    <a:pt x="506881" y="475546"/>
                    <a:pt x="1002702" y="540058"/>
                  </a:cubicBezTo>
                  <a:lnTo>
                    <a:pt x="940034" y="296756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5" name="任意多边形: 形状 9384">
              <a:extLst>
                <a:ext uri="{FF2B5EF4-FFF2-40B4-BE49-F238E27FC236}">
                  <a16:creationId xmlns:a16="http://schemas.microsoft.com/office/drawing/2014/main" xmlns="" id="{97050317-B36B-41B5-A18E-54174D1F4B2B}"/>
                </a:ext>
              </a:extLst>
            </p:cNvPr>
            <p:cNvSpPr/>
            <p:nvPr/>
          </p:nvSpPr>
          <p:spPr>
            <a:xfrm>
              <a:off x="2676051" y="3626112"/>
              <a:ext cx="884737" cy="442369"/>
            </a:xfrm>
            <a:custGeom>
              <a:avLst/>
              <a:gdLst>
                <a:gd name="connsiteX0" fmla="*/ 885119 w 884737"/>
                <a:gd name="connsiteY0" fmla="*/ 436839 h 442368"/>
                <a:gd name="connsiteX1" fmla="*/ 40932 w 884737"/>
                <a:gd name="connsiteY1" fmla="*/ 152986 h 442368"/>
                <a:gd name="connsiteX2" fmla="*/ 22500 w 884737"/>
                <a:gd name="connsiteY2" fmla="*/ 75571 h 442368"/>
                <a:gd name="connsiteX3" fmla="*/ 20657 w 884737"/>
                <a:gd name="connsiteY3" fmla="*/ 40550 h 442368"/>
                <a:gd name="connsiteX4" fmla="*/ 864844 w 884737"/>
                <a:gd name="connsiteY4" fmla="*/ 359425 h 442368"/>
                <a:gd name="connsiteX5" fmla="*/ 859315 w 884737"/>
                <a:gd name="connsiteY5" fmla="*/ 337306 h 442368"/>
                <a:gd name="connsiteX6" fmla="*/ 382 w 884737"/>
                <a:gd name="connsiteY6" fmla="*/ 0 h 442368"/>
                <a:gd name="connsiteX7" fmla="*/ 37246 w 884737"/>
                <a:gd name="connsiteY7" fmla="*/ 175104 h 442368"/>
                <a:gd name="connsiteX8" fmla="*/ 37246 w 884737"/>
                <a:gd name="connsiteY8" fmla="*/ 175104 h 442368"/>
                <a:gd name="connsiteX9" fmla="*/ 39089 w 884737"/>
                <a:gd name="connsiteY9" fmla="*/ 176947 h 442368"/>
                <a:gd name="connsiteX10" fmla="*/ 46462 w 884737"/>
                <a:gd name="connsiteY10" fmla="*/ 182477 h 442368"/>
                <a:gd name="connsiteX11" fmla="*/ 48305 w 884737"/>
                <a:gd name="connsiteY11" fmla="*/ 182477 h 442368"/>
                <a:gd name="connsiteX12" fmla="*/ 59364 w 884737"/>
                <a:gd name="connsiteY12" fmla="*/ 189850 h 442368"/>
                <a:gd name="connsiteX13" fmla="*/ 61208 w 884737"/>
                <a:gd name="connsiteY13" fmla="*/ 191693 h 442368"/>
                <a:gd name="connsiteX14" fmla="*/ 74110 w 884737"/>
                <a:gd name="connsiteY14" fmla="*/ 199066 h 442368"/>
                <a:gd name="connsiteX15" fmla="*/ 77796 w 884737"/>
                <a:gd name="connsiteY15" fmla="*/ 200909 h 442368"/>
                <a:gd name="connsiteX16" fmla="*/ 92542 w 884737"/>
                <a:gd name="connsiteY16" fmla="*/ 208282 h 442368"/>
                <a:gd name="connsiteX17" fmla="*/ 96228 w 884737"/>
                <a:gd name="connsiteY17" fmla="*/ 210125 h 442368"/>
                <a:gd name="connsiteX18" fmla="*/ 112817 w 884737"/>
                <a:gd name="connsiteY18" fmla="*/ 219341 h 442368"/>
                <a:gd name="connsiteX19" fmla="*/ 118347 w 884737"/>
                <a:gd name="connsiteY19" fmla="*/ 221184 h 442368"/>
                <a:gd name="connsiteX20" fmla="*/ 136779 w 884737"/>
                <a:gd name="connsiteY20" fmla="*/ 230400 h 442368"/>
                <a:gd name="connsiteX21" fmla="*/ 142309 w 884737"/>
                <a:gd name="connsiteY21" fmla="*/ 234087 h 442368"/>
                <a:gd name="connsiteX22" fmla="*/ 160741 w 884737"/>
                <a:gd name="connsiteY22" fmla="*/ 243303 h 442368"/>
                <a:gd name="connsiteX23" fmla="*/ 168113 w 884737"/>
                <a:gd name="connsiteY23" fmla="*/ 246989 h 442368"/>
                <a:gd name="connsiteX24" fmla="*/ 188389 w 884737"/>
                <a:gd name="connsiteY24" fmla="*/ 256205 h 442368"/>
                <a:gd name="connsiteX25" fmla="*/ 195761 w 884737"/>
                <a:gd name="connsiteY25" fmla="*/ 259891 h 442368"/>
                <a:gd name="connsiteX26" fmla="*/ 217880 w 884737"/>
                <a:gd name="connsiteY26" fmla="*/ 269107 h 442368"/>
                <a:gd name="connsiteX27" fmla="*/ 227096 w 884737"/>
                <a:gd name="connsiteY27" fmla="*/ 272794 h 442368"/>
                <a:gd name="connsiteX28" fmla="*/ 251058 w 884737"/>
                <a:gd name="connsiteY28" fmla="*/ 283853 h 442368"/>
                <a:gd name="connsiteX29" fmla="*/ 260274 w 884737"/>
                <a:gd name="connsiteY29" fmla="*/ 287539 h 442368"/>
                <a:gd name="connsiteX30" fmla="*/ 286078 w 884737"/>
                <a:gd name="connsiteY30" fmla="*/ 298599 h 442368"/>
                <a:gd name="connsiteX31" fmla="*/ 295294 w 884737"/>
                <a:gd name="connsiteY31" fmla="*/ 302285 h 442368"/>
                <a:gd name="connsiteX32" fmla="*/ 322942 w 884737"/>
                <a:gd name="connsiteY32" fmla="*/ 313344 h 442368"/>
                <a:gd name="connsiteX33" fmla="*/ 332158 w 884737"/>
                <a:gd name="connsiteY33" fmla="*/ 317031 h 442368"/>
                <a:gd name="connsiteX34" fmla="*/ 365336 w 884737"/>
                <a:gd name="connsiteY34" fmla="*/ 329933 h 442368"/>
                <a:gd name="connsiteX35" fmla="*/ 372709 w 884737"/>
                <a:gd name="connsiteY35" fmla="*/ 331776 h 442368"/>
                <a:gd name="connsiteX36" fmla="*/ 503576 w 884737"/>
                <a:gd name="connsiteY36" fmla="*/ 376013 h 442368"/>
                <a:gd name="connsiteX37" fmla="*/ 512792 w 884737"/>
                <a:gd name="connsiteY37" fmla="*/ 379700 h 442368"/>
                <a:gd name="connsiteX38" fmla="*/ 549656 w 884737"/>
                <a:gd name="connsiteY38" fmla="*/ 390759 h 442368"/>
                <a:gd name="connsiteX39" fmla="*/ 564402 w 884737"/>
                <a:gd name="connsiteY39" fmla="*/ 394445 h 442368"/>
                <a:gd name="connsiteX40" fmla="*/ 597580 w 884737"/>
                <a:gd name="connsiteY40" fmla="*/ 403661 h 442368"/>
                <a:gd name="connsiteX41" fmla="*/ 616012 w 884737"/>
                <a:gd name="connsiteY41" fmla="*/ 407348 h 442368"/>
                <a:gd name="connsiteX42" fmla="*/ 647346 w 884737"/>
                <a:gd name="connsiteY42" fmla="*/ 414721 h 442368"/>
                <a:gd name="connsiteX43" fmla="*/ 667621 w 884737"/>
                <a:gd name="connsiteY43" fmla="*/ 420250 h 442368"/>
                <a:gd name="connsiteX44" fmla="*/ 698956 w 884737"/>
                <a:gd name="connsiteY44" fmla="*/ 427623 h 442368"/>
                <a:gd name="connsiteX45" fmla="*/ 721074 w 884737"/>
                <a:gd name="connsiteY45" fmla="*/ 431309 h 442368"/>
                <a:gd name="connsiteX46" fmla="*/ 752409 w 884737"/>
                <a:gd name="connsiteY46" fmla="*/ 436839 h 442368"/>
                <a:gd name="connsiteX47" fmla="*/ 776370 w 884737"/>
                <a:gd name="connsiteY47" fmla="*/ 440525 h 442368"/>
                <a:gd name="connsiteX48" fmla="*/ 807705 w 884737"/>
                <a:gd name="connsiteY48" fmla="*/ 446055 h 442368"/>
                <a:gd name="connsiteX49" fmla="*/ 831666 w 884737"/>
                <a:gd name="connsiteY49" fmla="*/ 449741 h 442368"/>
                <a:gd name="connsiteX50" fmla="*/ 863001 w 884737"/>
                <a:gd name="connsiteY50" fmla="*/ 453428 h 442368"/>
                <a:gd name="connsiteX51" fmla="*/ 888806 w 884737"/>
                <a:gd name="connsiteY51" fmla="*/ 457114 h 442368"/>
                <a:gd name="connsiteX52" fmla="*/ 896179 w 884737"/>
                <a:gd name="connsiteY52" fmla="*/ 457114 h 442368"/>
                <a:gd name="connsiteX53" fmla="*/ 885119 w 884737"/>
                <a:gd name="connsiteY53" fmla="*/ 436839 h 44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84737" h="442368">
                  <a:moveTo>
                    <a:pt x="885119" y="436839"/>
                  </a:moveTo>
                  <a:cubicBezTo>
                    <a:pt x="416946" y="381543"/>
                    <a:pt x="81483" y="178791"/>
                    <a:pt x="40932" y="152986"/>
                  </a:cubicBezTo>
                  <a:cubicBezTo>
                    <a:pt x="37246" y="145613"/>
                    <a:pt x="24344" y="123495"/>
                    <a:pt x="22500" y="75571"/>
                  </a:cubicBezTo>
                  <a:cubicBezTo>
                    <a:pt x="20657" y="62669"/>
                    <a:pt x="20657" y="51610"/>
                    <a:pt x="20657" y="40550"/>
                  </a:cubicBezTo>
                  <a:cubicBezTo>
                    <a:pt x="125720" y="112435"/>
                    <a:pt x="450123" y="307815"/>
                    <a:pt x="864844" y="359425"/>
                  </a:cubicBezTo>
                  <a:lnTo>
                    <a:pt x="859315" y="337306"/>
                  </a:lnTo>
                  <a:cubicBezTo>
                    <a:pt x="363493" y="272794"/>
                    <a:pt x="5911" y="3686"/>
                    <a:pt x="382" y="0"/>
                  </a:cubicBezTo>
                  <a:cubicBezTo>
                    <a:pt x="-1461" y="64512"/>
                    <a:pt x="2225" y="160359"/>
                    <a:pt x="37246" y="175104"/>
                  </a:cubicBezTo>
                  <a:cubicBezTo>
                    <a:pt x="37246" y="175104"/>
                    <a:pt x="37246" y="175104"/>
                    <a:pt x="37246" y="175104"/>
                  </a:cubicBezTo>
                  <a:cubicBezTo>
                    <a:pt x="37246" y="175104"/>
                    <a:pt x="39089" y="175104"/>
                    <a:pt x="39089" y="176947"/>
                  </a:cubicBezTo>
                  <a:cubicBezTo>
                    <a:pt x="40932" y="178791"/>
                    <a:pt x="44619" y="180634"/>
                    <a:pt x="46462" y="182477"/>
                  </a:cubicBezTo>
                  <a:cubicBezTo>
                    <a:pt x="46462" y="182477"/>
                    <a:pt x="48305" y="182477"/>
                    <a:pt x="48305" y="182477"/>
                  </a:cubicBezTo>
                  <a:cubicBezTo>
                    <a:pt x="51992" y="184320"/>
                    <a:pt x="55678" y="186163"/>
                    <a:pt x="59364" y="189850"/>
                  </a:cubicBezTo>
                  <a:cubicBezTo>
                    <a:pt x="59364" y="189850"/>
                    <a:pt x="61208" y="189850"/>
                    <a:pt x="61208" y="191693"/>
                  </a:cubicBezTo>
                  <a:cubicBezTo>
                    <a:pt x="64894" y="193536"/>
                    <a:pt x="70424" y="197223"/>
                    <a:pt x="74110" y="199066"/>
                  </a:cubicBezTo>
                  <a:cubicBezTo>
                    <a:pt x="75953" y="199066"/>
                    <a:pt x="75953" y="200909"/>
                    <a:pt x="77796" y="200909"/>
                  </a:cubicBezTo>
                  <a:cubicBezTo>
                    <a:pt x="83326" y="202752"/>
                    <a:pt x="87012" y="206439"/>
                    <a:pt x="92542" y="208282"/>
                  </a:cubicBezTo>
                  <a:cubicBezTo>
                    <a:pt x="94385" y="208282"/>
                    <a:pt x="94385" y="210125"/>
                    <a:pt x="96228" y="210125"/>
                  </a:cubicBezTo>
                  <a:cubicBezTo>
                    <a:pt x="101758" y="213811"/>
                    <a:pt x="107288" y="215655"/>
                    <a:pt x="112817" y="219341"/>
                  </a:cubicBezTo>
                  <a:cubicBezTo>
                    <a:pt x="114660" y="219341"/>
                    <a:pt x="116504" y="221184"/>
                    <a:pt x="118347" y="221184"/>
                  </a:cubicBezTo>
                  <a:cubicBezTo>
                    <a:pt x="123877" y="224871"/>
                    <a:pt x="129406" y="226714"/>
                    <a:pt x="136779" y="230400"/>
                  </a:cubicBezTo>
                  <a:cubicBezTo>
                    <a:pt x="138622" y="232243"/>
                    <a:pt x="140465" y="232243"/>
                    <a:pt x="142309" y="234087"/>
                  </a:cubicBezTo>
                  <a:cubicBezTo>
                    <a:pt x="147838" y="237773"/>
                    <a:pt x="155211" y="239616"/>
                    <a:pt x="160741" y="243303"/>
                  </a:cubicBezTo>
                  <a:cubicBezTo>
                    <a:pt x="162584" y="245146"/>
                    <a:pt x="166270" y="245146"/>
                    <a:pt x="168113" y="246989"/>
                  </a:cubicBezTo>
                  <a:cubicBezTo>
                    <a:pt x="175486" y="250675"/>
                    <a:pt x="181016" y="254362"/>
                    <a:pt x="188389" y="256205"/>
                  </a:cubicBezTo>
                  <a:cubicBezTo>
                    <a:pt x="190232" y="258048"/>
                    <a:pt x="193918" y="258048"/>
                    <a:pt x="195761" y="259891"/>
                  </a:cubicBezTo>
                  <a:cubicBezTo>
                    <a:pt x="203134" y="263578"/>
                    <a:pt x="210507" y="267264"/>
                    <a:pt x="217880" y="269107"/>
                  </a:cubicBezTo>
                  <a:cubicBezTo>
                    <a:pt x="221566" y="270951"/>
                    <a:pt x="223409" y="270951"/>
                    <a:pt x="227096" y="272794"/>
                  </a:cubicBezTo>
                  <a:cubicBezTo>
                    <a:pt x="234469" y="276480"/>
                    <a:pt x="241842" y="280167"/>
                    <a:pt x="251058" y="283853"/>
                  </a:cubicBezTo>
                  <a:cubicBezTo>
                    <a:pt x="254744" y="285696"/>
                    <a:pt x="256587" y="285696"/>
                    <a:pt x="260274" y="287539"/>
                  </a:cubicBezTo>
                  <a:cubicBezTo>
                    <a:pt x="269490" y="291226"/>
                    <a:pt x="276862" y="294912"/>
                    <a:pt x="286078" y="298599"/>
                  </a:cubicBezTo>
                  <a:cubicBezTo>
                    <a:pt x="289765" y="300442"/>
                    <a:pt x="291608" y="300442"/>
                    <a:pt x="295294" y="302285"/>
                  </a:cubicBezTo>
                  <a:cubicBezTo>
                    <a:pt x="304510" y="305971"/>
                    <a:pt x="313726" y="309658"/>
                    <a:pt x="322942" y="313344"/>
                  </a:cubicBezTo>
                  <a:cubicBezTo>
                    <a:pt x="326629" y="315187"/>
                    <a:pt x="328472" y="315187"/>
                    <a:pt x="332158" y="317031"/>
                  </a:cubicBezTo>
                  <a:cubicBezTo>
                    <a:pt x="343218" y="320717"/>
                    <a:pt x="354277" y="324404"/>
                    <a:pt x="365336" y="329933"/>
                  </a:cubicBezTo>
                  <a:cubicBezTo>
                    <a:pt x="367179" y="329933"/>
                    <a:pt x="369023" y="331776"/>
                    <a:pt x="372709" y="331776"/>
                  </a:cubicBezTo>
                  <a:cubicBezTo>
                    <a:pt x="413259" y="346522"/>
                    <a:pt x="457496" y="361268"/>
                    <a:pt x="503576" y="376013"/>
                  </a:cubicBezTo>
                  <a:cubicBezTo>
                    <a:pt x="507263" y="377857"/>
                    <a:pt x="510949" y="377857"/>
                    <a:pt x="512792" y="379700"/>
                  </a:cubicBezTo>
                  <a:cubicBezTo>
                    <a:pt x="523852" y="383386"/>
                    <a:pt x="536754" y="387073"/>
                    <a:pt x="549656" y="390759"/>
                  </a:cubicBezTo>
                  <a:cubicBezTo>
                    <a:pt x="555186" y="392602"/>
                    <a:pt x="560716" y="394445"/>
                    <a:pt x="564402" y="394445"/>
                  </a:cubicBezTo>
                  <a:cubicBezTo>
                    <a:pt x="575461" y="398132"/>
                    <a:pt x="586520" y="399975"/>
                    <a:pt x="597580" y="403661"/>
                  </a:cubicBezTo>
                  <a:cubicBezTo>
                    <a:pt x="603109" y="405505"/>
                    <a:pt x="610482" y="407348"/>
                    <a:pt x="616012" y="407348"/>
                  </a:cubicBezTo>
                  <a:cubicBezTo>
                    <a:pt x="627071" y="409191"/>
                    <a:pt x="636287" y="412877"/>
                    <a:pt x="647346" y="414721"/>
                  </a:cubicBezTo>
                  <a:cubicBezTo>
                    <a:pt x="654719" y="416564"/>
                    <a:pt x="660249" y="418407"/>
                    <a:pt x="667621" y="420250"/>
                  </a:cubicBezTo>
                  <a:cubicBezTo>
                    <a:pt x="678681" y="422093"/>
                    <a:pt x="687897" y="423937"/>
                    <a:pt x="698956" y="427623"/>
                  </a:cubicBezTo>
                  <a:cubicBezTo>
                    <a:pt x="706329" y="429466"/>
                    <a:pt x="713702" y="431309"/>
                    <a:pt x="721074" y="431309"/>
                  </a:cubicBezTo>
                  <a:cubicBezTo>
                    <a:pt x="732134" y="433153"/>
                    <a:pt x="741350" y="434996"/>
                    <a:pt x="752409" y="436839"/>
                  </a:cubicBezTo>
                  <a:cubicBezTo>
                    <a:pt x="759782" y="438682"/>
                    <a:pt x="767154" y="438682"/>
                    <a:pt x="776370" y="440525"/>
                  </a:cubicBezTo>
                  <a:cubicBezTo>
                    <a:pt x="787430" y="442369"/>
                    <a:pt x="796646" y="444212"/>
                    <a:pt x="807705" y="446055"/>
                  </a:cubicBezTo>
                  <a:cubicBezTo>
                    <a:pt x="815078" y="447898"/>
                    <a:pt x="824294" y="447898"/>
                    <a:pt x="831666" y="449741"/>
                  </a:cubicBezTo>
                  <a:cubicBezTo>
                    <a:pt x="842726" y="451585"/>
                    <a:pt x="851942" y="453428"/>
                    <a:pt x="863001" y="453428"/>
                  </a:cubicBezTo>
                  <a:cubicBezTo>
                    <a:pt x="872217" y="455271"/>
                    <a:pt x="879590" y="455271"/>
                    <a:pt x="888806" y="457114"/>
                  </a:cubicBezTo>
                  <a:cubicBezTo>
                    <a:pt x="890649" y="457114"/>
                    <a:pt x="894335" y="457114"/>
                    <a:pt x="896179" y="457114"/>
                  </a:cubicBezTo>
                  <a:lnTo>
                    <a:pt x="885119" y="436839"/>
                  </a:ln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6" name="任意多边形: 形状 9385">
              <a:extLst>
                <a:ext uri="{FF2B5EF4-FFF2-40B4-BE49-F238E27FC236}">
                  <a16:creationId xmlns:a16="http://schemas.microsoft.com/office/drawing/2014/main" xmlns="" id="{80E1EC16-EC8F-455B-B8C0-53E535E7DEAD}"/>
                </a:ext>
              </a:extLst>
            </p:cNvPr>
            <p:cNvSpPr/>
            <p:nvPr/>
          </p:nvSpPr>
          <p:spPr>
            <a:xfrm>
              <a:off x="3295750" y="3635328"/>
              <a:ext cx="147456" cy="221184"/>
            </a:xfrm>
            <a:custGeom>
              <a:avLst/>
              <a:gdLst>
                <a:gd name="connsiteX0" fmla="*/ 47923 w 147456"/>
                <a:gd name="connsiteY0" fmla="*/ 221184 h 221184"/>
                <a:gd name="connsiteX1" fmla="*/ 0 w 147456"/>
                <a:gd name="connsiteY1" fmla="*/ 178791 h 221184"/>
                <a:gd name="connsiteX2" fmla="*/ 22118 w 147456"/>
                <a:gd name="connsiteY2" fmla="*/ 154829 h 221184"/>
                <a:gd name="connsiteX3" fmla="*/ 112435 w 147456"/>
                <a:gd name="connsiteY3" fmla="*/ 31334 h 221184"/>
                <a:gd name="connsiteX4" fmla="*/ 114279 w 147456"/>
                <a:gd name="connsiteY4" fmla="*/ 0 h 221184"/>
                <a:gd name="connsiteX5" fmla="*/ 141927 w 147456"/>
                <a:gd name="connsiteY5" fmla="*/ 12902 h 221184"/>
                <a:gd name="connsiteX6" fmla="*/ 162202 w 147456"/>
                <a:gd name="connsiteY6" fmla="*/ 36864 h 221184"/>
                <a:gd name="connsiteX7" fmla="*/ 68199 w 147456"/>
                <a:gd name="connsiteY7" fmla="*/ 197223 h 221184"/>
                <a:gd name="connsiteX8" fmla="*/ 47923 w 147456"/>
                <a:gd name="connsiteY8" fmla="*/ 221184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221184">
                  <a:moveTo>
                    <a:pt x="47923" y="221184"/>
                  </a:moveTo>
                  <a:lnTo>
                    <a:pt x="0" y="178791"/>
                  </a:lnTo>
                  <a:lnTo>
                    <a:pt x="22118" y="154829"/>
                  </a:lnTo>
                  <a:cubicBezTo>
                    <a:pt x="68199" y="105062"/>
                    <a:pt x="110592" y="46080"/>
                    <a:pt x="112435" y="31334"/>
                  </a:cubicBezTo>
                  <a:lnTo>
                    <a:pt x="114279" y="0"/>
                  </a:lnTo>
                  <a:lnTo>
                    <a:pt x="141927" y="12902"/>
                  </a:lnTo>
                  <a:lnTo>
                    <a:pt x="162202" y="36864"/>
                  </a:lnTo>
                  <a:cubicBezTo>
                    <a:pt x="160359" y="77414"/>
                    <a:pt x="106906" y="154829"/>
                    <a:pt x="68199" y="197223"/>
                  </a:cubicBezTo>
                  <a:lnTo>
                    <a:pt x="47923" y="221184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7" name="任意多边形: 形状 9386">
              <a:extLst>
                <a:ext uri="{FF2B5EF4-FFF2-40B4-BE49-F238E27FC236}">
                  <a16:creationId xmlns:a16="http://schemas.microsoft.com/office/drawing/2014/main" xmlns="" id="{5BA78C6E-5529-4944-9B6F-1A8279FC490C}"/>
                </a:ext>
              </a:extLst>
            </p:cNvPr>
            <p:cNvSpPr/>
            <p:nvPr/>
          </p:nvSpPr>
          <p:spPr>
            <a:xfrm>
              <a:off x="3144607" y="3635328"/>
              <a:ext cx="147456" cy="165888"/>
            </a:xfrm>
            <a:custGeom>
              <a:avLst/>
              <a:gdLst>
                <a:gd name="connsiteX0" fmla="*/ 29491 w 147456"/>
                <a:gd name="connsiteY0" fmla="*/ 182477 h 165888"/>
                <a:gd name="connsiteX1" fmla="*/ 0 w 147456"/>
                <a:gd name="connsiteY1" fmla="*/ 141927 h 165888"/>
                <a:gd name="connsiteX2" fmla="*/ 23962 w 147456"/>
                <a:gd name="connsiteY2" fmla="*/ 123495 h 165888"/>
                <a:gd name="connsiteX3" fmla="*/ 81101 w 147456"/>
                <a:gd name="connsiteY3" fmla="*/ 31334 h 165888"/>
                <a:gd name="connsiteX4" fmla="*/ 86630 w 147456"/>
                <a:gd name="connsiteY4" fmla="*/ 0 h 165888"/>
                <a:gd name="connsiteX5" fmla="*/ 149299 w 147456"/>
                <a:gd name="connsiteY5" fmla="*/ 11059 h 165888"/>
                <a:gd name="connsiteX6" fmla="*/ 143770 w 147456"/>
                <a:gd name="connsiteY6" fmla="*/ 42394 h 165888"/>
                <a:gd name="connsiteX7" fmla="*/ 62669 w 147456"/>
                <a:gd name="connsiteY7" fmla="*/ 176947 h 165888"/>
                <a:gd name="connsiteX8" fmla="*/ 29491 w 147456"/>
                <a:gd name="connsiteY8" fmla="*/ 182477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165888">
                  <a:moveTo>
                    <a:pt x="29491" y="182477"/>
                  </a:moveTo>
                  <a:lnTo>
                    <a:pt x="0" y="141927"/>
                  </a:lnTo>
                  <a:lnTo>
                    <a:pt x="23962" y="123495"/>
                  </a:lnTo>
                  <a:cubicBezTo>
                    <a:pt x="25805" y="123495"/>
                    <a:pt x="71885" y="81101"/>
                    <a:pt x="81101" y="31334"/>
                  </a:cubicBezTo>
                  <a:lnTo>
                    <a:pt x="86630" y="0"/>
                  </a:lnTo>
                  <a:lnTo>
                    <a:pt x="149299" y="11059"/>
                  </a:lnTo>
                  <a:lnTo>
                    <a:pt x="143770" y="42394"/>
                  </a:lnTo>
                  <a:cubicBezTo>
                    <a:pt x="129024" y="125338"/>
                    <a:pt x="66355" y="175104"/>
                    <a:pt x="62669" y="176947"/>
                  </a:cubicBezTo>
                  <a:lnTo>
                    <a:pt x="29491" y="182477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8" name="任意多边形: 形状 9387">
              <a:extLst>
                <a:ext uri="{FF2B5EF4-FFF2-40B4-BE49-F238E27FC236}">
                  <a16:creationId xmlns:a16="http://schemas.microsoft.com/office/drawing/2014/main" xmlns="" id="{8E5FD321-9CBA-49CF-86E1-1BD2A86896DF}"/>
                </a:ext>
              </a:extLst>
            </p:cNvPr>
            <p:cNvSpPr/>
            <p:nvPr/>
          </p:nvSpPr>
          <p:spPr>
            <a:xfrm>
              <a:off x="2987935" y="3605837"/>
              <a:ext cx="110592" cy="129024"/>
            </a:xfrm>
            <a:custGeom>
              <a:avLst/>
              <a:gdLst>
                <a:gd name="connsiteX0" fmla="*/ 46080 w 110592"/>
                <a:gd name="connsiteY0" fmla="*/ 130867 h 129024"/>
                <a:gd name="connsiteX1" fmla="*/ 0 w 110592"/>
                <a:gd name="connsiteY1" fmla="*/ 86630 h 129024"/>
                <a:gd name="connsiteX2" fmla="*/ 64512 w 110592"/>
                <a:gd name="connsiteY2" fmla="*/ 0 h 129024"/>
                <a:gd name="connsiteX3" fmla="*/ 125338 w 110592"/>
                <a:gd name="connsiteY3" fmla="*/ 22118 h 129024"/>
                <a:gd name="connsiteX4" fmla="*/ 46080 w 110592"/>
                <a:gd name="connsiteY4" fmla="*/ 130867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92" h="129024">
                  <a:moveTo>
                    <a:pt x="46080" y="130867"/>
                  </a:moveTo>
                  <a:lnTo>
                    <a:pt x="0" y="86630"/>
                  </a:lnTo>
                  <a:cubicBezTo>
                    <a:pt x="20275" y="66355"/>
                    <a:pt x="55296" y="23962"/>
                    <a:pt x="64512" y="0"/>
                  </a:cubicBezTo>
                  <a:lnTo>
                    <a:pt x="125338" y="22118"/>
                  </a:lnTo>
                  <a:cubicBezTo>
                    <a:pt x="108749" y="66355"/>
                    <a:pt x="51610" y="123495"/>
                    <a:pt x="46080" y="13086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9" name="任意多边形: 形状 9388">
              <a:extLst>
                <a:ext uri="{FF2B5EF4-FFF2-40B4-BE49-F238E27FC236}">
                  <a16:creationId xmlns:a16="http://schemas.microsoft.com/office/drawing/2014/main" xmlns="" id="{9EFC18B0-95F6-4759-A161-0A398654D88D}"/>
                </a:ext>
              </a:extLst>
            </p:cNvPr>
            <p:cNvSpPr/>
            <p:nvPr/>
          </p:nvSpPr>
          <p:spPr>
            <a:xfrm>
              <a:off x="2735592" y="3599300"/>
              <a:ext cx="92160" cy="55296"/>
            </a:xfrm>
            <a:custGeom>
              <a:avLst/>
              <a:gdLst>
                <a:gd name="connsiteX0" fmla="*/ 38531 w 92160"/>
                <a:gd name="connsiteY0" fmla="*/ 63676 h 55296"/>
                <a:gd name="connsiteX1" fmla="*/ 97513 w 92160"/>
                <a:gd name="connsiteY1" fmla="*/ 37871 h 55296"/>
                <a:gd name="connsiteX2" fmla="*/ 1667 w 92160"/>
                <a:gd name="connsiteY2" fmla="*/ 8380 h 55296"/>
                <a:gd name="connsiteX3" fmla="*/ 38531 w 92160"/>
                <a:gd name="connsiteY3" fmla="*/ 6367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8531" y="63676"/>
                  </a:moveTo>
                  <a:cubicBezTo>
                    <a:pt x="53277" y="69206"/>
                    <a:pt x="101200" y="54460"/>
                    <a:pt x="97513" y="37871"/>
                  </a:cubicBezTo>
                  <a:cubicBezTo>
                    <a:pt x="93827" y="12066"/>
                    <a:pt x="16412" y="-13738"/>
                    <a:pt x="1667" y="8380"/>
                  </a:cubicBezTo>
                  <a:cubicBezTo>
                    <a:pt x="-7549" y="21282"/>
                    <a:pt x="23785" y="58146"/>
                    <a:pt x="38531" y="63676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0" name="任意多边形: 形状 9389">
              <a:extLst>
                <a:ext uri="{FF2B5EF4-FFF2-40B4-BE49-F238E27FC236}">
                  <a16:creationId xmlns:a16="http://schemas.microsoft.com/office/drawing/2014/main" xmlns="" id="{0FED6A75-5537-483D-A279-F92220560709}"/>
                </a:ext>
              </a:extLst>
            </p:cNvPr>
            <p:cNvSpPr/>
            <p:nvPr/>
          </p:nvSpPr>
          <p:spPr>
            <a:xfrm>
              <a:off x="2754518" y="3600977"/>
              <a:ext cx="18432" cy="18432"/>
            </a:xfrm>
            <a:custGeom>
              <a:avLst/>
              <a:gdLst>
                <a:gd name="connsiteX0" fmla="*/ 28821 w 18432"/>
                <a:gd name="connsiteY0" fmla="*/ 19605 h 18432"/>
                <a:gd name="connsiteX1" fmla="*/ 10389 w 18432"/>
                <a:gd name="connsiteY1" fmla="*/ 28821 h 18432"/>
                <a:gd name="connsiteX2" fmla="*/ 1173 w 18432"/>
                <a:gd name="connsiteY2" fmla="*/ 10389 h 18432"/>
                <a:gd name="connsiteX3" fmla="*/ 19605 w 18432"/>
                <a:gd name="connsiteY3" fmla="*/ 1173 h 18432"/>
                <a:gd name="connsiteX4" fmla="*/ 28821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5"/>
                  </a:moveTo>
                  <a:cubicBezTo>
                    <a:pt x="26978" y="26978"/>
                    <a:pt x="17762" y="32508"/>
                    <a:pt x="10389" y="28821"/>
                  </a:cubicBezTo>
                  <a:cubicBezTo>
                    <a:pt x="3017" y="26978"/>
                    <a:pt x="-2513" y="17762"/>
                    <a:pt x="1173" y="10389"/>
                  </a:cubicBezTo>
                  <a:cubicBezTo>
                    <a:pt x="3017" y="3017"/>
                    <a:pt x="12233" y="-2513"/>
                    <a:pt x="19605" y="1173"/>
                  </a:cubicBezTo>
                  <a:cubicBezTo>
                    <a:pt x="26978" y="3017"/>
                    <a:pt x="30665" y="12233"/>
                    <a:pt x="28821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1" name="任意多边形: 形状 9390">
              <a:extLst>
                <a:ext uri="{FF2B5EF4-FFF2-40B4-BE49-F238E27FC236}">
                  <a16:creationId xmlns:a16="http://schemas.microsoft.com/office/drawing/2014/main" xmlns="" id="{D80EF621-A8E2-4FAC-A01A-05B755C05F4D}"/>
                </a:ext>
              </a:extLst>
            </p:cNvPr>
            <p:cNvSpPr/>
            <p:nvPr/>
          </p:nvSpPr>
          <p:spPr>
            <a:xfrm>
              <a:off x="2789539" y="3612036"/>
              <a:ext cx="18432" cy="18432"/>
            </a:xfrm>
            <a:custGeom>
              <a:avLst/>
              <a:gdLst>
                <a:gd name="connsiteX0" fmla="*/ 28821 w 18432"/>
                <a:gd name="connsiteY0" fmla="*/ 19606 h 18432"/>
                <a:gd name="connsiteX1" fmla="*/ 10389 w 18432"/>
                <a:gd name="connsiteY1" fmla="*/ 28822 h 18432"/>
                <a:gd name="connsiteX2" fmla="*/ 1173 w 18432"/>
                <a:gd name="connsiteY2" fmla="*/ 10390 h 18432"/>
                <a:gd name="connsiteX3" fmla="*/ 19605 w 18432"/>
                <a:gd name="connsiteY3" fmla="*/ 1173 h 18432"/>
                <a:gd name="connsiteX4" fmla="*/ 28821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821" y="19606"/>
                  </a:moveTo>
                  <a:cubicBezTo>
                    <a:pt x="26978" y="26978"/>
                    <a:pt x="17762" y="32508"/>
                    <a:pt x="10389" y="28822"/>
                  </a:cubicBezTo>
                  <a:cubicBezTo>
                    <a:pt x="3017" y="26978"/>
                    <a:pt x="-2513" y="17762"/>
                    <a:pt x="1173" y="10390"/>
                  </a:cubicBezTo>
                  <a:cubicBezTo>
                    <a:pt x="3017" y="3017"/>
                    <a:pt x="12233" y="-2513"/>
                    <a:pt x="19605" y="1173"/>
                  </a:cubicBezTo>
                  <a:cubicBezTo>
                    <a:pt x="26978" y="3017"/>
                    <a:pt x="30665" y="12233"/>
                    <a:pt x="28821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2" name="任意多边形: 形状 9391">
              <a:extLst>
                <a:ext uri="{FF2B5EF4-FFF2-40B4-BE49-F238E27FC236}">
                  <a16:creationId xmlns:a16="http://schemas.microsoft.com/office/drawing/2014/main" xmlns="" id="{14596E41-3E26-4AF3-B978-257A67828D3F}"/>
                </a:ext>
              </a:extLst>
            </p:cNvPr>
            <p:cNvSpPr/>
            <p:nvPr/>
          </p:nvSpPr>
          <p:spPr>
            <a:xfrm>
              <a:off x="2762707" y="3633882"/>
              <a:ext cx="18432" cy="18432"/>
            </a:xfrm>
            <a:custGeom>
              <a:avLst/>
              <a:gdLst>
                <a:gd name="connsiteX0" fmla="*/ 29848 w 18432"/>
                <a:gd name="connsiteY0" fmla="*/ 18035 h 18432"/>
                <a:gd name="connsiteX1" fmla="*/ 11416 w 18432"/>
                <a:gd name="connsiteY1" fmla="*/ 25408 h 18432"/>
                <a:gd name="connsiteX2" fmla="*/ 357 w 18432"/>
                <a:gd name="connsiteY2" fmla="*/ 8819 h 18432"/>
                <a:gd name="connsiteX3" fmla="*/ 18789 w 18432"/>
                <a:gd name="connsiteY3" fmla="*/ 1446 h 18432"/>
                <a:gd name="connsiteX4" fmla="*/ 2984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848" y="18035"/>
                  </a:moveTo>
                  <a:cubicBezTo>
                    <a:pt x="28005" y="25408"/>
                    <a:pt x="18789" y="29094"/>
                    <a:pt x="11416" y="25408"/>
                  </a:cubicBezTo>
                  <a:cubicBezTo>
                    <a:pt x="4044" y="23565"/>
                    <a:pt x="-1486" y="14349"/>
                    <a:pt x="357" y="8819"/>
                  </a:cubicBezTo>
                  <a:cubicBezTo>
                    <a:pt x="2200" y="1446"/>
                    <a:pt x="11416" y="-2240"/>
                    <a:pt x="18789" y="1446"/>
                  </a:cubicBezTo>
                  <a:cubicBezTo>
                    <a:pt x="28005" y="3289"/>
                    <a:pt x="33535" y="10662"/>
                    <a:pt x="2984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3" name="任意多边形: 形状 9392">
              <a:extLst>
                <a:ext uri="{FF2B5EF4-FFF2-40B4-BE49-F238E27FC236}">
                  <a16:creationId xmlns:a16="http://schemas.microsoft.com/office/drawing/2014/main" xmlns="" id="{052D699D-5AD0-4964-A555-266F5CFAF1EB}"/>
                </a:ext>
              </a:extLst>
            </p:cNvPr>
            <p:cNvSpPr/>
            <p:nvPr/>
          </p:nvSpPr>
          <p:spPr>
            <a:xfrm>
              <a:off x="2833003" y="3607176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4" name="任意多边形: 形状 9393">
              <a:extLst>
                <a:ext uri="{FF2B5EF4-FFF2-40B4-BE49-F238E27FC236}">
                  <a16:creationId xmlns:a16="http://schemas.microsoft.com/office/drawing/2014/main" xmlns="" id="{FCB5AAD4-21A0-410F-866E-AB147868AFFF}"/>
                </a:ext>
              </a:extLst>
            </p:cNvPr>
            <p:cNvSpPr/>
            <p:nvPr/>
          </p:nvSpPr>
          <p:spPr>
            <a:xfrm>
              <a:off x="2848248" y="3609920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5408" y="3289"/>
                    <a:pt x="29094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5" name="任意多边形: 形状 9394">
              <a:extLst>
                <a:ext uri="{FF2B5EF4-FFF2-40B4-BE49-F238E27FC236}">
                  <a16:creationId xmlns:a16="http://schemas.microsoft.com/office/drawing/2014/main" xmlns="" id="{58FF5387-FF60-40FE-9575-A920D9E81778}"/>
                </a:ext>
              </a:extLst>
            </p:cNvPr>
            <p:cNvSpPr/>
            <p:nvPr/>
          </p:nvSpPr>
          <p:spPr>
            <a:xfrm>
              <a:off x="2879583" y="3620979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6" name="任意多边形: 形状 9395">
              <a:extLst>
                <a:ext uri="{FF2B5EF4-FFF2-40B4-BE49-F238E27FC236}">
                  <a16:creationId xmlns:a16="http://schemas.microsoft.com/office/drawing/2014/main" xmlns="" id="{439A9FCF-AC49-4949-B4FE-92CC715812B4}"/>
                </a:ext>
              </a:extLst>
            </p:cNvPr>
            <p:cNvSpPr/>
            <p:nvPr/>
          </p:nvSpPr>
          <p:spPr>
            <a:xfrm>
              <a:off x="2855621" y="3635687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3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3"/>
                    <a:pt x="16192" y="27289"/>
                    <a:pt x="8819" y="23603"/>
                  </a:cubicBezTo>
                  <a:cubicBezTo>
                    <a:pt x="1446" y="21759"/>
                    <a:pt x="-2240" y="14387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7" name="任意多边形: 形状 9396">
              <a:extLst>
                <a:ext uri="{FF2B5EF4-FFF2-40B4-BE49-F238E27FC236}">
                  <a16:creationId xmlns:a16="http://schemas.microsoft.com/office/drawing/2014/main" xmlns="" id="{597899B3-5A88-4CD6-9D06-6077D4DACAF6}"/>
                </a:ext>
              </a:extLst>
            </p:cNvPr>
            <p:cNvSpPr/>
            <p:nvPr/>
          </p:nvSpPr>
          <p:spPr>
            <a:xfrm>
              <a:off x="3141384" y="3771221"/>
              <a:ext cx="73728" cy="55296"/>
            </a:xfrm>
            <a:custGeom>
              <a:avLst/>
              <a:gdLst>
                <a:gd name="connsiteX0" fmla="*/ 30871 w 73728"/>
                <a:gd name="connsiteY0" fmla="*/ 55800 h 55296"/>
                <a:gd name="connsiteX1" fmla="*/ 84324 w 73728"/>
                <a:gd name="connsiteY1" fmla="*/ 37368 h 55296"/>
                <a:gd name="connsiteX2" fmla="*/ 1380 w 73728"/>
                <a:gd name="connsiteY2" fmla="*/ 6033 h 55296"/>
                <a:gd name="connsiteX3" fmla="*/ 3087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0871" y="55800"/>
                  </a:moveTo>
                  <a:cubicBezTo>
                    <a:pt x="43774" y="61329"/>
                    <a:pt x="86167" y="50270"/>
                    <a:pt x="84324" y="37368"/>
                  </a:cubicBezTo>
                  <a:cubicBezTo>
                    <a:pt x="82481" y="15249"/>
                    <a:pt x="16126" y="-12399"/>
                    <a:pt x="1380" y="6033"/>
                  </a:cubicBezTo>
                  <a:cubicBezTo>
                    <a:pt x="-5993" y="17092"/>
                    <a:pt x="17969" y="50270"/>
                    <a:pt x="3087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8" name="任意多边形: 形状 9397">
              <a:extLst>
                <a:ext uri="{FF2B5EF4-FFF2-40B4-BE49-F238E27FC236}">
                  <a16:creationId xmlns:a16="http://schemas.microsoft.com/office/drawing/2014/main" xmlns="" id="{5E7CE4C5-E09F-4D4E-B841-44802E6E82F9}"/>
                </a:ext>
              </a:extLst>
            </p:cNvPr>
            <p:cNvSpPr/>
            <p:nvPr/>
          </p:nvSpPr>
          <p:spPr>
            <a:xfrm>
              <a:off x="3157906" y="3773965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9" name="任意多边形: 形状 9398">
              <a:extLst>
                <a:ext uri="{FF2B5EF4-FFF2-40B4-BE49-F238E27FC236}">
                  <a16:creationId xmlns:a16="http://schemas.microsoft.com/office/drawing/2014/main" xmlns="" id="{3D90D88D-E4AF-4992-84E5-5A063248F8B5}"/>
                </a:ext>
              </a:extLst>
            </p:cNvPr>
            <p:cNvSpPr/>
            <p:nvPr/>
          </p:nvSpPr>
          <p:spPr>
            <a:xfrm>
              <a:off x="3187398" y="3785024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5408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0" name="任意多边形: 形状 9399">
              <a:extLst>
                <a:ext uri="{FF2B5EF4-FFF2-40B4-BE49-F238E27FC236}">
                  <a16:creationId xmlns:a16="http://schemas.microsoft.com/office/drawing/2014/main" xmlns="" id="{0584F244-B072-4BC7-BBA1-00F960544C9B}"/>
                </a:ext>
              </a:extLst>
            </p:cNvPr>
            <p:cNvSpPr/>
            <p:nvPr/>
          </p:nvSpPr>
          <p:spPr>
            <a:xfrm>
              <a:off x="3163436" y="3799732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5408" y="5170"/>
                    <a:pt x="29094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1" name="任意多边形: 形状 9400">
              <a:extLst>
                <a:ext uri="{FF2B5EF4-FFF2-40B4-BE49-F238E27FC236}">
                  <a16:creationId xmlns:a16="http://schemas.microsoft.com/office/drawing/2014/main" xmlns="" id="{C0E8F857-D27B-4178-8BE7-BB7C6A3E4D17}"/>
                </a:ext>
              </a:extLst>
            </p:cNvPr>
            <p:cNvSpPr/>
            <p:nvPr/>
          </p:nvSpPr>
          <p:spPr>
            <a:xfrm>
              <a:off x="3279058" y="3815458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2" name="任意多边形: 形状 9401">
              <a:extLst>
                <a:ext uri="{FF2B5EF4-FFF2-40B4-BE49-F238E27FC236}">
                  <a16:creationId xmlns:a16="http://schemas.microsoft.com/office/drawing/2014/main" xmlns="" id="{809A6CD5-E4B5-451D-9487-20631612D30C}"/>
                </a:ext>
              </a:extLst>
            </p:cNvPr>
            <p:cNvSpPr/>
            <p:nvPr/>
          </p:nvSpPr>
          <p:spPr>
            <a:xfrm>
              <a:off x="3296147" y="3818202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3" name="任意多边形: 形状 9402">
              <a:extLst>
                <a:ext uri="{FF2B5EF4-FFF2-40B4-BE49-F238E27FC236}">
                  <a16:creationId xmlns:a16="http://schemas.microsoft.com/office/drawing/2014/main" xmlns="" id="{EC9EA98B-3BFF-4E7B-8463-F555E9F9D9CB}"/>
                </a:ext>
              </a:extLst>
            </p:cNvPr>
            <p:cNvSpPr/>
            <p:nvPr/>
          </p:nvSpPr>
          <p:spPr>
            <a:xfrm>
              <a:off x="3325638" y="3829261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4" name="任意多边形: 形状 9403">
              <a:extLst>
                <a:ext uri="{FF2B5EF4-FFF2-40B4-BE49-F238E27FC236}">
                  <a16:creationId xmlns:a16="http://schemas.microsoft.com/office/drawing/2014/main" xmlns="" id="{93F99888-502C-497A-B94F-94A16895C183}"/>
                </a:ext>
              </a:extLst>
            </p:cNvPr>
            <p:cNvSpPr/>
            <p:nvPr/>
          </p:nvSpPr>
          <p:spPr>
            <a:xfrm>
              <a:off x="3301676" y="3843969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4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4"/>
                  </a:cubicBezTo>
                  <a:cubicBezTo>
                    <a:pt x="3289" y="1484"/>
                    <a:pt x="10662" y="-2202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5" name="任意多边形: 形状 9404">
              <a:extLst>
                <a:ext uri="{FF2B5EF4-FFF2-40B4-BE49-F238E27FC236}">
                  <a16:creationId xmlns:a16="http://schemas.microsoft.com/office/drawing/2014/main" xmlns="" id="{C42E119D-6E9F-496E-866C-080DD672D3CF}"/>
                </a:ext>
              </a:extLst>
            </p:cNvPr>
            <p:cNvSpPr/>
            <p:nvPr/>
          </p:nvSpPr>
          <p:spPr>
            <a:xfrm>
              <a:off x="2881032" y="3667537"/>
              <a:ext cx="92160" cy="55296"/>
            </a:xfrm>
            <a:custGeom>
              <a:avLst/>
              <a:gdLst>
                <a:gd name="connsiteX0" fmla="*/ 35018 w 92160"/>
                <a:gd name="connsiteY0" fmla="*/ 65481 h 55296"/>
                <a:gd name="connsiteX1" fmla="*/ 95843 w 92160"/>
                <a:gd name="connsiteY1" fmla="*/ 43362 h 55296"/>
                <a:gd name="connsiteX2" fmla="*/ 1840 w 92160"/>
                <a:gd name="connsiteY2" fmla="*/ 6498 h 55296"/>
                <a:gd name="connsiteX3" fmla="*/ 35018 w 92160"/>
                <a:gd name="connsiteY3" fmla="*/ 654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35018" y="65481"/>
                  </a:moveTo>
                  <a:cubicBezTo>
                    <a:pt x="49763" y="71010"/>
                    <a:pt x="97687" y="59951"/>
                    <a:pt x="95843" y="43362"/>
                  </a:cubicBezTo>
                  <a:cubicBezTo>
                    <a:pt x="94000" y="17558"/>
                    <a:pt x="18429" y="-13777"/>
                    <a:pt x="1840" y="6498"/>
                  </a:cubicBezTo>
                  <a:cubicBezTo>
                    <a:pt x="-7376" y="19401"/>
                    <a:pt x="20272" y="59951"/>
                    <a:pt x="35018" y="6548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6" name="任意多边形: 形状 9405">
              <a:extLst>
                <a:ext uri="{FF2B5EF4-FFF2-40B4-BE49-F238E27FC236}">
                  <a16:creationId xmlns:a16="http://schemas.microsoft.com/office/drawing/2014/main" xmlns="" id="{E8B27991-806C-4142-9908-66415E68EC8F}"/>
                </a:ext>
              </a:extLst>
            </p:cNvPr>
            <p:cNvSpPr/>
            <p:nvPr/>
          </p:nvSpPr>
          <p:spPr>
            <a:xfrm>
              <a:off x="2897148" y="3671722"/>
              <a:ext cx="18432" cy="18432"/>
            </a:xfrm>
            <a:custGeom>
              <a:avLst/>
              <a:gdLst>
                <a:gd name="connsiteX0" fmla="*/ 29961 w 18432"/>
                <a:gd name="connsiteY0" fmla="*/ 20745 h 18432"/>
                <a:gd name="connsiteX1" fmla="*/ 9686 w 18432"/>
                <a:gd name="connsiteY1" fmla="*/ 29961 h 18432"/>
                <a:gd name="connsiteX2" fmla="*/ 470 w 18432"/>
                <a:gd name="connsiteY2" fmla="*/ 9686 h 18432"/>
                <a:gd name="connsiteX3" fmla="*/ 20745 w 18432"/>
                <a:gd name="connsiteY3" fmla="*/ 470 h 18432"/>
                <a:gd name="connsiteX4" fmla="*/ 29961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961" y="20745"/>
                  </a:moveTo>
                  <a:cubicBezTo>
                    <a:pt x="26275" y="28118"/>
                    <a:pt x="18902" y="31804"/>
                    <a:pt x="9686" y="29961"/>
                  </a:cubicBezTo>
                  <a:cubicBezTo>
                    <a:pt x="2313" y="26274"/>
                    <a:pt x="-1373" y="18902"/>
                    <a:pt x="470" y="9686"/>
                  </a:cubicBezTo>
                  <a:cubicBezTo>
                    <a:pt x="4156" y="2313"/>
                    <a:pt x="11529" y="-1374"/>
                    <a:pt x="20745" y="470"/>
                  </a:cubicBezTo>
                  <a:cubicBezTo>
                    <a:pt x="29961" y="4156"/>
                    <a:pt x="33647" y="13372"/>
                    <a:pt x="29961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7" name="任意多边形: 形状 9406">
              <a:extLst>
                <a:ext uri="{FF2B5EF4-FFF2-40B4-BE49-F238E27FC236}">
                  <a16:creationId xmlns:a16="http://schemas.microsoft.com/office/drawing/2014/main" xmlns="" id="{41D79C60-13B7-41C9-A54D-E147BE5791B5}"/>
                </a:ext>
              </a:extLst>
            </p:cNvPr>
            <p:cNvSpPr/>
            <p:nvPr/>
          </p:nvSpPr>
          <p:spPr>
            <a:xfrm>
              <a:off x="2932169" y="3684625"/>
              <a:ext cx="18432" cy="18432"/>
            </a:xfrm>
            <a:custGeom>
              <a:avLst/>
              <a:gdLst>
                <a:gd name="connsiteX0" fmla="*/ 29961 w 18432"/>
                <a:gd name="connsiteY0" fmla="*/ 20745 h 18432"/>
                <a:gd name="connsiteX1" fmla="*/ 9686 w 18432"/>
                <a:gd name="connsiteY1" fmla="*/ 29961 h 18432"/>
                <a:gd name="connsiteX2" fmla="*/ 470 w 18432"/>
                <a:gd name="connsiteY2" fmla="*/ 9686 h 18432"/>
                <a:gd name="connsiteX3" fmla="*/ 20745 w 18432"/>
                <a:gd name="connsiteY3" fmla="*/ 470 h 18432"/>
                <a:gd name="connsiteX4" fmla="*/ 29961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961" y="20745"/>
                  </a:moveTo>
                  <a:cubicBezTo>
                    <a:pt x="26275" y="28118"/>
                    <a:pt x="18902" y="31804"/>
                    <a:pt x="9686" y="29961"/>
                  </a:cubicBezTo>
                  <a:cubicBezTo>
                    <a:pt x="2313" y="26274"/>
                    <a:pt x="-1373" y="18902"/>
                    <a:pt x="470" y="9686"/>
                  </a:cubicBezTo>
                  <a:cubicBezTo>
                    <a:pt x="4156" y="2313"/>
                    <a:pt x="11529" y="-1374"/>
                    <a:pt x="20745" y="470"/>
                  </a:cubicBezTo>
                  <a:cubicBezTo>
                    <a:pt x="28118" y="4156"/>
                    <a:pt x="33647" y="13372"/>
                    <a:pt x="29961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8" name="任意多边形: 形状 9407">
              <a:extLst>
                <a:ext uri="{FF2B5EF4-FFF2-40B4-BE49-F238E27FC236}">
                  <a16:creationId xmlns:a16="http://schemas.microsoft.com/office/drawing/2014/main" xmlns="" id="{7F9CD6EF-C7B4-4BDA-B82D-677D53FFB400}"/>
                </a:ext>
              </a:extLst>
            </p:cNvPr>
            <p:cNvSpPr/>
            <p:nvPr/>
          </p:nvSpPr>
          <p:spPr>
            <a:xfrm>
              <a:off x="2908207" y="3704705"/>
              <a:ext cx="18432" cy="18432"/>
            </a:xfrm>
            <a:custGeom>
              <a:avLst/>
              <a:gdLst>
                <a:gd name="connsiteX0" fmla="*/ 28118 w 18432"/>
                <a:gd name="connsiteY0" fmla="*/ 19097 h 18432"/>
                <a:gd name="connsiteX1" fmla="*/ 9686 w 18432"/>
                <a:gd name="connsiteY1" fmla="*/ 26470 h 18432"/>
                <a:gd name="connsiteX2" fmla="*/ 470 w 18432"/>
                <a:gd name="connsiteY2" fmla="*/ 8038 h 18432"/>
                <a:gd name="connsiteX3" fmla="*/ 18902 w 18432"/>
                <a:gd name="connsiteY3" fmla="*/ 665 h 18432"/>
                <a:gd name="connsiteX4" fmla="*/ 28118 w 18432"/>
                <a:gd name="connsiteY4" fmla="*/ 1909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118" y="19097"/>
                  </a:moveTo>
                  <a:cubicBezTo>
                    <a:pt x="26275" y="26470"/>
                    <a:pt x="17059" y="28313"/>
                    <a:pt x="9686" y="26470"/>
                  </a:cubicBezTo>
                  <a:cubicBezTo>
                    <a:pt x="2313" y="22783"/>
                    <a:pt x="-1373" y="15410"/>
                    <a:pt x="470" y="8038"/>
                  </a:cubicBezTo>
                  <a:cubicBezTo>
                    <a:pt x="2313" y="665"/>
                    <a:pt x="11529" y="-1178"/>
                    <a:pt x="18902" y="665"/>
                  </a:cubicBezTo>
                  <a:cubicBezTo>
                    <a:pt x="26275" y="4351"/>
                    <a:pt x="29961" y="11724"/>
                    <a:pt x="28118" y="1909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9" name="任意多边形: 形状 9408">
              <a:extLst>
                <a:ext uri="{FF2B5EF4-FFF2-40B4-BE49-F238E27FC236}">
                  <a16:creationId xmlns:a16="http://schemas.microsoft.com/office/drawing/2014/main" xmlns="" id="{34AE885F-6D72-42FC-9815-99AB55A04EFC}"/>
                </a:ext>
              </a:extLst>
            </p:cNvPr>
            <p:cNvSpPr/>
            <p:nvPr/>
          </p:nvSpPr>
          <p:spPr>
            <a:xfrm>
              <a:off x="3045911" y="3759017"/>
              <a:ext cx="92160" cy="55296"/>
            </a:xfrm>
            <a:custGeom>
              <a:avLst/>
              <a:gdLst>
                <a:gd name="connsiteX0" fmla="*/ 45243 w 92160"/>
                <a:gd name="connsiteY0" fmla="*/ 60631 h 55296"/>
                <a:gd name="connsiteX1" fmla="*/ 100539 w 92160"/>
                <a:gd name="connsiteY1" fmla="*/ 27454 h 55296"/>
                <a:gd name="connsiteX2" fmla="*/ 1006 w 92160"/>
                <a:gd name="connsiteY2" fmla="*/ 10865 h 55296"/>
                <a:gd name="connsiteX3" fmla="*/ 45243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60631"/>
                  </a:moveTo>
                  <a:cubicBezTo>
                    <a:pt x="61832" y="62474"/>
                    <a:pt x="106069" y="42199"/>
                    <a:pt x="100539" y="27454"/>
                  </a:cubicBezTo>
                  <a:cubicBezTo>
                    <a:pt x="93166" y="3492"/>
                    <a:pt x="12065" y="-11254"/>
                    <a:pt x="1006" y="10865"/>
                  </a:cubicBezTo>
                  <a:cubicBezTo>
                    <a:pt x="-6367" y="25610"/>
                    <a:pt x="28654" y="58788"/>
                    <a:pt x="45243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0" name="任意多边形: 形状 9409">
              <a:extLst>
                <a:ext uri="{FF2B5EF4-FFF2-40B4-BE49-F238E27FC236}">
                  <a16:creationId xmlns:a16="http://schemas.microsoft.com/office/drawing/2014/main" xmlns="" id="{13D14BA3-C798-4559-844C-2D3D9C239670}"/>
                </a:ext>
              </a:extLst>
            </p:cNvPr>
            <p:cNvSpPr/>
            <p:nvPr/>
          </p:nvSpPr>
          <p:spPr>
            <a:xfrm>
              <a:off x="3063220" y="3760379"/>
              <a:ext cx="18432" cy="18432"/>
            </a:xfrm>
            <a:custGeom>
              <a:avLst/>
              <a:gdLst>
                <a:gd name="connsiteX0" fmla="*/ 29778 w 18432"/>
                <a:gd name="connsiteY0" fmla="*/ 16875 h 18432"/>
                <a:gd name="connsiteX1" fmla="*/ 13189 w 18432"/>
                <a:gd name="connsiteY1" fmla="*/ 29778 h 18432"/>
                <a:gd name="connsiteX2" fmla="*/ 286 w 18432"/>
                <a:gd name="connsiteY2" fmla="*/ 13189 h 18432"/>
                <a:gd name="connsiteX3" fmla="*/ 16875 w 18432"/>
                <a:gd name="connsiteY3" fmla="*/ 287 h 18432"/>
                <a:gd name="connsiteX4" fmla="*/ 29778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875"/>
                  </a:moveTo>
                  <a:cubicBezTo>
                    <a:pt x="27935" y="24248"/>
                    <a:pt x="20562" y="31621"/>
                    <a:pt x="13189" y="29778"/>
                  </a:cubicBezTo>
                  <a:cubicBezTo>
                    <a:pt x="5816" y="27935"/>
                    <a:pt x="-1557" y="20562"/>
                    <a:pt x="286" y="13189"/>
                  </a:cubicBezTo>
                  <a:cubicBezTo>
                    <a:pt x="2130" y="5816"/>
                    <a:pt x="9502" y="-1557"/>
                    <a:pt x="16875" y="287"/>
                  </a:cubicBezTo>
                  <a:cubicBezTo>
                    <a:pt x="26091" y="2130"/>
                    <a:pt x="31621" y="9503"/>
                    <a:pt x="29778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1" name="任意多边形: 形状 9410">
              <a:extLst>
                <a:ext uri="{FF2B5EF4-FFF2-40B4-BE49-F238E27FC236}">
                  <a16:creationId xmlns:a16="http://schemas.microsoft.com/office/drawing/2014/main" xmlns="" id="{B4C9EE7A-FDA6-4E90-BD03-A81E16AD390D}"/>
                </a:ext>
              </a:extLst>
            </p:cNvPr>
            <p:cNvSpPr/>
            <p:nvPr/>
          </p:nvSpPr>
          <p:spPr>
            <a:xfrm>
              <a:off x="3100084" y="3765842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4315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6091" y="2196"/>
                    <a:pt x="31621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2" name="任意多边形: 形状 9411">
              <a:extLst>
                <a:ext uri="{FF2B5EF4-FFF2-40B4-BE49-F238E27FC236}">
                  <a16:creationId xmlns:a16="http://schemas.microsoft.com/office/drawing/2014/main" xmlns="" id="{ED0B7947-C04E-4F88-A5B5-F1F0B6C2BDD4}"/>
                </a:ext>
              </a:extLst>
            </p:cNvPr>
            <p:cNvSpPr/>
            <p:nvPr/>
          </p:nvSpPr>
          <p:spPr>
            <a:xfrm>
              <a:off x="3077965" y="3791643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6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6946"/>
                    <a:pt x="286" y="11416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357"/>
                    <a:pt x="31621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3" name="任意多边形: 形状 9412">
              <a:extLst>
                <a:ext uri="{FF2B5EF4-FFF2-40B4-BE49-F238E27FC236}">
                  <a16:creationId xmlns:a16="http://schemas.microsoft.com/office/drawing/2014/main" xmlns="" id="{A6DF3F1F-67DF-42B5-9322-553CE1EBE015}"/>
                </a:ext>
              </a:extLst>
            </p:cNvPr>
            <p:cNvSpPr/>
            <p:nvPr/>
          </p:nvSpPr>
          <p:spPr>
            <a:xfrm>
              <a:off x="3191073" y="3836432"/>
              <a:ext cx="92160" cy="55296"/>
            </a:xfrm>
            <a:custGeom>
              <a:avLst/>
              <a:gdLst>
                <a:gd name="connsiteX0" fmla="*/ 45694 w 92160"/>
                <a:gd name="connsiteY0" fmla="*/ 60631 h 55296"/>
                <a:gd name="connsiteX1" fmla="*/ 100990 w 92160"/>
                <a:gd name="connsiteY1" fmla="*/ 27453 h 55296"/>
                <a:gd name="connsiteX2" fmla="*/ 1457 w 92160"/>
                <a:gd name="connsiteY2" fmla="*/ 10865 h 55296"/>
                <a:gd name="connsiteX3" fmla="*/ 45694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694" y="60631"/>
                  </a:moveTo>
                  <a:cubicBezTo>
                    <a:pt x="62283" y="62474"/>
                    <a:pt x="106520" y="42199"/>
                    <a:pt x="100990" y="27453"/>
                  </a:cubicBezTo>
                  <a:cubicBezTo>
                    <a:pt x="93617" y="3492"/>
                    <a:pt x="12516" y="-11254"/>
                    <a:pt x="1457" y="10865"/>
                  </a:cubicBezTo>
                  <a:cubicBezTo>
                    <a:pt x="-7759" y="25610"/>
                    <a:pt x="29105" y="56945"/>
                    <a:pt x="45694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4" name="任意多边形: 形状 9413">
              <a:extLst>
                <a:ext uri="{FF2B5EF4-FFF2-40B4-BE49-F238E27FC236}">
                  <a16:creationId xmlns:a16="http://schemas.microsoft.com/office/drawing/2014/main" xmlns="" id="{91753E1E-E4BF-4DBC-9AC3-F92DD63139D7}"/>
                </a:ext>
              </a:extLst>
            </p:cNvPr>
            <p:cNvSpPr/>
            <p:nvPr/>
          </p:nvSpPr>
          <p:spPr>
            <a:xfrm>
              <a:off x="3208833" y="3837794"/>
              <a:ext cx="18432" cy="18432"/>
            </a:xfrm>
            <a:custGeom>
              <a:avLst/>
              <a:gdLst>
                <a:gd name="connsiteX0" fmla="*/ 29778 w 18432"/>
                <a:gd name="connsiteY0" fmla="*/ 16875 h 18432"/>
                <a:gd name="connsiteX1" fmla="*/ 13189 w 18432"/>
                <a:gd name="connsiteY1" fmla="*/ 29778 h 18432"/>
                <a:gd name="connsiteX2" fmla="*/ 286 w 18432"/>
                <a:gd name="connsiteY2" fmla="*/ 13189 h 18432"/>
                <a:gd name="connsiteX3" fmla="*/ 16875 w 18432"/>
                <a:gd name="connsiteY3" fmla="*/ 286 h 18432"/>
                <a:gd name="connsiteX4" fmla="*/ 29778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875"/>
                  </a:moveTo>
                  <a:cubicBezTo>
                    <a:pt x="27935" y="24248"/>
                    <a:pt x="20562" y="31621"/>
                    <a:pt x="13189" y="29778"/>
                  </a:cubicBezTo>
                  <a:cubicBezTo>
                    <a:pt x="5816" y="27935"/>
                    <a:pt x="-1557" y="20562"/>
                    <a:pt x="286" y="13189"/>
                  </a:cubicBezTo>
                  <a:cubicBezTo>
                    <a:pt x="2130" y="5816"/>
                    <a:pt x="9502" y="-1557"/>
                    <a:pt x="16875" y="286"/>
                  </a:cubicBezTo>
                  <a:cubicBezTo>
                    <a:pt x="26091" y="286"/>
                    <a:pt x="31621" y="9503"/>
                    <a:pt x="29778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5" name="任意多边形: 形状 9414">
              <a:extLst>
                <a:ext uri="{FF2B5EF4-FFF2-40B4-BE49-F238E27FC236}">
                  <a16:creationId xmlns:a16="http://schemas.microsoft.com/office/drawing/2014/main" xmlns="" id="{10BAB8AF-E75C-475E-B541-9FBDC9C3C5D1}"/>
                </a:ext>
              </a:extLst>
            </p:cNvPr>
            <p:cNvSpPr/>
            <p:nvPr/>
          </p:nvSpPr>
          <p:spPr>
            <a:xfrm>
              <a:off x="3245697" y="3843257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4315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4248" y="353"/>
                    <a:pt x="29778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6" name="任意多边形: 形状 9415">
              <a:extLst>
                <a:ext uri="{FF2B5EF4-FFF2-40B4-BE49-F238E27FC236}">
                  <a16:creationId xmlns:a16="http://schemas.microsoft.com/office/drawing/2014/main" xmlns="" id="{EC9450AD-A9A5-4E57-BB43-3C8341C3B0A0}"/>
                </a:ext>
              </a:extLst>
            </p:cNvPr>
            <p:cNvSpPr/>
            <p:nvPr/>
          </p:nvSpPr>
          <p:spPr>
            <a:xfrm>
              <a:off x="3223578" y="3867214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8789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2200"/>
                    <a:pt x="29778" y="9573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7" name="任意多边形: 形状 9416">
              <a:extLst>
                <a:ext uri="{FF2B5EF4-FFF2-40B4-BE49-F238E27FC236}">
                  <a16:creationId xmlns:a16="http://schemas.microsoft.com/office/drawing/2014/main" xmlns="" id="{8F27CC9C-0555-46C5-BEEA-50DC743072DF}"/>
                </a:ext>
              </a:extLst>
            </p:cNvPr>
            <p:cNvSpPr/>
            <p:nvPr/>
          </p:nvSpPr>
          <p:spPr>
            <a:xfrm>
              <a:off x="3335294" y="3873296"/>
              <a:ext cx="92160" cy="55296"/>
            </a:xfrm>
            <a:custGeom>
              <a:avLst/>
              <a:gdLst>
                <a:gd name="connsiteX0" fmla="*/ 45243 w 92160"/>
                <a:gd name="connsiteY0" fmla="*/ 60631 h 55296"/>
                <a:gd name="connsiteX1" fmla="*/ 100539 w 92160"/>
                <a:gd name="connsiteY1" fmla="*/ 27453 h 55296"/>
                <a:gd name="connsiteX2" fmla="*/ 1006 w 92160"/>
                <a:gd name="connsiteY2" fmla="*/ 10865 h 55296"/>
                <a:gd name="connsiteX3" fmla="*/ 45243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45243" y="60631"/>
                  </a:moveTo>
                  <a:cubicBezTo>
                    <a:pt x="61832" y="62474"/>
                    <a:pt x="106069" y="42199"/>
                    <a:pt x="100539" y="27453"/>
                  </a:cubicBezTo>
                  <a:cubicBezTo>
                    <a:pt x="93166" y="3492"/>
                    <a:pt x="12065" y="-11254"/>
                    <a:pt x="1006" y="10865"/>
                  </a:cubicBezTo>
                  <a:cubicBezTo>
                    <a:pt x="-6367" y="25610"/>
                    <a:pt x="28654" y="58788"/>
                    <a:pt x="45243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8" name="任意多边形: 形状 9417">
              <a:extLst>
                <a:ext uri="{FF2B5EF4-FFF2-40B4-BE49-F238E27FC236}">
                  <a16:creationId xmlns:a16="http://schemas.microsoft.com/office/drawing/2014/main" xmlns="" id="{64E77322-E8FE-4170-BE72-2F75111B8E85}"/>
                </a:ext>
              </a:extLst>
            </p:cNvPr>
            <p:cNvSpPr/>
            <p:nvPr/>
          </p:nvSpPr>
          <p:spPr>
            <a:xfrm>
              <a:off x="3352602" y="3874591"/>
              <a:ext cx="18432" cy="18432"/>
            </a:xfrm>
            <a:custGeom>
              <a:avLst/>
              <a:gdLst>
                <a:gd name="connsiteX0" fmla="*/ 29778 w 18432"/>
                <a:gd name="connsiteY0" fmla="*/ 16942 h 18432"/>
                <a:gd name="connsiteX1" fmla="*/ 13189 w 18432"/>
                <a:gd name="connsiteY1" fmla="*/ 29844 h 18432"/>
                <a:gd name="connsiteX2" fmla="*/ 286 w 18432"/>
                <a:gd name="connsiteY2" fmla="*/ 13256 h 18432"/>
                <a:gd name="connsiteX3" fmla="*/ 16875 w 18432"/>
                <a:gd name="connsiteY3" fmla="*/ 353 h 18432"/>
                <a:gd name="connsiteX4" fmla="*/ 29778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6942"/>
                  </a:moveTo>
                  <a:cubicBezTo>
                    <a:pt x="27935" y="26158"/>
                    <a:pt x="20562" y="31688"/>
                    <a:pt x="13189" y="29844"/>
                  </a:cubicBezTo>
                  <a:cubicBezTo>
                    <a:pt x="5816" y="28001"/>
                    <a:pt x="-1557" y="20628"/>
                    <a:pt x="286" y="13256"/>
                  </a:cubicBezTo>
                  <a:cubicBezTo>
                    <a:pt x="2130" y="4040"/>
                    <a:pt x="9502" y="-1490"/>
                    <a:pt x="16875" y="353"/>
                  </a:cubicBezTo>
                  <a:cubicBezTo>
                    <a:pt x="26091" y="353"/>
                    <a:pt x="31621" y="9569"/>
                    <a:pt x="29778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9" name="任意多边形: 形状 9418">
              <a:extLst>
                <a:ext uri="{FF2B5EF4-FFF2-40B4-BE49-F238E27FC236}">
                  <a16:creationId xmlns:a16="http://schemas.microsoft.com/office/drawing/2014/main" xmlns="" id="{BDA647A5-3C68-43E1-8FB9-3B53BAB7CA96}"/>
                </a:ext>
              </a:extLst>
            </p:cNvPr>
            <p:cNvSpPr/>
            <p:nvPr/>
          </p:nvSpPr>
          <p:spPr>
            <a:xfrm>
              <a:off x="3389400" y="3880188"/>
              <a:ext cx="18432" cy="18432"/>
            </a:xfrm>
            <a:custGeom>
              <a:avLst/>
              <a:gdLst>
                <a:gd name="connsiteX0" fmla="*/ 29844 w 18432"/>
                <a:gd name="connsiteY0" fmla="*/ 16875 h 18432"/>
                <a:gd name="connsiteX1" fmla="*/ 13256 w 18432"/>
                <a:gd name="connsiteY1" fmla="*/ 29778 h 18432"/>
                <a:gd name="connsiteX2" fmla="*/ 353 w 18432"/>
                <a:gd name="connsiteY2" fmla="*/ 13189 h 18432"/>
                <a:gd name="connsiteX3" fmla="*/ 16942 w 18432"/>
                <a:gd name="connsiteY3" fmla="*/ 287 h 18432"/>
                <a:gd name="connsiteX4" fmla="*/ 29844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844" y="16875"/>
                  </a:moveTo>
                  <a:cubicBezTo>
                    <a:pt x="28001" y="24248"/>
                    <a:pt x="20628" y="31621"/>
                    <a:pt x="13256" y="29778"/>
                  </a:cubicBezTo>
                  <a:cubicBezTo>
                    <a:pt x="4040" y="27935"/>
                    <a:pt x="-1490" y="20562"/>
                    <a:pt x="353" y="13189"/>
                  </a:cubicBezTo>
                  <a:cubicBezTo>
                    <a:pt x="2196" y="5816"/>
                    <a:pt x="9569" y="-1557"/>
                    <a:pt x="16942" y="287"/>
                  </a:cubicBezTo>
                  <a:cubicBezTo>
                    <a:pt x="24315" y="2130"/>
                    <a:pt x="29844" y="9503"/>
                    <a:pt x="29844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0" name="任意多边形: 形状 9419">
              <a:extLst>
                <a:ext uri="{FF2B5EF4-FFF2-40B4-BE49-F238E27FC236}">
                  <a16:creationId xmlns:a16="http://schemas.microsoft.com/office/drawing/2014/main" xmlns="" id="{82C8FE44-44B4-49AB-9ECF-F3BDAD292095}"/>
                </a:ext>
              </a:extLst>
            </p:cNvPr>
            <p:cNvSpPr/>
            <p:nvPr/>
          </p:nvSpPr>
          <p:spPr>
            <a:xfrm>
              <a:off x="3367348" y="3905921"/>
              <a:ext cx="18432" cy="18432"/>
            </a:xfrm>
            <a:custGeom>
              <a:avLst/>
              <a:gdLst>
                <a:gd name="connsiteX0" fmla="*/ 29778 w 18432"/>
                <a:gd name="connsiteY0" fmla="*/ 15103 h 18432"/>
                <a:gd name="connsiteX1" fmla="*/ 13189 w 18432"/>
                <a:gd name="connsiteY1" fmla="*/ 26162 h 18432"/>
                <a:gd name="connsiteX2" fmla="*/ 286 w 18432"/>
                <a:gd name="connsiteY2" fmla="*/ 11417 h 18432"/>
                <a:gd name="connsiteX3" fmla="*/ 16875 w 18432"/>
                <a:gd name="connsiteY3" fmla="*/ 357 h 18432"/>
                <a:gd name="connsiteX4" fmla="*/ 29778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9778" y="15103"/>
                  </a:moveTo>
                  <a:cubicBezTo>
                    <a:pt x="27935" y="22476"/>
                    <a:pt x="20562" y="28005"/>
                    <a:pt x="13189" y="26162"/>
                  </a:cubicBezTo>
                  <a:cubicBezTo>
                    <a:pt x="5816" y="24319"/>
                    <a:pt x="-1557" y="16946"/>
                    <a:pt x="286" y="11417"/>
                  </a:cubicBezTo>
                  <a:cubicBezTo>
                    <a:pt x="2130" y="4044"/>
                    <a:pt x="9502" y="-1486"/>
                    <a:pt x="16875" y="357"/>
                  </a:cubicBezTo>
                  <a:cubicBezTo>
                    <a:pt x="24248" y="357"/>
                    <a:pt x="29778" y="7730"/>
                    <a:pt x="29778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1" name="任意多边形: 形状 9420">
              <a:extLst>
                <a:ext uri="{FF2B5EF4-FFF2-40B4-BE49-F238E27FC236}">
                  <a16:creationId xmlns:a16="http://schemas.microsoft.com/office/drawing/2014/main" xmlns="" id="{78EE0BF7-6C9F-46E3-8224-9D65CAC69592}"/>
                </a:ext>
              </a:extLst>
            </p:cNvPr>
            <p:cNvSpPr/>
            <p:nvPr/>
          </p:nvSpPr>
          <p:spPr>
            <a:xfrm>
              <a:off x="2969400" y="3693807"/>
              <a:ext cx="73728" cy="55296"/>
            </a:xfrm>
            <a:custGeom>
              <a:avLst/>
              <a:gdLst>
                <a:gd name="connsiteX0" fmla="*/ 31438 w 73728"/>
                <a:gd name="connsiteY0" fmla="*/ 55800 h 55296"/>
                <a:gd name="connsiteX1" fmla="*/ 84890 w 73728"/>
                <a:gd name="connsiteY1" fmla="*/ 37368 h 55296"/>
                <a:gd name="connsiteX2" fmla="*/ 1946 w 73728"/>
                <a:gd name="connsiteY2" fmla="*/ 6033 h 55296"/>
                <a:gd name="connsiteX3" fmla="*/ 31438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31438" y="55800"/>
                  </a:moveTo>
                  <a:cubicBezTo>
                    <a:pt x="44340" y="61329"/>
                    <a:pt x="86734" y="50270"/>
                    <a:pt x="84890" y="37368"/>
                  </a:cubicBezTo>
                  <a:cubicBezTo>
                    <a:pt x="83047" y="15249"/>
                    <a:pt x="16692" y="-12399"/>
                    <a:pt x="1946" y="6033"/>
                  </a:cubicBezTo>
                  <a:cubicBezTo>
                    <a:pt x="-7270" y="15249"/>
                    <a:pt x="18535" y="50270"/>
                    <a:pt x="31438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2" name="任意多边形: 形状 9421">
              <a:extLst>
                <a:ext uri="{FF2B5EF4-FFF2-40B4-BE49-F238E27FC236}">
                  <a16:creationId xmlns:a16="http://schemas.microsoft.com/office/drawing/2014/main" xmlns="" id="{34F1F6DA-BD1D-4189-A0D5-BE5AEBE454AE}"/>
                </a:ext>
              </a:extLst>
            </p:cNvPr>
            <p:cNvSpPr/>
            <p:nvPr/>
          </p:nvSpPr>
          <p:spPr>
            <a:xfrm>
              <a:off x="2986488" y="3694707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2505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3" name="任意多边形: 形状 9422">
              <a:extLst>
                <a:ext uri="{FF2B5EF4-FFF2-40B4-BE49-F238E27FC236}">
                  <a16:creationId xmlns:a16="http://schemas.microsoft.com/office/drawing/2014/main" xmlns="" id="{2956C342-1F1D-4DB5-96BF-103F43C5C7CC}"/>
                </a:ext>
              </a:extLst>
            </p:cNvPr>
            <p:cNvSpPr/>
            <p:nvPr/>
          </p:nvSpPr>
          <p:spPr>
            <a:xfrm>
              <a:off x="3015980" y="3707610"/>
              <a:ext cx="18432" cy="18432"/>
            </a:xfrm>
            <a:custGeom>
              <a:avLst/>
              <a:gdLst>
                <a:gd name="connsiteX0" fmla="*/ 25408 w 18432"/>
                <a:gd name="connsiteY0" fmla="*/ 18035 h 18432"/>
                <a:gd name="connsiteX1" fmla="*/ 8819 w 18432"/>
                <a:gd name="connsiteY1" fmla="*/ 25408 h 18432"/>
                <a:gd name="connsiteX2" fmla="*/ 1446 w 18432"/>
                <a:gd name="connsiteY2" fmla="*/ 8819 h 18432"/>
                <a:gd name="connsiteX3" fmla="*/ 18035 w 18432"/>
                <a:gd name="connsiteY3" fmla="*/ 1446 h 18432"/>
                <a:gd name="connsiteX4" fmla="*/ 25408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35"/>
                  </a:moveTo>
                  <a:cubicBezTo>
                    <a:pt x="23565" y="25408"/>
                    <a:pt x="14349" y="29094"/>
                    <a:pt x="8819" y="25408"/>
                  </a:cubicBezTo>
                  <a:cubicBezTo>
                    <a:pt x="1446" y="23565"/>
                    <a:pt x="-2240" y="14349"/>
                    <a:pt x="1446" y="8819"/>
                  </a:cubicBezTo>
                  <a:cubicBezTo>
                    <a:pt x="3289" y="1446"/>
                    <a:pt x="12505" y="-2240"/>
                    <a:pt x="18035" y="1446"/>
                  </a:cubicBezTo>
                  <a:cubicBezTo>
                    <a:pt x="23565" y="3289"/>
                    <a:pt x="27251" y="10662"/>
                    <a:pt x="25408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4" name="任意多边形: 形状 9423">
              <a:extLst>
                <a:ext uri="{FF2B5EF4-FFF2-40B4-BE49-F238E27FC236}">
                  <a16:creationId xmlns:a16="http://schemas.microsoft.com/office/drawing/2014/main" xmlns="" id="{6913CAD4-3082-484A-B293-5182F8449B08}"/>
                </a:ext>
              </a:extLst>
            </p:cNvPr>
            <p:cNvSpPr/>
            <p:nvPr/>
          </p:nvSpPr>
          <p:spPr>
            <a:xfrm>
              <a:off x="2992018" y="3722318"/>
              <a:ext cx="18432" cy="18432"/>
            </a:xfrm>
            <a:custGeom>
              <a:avLst/>
              <a:gdLst>
                <a:gd name="connsiteX0" fmla="*/ 25408 w 18432"/>
                <a:gd name="connsiteY0" fmla="*/ 18073 h 18432"/>
                <a:gd name="connsiteX1" fmla="*/ 8819 w 18432"/>
                <a:gd name="connsiteY1" fmla="*/ 23602 h 18432"/>
                <a:gd name="connsiteX2" fmla="*/ 1446 w 18432"/>
                <a:gd name="connsiteY2" fmla="*/ 7013 h 18432"/>
                <a:gd name="connsiteX3" fmla="*/ 18035 w 18432"/>
                <a:gd name="connsiteY3" fmla="*/ 1484 h 18432"/>
                <a:gd name="connsiteX4" fmla="*/ 25408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5408" y="18073"/>
                  </a:moveTo>
                  <a:cubicBezTo>
                    <a:pt x="23565" y="23602"/>
                    <a:pt x="16192" y="27289"/>
                    <a:pt x="8819" y="23602"/>
                  </a:cubicBezTo>
                  <a:cubicBezTo>
                    <a:pt x="1446" y="21759"/>
                    <a:pt x="-2240" y="14386"/>
                    <a:pt x="1446" y="7013"/>
                  </a:cubicBezTo>
                  <a:cubicBezTo>
                    <a:pt x="3289" y="1484"/>
                    <a:pt x="10662" y="-2203"/>
                    <a:pt x="18035" y="1484"/>
                  </a:cubicBezTo>
                  <a:cubicBezTo>
                    <a:pt x="23565" y="5170"/>
                    <a:pt x="27251" y="12543"/>
                    <a:pt x="25408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5" name="任意多边形: 形状 9424">
              <a:extLst>
                <a:ext uri="{FF2B5EF4-FFF2-40B4-BE49-F238E27FC236}">
                  <a16:creationId xmlns:a16="http://schemas.microsoft.com/office/drawing/2014/main" xmlns="" id="{AA093CE0-F346-4BAD-AD72-A2CB63EF5810}"/>
                </a:ext>
              </a:extLst>
            </p:cNvPr>
            <p:cNvSpPr/>
            <p:nvPr/>
          </p:nvSpPr>
          <p:spPr>
            <a:xfrm>
              <a:off x="2696709" y="3666662"/>
              <a:ext cx="847873" cy="387073"/>
            </a:xfrm>
            <a:custGeom>
              <a:avLst/>
              <a:gdLst>
                <a:gd name="connsiteX0" fmla="*/ 0 w 847873"/>
                <a:gd name="connsiteY0" fmla="*/ 0 h 387072"/>
                <a:gd name="connsiteX1" fmla="*/ 1843 w 847873"/>
                <a:gd name="connsiteY1" fmla="*/ 35021 h 387072"/>
                <a:gd name="connsiteX2" fmla="*/ 20275 w 847873"/>
                <a:gd name="connsiteY2" fmla="*/ 112435 h 387072"/>
                <a:gd name="connsiteX3" fmla="*/ 864462 w 847873"/>
                <a:gd name="connsiteY3" fmla="*/ 396289 h 387072"/>
                <a:gd name="connsiteX4" fmla="*/ 844187 w 847873"/>
                <a:gd name="connsiteY4" fmla="*/ 320717 h 387072"/>
                <a:gd name="connsiteX5" fmla="*/ 0 w 847873"/>
                <a:gd name="connsiteY5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873" h="387072">
                  <a:moveTo>
                    <a:pt x="0" y="0"/>
                  </a:moveTo>
                  <a:cubicBezTo>
                    <a:pt x="0" y="9216"/>
                    <a:pt x="1843" y="22118"/>
                    <a:pt x="1843" y="35021"/>
                  </a:cubicBezTo>
                  <a:cubicBezTo>
                    <a:pt x="3686" y="82944"/>
                    <a:pt x="14746" y="106906"/>
                    <a:pt x="20275" y="112435"/>
                  </a:cubicBezTo>
                  <a:cubicBezTo>
                    <a:pt x="60826" y="138240"/>
                    <a:pt x="396289" y="340992"/>
                    <a:pt x="864462" y="396289"/>
                  </a:cubicBezTo>
                  <a:lnTo>
                    <a:pt x="844187" y="320717"/>
                  </a:lnTo>
                  <a:cubicBezTo>
                    <a:pt x="429466" y="267264"/>
                    <a:pt x="106906" y="70042"/>
                    <a:pt x="0" y="0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6" name="任意多边形: 形状 9425">
              <a:extLst>
                <a:ext uri="{FF2B5EF4-FFF2-40B4-BE49-F238E27FC236}">
                  <a16:creationId xmlns:a16="http://schemas.microsoft.com/office/drawing/2014/main" xmlns="" id="{FF325053-BC0A-434B-828F-A77BFF8CB325}"/>
                </a:ext>
              </a:extLst>
            </p:cNvPr>
            <p:cNvSpPr/>
            <p:nvPr/>
          </p:nvSpPr>
          <p:spPr>
            <a:xfrm>
              <a:off x="3238377" y="3951092"/>
              <a:ext cx="36864" cy="18432"/>
            </a:xfrm>
            <a:custGeom>
              <a:avLst/>
              <a:gdLst>
                <a:gd name="connsiteX0" fmla="*/ 29725 w 36864"/>
                <a:gd name="connsiteY0" fmla="*/ 3111 h 18432"/>
                <a:gd name="connsiteX1" fmla="*/ 51843 w 36864"/>
                <a:gd name="connsiteY1" fmla="*/ 25229 h 18432"/>
                <a:gd name="connsiteX2" fmla="*/ 22352 w 36864"/>
                <a:gd name="connsiteY2" fmla="*/ 30759 h 18432"/>
                <a:gd name="connsiteX3" fmla="*/ 234 w 36864"/>
                <a:gd name="connsiteY3" fmla="*/ 8640 h 18432"/>
                <a:gd name="connsiteX4" fmla="*/ 29725 w 36864"/>
                <a:gd name="connsiteY4" fmla="*/ 311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725" y="3111"/>
                  </a:moveTo>
                  <a:cubicBezTo>
                    <a:pt x="44471" y="6797"/>
                    <a:pt x="53687" y="17856"/>
                    <a:pt x="51843" y="25229"/>
                  </a:cubicBezTo>
                  <a:cubicBezTo>
                    <a:pt x="50000" y="32602"/>
                    <a:pt x="35255" y="34445"/>
                    <a:pt x="22352" y="30759"/>
                  </a:cubicBezTo>
                  <a:cubicBezTo>
                    <a:pt x="7607" y="27072"/>
                    <a:pt x="-1609" y="16013"/>
                    <a:pt x="234" y="8640"/>
                  </a:cubicBezTo>
                  <a:cubicBezTo>
                    <a:pt x="2077" y="-576"/>
                    <a:pt x="16823" y="-2419"/>
                    <a:pt x="29725" y="311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7" name="任意多边形: 形状 9426">
              <a:extLst>
                <a:ext uri="{FF2B5EF4-FFF2-40B4-BE49-F238E27FC236}">
                  <a16:creationId xmlns:a16="http://schemas.microsoft.com/office/drawing/2014/main" xmlns="" id="{C0EA8D29-3CA9-41FE-8F95-73A2A20E7B24}"/>
                </a:ext>
              </a:extLst>
            </p:cNvPr>
            <p:cNvSpPr/>
            <p:nvPr/>
          </p:nvSpPr>
          <p:spPr>
            <a:xfrm>
              <a:off x="3232374" y="3944289"/>
              <a:ext cx="55296" cy="36864"/>
            </a:xfrm>
            <a:custGeom>
              <a:avLst/>
              <a:gdLst>
                <a:gd name="connsiteX0" fmla="*/ 706 w 55296"/>
                <a:gd name="connsiteY0" fmla="*/ 11756 h 36864"/>
                <a:gd name="connsiteX1" fmla="*/ 26511 w 55296"/>
                <a:gd name="connsiteY1" fmla="*/ 41248 h 36864"/>
                <a:gd name="connsiteX2" fmla="*/ 65218 w 55296"/>
                <a:gd name="connsiteY2" fmla="*/ 32032 h 36864"/>
                <a:gd name="connsiteX3" fmla="*/ 39414 w 55296"/>
                <a:gd name="connsiteY3" fmla="*/ 2540 h 36864"/>
                <a:gd name="connsiteX4" fmla="*/ 706 w 55296"/>
                <a:gd name="connsiteY4" fmla="*/ 11756 h 36864"/>
                <a:gd name="connsiteX5" fmla="*/ 6236 w 55296"/>
                <a:gd name="connsiteY5" fmla="*/ 13600 h 36864"/>
                <a:gd name="connsiteX6" fmla="*/ 35727 w 55296"/>
                <a:gd name="connsiteY6" fmla="*/ 8070 h 36864"/>
                <a:gd name="connsiteX7" fmla="*/ 57846 w 55296"/>
                <a:gd name="connsiteY7" fmla="*/ 30189 h 36864"/>
                <a:gd name="connsiteX8" fmla="*/ 28354 w 55296"/>
                <a:gd name="connsiteY8" fmla="*/ 35718 h 36864"/>
                <a:gd name="connsiteX9" fmla="*/ 6236 w 55296"/>
                <a:gd name="connsiteY9" fmla="*/ 1360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706" y="11756"/>
                  </a:moveTo>
                  <a:cubicBezTo>
                    <a:pt x="-2980" y="22816"/>
                    <a:pt x="8079" y="35718"/>
                    <a:pt x="26511" y="41248"/>
                  </a:cubicBezTo>
                  <a:cubicBezTo>
                    <a:pt x="44943" y="46777"/>
                    <a:pt x="61532" y="43091"/>
                    <a:pt x="65218" y="32032"/>
                  </a:cubicBezTo>
                  <a:cubicBezTo>
                    <a:pt x="68905" y="20972"/>
                    <a:pt x="57846" y="8070"/>
                    <a:pt x="39414" y="2540"/>
                  </a:cubicBezTo>
                  <a:cubicBezTo>
                    <a:pt x="20982" y="-2989"/>
                    <a:pt x="2550" y="697"/>
                    <a:pt x="706" y="11756"/>
                  </a:cubicBezTo>
                  <a:close/>
                  <a:moveTo>
                    <a:pt x="6236" y="13600"/>
                  </a:moveTo>
                  <a:cubicBezTo>
                    <a:pt x="8079" y="6227"/>
                    <a:pt x="22825" y="4384"/>
                    <a:pt x="35727" y="8070"/>
                  </a:cubicBezTo>
                  <a:cubicBezTo>
                    <a:pt x="50473" y="11756"/>
                    <a:pt x="59689" y="22816"/>
                    <a:pt x="57846" y="30189"/>
                  </a:cubicBezTo>
                  <a:cubicBezTo>
                    <a:pt x="56002" y="37561"/>
                    <a:pt x="41257" y="39405"/>
                    <a:pt x="28354" y="35718"/>
                  </a:cubicBezTo>
                  <a:cubicBezTo>
                    <a:pt x="13609" y="32032"/>
                    <a:pt x="4393" y="20972"/>
                    <a:pt x="6236" y="1360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8" name="任意多边形: 形状 9427">
              <a:extLst>
                <a:ext uri="{FF2B5EF4-FFF2-40B4-BE49-F238E27FC236}">
                  <a16:creationId xmlns:a16="http://schemas.microsoft.com/office/drawing/2014/main" xmlns="" id="{BCC8CEC3-0B0A-4F83-A49C-BBA35DA992E9}"/>
                </a:ext>
              </a:extLst>
            </p:cNvPr>
            <p:cNvSpPr/>
            <p:nvPr/>
          </p:nvSpPr>
          <p:spPr>
            <a:xfrm>
              <a:off x="3134572" y="3917083"/>
              <a:ext cx="36864" cy="18432"/>
            </a:xfrm>
            <a:custGeom>
              <a:avLst/>
              <a:gdLst>
                <a:gd name="connsiteX0" fmla="*/ 32154 w 36864"/>
                <a:gd name="connsiteY0" fmla="*/ 3942 h 18432"/>
                <a:gd name="connsiteX1" fmla="*/ 50586 w 36864"/>
                <a:gd name="connsiteY1" fmla="*/ 27903 h 18432"/>
                <a:gd name="connsiteX2" fmla="*/ 19251 w 36864"/>
                <a:gd name="connsiteY2" fmla="*/ 29746 h 18432"/>
                <a:gd name="connsiteX3" fmla="*/ 819 w 36864"/>
                <a:gd name="connsiteY3" fmla="*/ 5785 h 18432"/>
                <a:gd name="connsiteX4" fmla="*/ 32154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2154" y="3942"/>
                  </a:moveTo>
                  <a:cubicBezTo>
                    <a:pt x="45056" y="9471"/>
                    <a:pt x="54272" y="20530"/>
                    <a:pt x="50586" y="27903"/>
                  </a:cubicBezTo>
                  <a:cubicBezTo>
                    <a:pt x="46899" y="35276"/>
                    <a:pt x="33997" y="35276"/>
                    <a:pt x="19251" y="29746"/>
                  </a:cubicBezTo>
                  <a:cubicBezTo>
                    <a:pt x="6349" y="24217"/>
                    <a:pt x="-2867" y="13158"/>
                    <a:pt x="819" y="5785"/>
                  </a:cubicBezTo>
                  <a:cubicBezTo>
                    <a:pt x="6349" y="-1588"/>
                    <a:pt x="19251" y="-1588"/>
                    <a:pt x="32154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9" name="任意多边形: 形状 9428">
              <a:extLst>
                <a:ext uri="{FF2B5EF4-FFF2-40B4-BE49-F238E27FC236}">
                  <a16:creationId xmlns:a16="http://schemas.microsoft.com/office/drawing/2014/main" xmlns="" id="{8243D464-709A-4282-A185-D1D3DBE8F42B}"/>
                </a:ext>
              </a:extLst>
            </p:cNvPr>
            <p:cNvSpPr/>
            <p:nvPr/>
          </p:nvSpPr>
          <p:spPr>
            <a:xfrm>
              <a:off x="3130266" y="3911071"/>
              <a:ext cx="55296" cy="36864"/>
            </a:xfrm>
            <a:custGeom>
              <a:avLst/>
              <a:gdLst>
                <a:gd name="connsiteX0" fmla="*/ 1438 w 55296"/>
                <a:gd name="connsiteY0" fmla="*/ 9953 h 36864"/>
                <a:gd name="connsiteX1" fmla="*/ 23557 w 55296"/>
                <a:gd name="connsiteY1" fmla="*/ 43131 h 36864"/>
                <a:gd name="connsiteX2" fmla="*/ 62264 w 55296"/>
                <a:gd name="connsiteY2" fmla="*/ 37601 h 36864"/>
                <a:gd name="connsiteX3" fmla="*/ 40146 w 55296"/>
                <a:gd name="connsiteY3" fmla="*/ 4424 h 36864"/>
                <a:gd name="connsiteX4" fmla="*/ 1438 w 55296"/>
                <a:gd name="connsiteY4" fmla="*/ 9953 h 36864"/>
                <a:gd name="connsiteX5" fmla="*/ 6968 w 55296"/>
                <a:gd name="connsiteY5" fmla="*/ 11796 h 36864"/>
                <a:gd name="connsiteX6" fmla="*/ 38302 w 55296"/>
                <a:gd name="connsiteY6" fmla="*/ 9953 h 36864"/>
                <a:gd name="connsiteX7" fmla="*/ 56735 w 55296"/>
                <a:gd name="connsiteY7" fmla="*/ 33915 h 36864"/>
                <a:gd name="connsiteX8" fmla="*/ 25400 w 55296"/>
                <a:gd name="connsiteY8" fmla="*/ 35758 h 36864"/>
                <a:gd name="connsiteX9" fmla="*/ 6968 w 55296"/>
                <a:gd name="connsiteY9" fmla="*/ 1179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438" y="9953"/>
                  </a:moveTo>
                  <a:cubicBezTo>
                    <a:pt x="-4091" y="21012"/>
                    <a:pt x="6968" y="33915"/>
                    <a:pt x="23557" y="43131"/>
                  </a:cubicBezTo>
                  <a:cubicBezTo>
                    <a:pt x="40146" y="50504"/>
                    <a:pt x="58578" y="48660"/>
                    <a:pt x="62264" y="37601"/>
                  </a:cubicBezTo>
                  <a:cubicBezTo>
                    <a:pt x="67794" y="26542"/>
                    <a:pt x="56735" y="13640"/>
                    <a:pt x="40146" y="4424"/>
                  </a:cubicBezTo>
                  <a:cubicBezTo>
                    <a:pt x="23557" y="-2949"/>
                    <a:pt x="5125" y="-1106"/>
                    <a:pt x="1438" y="9953"/>
                  </a:cubicBezTo>
                  <a:close/>
                  <a:moveTo>
                    <a:pt x="6968" y="11796"/>
                  </a:moveTo>
                  <a:cubicBezTo>
                    <a:pt x="10654" y="4424"/>
                    <a:pt x="23557" y="4424"/>
                    <a:pt x="38302" y="9953"/>
                  </a:cubicBezTo>
                  <a:cubicBezTo>
                    <a:pt x="51205" y="15483"/>
                    <a:pt x="60421" y="26542"/>
                    <a:pt x="56735" y="33915"/>
                  </a:cubicBezTo>
                  <a:cubicBezTo>
                    <a:pt x="53048" y="41288"/>
                    <a:pt x="40146" y="41288"/>
                    <a:pt x="25400" y="35758"/>
                  </a:cubicBezTo>
                  <a:cubicBezTo>
                    <a:pt x="12498" y="30228"/>
                    <a:pt x="3282" y="19169"/>
                    <a:pt x="6968" y="11796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0" name="任意多边形: 形状 9429">
              <a:extLst>
                <a:ext uri="{FF2B5EF4-FFF2-40B4-BE49-F238E27FC236}">
                  <a16:creationId xmlns:a16="http://schemas.microsoft.com/office/drawing/2014/main" xmlns="" id="{76C7AEA4-72C8-4AB1-954F-BA21AA838FB5}"/>
                </a:ext>
              </a:extLst>
            </p:cNvPr>
            <p:cNvSpPr/>
            <p:nvPr/>
          </p:nvSpPr>
          <p:spPr>
            <a:xfrm>
              <a:off x="3034737" y="3882230"/>
              <a:ext cx="36864" cy="36864"/>
            </a:xfrm>
            <a:custGeom>
              <a:avLst/>
              <a:gdLst>
                <a:gd name="connsiteX0" fmla="*/ 32456 w 36864"/>
                <a:gd name="connsiteY0" fmla="*/ 7460 h 36864"/>
                <a:gd name="connsiteX1" fmla="*/ 47201 w 36864"/>
                <a:gd name="connsiteY1" fmla="*/ 35108 h 36864"/>
                <a:gd name="connsiteX2" fmla="*/ 15867 w 36864"/>
                <a:gd name="connsiteY2" fmla="*/ 31422 h 36864"/>
                <a:gd name="connsiteX3" fmla="*/ 1121 w 36864"/>
                <a:gd name="connsiteY3" fmla="*/ 3774 h 36864"/>
                <a:gd name="connsiteX4" fmla="*/ 32456 w 36864"/>
                <a:gd name="connsiteY4" fmla="*/ 746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456" y="7460"/>
                  </a:moveTo>
                  <a:cubicBezTo>
                    <a:pt x="45358" y="14833"/>
                    <a:pt x="50888" y="27735"/>
                    <a:pt x="47201" y="35108"/>
                  </a:cubicBezTo>
                  <a:cubicBezTo>
                    <a:pt x="43515" y="40638"/>
                    <a:pt x="28769" y="40638"/>
                    <a:pt x="15867" y="31422"/>
                  </a:cubicBezTo>
                  <a:cubicBezTo>
                    <a:pt x="2964" y="24049"/>
                    <a:pt x="-2565" y="11147"/>
                    <a:pt x="1121" y="3774"/>
                  </a:cubicBezTo>
                  <a:cubicBezTo>
                    <a:pt x="6651" y="-1756"/>
                    <a:pt x="19553" y="-1756"/>
                    <a:pt x="32456" y="746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1" name="任意多边形: 形状 9430">
              <a:extLst>
                <a:ext uri="{FF2B5EF4-FFF2-40B4-BE49-F238E27FC236}">
                  <a16:creationId xmlns:a16="http://schemas.microsoft.com/office/drawing/2014/main" xmlns="" id="{72B6F77F-5A65-4C1D-A98E-AF325910688C}"/>
                </a:ext>
              </a:extLst>
            </p:cNvPr>
            <p:cNvSpPr/>
            <p:nvPr/>
          </p:nvSpPr>
          <p:spPr>
            <a:xfrm>
              <a:off x="3030098" y="3875620"/>
              <a:ext cx="55296" cy="36864"/>
            </a:xfrm>
            <a:custGeom>
              <a:avLst/>
              <a:gdLst>
                <a:gd name="connsiteX0" fmla="*/ 2074 w 55296"/>
                <a:gd name="connsiteY0" fmla="*/ 6697 h 36864"/>
                <a:gd name="connsiteX1" fmla="*/ 18662 w 55296"/>
                <a:gd name="connsiteY1" fmla="*/ 41718 h 36864"/>
                <a:gd name="connsiteX2" fmla="*/ 57370 w 55296"/>
                <a:gd name="connsiteY2" fmla="*/ 43561 h 36864"/>
                <a:gd name="connsiteX3" fmla="*/ 40781 w 55296"/>
                <a:gd name="connsiteY3" fmla="*/ 8541 h 36864"/>
                <a:gd name="connsiteX4" fmla="*/ 2074 w 55296"/>
                <a:gd name="connsiteY4" fmla="*/ 6697 h 36864"/>
                <a:gd name="connsiteX5" fmla="*/ 7603 w 55296"/>
                <a:gd name="connsiteY5" fmla="*/ 10384 h 36864"/>
                <a:gd name="connsiteX6" fmla="*/ 38938 w 55296"/>
                <a:gd name="connsiteY6" fmla="*/ 14070 h 36864"/>
                <a:gd name="connsiteX7" fmla="*/ 53683 w 55296"/>
                <a:gd name="connsiteY7" fmla="*/ 41718 h 36864"/>
                <a:gd name="connsiteX8" fmla="*/ 22349 w 55296"/>
                <a:gd name="connsiteY8" fmla="*/ 38032 h 36864"/>
                <a:gd name="connsiteX9" fmla="*/ 7603 w 55296"/>
                <a:gd name="connsiteY9" fmla="*/ 1038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74" y="6697"/>
                  </a:moveTo>
                  <a:cubicBezTo>
                    <a:pt x="-3456" y="15913"/>
                    <a:pt x="2074" y="32502"/>
                    <a:pt x="18662" y="41718"/>
                  </a:cubicBezTo>
                  <a:cubicBezTo>
                    <a:pt x="35251" y="52777"/>
                    <a:pt x="51840" y="52777"/>
                    <a:pt x="57370" y="43561"/>
                  </a:cubicBezTo>
                  <a:cubicBezTo>
                    <a:pt x="62899" y="34345"/>
                    <a:pt x="57370" y="17757"/>
                    <a:pt x="40781" y="8541"/>
                  </a:cubicBezTo>
                  <a:cubicBezTo>
                    <a:pt x="24192" y="-2519"/>
                    <a:pt x="7603" y="-2519"/>
                    <a:pt x="2074" y="6697"/>
                  </a:cubicBezTo>
                  <a:close/>
                  <a:moveTo>
                    <a:pt x="7603" y="10384"/>
                  </a:moveTo>
                  <a:cubicBezTo>
                    <a:pt x="11290" y="4854"/>
                    <a:pt x="26035" y="4854"/>
                    <a:pt x="38938" y="14070"/>
                  </a:cubicBezTo>
                  <a:cubicBezTo>
                    <a:pt x="51840" y="21443"/>
                    <a:pt x="57370" y="34345"/>
                    <a:pt x="53683" y="41718"/>
                  </a:cubicBezTo>
                  <a:cubicBezTo>
                    <a:pt x="49997" y="47248"/>
                    <a:pt x="35251" y="47248"/>
                    <a:pt x="22349" y="38032"/>
                  </a:cubicBezTo>
                  <a:cubicBezTo>
                    <a:pt x="9446" y="28816"/>
                    <a:pt x="2074" y="17757"/>
                    <a:pt x="7603" y="10384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2" name="任意多边形: 形状 9431">
              <a:extLst>
                <a:ext uri="{FF2B5EF4-FFF2-40B4-BE49-F238E27FC236}">
                  <a16:creationId xmlns:a16="http://schemas.microsoft.com/office/drawing/2014/main" xmlns="" id="{1F2ADBD1-EED3-4BD8-9329-354F08A8E14B}"/>
                </a:ext>
              </a:extLst>
            </p:cNvPr>
            <p:cNvSpPr/>
            <p:nvPr/>
          </p:nvSpPr>
          <p:spPr>
            <a:xfrm>
              <a:off x="2935376" y="3828609"/>
              <a:ext cx="36864" cy="18432"/>
            </a:xfrm>
            <a:custGeom>
              <a:avLst/>
              <a:gdLst>
                <a:gd name="connsiteX0" fmla="*/ 32283 w 36864"/>
                <a:gd name="connsiteY0" fmla="*/ 5785 h 18432"/>
                <a:gd name="connsiteX1" fmla="*/ 48872 w 36864"/>
                <a:gd name="connsiteY1" fmla="*/ 31590 h 18432"/>
                <a:gd name="connsiteX2" fmla="*/ 17538 w 36864"/>
                <a:gd name="connsiteY2" fmla="*/ 29746 h 18432"/>
                <a:gd name="connsiteX3" fmla="*/ 949 w 36864"/>
                <a:gd name="connsiteY3" fmla="*/ 3942 h 18432"/>
                <a:gd name="connsiteX4" fmla="*/ 32283 w 36864"/>
                <a:gd name="connsiteY4" fmla="*/ 578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2283" y="5785"/>
                  </a:moveTo>
                  <a:cubicBezTo>
                    <a:pt x="45186" y="13158"/>
                    <a:pt x="52559" y="26060"/>
                    <a:pt x="48872" y="31590"/>
                  </a:cubicBezTo>
                  <a:cubicBezTo>
                    <a:pt x="45186" y="38962"/>
                    <a:pt x="30440" y="37119"/>
                    <a:pt x="17538" y="29746"/>
                  </a:cubicBezTo>
                  <a:cubicBezTo>
                    <a:pt x="4635" y="22374"/>
                    <a:pt x="-2737" y="11314"/>
                    <a:pt x="949" y="3942"/>
                  </a:cubicBezTo>
                  <a:cubicBezTo>
                    <a:pt x="4635" y="-1588"/>
                    <a:pt x="19381" y="-1588"/>
                    <a:pt x="32283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3" name="任意多边形: 形状 9432">
              <a:extLst>
                <a:ext uri="{FF2B5EF4-FFF2-40B4-BE49-F238E27FC236}">
                  <a16:creationId xmlns:a16="http://schemas.microsoft.com/office/drawing/2014/main" xmlns="" id="{8276EF96-DCF4-42C5-AD72-11AF406D3702}"/>
                </a:ext>
              </a:extLst>
            </p:cNvPr>
            <p:cNvSpPr/>
            <p:nvPr/>
          </p:nvSpPr>
          <p:spPr>
            <a:xfrm>
              <a:off x="2928980" y="3821952"/>
              <a:ext cx="55296" cy="36864"/>
            </a:xfrm>
            <a:custGeom>
              <a:avLst/>
              <a:gdLst>
                <a:gd name="connsiteX0" fmla="*/ 1815 w 55296"/>
                <a:gd name="connsiteY0" fmla="*/ 6912 h 36864"/>
                <a:gd name="connsiteX1" fmla="*/ 20247 w 55296"/>
                <a:gd name="connsiteY1" fmla="*/ 41933 h 36864"/>
                <a:gd name="connsiteX2" fmla="*/ 58955 w 55296"/>
                <a:gd name="connsiteY2" fmla="*/ 41933 h 36864"/>
                <a:gd name="connsiteX3" fmla="*/ 40523 w 55296"/>
                <a:gd name="connsiteY3" fmla="*/ 6912 h 36864"/>
                <a:gd name="connsiteX4" fmla="*/ 1815 w 55296"/>
                <a:gd name="connsiteY4" fmla="*/ 6912 h 36864"/>
                <a:gd name="connsiteX5" fmla="*/ 7345 w 55296"/>
                <a:gd name="connsiteY5" fmla="*/ 10598 h 36864"/>
                <a:gd name="connsiteX6" fmla="*/ 38679 w 55296"/>
                <a:gd name="connsiteY6" fmla="*/ 12442 h 36864"/>
                <a:gd name="connsiteX7" fmla="*/ 55268 w 55296"/>
                <a:gd name="connsiteY7" fmla="*/ 38246 h 36864"/>
                <a:gd name="connsiteX8" fmla="*/ 23934 w 55296"/>
                <a:gd name="connsiteY8" fmla="*/ 36403 h 36864"/>
                <a:gd name="connsiteX9" fmla="*/ 7345 w 55296"/>
                <a:gd name="connsiteY9" fmla="*/ 1059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815" y="6912"/>
                  </a:moveTo>
                  <a:cubicBezTo>
                    <a:pt x="-3714" y="16128"/>
                    <a:pt x="3659" y="32717"/>
                    <a:pt x="20247" y="41933"/>
                  </a:cubicBezTo>
                  <a:cubicBezTo>
                    <a:pt x="36836" y="51149"/>
                    <a:pt x="53425" y="51149"/>
                    <a:pt x="58955" y="41933"/>
                  </a:cubicBezTo>
                  <a:cubicBezTo>
                    <a:pt x="64484" y="32717"/>
                    <a:pt x="57112" y="16128"/>
                    <a:pt x="40523" y="6912"/>
                  </a:cubicBezTo>
                  <a:cubicBezTo>
                    <a:pt x="23934" y="-2304"/>
                    <a:pt x="7345" y="-2304"/>
                    <a:pt x="1815" y="6912"/>
                  </a:cubicBezTo>
                  <a:close/>
                  <a:moveTo>
                    <a:pt x="7345" y="10598"/>
                  </a:moveTo>
                  <a:cubicBezTo>
                    <a:pt x="11031" y="3226"/>
                    <a:pt x="25777" y="5069"/>
                    <a:pt x="38679" y="12442"/>
                  </a:cubicBezTo>
                  <a:cubicBezTo>
                    <a:pt x="51582" y="19814"/>
                    <a:pt x="58955" y="32717"/>
                    <a:pt x="55268" y="38246"/>
                  </a:cubicBezTo>
                  <a:cubicBezTo>
                    <a:pt x="51582" y="45619"/>
                    <a:pt x="36836" y="43776"/>
                    <a:pt x="23934" y="36403"/>
                  </a:cubicBezTo>
                  <a:cubicBezTo>
                    <a:pt x="11031" y="29030"/>
                    <a:pt x="3659" y="17971"/>
                    <a:pt x="7345" y="1059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4" name="任意多边形: 形状 9433">
              <a:extLst>
                <a:ext uri="{FF2B5EF4-FFF2-40B4-BE49-F238E27FC236}">
                  <a16:creationId xmlns:a16="http://schemas.microsoft.com/office/drawing/2014/main" xmlns="" id="{961AA2F5-26C7-4E98-8463-0288BA4D9675}"/>
                </a:ext>
              </a:extLst>
            </p:cNvPr>
            <p:cNvSpPr/>
            <p:nvPr/>
          </p:nvSpPr>
          <p:spPr>
            <a:xfrm>
              <a:off x="2834130" y="3777254"/>
              <a:ext cx="36864" cy="36864"/>
            </a:xfrm>
            <a:custGeom>
              <a:avLst/>
              <a:gdLst>
                <a:gd name="connsiteX0" fmla="*/ 32154 w 36864"/>
                <a:gd name="connsiteY0" fmla="*/ 5530 h 36864"/>
                <a:gd name="connsiteX1" fmla="*/ 50586 w 36864"/>
                <a:gd name="connsiteY1" fmla="*/ 31334 h 36864"/>
                <a:gd name="connsiteX2" fmla="*/ 19251 w 36864"/>
                <a:gd name="connsiteY2" fmla="*/ 31334 h 36864"/>
                <a:gd name="connsiteX3" fmla="*/ 819 w 36864"/>
                <a:gd name="connsiteY3" fmla="*/ 5530 h 36864"/>
                <a:gd name="connsiteX4" fmla="*/ 32154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154" y="5530"/>
                  </a:moveTo>
                  <a:cubicBezTo>
                    <a:pt x="45056" y="12902"/>
                    <a:pt x="54272" y="23962"/>
                    <a:pt x="50586" y="31334"/>
                  </a:cubicBezTo>
                  <a:cubicBezTo>
                    <a:pt x="46899" y="38707"/>
                    <a:pt x="32154" y="38707"/>
                    <a:pt x="19251" y="31334"/>
                  </a:cubicBezTo>
                  <a:cubicBezTo>
                    <a:pt x="6349" y="23962"/>
                    <a:pt x="-2867" y="12902"/>
                    <a:pt x="819" y="5530"/>
                  </a:cubicBezTo>
                  <a:cubicBezTo>
                    <a:pt x="4505" y="-1843"/>
                    <a:pt x="19251" y="-1843"/>
                    <a:pt x="32154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5" name="任意多边形: 形状 9434">
              <a:extLst>
                <a:ext uri="{FF2B5EF4-FFF2-40B4-BE49-F238E27FC236}">
                  <a16:creationId xmlns:a16="http://schemas.microsoft.com/office/drawing/2014/main" xmlns="" id="{C5103615-6387-4AD6-BF2E-CD377DF2EF68}"/>
                </a:ext>
              </a:extLst>
            </p:cNvPr>
            <p:cNvSpPr/>
            <p:nvPr/>
          </p:nvSpPr>
          <p:spPr>
            <a:xfrm>
              <a:off x="2827812" y="3770862"/>
              <a:ext cx="55296" cy="36864"/>
            </a:xfrm>
            <a:custGeom>
              <a:avLst/>
              <a:gdLst>
                <a:gd name="connsiteX0" fmla="*/ 1608 w 55296"/>
                <a:gd name="connsiteY0" fmla="*/ 8236 h 36864"/>
                <a:gd name="connsiteX1" fmla="*/ 21883 w 55296"/>
                <a:gd name="connsiteY1" fmla="*/ 41413 h 36864"/>
                <a:gd name="connsiteX2" fmla="*/ 60590 w 55296"/>
                <a:gd name="connsiteY2" fmla="*/ 37727 h 36864"/>
                <a:gd name="connsiteX3" fmla="*/ 40315 w 55296"/>
                <a:gd name="connsiteY3" fmla="*/ 4549 h 36864"/>
                <a:gd name="connsiteX4" fmla="*/ 1608 w 55296"/>
                <a:gd name="connsiteY4" fmla="*/ 8236 h 36864"/>
                <a:gd name="connsiteX5" fmla="*/ 7137 w 55296"/>
                <a:gd name="connsiteY5" fmla="*/ 11922 h 36864"/>
                <a:gd name="connsiteX6" fmla="*/ 38472 w 55296"/>
                <a:gd name="connsiteY6" fmla="*/ 11922 h 36864"/>
                <a:gd name="connsiteX7" fmla="*/ 56904 w 55296"/>
                <a:gd name="connsiteY7" fmla="*/ 37727 h 36864"/>
                <a:gd name="connsiteX8" fmla="*/ 25569 w 55296"/>
                <a:gd name="connsiteY8" fmla="*/ 37727 h 36864"/>
                <a:gd name="connsiteX9" fmla="*/ 7137 w 55296"/>
                <a:gd name="connsiteY9" fmla="*/ 1192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8236"/>
                  </a:moveTo>
                  <a:cubicBezTo>
                    <a:pt x="-3922" y="19295"/>
                    <a:pt x="5294" y="34041"/>
                    <a:pt x="21883" y="41413"/>
                  </a:cubicBezTo>
                  <a:cubicBezTo>
                    <a:pt x="38472" y="50629"/>
                    <a:pt x="55060" y="48786"/>
                    <a:pt x="60590" y="37727"/>
                  </a:cubicBezTo>
                  <a:cubicBezTo>
                    <a:pt x="66120" y="26668"/>
                    <a:pt x="56904" y="11922"/>
                    <a:pt x="40315" y="4549"/>
                  </a:cubicBezTo>
                  <a:cubicBezTo>
                    <a:pt x="23726" y="-2823"/>
                    <a:pt x="7137" y="-980"/>
                    <a:pt x="1608" y="8236"/>
                  </a:cubicBezTo>
                  <a:close/>
                  <a:moveTo>
                    <a:pt x="7137" y="11922"/>
                  </a:moveTo>
                  <a:cubicBezTo>
                    <a:pt x="10824" y="4549"/>
                    <a:pt x="25569" y="4549"/>
                    <a:pt x="38472" y="11922"/>
                  </a:cubicBezTo>
                  <a:cubicBezTo>
                    <a:pt x="51374" y="19295"/>
                    <a:pt x="60590" y="30354"/>
                    <a:pt x="56904" y="37727"/>
                  </a:cubicBezTo>
                  <a:cubicBezTo>
                    <a:pt x="53217" y="45100"/>
                    <a:pt x="38472" y="45100"/>
                    <a:pt x="25569" y="37727"/>
                  </a:cubicBezTo>
                  <a:cubicBezTo>
                    <a:pt x="12667" y="30354"/>
                    <a:pt x="3451" y="19295"/>
                    <a:pt x="7137" y="1192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6" name="任意多边形: 形状 9435">
              <a:extLst>
                <a:ext uri="{FF2B5EF4-FFF2-40B4-BE49-F238E27FC236}">
                  <a16:creationId xmlns:a16="http://schemas.microsoft.com/office/drawing/2014/main" xmlns="" id="{253BB102-2B34-4210-9C4A-3FED3D065B2E}"/>
                </a:ext>
              </a:extLst>
            </p:cNvPr>
            <p:cNvSpPr/>
            <p:nvPr/>
          </p:nvSpPr>
          <p:spPr>
            <a:xfrm>
              <a:off x="2734467" y="3720115"/>
              <a:ext cx="36864" cy="36864"/>
            </a:xfrm>
            <a:custGeom>
              <a:avLst/>
              <a:gdLst>
                <a:gd name="connsiteX0" fmla="*/ 32283 w 36864"/>
                <a:gd name="connsiteY0" fmla="*/ 5530 h 36864"/>
                <a:gd name="connsiteX1" fmla="*/ 48872 w 36864"/>
                <a:gd name="connsiteY1" fmla="*/ 31335 h 36864"/>
                <a:gd name="connsiteX2" fmla="*/ 17538 w 36864"/>
                <a:gd name="connsiteY2" fmla="*/ 31335 h 36864"/>
                <a:gd name="connsiteX3" fmla="*/ 949 w 36864"/>
                <a:gd name="connsiteY3" fmla="*/ 5530 h 36864"/>
                <a:gd name="connsiteX4" fmla="*/ 32283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32283" y="5530"/>
                  </a:moveTo>
                  <a:cubicBezTo>
                    <a:pt x="45186" y="12903"/>
                    <a:pt x="52559" y="23962"/>
                    <a:pt x="48872" y="31335"/>
                  </a:cubicBezTo>
                  <a:cubicBezTo>
                    <a:pt x="45186" y="38707"/>
                    <a:pt x="30440" y="38707"/>
                    <a:pt x="17538" y="31335"/>
                  </a:cubicBezTo>
                  <a:cubicBezTo>
                    <a:pt x="4635" y="23962"/>
                    <a:pt x="-2737" y="12903"/>
                    <a:pt x="949" y="5530"/>
                  </a:cubicBezTo>
                  <a:cubicBezTo>
                    <a:pt x="4635" y="-1843"/>
                    <a:pt x="19381" y="-1843"/>
                    <a:pt x="32283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7" name="任意多边形: 形状 9436">
              <a:extLst>
                <a:ext uri="{FF2B5EF4-FFF2-40B4-BE49-F238E27FC236}">
                  <a16:creationId xmlns:a16="http://schemas.microsoft.com/office/drawing/2014/main" xmlns="" id="{9A916103-F4D6-46D2-9678-6D96D22730B9}"/>
                </a:ext>
              </a:extLst>
            </p:cNvPr>
            <p:cNvSpPr/>
            <p:nvPr/>
          </p:nvSpPr>
          <p:spPr>
            <a:xfrm>
              <a:off x="2728279" y="3714056"/>
              <a:ext cx="55296" cy="36864"/>
            </a:xfrm>
            <a:custGeom>
              <a:avLst/>
              <a:gdLst>
                <a:gd name="connsiteX0" fmla="*/ 1608 w 55296"/>
                <a:gd name="connsiteY0" fmla="*/ 7902 h 36864"/>
                <a:gd name="connsiteX1" fmla="*/ 21883 w 55296"/>
                <a:gd name="connsiteY1" fmla="*/ 41080 h 36864"/>
                <a:gd name="connsiteX2" fmla="*/ 60590 w 55296"/>
                <a:gd name="connsiteY2" fmla="*/ 39237 h 36864"/>
                <a:gd name="connsiteX3" fmla="*/ 40315 w 55296"/>
                <a:gd name="connsiteY3" fmla="*/ 6059 h 36864"/>
                <a:gd name="connsiteX4" fmla="*/ 1608 w 55296"/>
                <a:gd name="connsiteY4" fmla="*/ 7902 h 36864"/>
                <a:gd name="connsiteX5" fmla="*/ 7137 w 55296"/>
                <a:gd name="connsiteY5" fmla="*/ 11589 h 36864"/>
                <a:gd name="connsiteX6" fmla="*/ 38472 w 55296"/>
                <a:gd name="connsiteY6" fmla="*/ 11589 h 36864"/>
                <a:gd name="connsiteX7" fmla="*/ 55060 w 55296"/>
                <a:gd name="connsiteY7" fmla="*/ 37394 h 36864"/>
                <a:gd name="connsiteX8" fmla="*/ 23726 w 55296"/>
                <a:gd name="connsiteY8" fmla="*/ 37394 h 36864"/>
                <a:gd name="connsiteX9" fmla="*/ 7137 w 55296"/>
                <a:gd name="connsiteY9" fmla="*/ 1158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608" y="7902"/>
                  </a:moveTo>
                  <a:cubicBezTo>
                    <a:pt x="-3922" y="18962"/>
                    <a:pt x="5294" y="33707"/>
                    <a:pt x="21883" y="41080"/>
                  </a:cubicBezTo>
                  <a:cubicBezTo>
                    <a:pt x="38472" y="50296"/>
                    <a:pt x="55060" y="48453"/>
                    <a:pt x="60590" y="39237"/>
                  </a:cubicBezTo>
                  <a:cubicBezTo>
                    <a:pt x="66120" y="28178"/>
                    <a:pt x="56904" y="13432"/>
                    <a:pt x="40315" y="6059"/>
                  </a:cubicBezTo>
                  <a:cubicBezTo>
                    <a:pt x="25569" y="-3157"/>
                    <a:pt x="7137" y="-1314"/>
                    <a:pt x="1608" y="7902"/>
                  </a:cubicBezTo>
                  <a:close/>
                  <a:moveTo>
                    <a:pt x="7137" y="11589"/>
                  </a:moveTo>
                  <a:cubicBezTo>
                    <a:pt x="10824" y="4216"/>
                    <a:pt x="25569" y="4216"/>
                    <a:pt x="38472" y="11589"/>
                  </a:cubicBezTo>
                  <a:cubicBezTo>
                    <a:pt x="51374" y="18962"/>
                    <a:pt x="58747" y="30021"/>
                    <a:pt x="55060" y="37394"/>
                  </a:cubicBezTo>
                  <a:cubicBezTo>
                    <a:pt x="51374" y="44766"/>
                    <a:pt x="36628" y="44766"/>
                    <a:pt x="23726" y="37394"/>
                  </a:cubicBezTo>
                  <a:cubicBezTo>
                    <a:pt x="12667" y="30021"/>
                    <a:pt x="3451" y="17118"/>
                    <a:pt x="7137" y="11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8" name="任意多边形: 形状 9437">
              <a:extLst>
                <a:ext uri="{FF2B5EF4-FFF2-40B4-BE49-F238E27FC236}">
                  <a16:creationId xmlns:a16="http://schemas.microsoft.com/office/drawing/2014/main" xmlns="" id="{6C1D5B1A-D398-4FD5-8001-145227B454DA}"/>
                </a:ext>
              </a:extLst>
            </p:cNvPr>
            <p:cNvSpPr/>
            <p:nvPr/>
          </p:nvSpPr>
          <p:spPr>
            <a:xfrm>
              <a:off x="3457951" y="4005351"/>
              <a:ext cx="55296" cy="18432"/>
            </a:xfrm>
            <a:custGeom>
              <a:avLst/>
              <a:gdLst>
                <a:gd name="connsiteX0" fmla="*/ 29491 w 55296"/>
                <a:gd name="connsiteY0" fmla="*/ 461 h 18432"/>
                <a:gd name="connsiteX1" fmla="*/ 55296 w 55296"/>
                <a:gd name="connsiteY1" fmla="*/ 18893 h 18432"/>
                <a:gd name="connsiteX2" fmla="*/ 25805 w 55296"/>
                <a:gd name="connsiteY2" fmla="*/ 29952 h 18432"/>
                <a:gd name="connsiteX3" fmla="*/ 0 w 55296"/>
                <a:gd name="connsiteY3" fmla="*/ 11520 h 18432"/>
                <a:gd name="connsiteX4" fmla="*/ 29491 w 55296"/>
                <a:gd name="connsiteY4" fmla="*/ 4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9491" y="461"/>
                  </a:moveTo>
                  <a:cubicBezTo>
                    <a:pt x="44237" y="2304"/>
                    <a:pt x="55296" y="9677"/>
                    <a:pt x="55296" y="18893"/>
                  </a:cubicBezTo>
                  <a:cubicBezTo>
                    <a:pt x="53453" y="26266"/>
                    <a:pt x="40550" y="31795"/>
                    <a:pt x="25805" y="29952"/>
                  </a:cubicBezTo>
                  <a:cubicBezTo>
                    <a:pt x="11059" y="28109"/>
                    <a:pt x="0" y="20736"/>
                    <a:pt x="0" y="11520"/>
                  </a:cubicBezTo>
                  <a:cubicBezTo>
                    <a:pt x="1843" y="2304"/>
                    <a:pt x="14746" y="-1382"/>
                    <a:pt x="29491" y="46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9" name="任意多边形: 形状 9438">
              <a:extLst>
                <a:ext uri="{FF2B5EF4-FFF2-40B4-BE49-F238E27FC236}">
                  <a16:creationId xmlns:a16="http://schemas.microsoft.com/office/drawing/2014/main" xmlns="" id="{1B3DE35F-DD07-4CEB-9AAB-1A4EB6AACBC9}"/>
                </a:ext>
              </a:extLst>
            </p:cNvPr>
            <p:cNvSpPr/>
            <p:nvPr/>
          </p:nvSpPr>
          <p:spPr>
            <a:xfrm>
              <a:off x="3452247" y="3998157"/>
              <a:ext cx="55296" cy="36864"/>
            </a:xfrm>
            <a:custGeom>
              <a:avLst/>
              <a:gdLst>
                <a:gd name="connsiteX0" fmla="*/ 175 w 55296"/>
                <a:gd name="connsiteY0" fmla="*/ 16871 h 36864"/>
                <a:gd name="connsiteX1" fmla="*/ 31509 w 55296"/>
                <a:gd name="connsiteY1" fmla="*/ 40833 h 36864"/>
                <a:gd name="connsiteX2" fmla="*/ 68373 w 55296"/>
                <a:gd name="connsiteY2" fmla="*/ 24244 h 36864"/>
                <a:gd name="connsiteX3" fmla="*/ 37039 w 55296"/>
                <a:gd name="connsiteY3" fmla="*/ 282 h 36864"/>
                <a:gd name="connsiteX4" fmla="*/ 175 w 55296"/>
                <a:gd name="connsiteY4" fmla="*/ 16871 h 36864"/>
                <a:gd name="connsiteX5" fmla="*/ 7547 w 55296"/>
                <a:gd name="connsiteY5" fmla="*/ 16871 h 36864"/>
                <a:gd name="connsiteX6" fmla="*/ 37039 w 55296"/>
                <a:gd name="connsiteY6" fmla="*/ 5812 h 36864"/>
                <a:gd name="connsiteX7" fmla="*/ 62844 w 55296"/>
                <a:gd name="connsiteY7" fmla="*/ 24244 h 36864"/>
                <a:gd name="connsiteX8" fmla="*/ 33352 w 55296"/>
                <a:gd name="connsiteY8" fmla="*/ 35303 h 36864"/>
                <a:gd name="connsiteX9" fmla="*/ 7547 w 55296"/>
                <a:gd name="connsiteY9" fmla="*/ 16871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75" y="16871"/>
                  </a:moveTo>
                  <a:cubicBezTo>
                    <a:pt x="-1669" y="27930"/>
                    <a:pt x="11234" y="38990"/>
                    <a:pt x="31509" y="40833"/>
                  </a:cubicBezTo>
                  <a:cubicBezTo>
                    <a:pt x="49941" y="42676"/>
                    <a:pt x="66530" y="37146"/>
                    <a:pt x="68373" y="24244"/>
                  </a:cubicBezTo>
                  <a:cubicBezTo>
                    <a:pt x="70216" y="13185"/>
                    <a:pt x="57314" y="2126"/>
                    <a:pt x="37039" y="282"/>
                  </a:cubicBezTo>
                  <a:cubicBezTo>
                    <a:pt x="18607" y="-1561"/>
                    <a:pt x="2018" y="5812"/>
                    <a:pt x="175" y="16871"/>
                  </a:cubicBezTo>
                  <a:close/>
                  <a:moveTo>
                    <a:pt x="7547" y="16871"/>
                  </a:moveTo>
                  <a:cubicBezTo>
                    <a:pt x="9391" y="9498"/>
                    <a:pt x="22293" y="3969"/>
                    <a:pt x="37039" y="5812"/>
                  </a:cubicBezTo>
                  <a:cubicBezTo>
                    <a:pt x="51784" y="7655"/>
                    <a:pt x="62844" y="15028"/>
                    <a:pt x="62844" y="24244"/>
                  </a:cubicBezTo>
                  <a:cubicBezTo>
                    <a:pt x="61000" y="31617"/>
                    <a:pt x="48098" y="37146"/>
                    <a:pt x="33352" y="35303"/>
                  </a:cubicBezTo>
                  <a:cubicBezTo>
                    <a:pt x="16763" y="33460"/>
                    <a:pt x="5704" y="24244"/>
                    <a:pt x="7547" y="1687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0" name="任意多边形: 形状 9439">
              <a:extLst>
                <a:ext uri="{FF2B5EF4-FFF2-40B4-BE49-F238E27FC236}">
                  <a16:creationId xmlns:a16="http://schemas.microsoft.com/office/drawing/2014/main" xmlns="" id="{6087BB3D-06C8-47C8-A2CC-EC6237744A73}"/>
                </a:ext>
              </a:extLst>
            </p:cNvPr>
            <p:cNvSpPr/>
            <p:nvPr/>
          </p:nvSpPr>
          <p:spPr>
            <a:xfrm>
              <a:off x="3345315" y="3983332"/>
              <a:ext cx="36864" cy="18432"/>
            </a:xfrm>
            <a:custGeom>
              <a:avLst/>
              <a:gdLst>
                <a:gd name="connsiteX0" fmla="*/ 29692 w 36864"/>
                <a:gd name="connsiteY0" fmla="*/ 362 h 18432"/>
                <a:gd name="connsiteX1" fmla="*/ 53654 w 36864"/>
                <a:gd name="connsiteY1" fmla="*/ 18794 h 18432"/>
                <a:gd name="connsiteX2" fmla="*/ 24163 w 36864"/>
                <a:gd name="connsiteY2" fmla="*/ 28010 h 18432"/>
                <a:gd name="connsiteX3" fmla="*/ 201 w 36864"/>
                <a:gd name="connsiteY3" fmla="*/ 9578 h 18432"/>
                <a:gd name="connsiteX4" fmla="*/ 29692 w 36864"/>
                <a:gd name="connsiteY4" fmla="*/ 3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9692" y="362"/>
                  </a:moveTo>
                  <a:cubicBezTo>
                    <a:pt x="44438" y="2205"/>
                    <a:pt x="55497" y="11421"/>
                    <a:pt x="53654" y="18794"/>
                  </a:cubicBezTo>
                  <a:cubicBezTo>
                    <a:pt x="51811" y="26167"/>
                    <a:pt x="38908" y="31696"/>
                    <a:pt x="24163" y="28010"/>
                  </a:cubicBezTo>
                  <a:cubicBezTo>
                    <a:pt x="9417" y="26167"/>
                    <a:pt x="-1642" y="16950"/>
                    <a:pt x="201" y="9578"/>
                  </a:cubicBezTo>
                  <a:cubicBezTo>
                    <a:pt x="2044" y="4048"/>
                    <a:pt x="14947" y="-1482"/>
                    <a:pt x="29692" y="3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1" name="任意多边形: 形状 9440">
              <a:extLst>
                <a:ext uri="{FF2B5EF4-FFF2-40B4-BE49-F238E27FC236}">
                  <a16:creationId xmlns:a16="http://schemas.microsoft.com/office/drawing/2014/main" xmlns="" id="{322A4322-6421-4E4B-BDAA-3543DBF6AB57}"/>
                </a:ext>
              </a:extLst>
            </p:cNvPr>
            <p:cNvSpPr/>
            <p:nvPr/>
          </p:nvSpPr>
          <p:spPr>
            <a:xfrm>
              <a:off x="3339811" y="3977814"/>
              <a:ext cx="55296" cy="36864"/>
            </a:xfrm>
            <a:custGeom>
              <a:avLst/>
              <a:gdLst>
                <a:gd name="connsiteX0" fmla="*/ 175 w 55296"/>
                <a:gd name="connsiteY0" fmla="*/ 15095 h 36864"/>
                <a:gd name="connsiteX1" fmla="*/ 29666 w 55296"/>
                <a:gd name="connsiteY1" fmla="*/ 40900 h 36864"/>
                <a:gd name="connsiteX2" fmla="*/ 66530 w 55296"/>
                <a:gd name="connsiteY2" fmla="*/ 26154 h 36864"/>
                <a:gd name="connsiteX3" fmla="*/ 37039 w 55296"/>
                <a:gd name="connsiteY3" fmla="*/ 349 h 36864"/>
                <a:gd name="connsiteX4" fmla="*/ 175 w 55296"/>
                <a:gd name="connsiteY4" fmla="*/ 15095 h 36864"/>
                <a:gd name="connsiteX5" fmla="*/ 5705 w 55296"/>
                <a:gd name="connsiteY5" fmla="*/ 16938 h 36864"/>
                <a:gd name="connsiteX6" fmla="*/ 35196 w 55296"/>
                <a:gd name="connsiteY6" fmla="*/ 7722 h 36864"/>
                <a:gd name="connsiteX7" fmla="*/ 59158 w 55296"/>
                <a:gd name="connsiteY7" fmla="*/ 26154 h 36864"/>
                <a:gd name="connsiteX8" fmla="*/ 29666 w 55296"/>
                <a:gd name="connsiteY8" fmla="*/ 35370 h 36864"/>
                <a:gd name="connsiteX9" fmla="*/ 5705 w 55296"/>
                <a:gd name="connsiteY9" fmla="*/ 1693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75" y="15095"/>
                  </a:moveTo>
                  <a:cubicBezTo>
                    <a:pt x="-1668" y="26154"/>
                    <a:pt x="11234" y="37213"/>
                    <a:pt x="29666" y="40900"/>
                  </a:cubicBezTo>
                  <a:cubicBezTo>
                    <a:pt x="48098" y="44586"/>
                    <a:pt x="64687" y="37213"/>
                    <a:pt x="66530" y="26154"/>
                  </a:cubicBezTo>
                  <a:cubicBezTo>
                    <a:pt x="68374" y="15095"/>
                    <a:pt x="55471" y="4036"/>
                    <a:pt x="37039" y="349"/>
                  </a:cubicBezTo>
                  <a:cubicBezTo>
                    <a:pt x="18607" y="-1494"/>
                    <a:pt x="2018" y="4036"/>
                    <a:pt x="175" y="15095"/>
                  </a:cubicBezTo>
                  <a:close/>
                  <a:moveTo>
                    <a:pt x="5705" y="16938"/>
                  </a:moveTo>
                  <a:cubicBezTo>
                    <a:pt x="7548" y="9565"/>
                    <a:pt x="20450" y="4036"/>
                    <a:pt x="35196" y="7722"/>
                  </a:cubicBezTo>
                  <a:cubicBezTo>
                    <a:pt x="49942" y="9565"/>
                    <a:pt x="61001" y="18781"/>
                    <a:pt x="59158" y="26154"/>
                  </a:cubicBezTo>
                  <a:cubicBezTo>
                    <a:pt x="57314" y="33527"/>
                    <a:pt x="44412" y="39057"/>
                    <a:pt x="29666" y="35370"/>
                  </a:cubicBezTo>
                  <a:cubicBezTo>
                    <a:pt x="16764" y="31684"/>
                    <a:pt x="5705" y="24311"/>
                    <a:pt x="5705" y="1693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2" name="任意多边形: 形状 9441">
              <a:extLst>
                <a:ext uri="{FF2B5EF4-FFF2-40B4-BE49-F238E27FC236}">
                  <a16:creationId xmlns:a16="http://schemas.microsoft.com/office/drawing/2014/main" xmlns="" id="{07FAB3B3-0B96-4F81-95BC-3E7056B347BA}"/>
                </a:ext>
              </a:extLst>
            </p:cNvPr>
            <p:cNvSpPr/>
            <p:nvPr/>
          </p:nvSpPr>
          <p:spPr>
            <a:xfrm>
              <a:off x="2530820" y="3320140"/>
              <a:ext cx="921602" cy="405505"/>
            </a:xfrm>
            <a:custGeom>
              <a:avLst/>
              <a:gdLst>
                <a:gd name="connsiteX0" fmla="*/ 932661 w 921601"/>
                <a:gd name="connsiteY0" fmla="*/ 368641 h 405504"/>
                <a:gd name="connsiteX1" fmla="*/ 20275 w 921601"/>
                <a:gd name="connsiteY1" fmla="*/ 79258 h 405504"/>
                <a:gd name="connsiteX2" fmla="*/ 55296 w 921601"/>
                <a:gd name="connsiteY2" fmla="*/ 25805 h 405504"/>
                <a:gd name="connsiteX3" fmla="*/ 916072 w 921601"/>
                <a:gd name="connsiteY3" fmla="*/ 304128 h 405504"/>
                <a:gd name="connsiteX4" fmla="*/ 906856 w 921601"/>
                <a:gd name="connsiteY4" fmla="*/ 270951 h 405504"/>
                <a:gd name="connsiteX5" fmla="*/ 70042 w 921601"/>
                <a:gd name="connsiteY5" fmla="*/ 0 h 405504"/>
                <a:gd name="connsiteX6" fmla="*/ 0 w 921601"/>
                <a:gd name="connsiteY6" fmla="*/ 108749 h 405504"/>
                <a:gd name="connsiteX7" fmla="*/ 0 w 921601"/>
                <a:gd name="connsiteY7" fmla="*/ 108749 h 405504"/>
                <a:gd name="connsiteX8" fmla="*/ 0 w 921601"/>
                <a:gd name="connsiteY8" fmla="*/ 108749 h 405504"/>
                <a:gd name="connsiteX9" fmla="*/ 940034 w 921601"/>
                <a:gd name="connsiteY9" fmla="*/ 405505 h 405504"/>
                <a:gd name="connsiteX10" fmla="*/ 932661 w 921601"/>
                <a:gd name="connsiteY10" fmla="*/ 368641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601" h="405504">
                  <a:moveTo>
                    <a:pt x="932661" y="368641"/>
                  </a:moveTo>
                  <a:cubicBezTo>
                    <a:pt x="407348" y="322560"/>
                    <a:pt x="25805" y="82944"/>
                    <a:pt x="20275" y="79258"/>
                  </a:cubicBezTo>
                  <a:lnTo>
                    <a:pt x="55296" y="25805"/>
                  </a:lnTo>
                  <a:cubicBezTo>
                    <a:pt x="60826" y="29491"/>
                    <a:pt x="418407" y="254362"/>
                    <a:pt x="916072" y="304128"/>
                  </a:cubicBezTo>
                  <a:lnTo>
                    <a:pt x="906856" y="270951"/>
                  </a:lnTo>
                  <a:cubicBezTo>
                    <a:pt x="423937" y="221184"/>
                    <a:pt x="75571" y="1843"/>
                    <a:pt x="70042" y="0"/>
                  </a:cubicBezTo>
                  <a:lnTo>
                    <a:pt x="0" y="108749"/>
                  </a:lnTo>
                  <a:cubicBezTo>
                    <a:pt x="0" y="108749"/>
                    <a:pt x="0" y="108749"/>
                    <a:pt x="0" y="108749"/>
                  </a:cubicBezTo>
                  <a:cubicBezTo>
                    <a:pt x="0" y="108749"/>
                    <a:pt x="0" y="108749"/>
                    <a:pt x="0" y="108749"/>
                  </a:cubicBezTo>
                  <a:cubicBezTo>
                    <a:pt x="20275" y="121651"/>
                    <a:pt x="405505" y="364954"/>
                    <a:pt x="940034" y="405505"/>
                  </a:cubicBezTo>
                  <a:lnTo>
                    <a:pt x="932661" y="36864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3" name="任意多边形: 形状 9442">
              <a:extLst>
                <a:ext uri="{FF2B5EF4-FFF2-40B4-BE49-F238E27FC236}">
                  <a16:creationId xmlns:a16="http://schemas.microsoft.com/office/drawing/2014/main" xmlns="" id="{63A54110-CFDE-4490-90A6-E321F0633B8A}"/>
                </a:ext>
              </a:extLst>
            </p:cNvPr>
            <p:cNvSpPr/>
            <p:nvPr/>
          </p:nvSpPr>
          <p:spPr>
            <a:xfrm>
              <a:off x="2551096" y="3344102"/>
              <a:ext cx="903170" cy="331776"/>
            </a:xfrm>
            <a:custGeom>
              <a:avLst/>
              <a:gdLst>
                <a:gd name="connsiteX0" fmla="*/ 35021 w 903169"/>
                <a:gd name="connsiteY0" fmla="*/ 0 h 331776"/>
                <a:gd name="connsiteX1" fmla="*/ 0 w 903169"/>
                <a:gd name="connsiteY1" fmla="*/ 53453 h 331776"/>
                <a:gd name="connsiteX2" fmla="*/ 912386 w 903169"/>
                <a:gd name="connsiteY2" fmla="*/ 342836 h 331776"/>
                <a:gd name="connsiteX3" fmla="*/ 895797 w 903169"/>
                <a:gd name="connsiteY3" fmla="*/ 276480 h 331776"/>
                <a:gd name="connsiteX4" fmla="*/ 35021 w 903169"/>
                <a:gd name="connsiteY4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169" h="331776">
                  <a:moveTo>
                    <a:pt x="35021" y="0"/>
                  </a:moveTo>
                  <a:lnTo>
                    <a:pt x="0" y="53453"/>
                  </a:lnTo>
                  <a:cubicBezTo>
                    <a:pt x="5530" y="57139"/>
                    <a:pt x="387073" y="296756"/>
                    <a:pt x="912386" y="342836"/>
                  </a:cubicBezTo>
                  <a:lnTo>
                    <a:pt x="895797" y="276480"/>
                  </a:lnTo>
                  <a:cubicBezTo>
                    <a:pt x="398132" y="228557"/>
                    <a:pt x="38707" y="3686"/>
                    <a:pt x="35021" y="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4" name="任意多边形: 形状 9443">
              <a:extLst>
                <a:ext uri="{FF2B5EF4-FFF2-40B4-BE49-F238E27FC236}">
                  <a16:creationId xmlns:a16="http://schemas.microsoft.com/office/drawing/2014/main" xmlns="" id="{55957CAF-B835-40FD-9A7E-0289815104B8}"/>
                </a:ext>
              </a:extLst>
            </p:cNvPr>
            <p:cNvSpPr/>
            <p:nvPr/>
          </p:nvSpPr>
          <p:spPr>
            <a:xfrm>
              <a:off x="8570997" y="3425203"/>
              <a:ext cx="995330" cy="534529"/>
            </a:xfrm>
            <a:custGeom>
              <a:avLst/>
              <a:gdLst>
                <a:gd name="connsiteX0" fmla="*/ 62669 w 995329"/>
                <a:gd name="connsiteY0" fmla="*/ 296756 h 534528"/>
                <a:gd name="connsiteX1" fmla="*/ 1002703 w 995329"/>
                <a:gd name="connsiteY1" fmla="*/ 0 h 534528"/>
                <a:gd name="connsiteX2" fmla="*/ 855247 w 995329"/>
                <a:gd name="connsiteY2" fmla="*/ 140084 h 534528"/>
                <a:gd name="connsiteX3" fmla="*/ 858933 w 995329"/>
                <a:gd name="connsiteY3" fmla="*/ 200909 h 534528"/>
                <a:gd name="connsiteX4" fmla="*/ 0 w 995329"/>
                <a:gd name="connsiteY4" fmla="*/ 540058 h 534528"/>
                <a:gd name="connsiteX5" fmla="*/ 62669 w 995329"/>
                <a:gd name="connsiteY5" fmla="*/ 296756 h 53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29" h="534528">
                  <a:moveTo>
                    <a:pt x="62669" y="296756"/>
                  </a:moveTo>
                  <a:cubicBezTo>
                    <a:pt x="597198" y="256205"/>
                    <a:pt x="982428" y="12903"/>
                    <a:pt x="1002703" y="0"/>
                  </a:cubicBezTo>
                  <a:lnTo>
                    <a:pt x="855247" y="140084"/>
                  </a:lnTo>
                  <a:cubicBezTo>
                    <a:pt x="855247" y="140084"/>
                    <a:pt x="857089" y="165888"/>
                    <a:pt x="858933" y="200909"/>
                  </a:cubicBezTo>
                  <a:cubicBezTo>
                    <a:pt x="853403" y="204596"/>
                    <a:pt x="495822" y="475546"/>
                    <a:pt x="0" y="540058"/>
                  </a:cubicBezTo>
                  <a:lnTo>
                    <a:pt x="62669" y="296756"/>
                  </a:lnTo>
                  <a:close/>
                </a:path>
              </a:pathLst>
            </a:custGeom>
            <a:solidFill>
              <a:srgbClr val="6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5" name="任意多边形: 形状 9444">
              <a:extLst>
                <a:ext uri="{FF2B5EF4-FFF2-40B4-BE49-F238E27FC236}">
                  <a16:creationId xmlns:a16="http://schemas.microsoft.com/office/drawing/2014/main" xmlns="" id="{811CA2B9-073C-4448-A275-668DD58811FC}"/>
                </a:ext>
              </a:extLst>
            </p:cNvPr>
            <p:cNvSpPr/>
            <p:nvPr/>
          </p:nvSpPr>
          <p:spPr>
            <a:xfrm>
              <a:off x="8530446" y="3624269"/>
              <a:ext cx="884737" cy="442369"/>
            </a:xfrm>
            <a:custGeom>
              <a:avLst/>
              <a:gdLst>
                <a:gd name="connsiteX0" fmla="*/ 12902 w 884737"/>
                <a:gd name="connsiteY0" fmla="*/ 438682 h 442368"/>
                <a:gd name="connsiteX1" fmla="*/ 857089 w 884737"/>
                <a:gd name="connsiteY1" fmla="*/ 154829 h 442368"/>
                <a:gd name="connsiteX2" fmla="*/ 875521 w 884737"/>
                <a:gd name="connsiteY2" fmla="*/ 77414 h 442368"/>
                <a:gd name="connsiteX3" fmla="*/ 877365 w 884737"/>
                <a:gd name="connsiteY3" fmla="*/ 42394 h 442368"/>
                <a:gd name="connsiteX4" fmla="*/ 33177 w 884737"/>
                <a:gd name="connsiteY4" fmla="*/ 361268 h 442368"/>
                <a:gd name="connsiteX5" fmla="*/ 38707 w 884737"/>
                <a:gd name="connsiteY5" fmla="*/ 339149 h 442368"/>
                <a:gd name="connsiteX6" fmla="*/ 897640 w 884737"/>
                <a:gd name="connsiteY6" fmla="*/ 0 h 442368"/>
                <a:gd name="connsiteX7" fmla="*/ 860776 w 884737"/>
                <a:gd name="connsiteY7" fmla="*/ 175104 h 442368"/>
                <a:gd name="connsiteX8" fmla="*/ 860776 w 884737"/>
                <a:gd name="connsiteY8" fmla="*/ 175104 h 442368"/>
                <a:gd name="connsiteX9" fmla="*/ 858933 w 884737"/>
                <a:gd name="connsiteY9" fmla="*/ 176948 h 442368"/>
                <a:gd name="connsiteX10" fmla="*/ 851560 w 884737"/>
                <a:gd name="connsiteY10" fmla="*/ 182477 h 442368"/>
                <a:gd name="connsiteX11" fmla="*/ 849717 w 884737"/>
                <a:gd name="connsiteY11" fmla="*/ 182477 h 442368"/>
                <a:gd name="connsiteX12" fmla="*/ 838657 w 884737"/>
                <a:gd name="connsiteY12" fmla="*/ 189850 h 442368"/>
                <a:gd name="connsiteX13" fmla="*/ 836814 w 884737"/>
                <a:gd name="connsiteY13" fmla="*/ 191693 h 442368"/>
                <a:gd name="connsiteX14" fmla="*/ 823911 w 884737"/>
                <a:gd name="connsiteY14" fmla="*/ 199066 h 442368"/>
                <a:gd name="connsiteX15" fmla="*/ 820225 w 884737"/>
                <a:gd name="connsiteY15" fmla="*/ 200909 h 442368"/>
                <a:gd name="connsiteX16" fmla="*/ 805479 w 884737"/>
                <a:gd name="connsiteY16" fmla="*/ 208282 h 442368"/>
                <a:gd name="connsiteX17" fmla="*/ 801793 w 884737"/>
                <a:gd name="connsiteY17" fmla="*/ 210125 h 442368"/>
                <a:gd name="connsiteX18" fmla="*/ 785205 w 884737"/>
                <a:gd name="connsiteY18" fmla="*/ 219341 h 442368"/>
                <a:gd name="connsiteX19" fmla="*/ 779675 w 884737"/>
                <a:gd name="connsiteY19" fmla="*/ 221184 h 442368"/>
                <a:gd name="connsiteX20" fmla="*/ 761243 w 884737"/>
                <a:gd name="connsiteY20" fmla="*/ 230400 h 442368"/>
                <a:gd name="connsiteX21" fmla="*/ 755713 w 884737"/>
                <a:gd name="connsiteY21" fmla="*/ 234087 h 442368"/>
                <a:gd name="connsiteX22" fmla="*/ 737281 w 884737"/>
                <a:gd name="connsiteY22" fmla="*/ 243303 h 442368"/>
                <a:gd name="connsiteX23" fmla="*/ 729909 w 884737"/>
                <a:gd name="connsiteY23" fmla="*/ 246989 h 442368"/>
                <a:gd name="connsiteX24" fmla="*/ 709633 w 884737"/>
                <a:gd name="connsiteY24" fmla="*/ 256205 h 442368"/>
                <a:gd name="connsiteX25" fmla="*/ 700417 w 884737"/>
                <a:gd name="connsiteY25" fmla="*/ 259892 h 442368"/>
                <a:gd name="connsiteX26" fmla="*/ 678299 w 884737"/>
                <a:gd name="connsiteY26" fmla="*/ 269108 h 442368"/>
                <a:gd name="connsiteX27" fmla="*/ 669083 w 884737"/>
                <a:gd name="connsiteY27" fmla="*/ 272794 h 442368"/>
                <a:gd name="connsiteX28" fmla="*/ 645121 w 884737"/>
                <a:gd name="connsiteY28" fmla="*/ 283853 h 442368"/>
                <a:gd name="connsiteX29" fmla="*/ 635905 w 884737"/>
                <a:gd name="connsiteY29" fmla="*/ 287540 h 442368"/>
                <a:gd name="connsiteX30" fmla="*/ 610100 w 884737"/>
                <a:gd name="connsiteY30" fmla="*/ 298599 h 442368"/>
                <a:gd name="connsiteX31" fmla="*/ 600884 w 884737"/>
                <a:gd name="connsiteY31" fmla="*/ 302285 h 442368"/>
                <a:gd name="connsiteX32" fmla="*/ 573236 w 884737"/>
                <a:gd name="connsiteY32" fmla="*/ 313344 h 442368"/>
                <a:gd name="connsiteX33" fmla="*/ 564020 w 884737"/>
                <a:gd name="connsiteY33" fmla="*/ 317031 h 442368"/>
                <a:gd name="connsiteX34" fmla="*/ 530842 w 884737"/>
                <a:gd name="connsiteY34" fmla="*/ 329933 h 442368"/>
                <a:gd name="connsiteX35" fmla="*/ 523470 w 884737"/>
                <a:gd name="connsiteY35" fmla="*/ 331776 h 442368"/>
                <a:gd name="connsiteX36" fmla="*/ 392602 w 884737"/>
                <a:gd name="connsiteY36" fmla="*/ 376014 h 442368"/>
                <a:gd name="connsiteX37" fmla="*/ 383386 w 884737"/>
                <a:gd name="connsiteY37" fmla="*/ 379700 h 442368"/>
                <a:gd name="connsiteX38" fmla="*/ 346522 w 884737"/>
                <a:gd name="connsiteY38" fmla="*/ 390759 h 442368"/>
                <a:gd name="connsiteX39" fmla="*/ 331777 w 884737"/>
                <a:gd name="connsiteY39" fmla="*/ 394446 h 442368"/>
                <a:gd name="connsiteX40" fmla="*/ 298599 w 884737"/>
                <a:gd name="connsiteY40" fmla="*/ 403662 h 442368"/>
                <a:gd name="connsiteX41" fmla="*/ 280167 w 884737"/>
                <a:gd name="connsiteY41" fmla="*/ 407348 h 442368"/>
                <a:gd name="connsiteX42" fmla="*/ 248832 w 884737"/>
                <a:gd name="connsiteY42" fmla="*/ 414721 h 442368"/>
                <a:gd name="connsiteX43" fmla="*/ 228557 w 884737"/>
                <a:gd name="connsiteY43" fmla="*/ 420250 h 442368"/>
                <a:gd name="connsiteX44" fmla="*/ 197222 w 884737"/>
                <a:gd name="connsiteY44" fmla="*/ 427623 h 442368"/>
                <a:gd name="connsiteX45" fmla="*/ 175104 w 884737"/>
                <a:gd name="connsiteY45" fmla="*/ 431310 h 442368"/>
                <a:gd name="connsiteX46" fmla="*/ 143770 w 884737"/>
                <a:gd name="connsiteY46" fmla="*/ 436839 h 442368"/>
                <a:gd name="connsiteX47" fmla="*/ 119808 w 884737"/>
                <a:gd name="connsiteY47" fmla="*/ 440526 h 442368"/>
                <a:gd name="connsiteX48" fmla="*/ 88474 w 884737"/>
                <a:gd name="connsiteY48" fmla="*/ 446055 h 442368"/>
                <a:gd name="connsiteX49" fmla="*/ 64512 w 884737"/>
                <a:gd name="connsiteY49" fmla="*/ 449742 h 442368"/>
                <a:gd name="connsiteX50" fmla="*/ 33177 w 884737"/>
                <a:gd name="connsiteY50" fmla="*/ 453428 h 442368"/>
                <a:gd name="connsiteX51" fmla="*/ 7373 w 884737"/>
                <a:gd name="connsiteY51" fmla="*/ 457114 h 442368"/>
                <a:gd name="connsiteX52" fmla="*/ 0 w 884737"/>
                <a:gd name="connsiteY52" fmla="*/ 457114 h 442368"/>
                <a:gd name="connsiteX53" fmla="*/ 12902 w 884737"/>
                <a:gd name="connsiteY53" fmla="*/ 438682 h 44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84737" h="442368">
                  <a:moveTo>
                    <a:pt x="12902" y="438682"/>
                  </a:moveTo>
                  <a:cubicBezTo>
                    <a:pt x="481076" y="383386"/>
                    <a:pt x="816539" y="180634"/>
                    <a:pt x="857089" y="154829"/>
                  </a:cubicBezTo>
                  <a:cubicBezTo>
                    <a:pt x="860776" y="147456"/>
                    <a:pt x="873678" y="125338"/>
                    <a:pt x="875521" y="77414"/>
                  </a:cubicBezTo>
                  <a:cubicBezTo>
                    <a:pt x="877365" y="64512"/>
                    <a:pt x="877365" y="53453"/>
                    <a:pt x="877365" y="42394"/>
                  </a:cubicBezTo>
                  <a:cubicBezTo>
                    <a:pt x="772302" y="114279"/>
                    <a:pt x="447898" y="309658"/>
                    <a:pt x="33177" y="361268"/>
                  </a:cubicBezTo>
                  <a:lnTo>
                    <a:pt x="38707" y="339149"/>
                  </a:lnTo>
                  <a:cubicBezTo>
                    <a:pt x="534529" y="274637"/>
                    <a:pt x="892110" y="3686"/>
                    <a:pt x="897640" y="0"/>
                  </a:cubicBezTo>
                  <a:cubicBezTo>
                    <a:pt x="899483" y="64512"/>
                    <a:pt x="895797" y="160359"/>
                    <a:pt x="860776" y="175104"/>
                  </a:cubicBezTo>
                  <a:cubicBezTo>
                    <a:pt x="860776" y="175104"/>
                    <a:pt x="860776" y="175104"/>
                    <a:pt x="860776" y="175104"/>
                  </a:cubicBezTo>
                  <a:cubicBezTo>
                    <a:pt x="860776" y="175104"/>
                    <a:pt x="858933" y="175104"/>
                    <a:pt x="858933" y="176948"/>
                  </a:cubicBezTo>
                  <a:cubicBezTo>
                    <a:pt x="857089" y="178791"/>
                    <a:pt x="853403" y="180634"/>
                    <a:pt x="851560" y="182477"/>
                  </a:cubicBezTo>
                  <a:cubicBezTo>
                    <a:pt x="851560" y="182477"/>
                    <a:pt x="849717" y="182477"/>
                    <a:pt x="849717" y="182477"/>
                  </a:cubicBezTo>
                  <a:cubicBezTo>
                    <a:pt x="846030" y="184320"/>
                    <a:pt x="842344" y="186164"/>
                    <a:pt x="838657" y="189850"/>
                  </a:cubicBezTo>
                  <a:cubicBezTo>
                    <a:pt x="838657" y="189850"/>
                    <a:pt x="836814" y="189850"/>
                    <a:pt x="836814" y="191693"/>
                  </a:cubicBezTo>
                  <a:cubicBezTo>
                    <a:pt x="833127" y="193536"/>
                    <a:pt x="827598" y="197223"/>
                    <a:pt x="823911" y="199066"/>
                  </a:cubicBezTo>
                  <a:cubicBezTo>
                    <a:pt x="822069" y="199066"/>
                    <a:pt x="822069" y="200909"/>
                    <a:pt x="820225" y="200909"/>
                  </a:cubicBezTo>
                  <a:cubicBezTo>
                    <a:pt x="814695" y="202752"/>
                    <a:pt x="811009" y="206439"/>
                    <a:pt x="805479" y="208282"/>
                  </a:cubicBezTo>
                  <a:cubicBezTo>
                    <a:pt x="803637" y="208282"/>
                    <a:pt x="803637" y="210125"/>
                    <a:pt x="801793" y="210125"/>
                  </a:cubicBezTo>
                  <a:cubicBezTo>
                    <a:pt x="796263" y="213812"/>
                    <a:pt x="790734" y="215655"/>
                    <a:pt x="785205" y="219341"/>
                  </a:cubicBezTo>
                  <a:cubicBezTo>
                    <a:pt x="783361" y="219341"/>
                    <a:pt x="781518" y="221184"/>
                    <a:pt x="779675" y="221184"/>
                  </a:cubicBezTo>
                  <a:cubicBezTo>
                    <a:pt x="774145" y="224871"/>
                    <a:pt x="768615" y="226714"/>
                    <a:pt x="761243" y="230400"/>
                  </a:cubicBezTo>
                  <a:cubicBezTo>
                    <a:pt x="759399" y="232244"/>
                    <a:pt x="757557" y="232244"/>
                    <a:pt x="755713" y="234087"/>
                  </a:cubicBezTo>
                  <a:cubicBezTo>
                    <a:pt x="750183" y="237773"/>
                    <a:pt x="742811" y="239616"/>
                    <a:pt x="737281" y="243303"/>
                  </a:cubicBezTo>
                  <a:cubicBezTo>
                    <a:pt x="735438" y="245146"/>
                    <a:pt x="731751" y="245146"/>
                    <a:pt x="729909" y="246989"/>
                  </a:cubicBezTo>
                  <a:cubicBezTo>
                    <a:pt x="722535" y="250676"/>
                    <a:pt x="717006" y="254362"/>
                    <a:pt x="709633" y="256205"/>
                  </a:cubicBezTo>
                  <a:cubicBezTo>
                    <a:pt x="705947" y="258048"/>
                    <a:pt x="704103" y="258048"/>
                    <a:pt x="700417" y="259892"/>
                  </a:cubicBezTo>
                  <a:cubicBezTo>
                    <a:pt x="693045" y="263578"/>
                    <a:pt x="685671" y="267264"/>
                    <a:pt x="678299" y="269108"/>
                  </a:cubicBezTo>
                  <a:cubicBezTo>
                    <a:pt x="674612" y="270951"/>
                    <a:pt x="672769" y="270951"/>
                    <a:pt x="669083" y="272794"/>
                  </a:cubicBezTo>
                  <a:cubicBezTo>
                    <a:pt x="661710" y="276480"/>
                    <a:pt x="654337" y="280167"/>
                    <a:pt x="645121" y="283853"/>
                  </a:cubicBezTo>
                  <a:cubicBezTo>
                    <a:pt x="641434" y="285696"/>
                    <a:pt x="639591" y="285696"/>
                    <a:pt x="635905" y="287540"/>
                  </a:cubicBezTo>
                  <a:cubicBezTo>
                    <a:pt x="626689" y="291226"/>
                    <a:pt x="619316" y="294912"/>
                    <a:pt x="610100" y="298599"/>
                  </a:cubicBezTo>
                  <a:cubicBezTo>
                    <a:pt x="606414" y="300442"/>
                    <a:pt x="604570" y="300442"/>
                    <a:pt x="600884" y="302285"/>
                  </a:cubicBezTo>
                  <a:cubicBezTo>
                    <a:pt x="591668" y="305972"/>
                    <a:pt x="582452" y="309658"/>
                    <a:pt x="573236" y="313344"/>
                  </a:cubicBezTo>
                  <a:cubicBezTo>
                    <a:pt x="569550" y="315188"/>
                    <a:pt x="567706" y="315188"/>
                    <a:pt x="564020" y="317031"/>
                  </a:cubicBezTo>
                  <a:cubicBezTo>
                    <a:pt x="552961" y="320717"/>
                    <a:pt x="541902" y="324404"/>
                    <a:pt x="530842" y="329933"/>
                  </a:cubicBezTo>
                  <a:cubicBezTo>
                    <a:pt x="528999" y="329933"/>
                    <a:pt x="527156" y="331776"/>
                    <a:pt x="523470" y="331776"/>
                  </a:cubicBezTo>
                  <a:cubicBezTo>
                    <a:pt x="482919" y="346522"/>
                    <a:pt x="438682" y="361268"/>
                    <a:pt x="392602" y="376014"/>
                  </a:cubicBezTo>
                  <a:cubicBezTo>
                    <a:pt x="388916" y="377857"/>
                    <a:pt x="385229" y="377857"/>
                    <a:pt x="383386" y="379700"/>
                  </a:cubicBezTo>
                  <a:cubicBezTo>
                    <a:pt x="372327" y="383386"/>
                    <a:pt x="359425" y="387073"/>
                    <a:pt x="346522" y="390759"/>
                  </a:cubicBezTo>
                  <a:cubicBezTo>
                    <a:pt x="340993" y="392602"/>
                    <a:pt x="335463" y="394446"/>
                    <a:pt x="331777" y="394446"/>
                  </a:cubicBezTo>
                  <a:cubicBezTo>
                    <a:pt x="320717" y="398132"/>
                    <a:pt x="309658" y="399975"/>
                    <a:pt x="298599" y="403662"/>
                  </a:cubicBezTo>
                  <a:cubicBezTo>
                    <a:pt x="293069" y="405505"/>
                    <a:pt x="285696" y="407348"/>
                    <a:pt x="280167" y="407348"/>
                  </a:cubicBezTo>
                  <a:cubicBezTo>
                    <a:pt x="269108" y="409191"/>
                    <a:pt x="259892" y="412878"/>
                    <a:pt x="248832" y="414721"/>
                  </a:cubicBezTo>
                  <a:cubicBezTo>
                    <a:pt x="241460" y="416564"/>
                    <a:pt x="235930" y="418407"/>
                    <a:pt x="228557" y="420250"/>
                  </a:cubicBezTo>
                  <a:cubicBezTo>
                    <a:pt x="217498" y="422094"/>
                    <a:pt x="208282" y="423937"/>
                    <a:pt x="197222" y="427623"/>
                  </a:cubicBezTo>
                  <a:cubicBezTo>
                    <a:pt x="189850" y="429466"/>
                    <a:pt x="182477" y="431310"/>
                    <a:pt x="175104" y="431310"/>
                  </a:cubicBezTo>
                  <a:cubicBezTo>
                    <a:pt x="164045" y="433153"/>
                    <a:pt x="154829" y="434996"/>
                    <a:pt x="143770" y="436839"/>
                  </a:cubicBezTo>
                  <a:cubicBezTo>
                    <a:pt x="136397" y="438682"/>
                    <a:pt x="129024" y="438682"/>
                    <a:pt x="119808" y="440526"/>
                  </a:cubicBezTo>
                  <a:cubicBezTo>
                    <a:pt x="108749" y="442369"/>
                    <a:pt x="99533" y="444212"/>
                    <a:pt x="88474" y="446055"/>
                  </a:cubicBezTo>
                  <a:cubicBezTo>
                    <a:pt x="81101" y="447898"/>
                    <a:pt x="71885" y="447898"/>
                    <a:pt x="64512" y="449742"/>
                  </a:cubicBezTo>
                  <a:cubicBezTo>
                    <a:pt x="53453" y="451585"/>
                    <a:pt x="44237" y="453428"/>
                    <a:pt x="33177" y="453428"/>
                  </a:cubicBezTo>
                  <a:cubicBezTo>
                    <a:pt x="23961" y="455271"/>
                    <a:pt x="16589" y="455271"/>
                    <a:pt x="7373" y="457114"/>
                  </a:cubicBezTo>
                  <a:cubicBezTo>
                    <a:pt x="5529" y="457114"/>
                    <a:pt x="1843" y="457114"/>
                    <a:pt x="0" y="457114"/>
                  </a:cubicBezTo>
                  <a:lnTo>
                    <a:pt x="12902" y="438682"/>
                  </a:lnTo>
                  <a:close/>
                </a:path>
              </a:pathLst>
            </a:custGeom>
            <a:solidFill>
              <a:srgbClr val="00000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6" name="任意多边形: 形状 9445">
              <a:extLst>
                <a:ext uri="{FF2B5EF4-FFF2-40B4-BE49-F238E27FC236}">
                  <a16:creationId xmlns:a16="http://schemas.microsoft.com/office/drawing/2014/main" xmlns="" id="{D4BE5598-C9DD-48EB-B3A2-76C6BA9A0086}"/>
                </a:ext>
              </a:extLst>
            </p:cNvPr>
            <p:cNvSpPr/>
            <p:nvPr/>
          </p:nvSpPr>
          <p:spPr>
            <a:xfrm>
              <a:off x="8648411" y="3635328"/>
              <a:ext cx="147456" cy="221184"/>
            </a:xfrm>
            <a:custGeom>
              <a:avLst/>
              <a:gdLst>
                <a:gd name="connsiteX0" fmla="*/ 114279 w 147456"/>
                <a:gd name="connsiteY0" fmla="*/ 221184 h 221184"/>
                <a:gd name="connsiteX1" fmla="*/ 162202 w 147456"/>
                <a:gd name="connsiteY1" fmla="*/ 178791 h 221184"/>
                <a:gd name="connsiteX2" fmla="*/ 140084 w 147456"/>
                <a:gd name="connsiteY2" fmla="*/ 154829 h 221184"/>
                <a:gd name="connsiteX3" fmla="*/ 49767 w 147456"/>
                <a:gd name="connsiteY3" fmla="*/ 31334 h 221184"/>
                <a:gd name="connsiteX4" fmla="*/ 47923 w 147456"/>
                <a:gd name="connsiteY4" fmla="*/ 0 h 221184"/>
                <a:gd name="connsiteX5" fmla="*/ 20275 w 147456"/>
                <a:gd name="connsiteY5" fmla="*/ 12902 h 221184"/>
                <a:gd name="connsiteX6" fmla="*/ 0 w 147456"/>
                <a:gd name="connsiteY6" fmla="*/ 36864 h 221184"/>
                <a:gd name="connsiteX7" fmla="*/ 94003 w 147456"/>
                <a:gd name="connsiteY7" fmla="*/ 197223 h 221184"/>
                <a:gd name="connsiteX8" fmla="*/ 114279 w 147456"/>
                <a:gd name="connsiteY8" fmla="*/ 221184 h 2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221184">
                  <a:moveTo>
                    <a:pt x="114279" y="221184"/>
                  </a:moveTo>
                  <a:lnTo>
                    <a:pt x="162202" y="178791"/>
                  </a:lnTo>
                  <a:lnTo>
                    <a:pt x="140084" y="154829"/>
                  </a:lnTo>
                  <a:cubicBezTo>
                    <a:pt x="94003" y="105062"/>
                    <a:pt x="51609" y="46080"/>
                    <a:pt x="49767" y="31334"/>
                  </a:cubicBezTo>
                  <a:lnTo>
                    <a:pt x="47923" y="0"/>
                  </a:lnTo>
                  <a:lnTo>
                    <a:pt x="20275" y="12902"/>
                  </a:lnTo>
                  <a:lnTo>
                    <a:pt x="0" y="36864"/>
                  </a:lnTo>
                  <a:cubicBezTo>
                    <a:pt x="1843" y="77414"/>
                    <a:pt x="55296" y="154829"/>
                    <a:pt x="94003" y="197223"/>
                  </a:cubicBezTo>
                  <a:lnTo>
                    <a:pt x="114279" y="221184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7" name="任意多边形: 形状 9446">
              <a:extLst>
                <a:ext uri="{FF2B5EF4-FFF2-40B4-BE49-F238E27FC236}">
                  <a16:creationId xmlns:a16="http://schemas.microsoft.com/office/drawing/2014/main" xmlns="" id="{37409684-3727-480F-B50D-521C10497963}"/>
                </a:ext>
              </a:extLst>
            </p:cNvPr>
            <p:cNvSpPr/>
            <p:nvPr/>
          </p:nvSpPr>
          <p:spPr>
            <a:xfrm>
              <a:off x="8812456" y="3635328"/>
              <a:ext cx="147456" cy="165888"/>
            </a:xfrm>
            <a:custGeom>
              <a:avLst/>
              <a:gdLst>
                <a:gd name="connsiteX0" fmla="*/ 119808 w 147456"/>
                <a:gd name="connsiteY0" fmla="*/ 182477 h 165888"/>
                <a:gd name="connsiteX1" fmla="*/ 149300 w 147456"/>
                <a:gd name="connsiteY1" fmla="*/ 141927 h 165888"/>
                <a:gd name="connsiteX2" fmla="*/ 125338 w 147456"/>
                <a:gd name="connsiteY2" fmla="*/ 123495 h 165888"/>
                <a:gd name="connsiteX3" fmla="*/ 68199 w 147456"/>
                <a:gd name="connsiteY3" fmla="*/ 31334 h 165888"/>
                <a:gd name="connsiteX4" fmla="*/ 62669 w 147456"/>
                <a:gd name="connsiteY4" fmla="*/ 0 h 165888"/>
                <a:gd name="connsiteX5" fmla="*/ 0 w 147456"/>
                <a:gd name="connsiteY5" fmla="*/ 11059 h 165888"/>
                <a:gd name="connsiteX6" fmla="*/ 5530 w 147456"/>
                <a:gd name="connsiteY6" fmla="*/ 42394 h 165888"/>
                <a:gd name="connsiteX7" fmla="*/ 86631 w 147456"/>
                <a:gd name="connsiteY7" fmla="*/ 176947 h 165888"/>
                <a:gd name="connsiteX8" fmla="*/ 119808 w 147456"/>
                <a:gd name="connsiteY8" fmla="*/ 182477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456" h="165888">
                  <a:moveTo>
                    <a:pt x="119808" y="182477"/>
                  </a:moveTo>
                  <a:lnTo>
                    <a:pt x="149300" y="141927"/>
                  </a:lnTo>
                  <a:lnTo>
                    <a:pt x="125338" y="123495"/>
                  </a:lnTo>
                  <a:cubicBezTo>
                    <a:pt x="123495" y="123495"/>
                    <a:pt x="77415" y="81101"/>
                    <a:pt x="68199" y="31334"/>
                  </a:cubicBezTo>
                  <a:lnTo>
                    <a:pt x="62669" y="0"/>
                  </a:lnTo>
                  <a:lnTo>
                    <a:pt x="0" y="11059"/>
                  </a:lnTo>
                  <a:lnTo>
                    <a:pt x="5530" y="42394"/>
                  </a:lnTo>
                  <a:cubicBezTo>
                    <a:pt x="20275" y="125338"/>
                    <a:pt x="82944" y="175104"/>
                    <a:pt x="86631" y="176947"/>
                  </a:cubicBezTo>
                  <a:lnTo>
                    <a:pt x="119808" y="182477"/>
                  </a:ln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8" name="任意多边形: 形状 9447">
              <a:extLst>
                <a:ext uri="{FF2B5EF4-FFF2-40B4-BE49-F238E27FC236}">
                  <a16:creationId xmlns:a16="http://schemas.microsoft.com/office/drawing/2014/main" xmlns="" id="{C5060E77-CAED-4C2D-A104-262C643BDA51}"/>
                </a:ext>
              </a:extLst>
            </p:cNvPr>
            <p:cNvSpPr/>
            <p:nvPr/>
          </p:nvSpPr>
          <p:spPr>
            <a:xfrm>
              <a:off x="8993091" y="3605837"/>
              <a:ext cx="110592" cy="129024"/>
            </a:xfrm>
            <a:custGeom>
              <a:avLst/>
              <a:gdLst>
                <a:gd name="connsiteX0" fmla="*/ 79258 w 110592"/>
                <a:gd name="connsiteY0" fmla="*/ 130867 h 129024"/>
                <a:gd name="connsiteX1" fmla="*/ 125338 w 110592"/>
                <a:gd name="connsiteY1" fmla="*/ 86630 h 129024"/>
                <a:gd name="connsiteX2" fmla="*/ 60825 w 110592"/>
                <a:gd name="connsiteY2" fmla="*/ 0 h 129024"/>
                <a:gd name="connsiteX3" fmla="*/ 0 w 110592"/>
                <a:gd name="connsiteY3" fmla="*/ 22118 h 129024"/>
                <a:gd name="connsiteX4" fmla="*/ 79258 w 110592"/>
                <a:gd name="connsiteY4" fmla="*/ 130867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92" h="129024">
                  <a:moveTo>
                    <a:pt x="79258" y="130867"/>
                  </a:moveTo>
                  <a:lnTo>
                    <a:pt x="125338" y="86630"/>
                  </a:lnTo>
                  <a:cubicBezTo>
                    <a:pt x="105062" y="66355"/>
                    <a:pt x="70041" y="23962"/>
                    <a:pt x="60825" y="0"/>
                  </a:cubicBezTo>
                  <a:lnTo>
                    <a:pt x="0" y="22118"/>
                  </a:lnTo>
                  <a:cubicBezTo>
                    <a:pt x="16589" y="66355"/>
                    <a:pt x="71885" y="123495"/>
                    <a:pt x="79258" y="130867"/>
                  </a:cubicBezTo>
                  <a:close/>
                </a:path>
              </a:pathLst>
            </a:custGeom>
            <a:solidFill>
              <a:srgbClr val="3A040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9" name="任意多边形: 形状 9448">
              <a:extLst>
                <a:ext uri="{FF2B5EF4-FFF2-40B4-BE49-F238E27FC236}">
                  <a16:creationId xmlns:a16="http://schemas.microsoft.com/office/drawing/2014/main" xmlns="" id="{658D1115-470E-4DCB-94F4-0D73B9794423}"/>
                </a:ext>
              </a:extLst>
            </p:cNvPr>
            <p:cNvSpPr/>
            <p:nvPr/>
          </p:nvSpPr>
          <p:spPr>
            <a:xfrm>
              <a:off x="9271212" y="3599300"/>
              <a:ext cx="92160" cy="55296"/>
            </a:xfrm>
            <a:custGeom>
              <a:avLst/>
              <a:gdLst>
                <a:gd name="connsiteX0" fmla="*/ 59184 w 92160"/>
                <a:gd name="connsiteY0" fmla="*/ 63676 h 55296"/>
                <a:gd name="connsiteX1" fmla="*/ 201 w 92160"/>
                <a:gd name="connsiteY1" fmla="*/ 37871 h 55296"/>
                <a:gd name="connsiteX2" fmla="*/ 96048 w 92160"/>
                <a:gd name="connsiteY2" fmla="*/ 8380 h 55296"/>
                <a:gd name="connsiteX3" fmla="*/ 59184 w 92160"/>
                <a:gd name="connsiteY3" fmla="*/ 63676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9184" y="63676"/>
                  </a:moveTo>
                  <a:cubicBezTo>
                    <a:pt x="44439" y="69206"/>
                    <a:pt x="-3485" y="54460"/>
                    <a:pt x="201" y="37871"/>
                  </a:cubicBezTo>
                  <a:cubicBezTo>
                    <a:pt x="3888" y="12066"/>
                    <a:pt x="81303" y="-13738"/>
                    <a:pt x="96048" y="8380"/>
                  </a:cubicBezTo>
                  <a:cubicBezTo>
                    <a:pt x="105264" y="21282"/>
                    <a:pt x="75773" y="58146"/>
                    <a:pt x="59184" y="63676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0" name="任意多边形: 形状 9449">
              <a:extLst>
                <a:ext uri="{FF2B5EF4-FFF2-40B4-BE49-F238E27FC236}">
                  <a16:creationId xmlns:a16="http://schemas.microsoft.com/office/drawing/2014/main" xmlns="" id="{114155BF-9EB7-45ED-AB3A-E0F3ED151016}"/>
                </a:ext>
              </a:extLst>
            </p:cNvPr>
            <p:cNvSpPr/>
            <p:nvPr/>
          </p:nvSpPr>
          <p:spPr>
            <a:xfrm>
              <a:off x="9320819" y="3600977"/>
              <a:ext cx="18432" cy="18432"/>
            </a:xfrm>
            <a:custGeom>
              <a:avLst/>
              <a:gdLst>
                <a:gd name="connsiteX0" fmla="*/ 362 w 18432"/>
                <a:gd name="connsiteY0" fmla="*/ 19605 h 18432"/>
                <a:gd name="connsiteX1" fmla="*/ 18794 w 18432"/>
                <a:gd name="connsiteY1" fmla="*/ 28821 h 18432"/>
                <a:gd name="connsiteX2" fmla="*/ 28010 w 18432"/>
                <a:gd name="connsiteY2" fmla="*/ 10389 h 18432"/>
                <a:gd name="connsiteX3" fmla="*/ 9578 w 18432"/>
                <a:gd name="connsiteY3" fmla="*/ 1173 h 18432"/>
                <a:gd name="connsiteX4" fmla="*/ 362 w 18432"/>
                <a:gd name="connsiteY4" fmla="*/ 196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62" y="19605"/>
                  </a:moveTo>
                  <a:cubicBezTo>
                    <a:pt x="2205" y="26978"/>
                    <a:pt x="11421" y="32508"/>
                    <a:pt x="18794" y="28821"/>
                  </a:cubicBezTo>
                  <a:cubicBezTo>
                    <a:pt x="26166" y="26978"/>
                    <a:pt x="31696" y="17762"/>
                    <a:pt x="28010" y="10389"/>
                  </a:cubicBezTo>
                  <a:cubicBezTo>
                    <a:pt x="26166" y="3017"/>
                    <a:pt x="16950" y="-2513"/>
                    <a:pt x="9578" y="1173"/>
                  </a:cubicBezTo>
                  <a:cubicBezTo>
                    <a:pt x="4048" y="3017"/>
                    <a:pt x="-1482" y="12233"/>
                    <a:pt x="362" y="1960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1" name="任意多边形: 形状 9450">
              <a:extLst>
                <a:ext uri="{FF2B5EF4-FFF2-40B4-BE49-F238E27FC236}">
                  <a16:creationId xmlns:a16="http://schemas.microsoft.com/office/drawing/2014/main" xmlns="" id="{F9E83E7C-9210-4B33-817E-1F47342C0E70}"/>
                </a:ext>
              </a:extLst>
            </p:cNvPr>
            <p:cNvSpPr/>
            <p:nvPr/>
          </p:nvSpPr>
          <p:spPr>
            <a:xfrm>
              <a:off x="9286830" y="3612036"/>
              <a:ext cx="18432" cy="18432"/>
            </a:xfrm>
            <a:custGeom>
              <a:avLst/>
              <a:gdLst>
                <a:gd name="connsiteX0" fmla="*/ 1174 w 18432"/>
                <a:gd name="connsiteY0" fmla="*/ 19606 h 18432"/>
                <a:gd name="connsiteX1" fmla="*/ 19606 w 18432"/>
                <a:gd name="connsiteY1" fmla="*/ 28822 h 18432"/>
                <a:gd name="connsiteX2" fmla="*/ 28822 w 18432"/>
                <a:gd name="connsiteY2" fmla="*/ 10390 h 18432"/>
                <a:gd name="connsiteX3" fmla="*/ 10390 w 18432"/>
                <a:gd name="connsiteY3" fmla="*/ 1173 h 18432"/>
                <a:gd name="connsiteX4" fmla="*/ 1174 w 18432"/>
                <a:gd name="connsiteY4" fmla="*/ 1960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19606"/>
                  </a:moveTo>
                  <a:cubicBezTo>
                    <a:pt x="3016" y="26978"/>
                    <a:pt x="12232" y="32508"/>
                    <a:pt x="19606" y="28822"/>
                  </a:cubicBezTo>
                  <a:cubicBezTo>
                    <a:pt x="26978" y="26978"/>
                    <a:pt x="32508" y="17762"/>
                    <a:pt x="28822" y="10390"/>
                  </a:cubicBezTo>
                  <a:cubicBezTo>
                    <a:pt x="26978" y="3017"/>
                    <a:pt x="17762" y="-2513"/>
                    <a:pt x="10390" y="1173"/>
                  </a:cubicBezTo>
                  <a:cubicBezTo>
                    <a:pt x="3016" y="3017"/>
                    <a:pt x="-2513" y="12233"/>
                    <a:pt x="1174" y="19606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2" name="任意多边形: 形状 9451">
              <a:extLst>
                <a:ext uri="{FF2B5EF4-FFF2-40B4-BE49-F238E27FC236}">
                  <a16:creationId xmlns:a16="http://schemas.microsoft.com/office/drawing/2014/main" xmlns="" id="{924A513D-CE7A-4DB3-9142-84431468E30B}"/>
                </a:ext>
              </a:extLst>
            </p:cNvPr>
            <p:cNvSpPr/>
            <p:nvPr/>
          </p:nvSpPr>
          <p:spPr>
            <a:xfrm>
              <a:off x="9311607" y="3633882"/>
              <a:ext cx="18432" cy="18432"/>
            </a:xfrm>
            <a:custGeom>
              <a:avLst/>
              <a:gdLst>
                <a:gd name="connsiteX0" fmla="*/ 357 w 18432"/>
                <a:gd name="connsiteY0" fmla="*/ 18035 h 18432"/>
                <a:gd name="connsiteX1" fmla="*/ 18789 w 18432"/>
                <a:gd name="connsiteY1" fmla="*/ 25408 h 18432"/>
                <a:gd name="connsiteX2" fmla="*/ 29849 w 18432"/>
                <a:gd name="connsiteY2" fmla="*/ 8819 h 18432"/>
                <a:gd name="connsiteX3" fmla="*/ 11417 w 18432"/>
                <a:gd name="connsiteY3" fmla="*/ 1446 h 18432"/>
                <a:gd name="connsiteX4" fmla="*/ 357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7" y="18035"/>
                  </a:moveTo>
                  <a:cubicBezTo>
                    <a:pt x="2201" y="25408"/>
                    <a:pt x="11417" y="29094"/>
                    <a:pt x="18789" y="25408"/>
                  </a:cubicBezTo>
                  <a:cubicBezTo>
                    <a:pt x="26162" y="23565"/>
                    <a:pt x="31692" y="14349"/>
                    <a:pt x="29849" y="8819"/>
                  </a:cubicBezTo>
                  <a:cubicBezTo>
                    <a:pt x="28005" y="1446"/>
                    <a:pt x="18789" y="-2240"/>
                    <a:pt x="11417" y="1446"/>
                  </a:cubicBezTo>
                  <a:cubicBezTo>
                    <a:pt x="4044" y="3289"/>
                    <a:pt x="-1486" y="10662"/>
                    <a:pt x="357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3" name="任意多边形: 形状 9452">
              <a:extLst>
                <a:ext uri="{FF2B5EF4-FFF2-40B4-BE49-F238E27FC236}">
                  <a16:creationId xmlns:a16="http://schemas.microsoft.com/office/drawing/2014/main" xmlns="" id="{4E68C072-FFB5-4A69-B4A8-BBF87C6991DE}"/>
                </a:ext>
              </a:extLst>
            </p:cNvPr>
            <p:cNvSpPr/>
            <p:nvPr/>
          </p:nvSpPr>
          <p:spPr>
            <a:xfrm>
              <a:off x="9186569" y="3607176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8" y="61329"/>
                    <a:pt x="-1785" y="50270"/>
                    <a:pt x="58" y="37368"/>
                  </a:cubicBezTo>
                  <a:cubicBezTo>
                    <a:pt x="1901" y="15249"/>
                    <a:pt x="68256" y="-12399"/>
                    <a:pt x="83002" y="6033"/>
                  </a:cubicBezTo>
                  <a:cubicBezTo>
                    <a:pt x="92218" y="15249"/>
                    <a:pt x="68256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4" name="任意多边形: 形状 9453">
              <a:extLst>
                <a:ext uri="{FF2B5EF4-FFF2-40B4-BE49-F238E27FC236}">
                  <a16:creationId xmlns:a16="http://schemas.microsoft.com/office/drawing/2014/main" xmlns="" id="{CCBAA869-E153-4BCF-B9A5-A644058B1796}"/>
                </a:ext>
              </a:extLst>
            </p:cNvPr>
            <p:cNvSpPr/>
            <p:nvPr/>
          </p:nvSpPr>
          <p:spPr>
            <a:xfrm>
              <a:off x="9230384" y="3609920"/>
              <a:ext cx="18432" cy="18432"/>
            </a:xfrm>
            <a:custGeom>
              <a:avLst/>
              <a:gdLst>
                <a:gd name="connsiteX0" fmla="*/ 480 w 18432"/>
                <a:gd name="connsiteY0" fmla="*/ 18035 h 18432"/>
                <a:gd name="connsiteX1" fmla="*/ 17068 w 18432"/>
                <a:gd name="connsiteY1" fmla="*/ 25408 h 18432"/>
                <a:gd name="connsiteX2" fmla="*/ 24441 w 18432"/>
                <a:gd name="connsiteY2" fmla="*/ 8819 h 18432"/>
                <a:gd name="connsiteX3" fmla="*/ 7852 w 18432"/>
                <a:gd name="connsiteY3" fmla="*/ 1446 h 18432"/>
                <a:gd name="connsiteX4" fmla="*/ 480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35"/>
                  </a:moveTo>
                  <a:cubicBezTo>
                    <a:pt x="2323" y="25408"/>
                    <a:pt x="11539" y="29094"/>
                    <a:pt x="17068" y="25408"/>
                  </a:cubicBezTo>
                  <a:cubicBezTo>
                    <a:pt x="24441" y="23565"/>
                    <a:pt x="28128" y="14349"/>
                    <a:pt x="24441" y="8819"/>
                  </a:cubicBezTo>
                  <a:cubicBezTo>
                    <a:pt x="22598" y="1446"/>
                    <a:pt x="13382" y="-2240"/>
                    <a:pt x="7852" y="1446"/>
                  </a:cubicBezTo>
                  <a:cubicBezTo>
                    <a:pt x="2323" y="3289"/>
                    <a:pt x="-1364" y="10662"/>
                    <a:pt x="480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5" name="任意多边形: 形状 9454">
              <a:extLst>
                <a:ext uri="{FF2B5EF4-FFF2-40B4-BE49-F238E27FC236}">
                  <a16:creationId xmlns:a16="http://schemas.microsoft.com/office/drawing/2014/main" xmlns="" id="{AAC2C974-F124-4B5D-B844-4551D4AEEB9C}"/>
                </a:ext>
              </a:extLst>
            </p:cNvPr>
            <p:cNvSpPr/>
            <p:nvPr/>
          </p:nvSpPr>
          <p:spPr>
            <a:xfrm>
              <a:off x="9199926" y="3620979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90" y="25408"/>
                    <a:pt x="12506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6" name="任意多边形: 形状 9455">
              <a:extLst>
                <a:ext uri="{FF2B5EF4-FFF2-40B4-BE49-F238E27FC236}">
                  <a16:creationId xmlns:a16="http://schemas.microsoft.com/office/drawing/2014/main" xmlns="" id="{1127FF60-94AB-4669-9FAC-7423BAF0D027}"/>
                </a:ext>
              </a:extLst>
            </p:cNvPr>
            <p:cNvSpPr/>
            <p:nvPr/>
          </p:nvSpPr>
          <p:spPr>
            <a:xfrm>
              <a:off x="9223011" y="3635687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3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2" y="23603"/>
                    <a:pt x="9696" y="27289"/>
                    <a:pt x="17068" y="23603"/>
                  </a:cubicBezTo>
                  <a:cubicBezTo>
                    <a:pt x="24441" y="21759"/>
                    <a:pt x="28128" y="14387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2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7" name="任意多边形: 形状 9456">
              <a:extLst>
                <a:ext uri="{FF2B5EF4-FFF2-40B4-BE49-F238E27FC236}">
                  <a16:creationId xmlns:a16="http://schemas.microsoft.com/office/drawing/2014/main" xmlns="" id="{FFDD81C5-3AA5-41D3-855B-49F99D51A1E9}"/>
                </a:ext>
              </a:extLst>
            </p:cNvPr>
            <p:cNvSpPr/>
            <p:nvPr/>
          </p:nvSpPr>
          <p:spPr>
            <a:xfrm>
              <a:off x="8878753" y="3771221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9" y="61329"/>
                    <a:pt x="-1785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7092"/>
                    <a:pt x="68257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8" name="任意多边形: 形状 9457">
              <a:extLst>
                <a:ext uri="{FF2B5EF4-FFF2-40B4-BE49-F238E27FC236}">
                  <a16:creationId xmlns:a16="http://schemas.microsoft.com/office/drawing/2014/main" xmlns="" id="{A9C81459-9CE5-4307-8C0A-6C67DC82D06C}"/>
                </a:ext>
              </a:extLst>
            </p:cNvPr>
            <p:cNvSpPr/>
            <p:nvPr/>
          </p:nvSpPr>
          <p:spPr>
            <a:xfrm>
              <a:off x="8921602" y="3773965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9" name="任意多边形: 形状 9458">
              <a:extLst>
                <a:ext uri="{FF2B5EF4-FFF2-40B4-BE49-F238E27FC236}">
                  <a16:creationId xmlns:a16="http://schemas.microsoft.com/office/drawing/2014/main" xmlns="" id="{69CFAF23-6F33-43B8-98DC-6C1140BD4A39}"/>
                </a:ext>
              </a:extLst>
            </p:cNvPr>
            <p:cNvSpPr/>
            <p:nvPr/>
          </p:nvSpPr>
          <p:spPr>
            <a:xfrm>
              <a:off x="8892111" y="3785024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0" name="任意多边形: 形状 9459">
              <a:extLst>
                <a:ext uri="{FF2B5EF4-FFF2-40B4-BE49-F238E27FC236}">
                  <a16:creationId xmlns:a16="http://schemas.microsoft.com/office/drawing/2014/main" xmlns="" id="{B41775AB-5D22-4431-9F3E-45164615A4A2}"/>
                </a:ext>
              </a:extLst>
            </p:cNvPr>
            <p:cNvSpPr/>
            <p:nvPr/>
          </p:nvSpPr>
          <p:spPr>
            <a:xfrm>
              <a:off x="8915196" y="3799732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2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3" y="23602"/>
                    <a:pt x="9696" y="27289"/>
                    <a:pt x="17068" y="23602"/>
                  </a:cubicBezTo>
                  <a:cubicBezTo>
                    <a:pt x="24441" y="21759"/>
                    <a:pt x="28128" y="14386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3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1" name="任意多边形: 形状 9460">
              <a:extLst>
                <a:ext uri="{FF2B5EF4-FFF2-40B4-BE49-F238E27FC236}">
                  <a16:creationId xmlns:a16="http://schemas.microsoft.com/office/drawing/2014/main" xmlns="" id="{76F09C61-5A63-4463-BDF9-B292B05E5032}"/>
                </a:ext>
              </a:extLst>
            </p:cNvPr>
            <p:cNvSpPr/>
            <p:nvPr/>
          </p:nvSpPr>
          <p:spPr>
            <a:xfrm>
              <a:off x="8740513" y="3815458"/>
              <a:ext cx="73728" cy="55296"/>
            </a:xfrm>
            <a:custGeom>
              <a:avLst/>
              <a:gdLst>
                <a:gd name="connsiteX0" fmla="*/ 53511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1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1" y="55800"/>
                  </a:moveTo>
                  <a:cubicBezTo>
                    <a:pt x="40609" y="61329"/>
                    <a:pt x="-1785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5249"/>
                    <a:pt x="68257" y="50270"/>
                    <a:pt x="53511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2" name="任意多边形: 形状 9461">
              <a:extLst>
                <a:ext uri="{FF2B5EF4-FFF2-40B4-BE49-F238E27FC236}">
                  <a16:creationId xmlns:a16="http://schemas.microsoft.com/office/drawing/2014/main" xmlns="" id="{CE4D1F2A-3EFE-4C4D-8860-8782438B0EFB}"/>
                </a:ext>
              </a:extLst>
            </p:cNvPr>
            <p:cNvSpPr/>
            <p:nvPr/>
          </p:nvSpPr>
          <p:spPr>
            <a:xfrm>
              <a:off x="8784143" y="3818202"/>
              <a:ext cx="18432" cy="18432"/>
            </a:xfrm>
            <a:custGeom>
              <a:avLst/>
              <a:gdLst>
                <a:gd name="connsiteX0" fmla="*/ 665 w 18432"/>
                <a:gd name="connsiteY0" fmla="*/ 18035 h 18432"/>
                <a:gd name="connsiteX1" fmla="*/ 17254 w 18432"/>
                <a:gd name="connsiteY1" fmla="*/ 25408 h 18432"/>
                <a:gd name="connsiteX2" fmla="*/ 24627 w 18432"/>
                <a:gd name="connsiteY2" fmla="*/ 8819 h 18432"/>
                <a:gd name="connsiteX3" fmla="*/ 8038 w 18432"/>
                <a:gd name="connsiteY3" fmla="*/ 1446 h 18432"/>
                <a:gd name="connsiteX4" fmla="*/ 665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8035"/>
                  </a:moveTo>
                  <a:cubicBezTo>
                    <a:pt x="2508" y="25408"/>
                    <a:pt x="11724" y="29094"/>
                    <a:pt x="17254" y="25408"/>
                  </a:cubicBezTo>
                  <a:cubicBezTo>
                    <a:pt x="24627" y="23565"/>
                    <a:pt x="28313" y="14349"/>
                    <a:pt x="24627" y="8819"/>
                  </a:cubicBezTo>
                  <a:cubicBezTo>
                    <a:pt x="22784" y="1446"/>
                    <a:pt x="13568" y="-2240"/>
                    <a:pt x="8038" y="1446"/>
                  </a:cubicBezTo>
                  <a:cubicBezTo>
                    <a:pt x="665" y="3289"/>
                    <a:pt x="-1178" y="10662"/>
                    <a:pt x="665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3" name="任意多边形: 形状 9462">
              <a:extLst>
                <a:ext uri="{FF2B5EF4-FFF2-40B4-BE49-F238E27FC236}">
                  <a16:creationId xmlns:a16="http://schemas.microsoft.com/office/drawing/2014/main" xmlns="" id="{1747113D-C5B2-4232-8DD3-5C8FE9503310}"/>
                </a:ext>
              </a:extLst>
            </p:cNvPr>
            <p:cNvSpPr/>
            <p:nvPr/>
          </p:nvSpPr>
          <p:spPr>
            <a:xfrm>
              <a:off x="8753871" y="3829261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89" y="25408"/>
                    <a:pt x="12505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5" y="1446"/>
                    <a:pt x="14349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4" name="任意多边形: 形状 9463">
              <a:extLst>
                <a:ext uri="{FF2B5EF4-FFF2-40B4-BE49-F238E27FC236}">
                  <a16:creationId xmlns:a16="http://schemas.microsoft.com/office/drawing/2014/main" xmlns="" id="{0900C833-10E9-4FC7-90EE-6ACC91FC66BE}"/>
                </a:ext>
              </a:extLst>
            </p:cNvPr>
            <p:cNvSpPr/>
            <p:nvPr/>
          </p:nvSpPr>
          <p:spPr>
            <a:xfrm>
              <a:off x="8776956" y="3843969"/>
              <a:ext cx="18432" cy="18432"/>
            </a:xfrm>
            <a:custGeom>
              <a:avLst/>
              <a:gdLst>
                <a:gd name="connsiteX0" fmla="*/ 480 w 18432"/>
                <a:gd name="connsiteY0" fmla="*/ 18073 h 18432"/>
                <a:gd name="connsiteX1" fmla="*/ 17068 w 18432"/>
                <a:gd name="connsiteY1" fmla="*/ 23602 h 18432"/>
                <a:gd name="connsiteX2" fmla="*/ 24441 w 18432"/>
                <a:gd name="connsiteY2" fmla="*/ 7014 h 18432"/>
                <a:gd name="connsiteX3" fmla="*/ 7852 w 18432"/>
                <a:gd name="connsiteY3" fmla="*/ 1484 h 18432"/>
                <a:gd name="connsiteX4" fmla="*/ 480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80" y="18073"/>
                  </a:moveTo>
                  <a:cubicBezTo>
                    <a:pt x="2323" y="23602"/>
                    <a:pt x="9696" y="27289"/>
                    <a:pt x="17068" y="23602"/>
                  </a:cubicBezTo>
                  <a:cubicBezTo>
                    <a:pt x="24441" y="21759"/>
                    <a:pt x="28128" y="14386"/>
                    <a:pt x="24441" y="7014"/>
                  </a:cubicBezTo>
                  <a:cubicBezTo>
                    <a:pt x="22598" y="1484"/>
                    <a:pt x="15225" y="-2202"/>
                    <a:pt x="7852" y="1484"/>
                  </a:cubicBezTo>
                  <a:cubicBezTo>
                    <a:pt x="2323" y="5170"/>
                    <a:pt x="-1364" y="12543"/>
                    <a:pt x="480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5" name="任意多边形: 形状 9464">
              <a:extLst>
                <a:ext uri="{FF2B5EF4-FFF2-40B4-BE49-F238E27FC236}">
                  <a16:creationId xmlns:a16="http://schemas.microsoft.com/office/drawing/2014/main" xmlns="" id="{41C5574C-A1F0-41CF-B1F2-0C05078B7B1C}"/>
                </a:ext>
              </a:extLst>
            </p:cNvPr>
            <p:cNvSpPr/>
            <p:nvPr/>
          </p:nvSpPr>
          <p:spPr>
            <a:xfrm>
              <a:off x="9127592" y="3667537"/>
              <a:ext cx="92160" cy="55296"/>
            </a:xfrm>
            <a:custGeom>
              <a:avLst/>
              <a:gdLst>
                <a:gd name="connsiteX0" fmla="*/ 60877 w 92160"/>
                <a:gd name="connsiteY0" fmla="*/ 65481 h 55296"/>
                <a:gd name="connsiteX1" fmla="*/ 52 w 92160"/>
                <a:gd name="connsiteY1" fmla="*/ 43362 h 55296"/>
                <a:gd name="connsiteX2" fmla="*/ 94055 w 92160"/>
                <a:gd name="connsiteY2" fmla="*/ 6498 h 55296"/>
                <a:gd name="connsiteX3" fmla="*/ 60877 w 92160"/>
                <a:gd name="connsiteY3" fmla="*/ 6548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60877" y="65481"/>
                  </a:moveTo>
                  <a:cubicBezTo>
                    <a:pt x="46132" y="71010"/>
                    <a:pt x="-1792" y="59951"/>
                    <a:pt x="52" y="43362"/>
                  </a:cubicBezTo>
                  <a:cubicBezTo>
                    <a:pt x="1895" y="17558"/>
                    <a:pt x="77467" y="-13777"/>
                    <a:pt x="94055" y="6498"/>
                  </a:cubicBezTo>
                  <a:cubicBezTo>
                    <a:pt x="105115" y="19401"/>
                    <a:pt x="77467" y="59951"/>
                    <a:pt x="60877" y="6548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6" name="任意多边形: 形状 9465">
              <a:extLst>
                <a:ext uri="{FF2B5EF4-FFF2-40B4-BE49-F238E27FC236}">
                  <a16:creationId xmlns:a16="http://schemas.microsoft.com/office/drawing/2014/main" xmlns="" id="{8E87229C-E876-41C4-BBC4-EFDD64BF32A0}"/>
                </a:ext>
              </a:extLst>
            </p:cNvPr>
            <p:cNvSpPr/>
            <p:nvPr/>
          </p:nvSpPr>
          <p:spPr>
            <a:xfrm>
              <a:off x="9176237" y="3671722"/>
              <a:ext cx="18432" cy="18432"/>
            </a:xfrm>
            <a:custGeom>
              <a:avLst/>
              <a:gdLst>
                <a:gd name="connsiteX0" fmla="*/ 1174 w 18432"/>
                <a:gd name="connsiteY0" fmla="*/ 20745 h 18432"/>
                <a:gd name="connsiteX1" fmla="*/ 21448 w 18432"/>
                <a:gd name="connsiteY1" fmla="*/ 29961 h 18432"/>
                <a:gd name="connsiteX2" fmla="*/ 30664 w 18432"/>
                <a:gd name="connsiteY2" fmla="*/ 9686 h 18432"/>
                <a:gd name="connsiteX3" fmla="*/ 10390 w 18432"/>
                <a:gd name="connsiteY3" fmla="*/ 470 h 18432"/>
                <a:gd name="connsiteX4" fmla="*/ 1174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174" y="20745"/>
                  </a:moveTo>
                  <a:cubicBezTo>
                    <a:pt x="4860" y="28118"/>
                    <a:pt x="12232" y="31804"/>
                    <a:pt x="21448" y="29961"/>
                  </a:cubicBezTo>
                  <a:cubicBezTo>
                    <a:pt x="28822" y="26274"/>
                    <a:pt x="32508" y="18902"/>
                    <a:pt x="30664" y="9686"/>
                  </a:cubicBezTo>
                  <a:cubicBezTo>
                    <a:pt x="26978" y="2313"/>
                    <a:pt x="19606" y="-1374"/>
                    <a:pt x="10390" y="470"/>
                  </a:cubicBezTo>
                  <a:cubicBezTo>
                    <a:pt x="3016" y="4156"/>
                    <a:pt x="-2513" y="13372"/>
                    <a:pt x="1174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7" name="任意多边形: 形状 9466">
              <a:extLst>
                <a:ext uri="{FF2B5EF4-FFF2-40B4-BE49-F238E27FC236}">
                  <a16:creationId xmlns:a16="http://schemas.microsoft.com/office/drawing/2014/main" xmlns="" id="{D83448B2-1683-4964-9558-62D9426A67AC}"/>
                </a:ext>
              </a:extLst>
            </p:cNvPr>
            <p:cNvSpPr/>
            <p:nvPr/>
          </p:nvSpPr>
          <p:spPr>
            <a:xfrm>
              <a:off x="9142820" y="3684625"/>
              <a:ext cx="18432" cy="18432"/>
            </a:xfrm>
            <a:custGeom>
              <a:avLst/>
              <a:gdLst>
                <a:gd name="connsiteX0" fmla="*/ 1412 w 18432"/>
                <a:gd name="connsiteY0" fmla="*/ 20745 h 18432"/>
                <a:gd name="connsiteX1" fmla="*/ 21688 w 18432"/>
                <a:gd name="connsiteY1" fmla="*/ 29961 h 18432"/>
                <a:gd name="connsiteX2" fmla="*/ 30904 w 18432"/>
                <a:gd name="connsiteY2" fmla="*/ 9686 h 18432"/>
                <a:gd name="connsiteX3" fmla="*/ 10629 w 18432"/>
                <a:gd name="connsiteY3" fmla="*/ 470 h 18432"/>
                <a:gd name="connsiteX4" fmla="*/ 1412 w 18432"/>
                <a:gd name="connsiteY4" fmla="*/ 2074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12" y="20745"/>
                  </a:moveTo>
                  <a:cubicBezTo>
                    <a:pt x="5099" y="28118"/>
                    <a:pt x="12472" y="31804"/>
                    <a:pt x="21688" y="29961"/>
                  </a:cubicBezTo>
                  <a:cubicBezTo>
                    <a:pt x="29061" y="26274"/>
                    <a:pt x="32747" y="18902"/>
                    <a:pt x="30904" y="9686"/>
                  </a:cubicBezTo>
                  <a:cubicBezTo>
                    <a:pt x="27217" y="2313"/>
                    <a:pt x="19845" y="-1374"/>
                    <a:pt x="10629" y="470"/>
                  </a:cubicBezTo>
                  <a:cubicBezTo>
                    <a:pt x="1412" y="4156"/>
                    <a:pt x="-2274" y="13372"/>
                    <a:pt x="1412" y="2074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8" name="任意多边形: 形状 9467">
              <a:extLst>
                <a:ext uri="{FF2B5EF4-FFF2-40B4-BE49-F238E27FC236}">
                  <a16:creationId xmlns:a16="http://schemas.microsoft.com/office/drawing/2014/main" xmlns="" id="{3CB6324F-0C17-4609-B9F8-BFA7480224D7}"/>
                </a:ext>
              </a:extLst>
            </p:cNvPr>
            <p:cNvSpPr/>
            <p:nvPr/>
          </p:nvSpPr>
          <p:spPr>
            <a:xfrm>
              <a:off x="9169568" y="3704705"/>
              <a:ext cx="18432" cy="18432"/>
            </a:xfrm>
            <a:custGeom>
              <a:avLst/>
              <a:gdLst>
                <a:gd name="connsiteX0" fmla="*/ 470 w 18432"/>
                <a:gd name="connsiteY0" fmla="*/ 19097 h 18432"/>
                <a:gd name="connsiteX1" fmla="*/ 18902 w 18432"/>
                <a:gd name="connsiteY1" fmla="*/ 26470 h 18432"/>
                <a:gd name="connsiteX2" fmla="*/ 28118 w 18432"/>
                <a:gd name="connsiteY2" fmla="*/ 8038 h 18432"/>
                <a:gd name="connsiteX3" fmla="*/ 9686 w 18432"/>
                <a:gd name="connsiteY3" fmla="*/ 665 h 18432"/>
                <a:gd name="connsiteX4" fmla="*/ 470 w 18432"/>
                <a:gd name="connsiteY4" fmla="*/ 19097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0" y="19097"/>
                  </a:moveTo>
                  <a:cubicBezTo>
                    <a:pt x="2313" y="26470"/>
                    <a:pt x="11529" y="28313"/>
                    <a:pt x="18902" y="26470"/>
                  </a:cubicBezTo>
                  <a:cubicBezTo>
                    <a:pt x="26275" y="22783"/>
                    <a:pt x="29961" y="15410"/>
                    <a:pt x="28118" y="8038"/>
                  </a:cubicBezTo>
                  <a:cubicBezTo>
                    <a:pt x="26275" y="665"/>
                    <a:pt x="17059" y="-1178"/>
                    <a:pt x="9686" y="665"/>
                  </a:cubicBezTo>
                  <a:cubicBezTo>
                    <a:pt x="2313" y="4351"/>
                    <a:pt x="-1373" y="11724"/>
                    <a:pt x="470" y="19097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9" name="任意多边形: 形状 9468">
              <a:extLst>
                <a:ext uri="{FF2B5EF4-FFF2-40B4-BE49-F238E27FC236}">
                  <a16:creationId xmlns:a16="http://schemas.microsoft.com/office/drawing/2014/main" xmlns="" id="{60DFB76F-3DF0-43A1-9252-B29AE228F065}"/>
                </a:ext>
              </a:extLst>
            </p:cNvPr>
            <p:cNvSpPr/>
            <p:nvPr/>
          </p:nvSpPr>
          <p:spPr>
            <a:xfrm>
              <a:off x="8959438" y="3759017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4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4" y="42199"/>
                    <a:pt x="475" y="27454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8788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0" name="任意多边形: 形状 9469">
              <a:extLst>
                <a:ext uri="{FF2B5EF4-FFF2-40B4-BE49-F238E27FC236}">
                  <a16:creationId xmlns:a16="http://schemas.microsoft.com/office/drawing/2014/main" xmlns="" id="{5846912A-B1DC-4638-8AD4-E1D16A1232D6}"/>
                </a:ext>
              </a:extLst>
            </p:cNvPr>
            <p:cNvSpPr/>
            <p:nvPr/>
          </p:nvSpPr>
          <p:spPr>
            <a:xfrm>
              <a:off x="9011169" y="3760379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4 w 18432"/>
                <a:gd name="connsiteY2" fmla="*/ 13189 h 18432"/>
                <a:gd name="connsiteX3" fmla="*/ 13255 w 18432"/>
                <a:gd name="connsiteY3" fmla="*/ 287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7" y="20562"/>
                    <a:pt x="29844" y="13189"/>
                  </a:cubicBezTo>
                  <a:cubicBezTo>
                    <a:pt x="28001" y="5816"/>
                    <a:pt x="20628" y="-1557"/>
                    <a:pt x="13255" y="287"/>
                  </a:cubicBezTo>
                  <a:cubicBezTo>
                    <a:pt x="4039" y="2130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1" name="任意多边形: 形状 9470">
              <a:extLst>
                <a:ext uri="{FF2B5EF4-FFF2-40B4-BE49-F238E27FC236}">
                  <a16:creationId xmlns:a16="http://schemas.microsoft.com/office/drawing/2014/main" xmlns="" id="{0969C8F5-E7AD-46E6-9535-BFA0D94F86E6}"/>
                </a:ext>
              </a:extLst>
            </p:cNvPr>
            <p:cNvSpPr/>
            <p:nvPr/>
          </p:nvSpPr>
          <p:spPr>
            <a:xfrm>
              <a:off x="8976148" y="3765842"/>
              <a:ext cx="18432" cy="18432"/>
            </a:xfrm>
            <a:custGeom>
              <a:avLst/>
              <a:gdLst>
                <a:gd name="connsiteX0" fmla="*/ 353 w 18432"/>
                <a:gd name="connsiteY0" fmla="*/ 16942 h 18432"/>
                <a:gd name="connsiteX1" fmla="*/ 16942 w 18432"/>
                <a:gd name="connsiteY1" fmla="*/ 29844 h 18432"/>
                <a:gd name="connsiteX2" fmla="*/ 29844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942"/>
                  </a:moveTo>
                  <a:cubicBezTo>
                    <a:pt x="2196" y="24315"/>
                    <a:pt x="9569" y="31688"/>
                    <a:pt x="16942" y="29844"/>
                  </a:cubicBezTo>
                  <a:cubicBezTo>
                    <a:pt x="24315" y="28001"/>
                    <a:pt x="31688" y="20628"/>
                    <a:pt x="29844" y="13256"/>
                  </a:cubicBezTo>
                  <a:cubicBezTo>
                    <a:pt x="28001" y="4040"/>
                    <a:pt x="20628" y="-1490"/>
                    <a:pt x="13256" y="353"/>
                  </a:cubicBezTo>
                  <a:cubicBezTo>
                    <a:pt x="4040" y="2196"/>
                    <a:pt x="-1490" y="9569"/>
                    <a:pt x="353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2" name="任意多边形: 形状 9471">
              <a:extLst>
                <a:ext uri="{FF2B5EF4-FFF2-40B4-BE49-F238E27FC236}">
                  <a16:creationId xmlns:a16="http://schemas.microsoft.com/office/drawing/2014/main" xmlns="" id="{75FB8D25-9DAD-40E7-9205-2BAABC2749F8}"/>
                </a:ext>
              </a:extLst>
            </p:cNvPr>
            <p:cNvSpPr/>
            <p:nvPr/>
          </p:nvSpPr>
          <p:spPr>
            <a:xfrm>
              <a:off x="8998267" y="3791643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5 w 18432"/>
                <a:gd name="connsiteY2" fmla="*/ 11416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6946"/>
                    <a:pt x="29845" y="11416"/>
                  </a:cubicBezTo>
                  <a:cubicBezTo>
                    <a:pt x="28001" y="4044"/>
                    <a:pt x="20629" y="-1486"/>
                    <a:pt x="13256" y="357"/>
                  </a:cubicBezTo>
                  <a:cubicBezTo>
                    <a:pt x="4040" y="357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3" name="任意多边形: 形状 9472">
              <a:extLst>
                <a:ext uri="{FF2B5EF4-FFF2-40B4-BE49-F238E27FC236}">
                  <a16:creationId xmlns:a16="http://schemas.microsoft.com/office/drawing/2014/main" xmlns="" id="{B5384FB7-CE2B-4EB5-9BC5-5093A1EDE3F9}"/>
                </a:ext>
              </a:extLst>
            </p:cNvPr>
            <p:cNvSpPr/>
            <p:nvPr/>
          </p:nvSpPr>
          <p:spPr>
            <a:xfrm>
              <a:off x="8813825" y="3836432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3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4" y="42199"/>
                    <a:pt x="475" y="27453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6945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4" name="任意多边形: 形状 9473">
              <a:extLst>
                <a:ext uri="{FF2B5EF4-FFF2-40B4-BE49-F238E27FC236}">
                  <a16:creationId xmlns:a16="http://schemas.microsoft.com/office/drawing/2014/main" xmlns="" id="{F919343E-6B6B-4B2B-9522-1DD716EA784B}"/>
                </a:ext>
              </a:extLst>
            </p:cNvPr>
            <p:cNvSpPr/>
            <p:nvPr/>
          </p:nvSpPr>
          <p:spPr>
            <a:xfrm>
              <a:off x="8867399" y="3837794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5 w 18432"/>
                <a:gd name="connsiteY2" fmla="*/ 13189 h 18432"/>
                <a:gd name="connsiteX3" fmla="*/ 13256 w 18432"/>
                <a:gd name="connsiteY3" fmla="*/ 286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6" y="24248"/>
                    <a:pt x="9569" y="31621"/>
                    <a:pt x="16942" y="29778"/>
                  </a:cubicBezTo>
                  <a:cubicBezTo>
                    <a:pt x="24315" y="27935"/>
                    <a:pt x="31688" y="20562"/>
                    <a:pt x="29845" y="13189"/>
                  </a:cubicBezTo>
                  <a:cubicBezTo>
                    <a:pt x="28001" y="5816"/>
                    <a:pt x="20629" y="-1557"/>
                    <a:pt x="13256" y="286"/>
                  </a:cubicBezTo>
                  <a:cubicBezTo>
                    <a:pt x="4040" y="286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5" name="任意多边形: 形状 9474">
              <a:extLst>
                <a:ext uri="{FF2B5EF4-FFF2-40B4-BE49-F238E27FC236}">
                  <a16:creationId xmlns:a16="http://schemas.microsoft.com/office/drawing/2014/main" xmlns="" id="{C888D7EA-0A14-4387-9E18-E0E196184555}"/>
                </a:ext>
              </a:extLst>
            </p:cNvPr>
            <p:cNvSpPr/>
            <p:nvPr/>
          </p:nvSpPr>
          <p:spPr>
            <a:xfrm>
              <a:off x="8830535" y="3843257"/>
              <a:ext cx="18432" cy="18432"/>
            </a:xfrm>
            <a:custGeom>
              <a:avLst/>
              <a:gdLst>
                <a:gd name="connsiteX0" fmla="*/ 353 w 18432"/>
                <a:gd name="connsiteY0" fmla="*/ 16942 h 18432"/>
                <a:gd name="connsiteX1" fmla="*/ 16942 w 18432"/>
                <a:gd name="connsiteY1" fmla="*/ 29844 h 18432"/>
                <a:gd name="connsiteX2" fmla="*/ 29845 w 18432"/>
                <a:gd name="connsiteY2" fmla="*/ 13256 h 18432"/>
                <a:gd name="connsiteX3" fmla="*/ 13256 w 18432"/>
                <a:gd name="connsiteY3" fmla="*/ 353 h 18432"/>
                <a:gd name="connsiteX4" fmla="*/ 353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942"/>
                  </a:moveTo>
                  <a:cubicBezTo>
                    <a:pt x="2196" y="24315"/>
                    <a:pt x="9569" y="31688"/>
                    <a:pt x="16942" y="29844"/>
                  </a:cubicBezTo>
                  <a:cubicBezTo>
                    <a:pt x="24315" y="28001"/>
                    <a:pt x="31688" y="20628"/>
                    <a:pt x="29845" y="13256"/>
                  </a:cubicBezTo>
                  <a:cubicBezTo>
                    <a:pt x="28001" y="4040"/>
                    <a:pt x="20629" y="-1490"/>
                    <a:pt x="13256" y="353"/>
                  </a:cubicBezTo>
                  <a:cubicBezTo>
                    <a:pt x="4040" y="353"/>
                    <a:pt x="-1490" y="9569"/>
                    <a:pt x="353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6" name="任意多边形: 形状 9475">
              <a:extLst>
                <a:ext uri="{FF2B5EF4-FFF2-40B4-BE49-F238E27FC236}">
                  <a16:creationId xmlns:a16="http://schemas.microsoft.com/office/drawing/2014/main" xmlns="" id="{29D06F14-136E-48F6-9EE5-FCB2BA4142B9}"/>
                </a:ext>
              </a:extLst>
            </p:cNvPr>
            <p:cNvSpPr/>
            <p:nvPr/>
          </p:nvSpPr>
          <p:spPr>
            <a:xfrm>
              <a:off x="8852720" y="3867214"/>
              <a:ext cx="18432" cy="18432"/>
            </a:xfrm>
            <a:custGeom>
              <a:avLst/>
              <a:gdLst>
                <a:gd name="connsiteX0" fmla="*/ 287 w 18432"/>
                <a:gd name="connsiteY0" fmla="*/ 15103 h 18432"/>
                <a:gd name="connsiteX1" fmla="*/ 16875 w 18432"/>
                <a:gd name="connsiteY1" fmla="*/ 26162 h 18432"/>
                <a:gd name="connsiteX2" fmla="*/ 29778 w 18432"/>
                <a:gd name="connsiteY2" fmla="*/ 11417 h 18432"/>
                <a:gd name="connsiteX3" fmla="*/ 13189 w 18432"/>
                <a:gd name="connsiteY3" fmla="*/ 357 h 18432"/>
                <a:gd name="connsiteX4" fmla="*/ 287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287" y="15103"/>
                  </a:moveTo>
                  <a:cubicBezTo>
                    <a:pt x="2130" y="22476"/>
                    <a:pt x="9503" y="28005"/>
                    <a:pt x="16875" y="26162"/>
                  </a:cubicBezTo>
                  <a:cubicBezTo>
                    <a:pt x="24248" y="24319"/>
                    <a:pt x="31621" y="18789"/>
                    <a:pt x="29778" y="11417"/>
                  </a:cubicBezTo>
                  <a:cubicBezTo>
                    <a:pt x="27935" y="4044"/>
                    <a:pt x="20562" y="-1486"/>
                    <a:pt x="13189" y="357"/>
                  </a:cubicBezTo>
                  <a:cubicBezTo>
                    <a:pt x="5816" y="2200"/>
                    <a:pt x="-1557" y="9573"/>
                    <a:pt x="287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7" name="任意多边形: 形状 9476">
              <a:extLst>
                <a:ext uri="{FF2B5EF4-FFF2-40B4-BE49-F238E27FC236}">
                  <a16:creationId xmlns:a16="http://schemas.microsoft.com/office/drawing/2014/main" xmlns="" id="{331699BC-7BA9-449D-8B03-254F436DFB11}"/>
                </a:ext>
              </a:extLst>
            </p:cNvPr>
            <p:cNvSpPr/>
            <p:nvPr/>
          </p:nvSpPr>
          <p:spPr>
            <a:xfrm>
              <a:off x="8670055" y="3873296"/>
              <a:ext cx="92160" cy="55296"/>
            </a:xfrm>
            <a:custGeom>
              <a:avLst/>
              <a:gdLst>
                <a:gd name="connsiteX0" fmla="*/ 55771 w 92160"/>
                <a:gd name="connsiteY0" fmla="*/ 60631 h 55296"/>
                <a:gd name="connsiteX1" fmla="*/ 475 w 92160"/>
                <a:gd name="connsiteY1" fmla="*/ 27453 h 55296"/>
                <a:gd name="connsiteX2" fmla="*/ 100008 w 92160"/>
                <a:gd name="connsiteY2" fmla="*/ 10865 h 55296"/>
                <a:gd name="connsiteX3" fmla="*/ 55771 w 92160"/>
                <a:gd name="connsiteY3" fmla="*/ 60631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60" h="55296">
                  <a:moveTo>
                    <a:pt x="55771" y="60631"/>
                  </a:moveTo>
                  <a:cubicBezTo>
                    <a:pt x="39182" y="62474"/>
                    <a:pt x="-5055" y="42199"/>
                    <a:pt x="475" y="27453"/>
                  </a:cubicBezTo>
                  <a:cubicBezTo>
                    <a:pt x="7848" y="3492"/>
                    <a:pt x="88949" y="-11254"/>
                    <a:pt x="100008" y="10865"/>
                  </a:cubicBezTo>
                  <a:cubicBezTo>
                    <a:pt x="107381" y="25610"/>
                    <a:pt x="72360" y="58788"/>
                    <a:pt x="55771" y="60631"/>
                  </a:cubicBezTo>
                  <a:close/>
                </a:path>
              </a:pathLst>
            </a:custGeom>
            <a:solidFill>
              <a:srgbClr val="919080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8" name="任意多边形: 形状 9477">
              <a:extLst>
                <a:ext uri="{FF2B5EF4-FFF2-40B4-BE49-F238E27FC236}">
                  <a16:creationId xmlns:a16="http://schemas.microsoft.com/office/drawing/2014/main" xmlns="" id="{7A556705-32C3-42B6-AB64-0A5AFEBCF2C5}"/>
                </a:ext>
              </a:extLst>
            </p:cNvPr>
            <p:cNvSpPr/>
            <p:nvPr/>
          </p:nvSpPr>
          <p:spPr>
            <a:xfrm>
              <a:off x="8722139" y="3874591"/>
              <a:ext cx="18432" cy="18432"/>
            </a:xfrm>
            <a:custGeom>
              <a:avLst/>
              <a:gdLst>
                <a:gd name="connsiteX0" fmla="*/ 0 w 18432"/>
                <a:gd name="connsiteY0" fmla="*/ 16942 h 18432"/>
                <a:gd name="connsiteX1" fmla="*/ 16589 w 18432"/>
                <a:gd name="connsiteY1" fmla="*/ 29844 h 18432"/>
                <a:gd name="connsiteX2" fmla="*/ 29491 w 18432"/>
                <a:gd name="connsiteY2" fmla="*/ 13256 h 18432"/>
                <a:gd name="connsiteX3" fmla="*/ 12903 w 18432"/>
                <a:gd name="connsiteY3" fmla="*/ 353 h 18432"/>
                <a:gd name="connsiteX4" fmla="*/ 0 w 18432"/>
                <a:gd name="connsiteY4" fmla="*/ 16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0" y="16942"/>
                  </a:moveTo>
                  <a:cubicBezTo>
                    <a:pt x="1843" y="26158"/>
                    <a:pt x="9216" y="31688"/>
                    <a:pt x="16589" y="29844"/>
                  </a:cubicBezTo>
                  <a:cubicBezTo>
                    <a:pt x="25805" y="28001"/>
                    <a:pt x="31335" y="20628"/>
                    <a:pt x="29491" y="13256"/>
                  </a:cubicBezTo>
                  <a:cubicBezTo>
                    <a:pt x="27648" y="4040"/>
                    <a:pt x="20275" y="-1490"/>
                    <a:pt x="12903" y="353"/>
                  </a:cubicBezTo>
                  <a:cubicBezTo>
                    <a:pt x="5529" y="353"/>
                    <a:pt x="0" y="9569"/>
                    <a:pt x="0" y="16942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9" name="任意多边形: 形状 9478">
              <a:extLst>
                <a:ext uri="{FF2B5EF4-FFF2-40B4-BE49-F238E27FC236}">
                  <a16:creationId xmlns:a16="http://schemas.microsoft.com/office/drawing/2014/main" xmlns="" id="{739B7116-EA46-43CB-B11A-6028FA1EED16}"/>
                </a:ext>
              </a:extLst>
            </p:cNvPr>
            <p:cNvSpPr/>
            <p:nvPr/>
          </p:nvSpPr>
          <p:spPr>
            <a:xfrm>
              <a:off x="8686766" y="3880188"/>
              <a:ext cx="18432" cy="18432"/>
            </a:xfrm>
            <a:custGeom>
              <a:avLst/>
              <a:gdLst>
                <a:gd name="connsiteX0" fmla="*/ 353 w 18432"/>
                <a:gd name="connsiteY0" fmla="*/ 16875 h 18432"/>
                <a:gd name="connsiteX1" fmla="*/ 16942 w 18432"/>
                <a:gd name="connsiteY1" fmla="*/ 29778 h 18432"/>
                <a:gd name="connsiteX2" fmla="*/ 29845 w 18432"/>
                <a:gd name="connsiteY2" fmla="*/ 13189 h 18432"/>
                <a:gd name="connsiteX3" fmla="*/ 13255 w 18432"/>
                <a:gd name="connsiteY3" fmla="*/ 287 h 18432"/>
                <a:gd name="connsiteX4" fmla="*/ 353 w 18432"/>
                <a:gd name="connsiteY4" fmla="*/ 168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6875"/>
                  </a:moveTo>
                  <a:cubicBezTo>
                    <a:pt x="2197" y="24248"/>
                    <a:pt x="9569" y="31621"/>
                    <a:pt x="16942" y="29778"/>
                  </a:cubicBezTo>
                  <a:cubicBezTo>
                    <a:pt x="24315" y="27935"/>
                    <a:pt x="31687" y="20562"/>
                    <a:pt x="29845" y="13189"/>
                  </a:cubicBezTo>
                  <a:cubicBezTo>
                    <a:pt x="28001" y="5816"/>
                    <a:pt x="20629" y="-1557"/>
                    <a:pt x="13255" y="287"/>
                  </a:cubicBezTo>
                  <a:cubicBezTo>
                    <a:pt x="4039" y="2130"/>
                    <a:pt x="-1490" y="9503"/>
                    <a:pt x="353" y="1687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0" name="任意多边形: 形状 9479">
              <a:extLst>
                <a:ext uri="{FF2B5EF4-FFF2-40B4-BE49-F238E27FC236}">
                  <a16:creationId xmlns:a16="http://schemas.microsoft.com/office/drawing/2014/main" xmlns="" id="{1AC9958C-F4B5-495C-BAE6-451CA25CB7A6}"/>
                </a:ext>
              </a:extLst>
            </p:cNvPr>
            <p:cNvSpPr/>
            <p:nvPr/>
          </p:nvSpPr>
          <p:spPr>
            <a:xfrm>
              <a:off x="8708884" y="3905921"/>
              <a:ext cx="18432" cy="18432"/>
            </a:xfrm>
            <a:custGeom>
              <a:avLst/>
              <a:gdLst>
                <a:gd name="connsiteX0" fmla="*/ 353 w 18432"/>
                <a:gd name="connsiteY0" fmla="*/ 15103 h 18432"/>
                <a:gd name="connsiteX1" fmla="*/ 16942 w 18432"/>
                <a:gd name="connsiteY1" fmla="*/ 26162 h 18432"/>
                <a:gd name="connsiteX2" fmla="*/ 29844 w 18432"/>
                <a:gd name="connsiteY2" fmla="*/ 11417 h 18432"/>
                <a:gd name="connsiteX3" fmla="*/ 13256 w 18432"/>
                <a:gd name="connsiteY3" fmla="*/ 357 h 18432"/>
                <a:gd name="connsiteX4" fmla="*/ 353 w 18432"/>
                <a:gd name="connsiteY4" fmla="*/ 1510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353" y="15103"/>
                  </a:moveTo>
                  <a:cubicBezTo>
                    <a:pt x="2196" y="22476"/>
                    <a:pt x="9569" y="28005"/>
                    <a:pt x="16942" y="26162"/>
                  </a:cubicBezTo>
                  <a:cubicBezTo>
                    <a:pt x="24315" y="24319"/>
                    <a:pt x="31688" y="16946"/>
                    <a:pt x="29844" y="11417"/>
                  </a:cubicBezTo>
                  <a:cubicBezTo>
                    <a:pt x="28001" y="4044"/>
                    <a:pt x="20628" y="-1486"/>
                    <a:pt x="13256" y="357"/>
                  </a:cubicBezTo>
                  <a:cubicBezTo>
                    <a:pt x="4040" y="357"/>
                    <a:pt x="-1490" y="7730"/>
                    <a:pt x="353" y="1510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1" name="任意多边形: 形状 9480">
              <a:extLst>
                <a:ext uri="{FF2B5EF4-FFF2-40B4-BE49-F238E27FC236}">
                  <a16:creationId xmlns:a16="http://schemas.microsoft.com/office/drawing/2014/main" xmlns="" id="{50C30140-0A32-4026-BE47-04E5B55D3E13}"/>
                </a:ext>
              </a:extLst>
            </p:cNvPr>
            <p:cNvSpPr/>
            <p:nvPr/>
          </p:nvSpPr>
          <p:spPr>
            <a:xfrm>
              <a:off x="9050171" y="3693807"/>
              <a:ext cx="73728" cy="55296"/>
            </a:xfrm>
            <a:custGeom>
              <a:avLst/>
              <a:gdLst>
                <a:gd name="connsiteX0" fmla="*/ 53512 w 73728"/>
                <a:gd name="connsiteY0" fmla="*/ 55800 h 55296"/>
                <a:gd name="connsiteX1" fmla="*/ 58 w 73728"/>
                <a:gd name="connsiteY1" fmla="*/ 37368 h 55296"/>
                <a:gd name="connsiteX2" fmla="*/ 83002 w 73728"/>
                <a:gd name="connsiteY2" fmla="*/ 6033 h 55296"/>
                <a:gd name="connsiteX3" fmla="*/ 53512 w 73728"/>
                <a:gd name="connsiteY3" fmla="*/ 55800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28" h="55296">
                  <a:moveTo>
                    <a:pt x="53512" y="55800"/>
                  </a:moveTo>
                  <a:cubicBezTo>
                    <a:pt x="40609" y="61329"/>
                    <a:pt x="-1784" y="50270"/>
                    <a:pt x="58" y="37368"/>
                  </a:cubicBezTo>
                  <a:cubicBezTo>
                    <a:pt x="1902" y="15249"/>
                    <a:pt x="68257" y="-12399"/>
                    <a:pt x="83002" y="6033"/>
                  </a:cubicBezTo>
                  <a:cubicBezTo>
                    <a:pt x="92218" y="15249"/>
                    <a:pt x="68257" y="50270"/>
                    <a:pt x="53512" y="55800"/>
                  </a:cubicBezTo>
                  <a:close/>
                </a:path>
              </a:pathLst>
            </a:custGeom>
            <a:solidFill>
              <a:srgbClr val="7F685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2" name="任意多边形: 形状 9481">
              <a:extLst>
                <a:ext uri="{FF2B5EF4-FFF2-40B4-BE49-F238E27FC236}">
                  <a16:creationId xmlns:a16="http://schemas.microsoft.com/office/drawing/2014/main" xmlns="" id="{B875A3CE-05A6-4237-812B-7398CB387406}"/>
                </a:ext>
              </a:extLst>
            </p:cNvPr>
            <p:cNvSpPr/>
            <p:nvPr/>
          </p:nvSpPr>
          <p:spPr>
            <a:xfrm>
              <a:off x="9093802" y="3694707"/>
              <a:ext cx="18432" cy="18432"/>
            </a:xfrm>
            <a:custGeom>
              <a:avLst/>
              <a:gdLst>
                <a:gd name="connsiteX0" fmla="*/ 665 w 18432"/>
                <a:gd name="connsiteY0" fmla="*/ 18035 h 18432"/>
                <a:gd name="connsiteX1" fmla="*/ 17254 w 18432"/>
                <a:gd name="connsiteY1" fmla="*/ 25408 h 18432"/>
                <a:gd name="connsiteX2" fmla="*/ 24626 w 18432"/>
                <a:gd name="connsiteY2" fmla="*/ 8819 h 18432"/>
                <a:gd name="connsiteX3" fmla="*/ 8038 w 18432"/>
                <a:gd name="connsiteY3" fmla="*/ 1446 h 18432"/>
                <a:gd name="connsiteX4" fmla="*/ 665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665" y="18035"/>
                  </a:moveTo>
                  <a:cubicBezTo>
                    <a:pt x="2508" y="25408"/>
                    <a:pt x="11724" y="29094"/>
                    <a:pt x="17254" y="25408"/>
                  </a:cubicBezTo>
                  <a:cubicBezTo>
                    <a:pt x="24626" y="23565"/>
                    <a:pt x="28313" y="14349"/>
                    <a:pt x="24626" y="8819"/>
                  </a:cubicBezTo>
                  <a:cubicBezTo>
                    <a:pt x="22783" y="1446"/>
                    <a:pt x="13567" y="-2240"/>
                    <a:pt x="8038" y="1446"/>
                  </a:cubicBezTo>
                  <a:cubicBezTo>
                    <a:pt x="665" y="3289"/>
                    <a:pt x="-1178" y="12505"/>
                    <a:pt x="665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3" name="任意多边形: 形状 9482">
              <a:extLst>
                <a:ext uri="{FF2B5EF4-FFF2-40B4-BE49-F238E27FC236}">
                  <a16:creationId xmlns:a16="http://schemas.microsoft.com/office/drawing/2014/main" xmlns="" id="{B4DCB317-E38F-425E-988C-621664837B06}"/>
                </a:ext>
              </a:extLst>
            </p:cNvPr>
            <p:cNvSpPr/>
            <p:nvPr/>
          </p:nvSpPr>
          <p:spPr>
            <a:xfrm>
              <a:off x="9063529" y="3707610"/>
              <a:ext cx="18432" cy="18432"/>
            </a:xfrm>
            <a:custGeom>
              <a:avLst/>
              <a:gdLst>
                <a:gd name="connsiteX0" fmla="*/ 1446 w 18432"/>
                <a:gd name="connsiteY0" fmla="*/ 18035 h 18432"/>
                <a:gd name="connsiteX1" fmla="*/ 18035 w 18432"/>
                <a:gd name="connsiteY1" fmla="*/ 25408 h 18432"/>
                <a:gd name="connsiteX2" fmla="*/ 25408 w 18432"/>
                <a:gd name="connsiteY2" fmla="*/ 8819 h 18432"/>
                <a:gd name="connsiteX3" fmla="*/ 8819 w 18432"/>
                <a:gd name="connsiteY3" fmla="*/ 1446 h 18432"/>
                <a:gd name="connsiteX4" fmla="*/ 1446 w 18432"/>
                <a:gd name="connsiteY4" fmla="*/ 1803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1446" y="18035"/>
                  </a:moveTo>
                  <a:cubicBezTo>
                    <a:pt x="3290" y="25408"/>
                    <a:pt x="12506" y="29094"/>
                    <a:pt x="18035" y="25408"/>
                  </a:cubicBezTo>
                  <a:cubicBezTo>
                    <a:pt x="25408" y="23565"/>
                    <a:pt x="29094" y="14349"/>
                    <a:pt x="25408" y="8819"/>
                  </a:cubicBezTo>
                  <a:cubicBezTo>
                    <a:pt x="23564" y="1446"/>
                    <a:pt x="14348" y="-2240"/>
                    <a:pt x="8819" y="1446"/>
                  </a:cubicBezTo>
                  <a:cubicBezTo>
                    <a:pt x="1446" y="3289"/>
                    <a:pt x="-2240" y="10662"/>
                    <a:pt x="1446" y="18035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4" name="任意多边形: 形状 9483">
              <a:extLst>
                <a:ext uri="{FF2B5EF4-FFF2-40B4-BE49-F238E27FC236}">
                  <a16:creationId xmlns:a16="http://schemas.microsoft.com/office/drawing/2014/main" xmlns="" id="{BCFC3801-DAE6-4169-8186-91D91840211E}"/>
                </a:ext>
              </a:extLst>
            </p:cNvPr>
            <p:cNvSpPr/>
            <p:nvPr/>
          </p:nvSpPr>
          <p:spPr>
            <a:xfrm>
              <a:off x="9086614" y="3722318"/>
              <a:ext cx="18432" cy="18432"/>
            </a:xfrm>
            <a:custGeom>
              <a:avLst/>
              <a:gdLst>
                <a:gd name="connsiteX0" fmla="*/ 479 w 18432"/>
                <a:gd name="connsiteY0" fmla="*/ 18073 h 18432"/>
                <a:gd name="connsiteX1" fmla="*/ 17069 w 18432"/>
                <a:gd name="connsiteY1" fmla="*/ 23602 h 18432"/>
                <a:gd name="connsiteX2" fmla="*/ 24441 w 18432"/>
                <a:gd name="connsiteY2" fmla="*/ 7013 h 18432"/>
                <a:gd name="connsiteX3" fmla="*/ 7853 w 18432"/>
                <a:gd name="connsiteY3" fmla="*/ 1484 h 18432"/>
                <a:gd name="connsiteX4" fmla="*/ 479 w 18432"/>
                <a:gd name="connsiteY4" fmla="*/ 18073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 h="18432">
                  <a:moveTo>
                    <a:pt x="479" y="18073"/>
                  </a:moveTo>
                  <a:cubicBezTo>
                    <a:pt x="2323" y="23602"/>
                    <a:pt x="9695" y="27289"/>
                    <a:pt x="17069" y="23602"/>
                  </a:cubicBezTo>
                  <a:cubicBezTo>
                    <a:pt x="24441" y="21759"/>
                    <a:pt x="28127" y="14386"/>
                    <a:pt x="24441" y="7013"/>
                  </a:cubicBezTo>
                  <a:cubicBezTo>
                    <a:pt x="22598" y="1484"/>
                    <a:pt x="15225" y="-2203"/>
                    <a:pt x="7853" y="1484"/>
                  </a:cubicBezTo>
                  <a:cubicBezTo>
                    <a:pt x="2323" y="5170"/>
                    <a:pt x="-1363" y="12543"/>
                    <a:pt x="479" y="18073"/>
                  </a:cubicBezTo>
                  <a:close/>
                </a:path>
              </a:pathLst>
            </a:custGeom>
            <a:solidFill>
              <a:srgbClr val="544E2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5" name="任意多边形: 形状 9484">
              <a:extLst>
                <a:ext uri="{FF2B5EF4-FFF2-40B4-BE49-F238E27FC236}">
                  <a16:creationId xmlns:a16="http://schemas.microsoft.com/office/drawing/2014/main" xmlns="" id="{021CCCF0-8DE8-42F6-AD5A-A93020FECCEB}"/>
                </a:ext>
              </a:extLst>
            </p:cNvPr>
            <p:cNvSpPr/>
            <p:nvPr/>
          </p:nvSpPr>
          <p:spPr>
            <a:xfrm>
              <a:off x="8543349" y="3666662"/>
              <a:ext cx="847873" cy="387073"/>
            </a:xfrm>
            <a:custGeom>
              <a:avLst/>
              <a:gdLst>
                <a:gd name="connsiteX0" fmla="*/ 864463 w 847873"/>
                <a:gd name="connsiteY0" fmla="*/ 0 h 387072"/>
                <a:gd name="connsiteX1" fmla="*/ 862619 w 847873"/>
                <a:gd name="connsiteY1" fmla="*/ 35021 h 387072"/>
                <a:gd name="connsiteX2" fmla="*/ 844187 w 847873"/>
                <a:gd name="connsiteY2" fmla="*/ 112435 h 387072"/>
                <a:gd name="connsiteX3" fmla="*/ 0 w 847873"/>
                <a:gd name="connsiteY3" fmla="*/ 396289 h 387072"/>
                <a:gd name="connsiteX4" fmla="*/ 20275 w 847873"/>
                <a:gd name="connsiteY4" fmla="*/ 320717 h 387072"/>
                <a:gd name="connsiteX5" fmla="*/ 864463 w 847873"/>
                <a:gd name="connsiteY5" fmla="*/ 0 h 3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873" h="387072">
                  <a:moveTo>
                    <a:pt x="864463" y="0"/>
                  </a:moveTo>
                  <a:cubicBezTo>
                    <a:pt x="864463" y="9216"/>
                    <a:pt x="862619" y="22118"/>
                    <a:pt x="862619" y="35021"/>
                  </a:cubicBezTo>
                  <a:cubicBezTo>
                    <a:pt x="860776" y="82944"/>
                    <a:pt x="849717" y="106906"/>
                    <a:pt x="844187" y="112435"/>
                  </a:cubicBezTo>
                  <a:cubicBezTo>
                    <a:pt x="803637" y="138240"/>
                    <a:pt x="468174" y="340992"/>
                    <a:pt x="0" y="396289"/>
                  </a:cubicBezTo>
                  <a:lnTo>
                    <a:pt x="20275" y="320717"/>
                  </a:lnTo>
                  <a:cubicBezTo>
                    <a:pt x="434996" y="267264"/>
                    <a:pt x="759400" y="70042"/>
                    <a:pt x="864463" y="0"/>
                  </a:cubicBezTo>
                  <a:close/>
                </a:path>
              </a:pathLst>
            </a:custGeom>
            <a:solidFill>
              <a:srgbClr val="90271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6" name="任意多边形: 形状 9485">
              <a:extLst>
                <a:ext uri="{FF2B5EF4-FFF2-40B4-BE49-F238E27FC236}">
                  <a16:creationId xmlns:a16="http://schemas.microsoft.com/office/drawing/2014/main" xmlns="" id="{816B8371-BD4C-4F0B-A592-AE8FEAA0B2C7}"/>
                </a:ext>
              </a:extLst>
            </p:cNvPr>
            <p:cNvSpPr/>
            <p:nvPr/>
          </p:nvSpPr>
          <p:spPr>
            <a:xfrm>
              <a:off x="8814066" y="3951092"/>
              <a:ext cx="36864" cy="18432"/>
            </a:xfrm>
            <a:custGeom>
              <a:avLst/>
              <a:gdLst>
                <a:gd name="connsiteX0" fmla="*/ 22352 w 36864"/>
                <a:gd name="connsiteY0" fmla="*/ 3111 h 18432"/>
                <a:gd name="connsiteX1" fmla="*/ 234 w 36864"/>
                <a:gd name="connsiteY1" fmla="*/ 25229 h 18432"/>
                <a:gd name="connsiteX2" fmla="*/ 29725 w 36864"/>
                <a:gd name="connsiteY2" fmla="*/ 30759 h 18432"/>
                <a:gd name="connsiteX3" fmla="*/ 51843 w 36864"/>
                <a:gd name="connsiteY3" fmla="*/ 8640 h 18432"/>
                <a:gd name="connsiteX4" fmla="*/ 22352 w 36864"/>
                <a:gd name="connsiteY4" fmla="*/ 311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2352" y="3111"/>
                  </a:moveTo>
                  <a:cubicBezTo>
                    <a:pt x="7606" y="6797"/>
                    <a:pt x="-1610" y="17856"/>
                    <a:pt x="234" y="25229"/>
                  </a:cubicBezTo>
                  <a:cubicBezTo>
                    <a:pt x="2077" y="32602"/>
                    <a:pt x="16822" y="34445"/>
                    <a:pt x="29725" y="30759"/>
                  </a:cubicBezTo>
                  <a:cubicBezTo>
                    <a:pt x="44470" y="27072"/>
                    <a:pt x="53687" y="16013"/>
                    <a:pt x="51843" y="8640"/>
                  </a:cubicBezTo>
                  <a:cubicBezTo>
                    <a:pt x="50000" y="-576"/>
                    <a:pt x="37098" y="-2419"/>
                    <a:pt x="22352" y="311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7" name="任意多边形: 形状 9486">
              <a:extLst>
                <a:ext uri="{FF2B5EF4-FFF2-40B4-BE49-F238E27FC236}">
                  <a16:creationId xmlns:a16="http://schemas.microsoft.com/office/drawing/2014/main" xmlns="" id="{7EB01228-6156-4DFA-BF0F-2442743F8C57}"/>
                </a:ext>
              </a:extLst>
            </p:cNvPr>
            <p:cNvSpPr/>
            <p:nvPr/>
          </p:nvSpPr>
          <p:spPr>
            <a:xfrm>
              <a:off x="8808064" y="3944289"/>
              <a:ext cx="55296" cy="36864"/>
            </a:xfrm>
            <a:custGeom>
              <a:avLst/>
              <a:gdLst>
                <a:gd name="connsiteX0" fmla="*/ 26511 w 55296"/>
                <a:gd name="connsiteY0" fmla="*/ 2540 h 36864"/>
                <a:gd name="connsiteX1" fmla="*/ 706 w 55296"/>
                <a:gd name="connsiteY1" fmla="*/ 32032 h 36864"/>
                <a:gd name="connsiteX2" fmla="*/ 39413 w 55296"/>
                <a:gd name="connsiteY2" fmla="*/ 41248 h 36864"/>
                <a:gd name="connsiteX3" fmla="*/ 65219 w 55296"/>
                <a:gd name="connsiteY3" fmla="*/ 11756 h 36864"/>
                <a:gd name="connsiteX4" fmla="*/ 26511 w 55296"/>
                <a:gd name="connsiteY4" fmla="*/ 2540 h 36864"/>
                <a:gd name="connsiteX5" fmla="*/ 37570 w 55296"/>
                <a:gd name="connsiteY5" fmla="*/ 35718 h 36864"/>
                <a:gd name="connsiteX6" fmla="*/ 8079 w 55296"/>
                <a:gd name="connsiteY6" fmla="*/ 30189 h 36864"/>
                <a:gd name="connsiteX7" fmla="*/ 30197 w 55296"/>
                <a:gd name="connsiteY7" fmla="*/ 8070 h 36864"/>
                <a:gd name="connsiteX8" fmla="*/ 59689 w 55296"/>
                <a:gd name="connsiteY8" fmla="*/ 13600 h 36864"/>
                <a:gd name="connsiteX9" fmla="*/ 37570 w 55296"/>
                <a:gd name="connsiteY9" fmla="*/ 3571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6511" y="2540"/>
                  </a:moveTo>
                  <a:cubicBezTo>
                    <a:pt x="8079" y="8070"/>
                    <a:pt x="-2980" y="20972"/>
                    <a:pt x="706" y="32032"/>
                  </a:cubicBezTo>
                  <a:cubicBezTo>
                    <a:pt x="4392" y="43091"/>
                    <a:pt x="20981" y="46777"/>
                    <a:pt x="39413" y="41248"/>
                  </a:cubicBezTo>
                  <a:cubicBezTo>
                    <a:pt x="57845" y="35718"/>
                    <a:pt x="68905" y="22816"/>
                    <a:pt x="65219" y="11756"/>
                  </a:cubicBezTo>
                  <a:cubicBezTo>
                    <a:pt x="61532" y="697"/>
                    <a:pt x="44943" y="-2989"/>
                    <a:pt x="26511" y="2540"/>
                  </a:cubicBezTo>
                  <a:close/>
                  <a:moveTo>
                    <a:pt x="37570" y="35718"/>
                  </a:moveTo>
                  <a:cubicBezTo>
                    <a:pt x="22824" y="39405"/>
                    <a:pt x="9922" y="37561"/>
                    <a:pt x="8079" y="30189"/>
                  </a:cubicBezTo>
                  <a:cubicBezTo>
                    <a:pt x="6236" y="22816"/>
                    <a:pt x="15452" y="13600"/>
                    <a:pt x="30197" y="8070"/>
                  </a:cubicBezTo>
                  <a:cubicBezTo>
                    <a:pt x="44943" y="4384"/>
                    <a:pt x="57845" y="6227"/>
                    <a:pt x="59689" y="13600"/>
                  </a:cubicBezTo>
                  <a:cubicBezTo>
                    <a:pt x="61532" y="20972"/>
                    <a:pt x="52316" y="32032"/>
                    <a:pt x="37570" y="3571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8" name="任意多边形: 形状 9487">
              <a:extLst>
                <a:ext uri="{FF2B5EF4-FFF2-40B4-BE49-F238E27FC236}">
                  <a16:creationId xmlns:a16="http://schemas.microsoft.com/office/drawing/2014/main" xmlns="" id="{D85CA468-4F11-4ECD-B73E-4952904E55A4}"/>
                </a:ext>
              </a:extLst>
            </p:cNvPr>
            <p:cNvSpPr/>
            <p:nvPr/>
          </p:nvSpPr>
          <p:spPr>
            <a:xfrm>
              <a:off x="8918543" y="3917083"/>
              <a:ext cx="36864" cy="18432"/>
            </a:xfrm>
            <a:custGeom>
              <a:avLst/>
              <a:gdLst>
                <a:gd name="connsiteX0" fmla="*/ 19251 w 36864"/>
                <a:gd name="connsiteY0" fmla="*/ 3942 h 18432"/>
                <a:gd name="connsiteX1" fmla="*/ 819 w 36864"/>
                <a:gd name="connsiteY1" fmla="*/ 27903 h 18432"/>
                <a:gd name="connsiteX2" fmla="*/ 32153 w 36864"/>
                <a:gd name="connsiteY2" fmla="*/ 29746 h 18432"/>
                <a:gd name="connsiteX3" fmla="*/ 50585 w 36864"/>
                <a:gd name="connsiteY3" fmla="*/ 5785 h 18432"/>
                <a:gd name="connsiteX4" fmla="*/ 19251 w 36864"/>
                <a:gd name="connsiteY4" fmla="*/ 394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9251" y="3942"/>
                  </a:moveTo>
                  <a:cubicBezTo>
                    <a:pt x="6349" y="9471"/>
                    <a:pt x="-2867" y="20530"/>
                    <a:pt x="819" y="27903"/>
                  </a:cubicBezTo>
                  <a:cubicBezTo>
                    <a:pt x="4505" y="35276"/>
                    <a:pt x="17408" y="35276"/>
                    <a:pt x="32153" y="29746"/>
                  </a:cubicBezTo>
                  <a:cubicBezTo>
                    <a:pt x="45056" y="24217"/>
                    <a:pt x="54272" y="13158"/>
                    <a:pt x="50585" y="5785"/>
                  </a:cubicBezTo>
                  <a:cubicBezTo>
                    <a:pt x="46899" y="-1588"/>
                    <a:pt x="32153" y="-1588"/>
                    <a:pt x="19251" y="394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9" name="任意多边形: 形状 9488">
              <a:extLst>
                <a:ext uri="{FF2B5EF4-FFF2-40B4-BE49-F238E27FC236}">
                  <a16:creationId xmlns:a16="http://schemas.microsoft.com/office/drawing/2014/main" xmlns="" id="{7F946D32-7ECE-4F66-8C88-E305731C454C}"/>
                </a:ext>
              </a:extLst>
            </p:cNvPr>
            <p:cNvSpPr/>
            <p:nvPr/>
          </p:nvSpPr>
          <p:spPr>
            <a:xfrm>
              <a:off x="8912394" y="3911071"/>
              <a:ext cx="55296" cy="36864"/>
            </a:xfrm>
            <a:custGeom>
              <a:avLst/>
              <a:gdLst>
                <a:gd name="connsiteX0" fmla="*/ 23557 w 55296"/>
                <a:gd name="connsiteY0" fmla="*/ 4424 h 36864"/>
                <a:gd name="connsiteX1" fmla="*/ 1438 w 55296"/>
                <a:gd name="connsiteY1" fmla="*/ 37601 h 36864"/>
                <a:gd name="connsiteX2" fmla="*/ 40146 w 55296"/>
                <a:gd name="connsiteY2" fmla="*/ 43131 h 36864"/>
                <a:gd name="connsiteX3" fmla="*/ 62264 w 55296"/>
                <a:gd name="connsiteY3" fmla="*/ 9953 h 36864"/>
                <a:gd name="connsiteX4" fmla="*/ 23557 w 55296"/>
                <a:gd name="connsiteY4" fmla="*/ 4424 h 36864"/>
                <a:gd name="connsiteX5" fmla="*/ 36459 w 55296"/>
                <a:gd name="connsiteY5" fmla="*/ 35758 h 36864"/>
                <a:gd name="connsiteX6" fmla="*/ 5125 w 55296"/>
                <a:gd name="connsiteY6" fmla="*/ 33915 h 36864"/>
                <a:gd name="connsiteX7" fmla="*/ 23557 w 55296"/>
                <a:gd name="connsiteY7" fmla="*/ 9953 h 36864"/>
                <a:gd name="connsiteX8" fmla="*/ 54891 w 55296"/>
                <a:gd name="connsiteY8" fmla="*/ 11796 h 36864"/>
                <a:gd name="connsiteX9" fmla="*/ 36459 w 55296"/>
                <a:gd name="connsiteY9" fmla="*/ 3575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3557" y="4424"/>
                  </a:moveTo>
                  <a:cubicBezTo>
                    <a:pt x="6968" y="11796"/>
                    <a:pt x="-4091" y="26542"/>
                    <a:pt x="1438" y="37601"/>
                  </a:cubicBezTo>
                  <a:cubicBezTo>
                    <a:pt x="6968" y="48660"/>
                    <a:pt x="23557" y="50504"/>
                    <a:pt x="40146" y="43131"/>
                  </a:cubicBezTo>
                  <a:cubicBezTo>
                    <a:pt x="56734" y="35758"/>
                    <a:pt x="67794" y="21012"/>
                    <a:pt x="62264" y="9953"/>
                  </a:cubicBezTo>
                  <a:cubicBezTo>
                    <a:pt x="56734" y="-1106"/>
                    <a:pt x="40146" y="-2949"/>
                    <a:pt x="23557" y="4424"/>
                  </a:cubicBezTo>
                  <a:close/>
                  <a:moveTo>
                    <a:pt x="36459" y="35758"/>
                  </a:moveTo>
                  <a:cubicBezTo>
                    <a:pt x="23557" y="41288"/>
                    <a:pt x="8811" y="41288"/>
                    <a:pt x="5125" y="33915"/>
                  </a:cubicBezTo>
                  <a:cubicBezTo>
                    <a:pt x="1438" y="26542"/>
                    <a:pt x="10654" y="15483"/>
                    <a:pt x="23557" y="9953"/>
                  </a:cubicBezTo>
                  <a:cubicBezTo>
                    <a:pt x="36459" y="4424"/>
                    <a:pt x="51205" y="4424"/>
                    <a:pt x="54891" y="11796"/>
                  </a:cubicBezTo>
                  <a:cubicBezTo>
                    <a:pt x="58578" y="19169"/>
                    <a:pt x="51205" y="30228"/>
                    <a:pt x="36459" y="35758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0" name="任意多边形: 形状 9489">
              <a:extLst>
                <a:ext uri="{FF2B5EF4-FFF2-40B4-BE49-F238E27FC236}">
                  <a16:creationId xmlns:a16="http://schemas.microsoft.com/office/drawing/2014/main" xmlns="" id="{DA1E3D73-8E96-4943-AF5A-C6436FE28BE8}"/>
                </a:ext>
              </a:extLst>
            </p:cNvPr>
            <p:cNvSpPr/>
            <p:nvPr/>
          </p:nvSpPr>
          <p:spPr>
            <a:xfrm>
              <a:off x="9021460" y="3882230"/>
              <a:ext cx="36864" cy="36864"/>
            </a:xfrm>
            <a:custGeom>
              <a:avLst/>
              <a:gdLst>
                <a:gd name="connsiteX0" fmla="*/ 15867 w 36864"/>
                <a:gd name="connsiteY0" fmla="*/ 7460 h 36864"/>
                <a:gd name="connsiteX1" fmla="*/ 1121 w 36864"/>
                <a:gd name="connsiteY1" fmla="*/ 35108 h 36864"/>
                <a:gd name="connsiteX2" fmla="*/ 32456 w 36864"/>
                <a:gd name="connsiteY2" fmla="*/ 31422 h 36864"/>
                <a:gd name="connsiteX3" fmla="*/ 47201 w 36864"/>
                <a:gd name="connsiteY3" fmla="*/ 3774 h 36864"/>
                <a:gd name="connsiteX4" fmla="*/ 15867 w 36864"/>
                <a:gd name="connsiteY4" fmla="*/ 746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5867" y="7460"/>
                  </a:moveTo>
                  <a:cubicBezTo>
                    <a:pt x="2964" y="14833"/>
                    <a:pt x="-2565" y="27735"/>
                    <a:pt x="1121" y="35108"/>
                  </a:cubicBezTo>
                  <a:cubicBezTo>
                    <a:pt x="4808" y="40638"/>
                    <a:pt x="19553" y="40638"/>
                    <a:pt x="32456" y="31422"/>
                  </a:cubicBezTo>
                  <a:cubicBezTo>
                    <a:pt x="45358" y="24049"/>
                    <a:pt x="50888" y="11147"/>
                    <a:pt x="47201" y="3774"/>
                  </a:cubicBezTo>
                  <a:cubicBezTo>
                    <a:pt x="43515" y="-1756"/>
                    <a:pt x="28769" y="-1756"/>
                    <a:pt x="15867" y="746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1" name="任意多边形: 形状 9490">
              <a:extLst>
                <a:ext uri="{FF2B5EF4-FFF2-40B4-BE49-F238E27FC236}">
                  <a16:creationId xmlns:a16="http://schemas.microsoft.com/office/drawing/2014/main" xmlns="" id="{315AA57F-1025-44B9-955F-6121480DF088}"/>
                </a:ext>
              </a:extLst>
            </p:cNvPr>
            <p:cNvSpPr/>
            <p:nvPr/>
          </p:nvSpPr>
          <p:spPr>
            <a:xfrm>
              <a:off x="9017059" y="3875620"/>
              <a:ext cx="55296" cy="36864"/>
            </a:xfrm>
            <a:custGeom>
              <a:avLst/>
              <a:gdLst>
                <a:gd name="connsiteX0" fmla="*/ 18425 w 55296"/>
                <a:gd name="connsiteY0" fmla="*/ 8541 h 36864"/>
                <a:gd name="connsiteX1" fmla="*/ 1836 w 55296"/>
                <a:gd name="connsiteY1" fmla="*/ 43561 h 36864"/>
                <a:gd name="connsiteX2" fmla="*/ 40543 w 55296"/>
                <a:gd name="connsiteY2" fmla="*/ 41718 h 36864"/>
                <a:gd name="connsiteX3" fmla="*/ 57132 w 55296"/>
                <a:gd name="connsiteY3" fmla="*/ 6697 h 36864"/>
                <a:gd name="connsiteX4" fmla="*/ 18425 w 55296"/>
                <a:gd name="connsiteY4" fmla="*/ 8541 h 36864"/>
                <a:gd name="connsiteX5" fmla="*/ 36857 w 55296"/>
                <a:gd name="connsiteY5" fmla="*/ 38032 h 36864"/>
                <a:gd name="connsiteX6" fmla="*/ 5522 w 55296"/>
                <a:gd name="connsiteY6" fmla="*/ 41718 h 36864"/>
                <a:gd name="connsiteX7" fmla="*/ 20268 w 55296"/>
                <a:gd name="connsiteY7" fmla="*/ 14070 h 36864"/>
                <a:gd name="connsiteX8" fmla="*/ 51602 w 55296"/>
                <a:gd name="connsiteY8" fmla="*/ 10384 h 36864"/>
                <a:gd name="connsiteX9" fmla="*/ 36857 w 55296"/>
                <a:gd name="connsiteY9" fmla="*/ 3803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18425" y="8541"/>
                  </a:moveTo>
                  <a:cubicBezTo>
                    <a:pt x="3679" y="19600"/>
                    <a:pt x="-3694" y="34345"/>
                    <a:pt x="1836" y="43561"/>
                  </a:cubicBezTo>
                  <a:cubicBezTo>
                    <a:pt x="7365" y="52777"/>
                    <a:pt x="25797" y="52777"/>
                    <a:pt x="40543" y="41718"/>
                  </a:cubicBezTo>
                  <a:cubicBezTo>
                    <a:pt x="57132" y="30659"/>
                    <a:pt x="62662" y="15913"/>
                    <a:pt x="57132" y="6697"/>
                  </a:cubicBezTo>
                  <a:cubicBezTo>
                    <a:pt x="49759" y="-2519"/>
                    <a:pt x="33170" y="-2519"/>
                    <a:pt x="18425" y="8541"/>
                  </a:cubicBezTo>
                  <a:close/>
                  <a:moveTo>
                    <a:pt x="36857" y="38032"/>
                  </a:moveTo>
                  <a:cubicBezTo>
                    <a:pt x="23954" y="45405"/>
                    <a:pt x="11052" y="47248"/>
                    <a:pt x="5522" y="41718"/>
                  </a:cubicBezTo>
                  <a:cubicBezTo>
                    <a:pt x="1836" y="36189"/>
                    <a:pt x="7365" y="23286"/>
                    <a:pt x="20268" y="14070"/>
                  </a:cubicBezTo>
                  <a:cubicBezTo>
                    <a:pt x="33170" y="6697"/>
                    <a:pt x="46073" y="4854"/>
                    <a:pt x="51602" y="10384"/>
                  </a:cubicBezTo>
                  <a:cubicBezTo>
                    <a:pt x="55289" y="17757"/>
                    <a:pt x="49759" y="28816"/>
                    <a:pt x="36857" y="3803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2" name="任意多边形: 形状 9491">
              <a:extLst>
                <a:ext uri="{FF2B5EF4-FFF2-40B4-BE49-F238E27FC236}">
                  <a16:creationId xmlns:a16="http://schemas.microsoft.com/office/drawing/2014/main" xmlns="" id="{534DB8B8-5C4C-4B97-A59B-A4F604BABC98}"/>
                </a:ext>
              </a:extLst>
            </p:cNvPr>
            <p:cNvSpPr/>
            <p:nvPr/>
          </p:nvSpPr>
          <p:spPr>
            <a:xfrm>
              <a:off x="9121166" y="3828609"/>
              <a:ext cx="36864" cy="18432"/>
            </a:xfrm>
            <a:custGeom>
              <a:avLst/>
              <a:gdLst>
                <a:gd name="connsiteX0" fmla="*/ 17538 w 36864"/>
                <a:gd name="connsiteY0" fmla="*/ 5785 h 18432"/>
                <a:gd name="connsiteX1" fmla="*/ 949 w 36864"/>
                <a:gd name="connsiteY1" fmla="*/ 31590 h 18432"/>
                <a:gd name="connsiteX2" fmla="*/ 32283 w 36864"/>
                <a:gd name="connsiteY2" fmla="*/ 29746 h 18432"/>
                <a:gd name="connsiteX3" fmla="*/ 48872 w 36864"/>
                <a:gd name="connsiteY3" fmla="*/ 3942 h 18432"/>
                <a:gd name="connsiteX4" fmla="*/ 17538 w 36864"/>
                <a:gd name="connsiteY4" fmla="*/ 578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17538" y="5785"/>
                  </a:moveTo>
                  <a:cubicBezTo>
                    <a:pt x="4635" y="13158"/>
                    <a:pt x="-2738" y="26060"/>
                    <a:pt x="949" y="31590"/>
                  </a:cubicBezTo>
                  <a:cubicBezTo>
                    <a:pt x="4635" y="38962"/>
                    <a:pt x="19381" y="37119"/>
                    <a:pt x="32283" y="29746"/>
                  </a:cubicBezTo>
                  <a:cubicBezTo>
                    <a:pt x="45186" y="22374"/>
                    <a:pt x="52559" y="11314"/>
                    <a:pt x="48872" y="3942"/>
                  </a:cubicBezTo>
                  <a:cubicBezTo>
                    <a:pt x="45186" y="-1588"/>
                    <a:pt x="30440" y="-1588"/>
                    <a:pt x="17538" y="5785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3" name="任意多边形: 形状 9492">
              <a:extLst>
                <a:ext uri="{FF2B5EF4-FFF2-40B4-BE49-F238E27FC236}">
                  <a16:creationId xmlns:a16="http://schemas.microsoft.com/office/drawing/2014/main" xmlns="" id="{0FE0D53C-ABD4-499E-BFFE-6AF7332EA502}"/>
                </a:ext>
              </a:extLst>
            </p:cNvPr>
            <p:cNvSpPr/>
            <p:nvPr/>
          </p:nvSpPr>
          <p:spPr>
            <a:xfrm>
              <a:off x="9114769" y="3821952"/>
              <a:ext cx="55296" cy="36864"/>
            </a:xfrm>
            <a:custGeom>
              <a:avLst/>
              <a:gdLst>
                <a:gd name="connsiteX0" fmla="*/ 20247 w 55296"/>
                <a:gd name="connsiteY0" fmla="*/ 6912 h 36864"/>
                <a:gd name="connsiteX1" fmla="*/ 1815 w 55296"/>
                <a:gd name="connsiteY1" fmla="*/ 41933 h 36864"/>
                <a:gd name="connsiteX2" fmla="*/ 40523 w 55296"/>
                <a:gd name="connsiteY2" fmla="*/ 41933 h 36864"/>
                <a:gd name="connsiteX3" fmla="*/ 58955 w 55296"/>
                <a:gd name="connsiteY3" fmla="*/ 6912 h 36864"/>
                <a:gd name="connsiteX4" fmla="*/ 20247 w 55296"/>
                <a:gd name="connsiteY4" fmla="*/ 6912 h 36864"/>
                <a:gd name="connsiteX5" fmla="*/ 38679 w 55296"/>
                <a:gd name="connsiteY5" fmla="*/ 36403 h 36864"/>
                <a:gd name="connsiteX6" fmla="*/ 7345 w 55296"/>
                <a:gd name="connsiteY6" fmla="*/ 38246 h 36864"/>
                <a:gd name="connsiteX7" fmla="*/ 23934 w 55296"/>
                <a:gd name="connsiteY7" fmla="*/ 12442 h 36864"/>
                <a:gd name="connsiteX8" fmla="*/ 55268 w 55296"/>
                <a:gd name="connsiteY8" fmla="*/ 10598 h 36864"/>
                <a:gd name="connsiteX9" fmla="*/ 38679 w 55296"/>
                <a:gd name="connsiteY9" fmla="*/ 3640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0247" y="6912"/>
                  </a:moveTo>
                  <a:cubicBezTo>
                    <a:pt x="3659" y="16128"/>
                    <a:pt x="-3714" y="30874"/>
                    <a:pt x="1815" y="41933"/>
                  </a:cubicBezTo>
                  <a:cubicBezTo>
                    <a:pt x="7345" y="51149"/>
                    <a:pt x="25777" y="52992"/>
                    <a:pt x="40523" y="41933"/>
                  </a:cubicBezTo>
                  <a:cubicBezTo>
                    <a:pt x="57111" y="32717"/>
                    <a:pt x="64484" y="17971"/>
                    <a:pt x="58955" y="6912"/>
                  </a:cubicBezTo>
                  <a:cubicBezTo>
                    <a:pt x="53425" y="-2304"/>
                    <a:pt x="36836" y="-2304"/>
                    <a:pt x="20247" y="6912"/>
                  </a:cubicBezTo>
                  <a:close/>
                  <a:moveTo>
                    <a:pt x="38679" y="36403"/>
                  </a:moveTo>
                  <a:cubicBezTo>
                    <a:pt x="25777" y="43776"/>
                    <a:pt x="11031" y="43776"/>
                    <a:pt x="7345" y="38246"/>
                  </a:cubicBezTo>
                  <a:cubicBezTo>
                    <a:pt x="3659" y="30874"/>
                    <a:pt x="11031" y="19814"/>
                    <a:pt x="23934" y="12442"/>
                  </a:cubicBezTo>
                  <a:cubicBezTo>
                    <a:pt x="36836" y="5069"/>
                    <a:pt x="51582" y="5069"/>
                    <a:pt x="55268" y="10598"/>
                  </a:cubicBezTo>
                  <a:cubicBezTo>
                    <a:pt x="58955" y="17971"/>
                    <a:pt x="51582" y="29030"/>
                    <a:pt x="38679" y="3640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4" name="任意多边形: 形状 9493">
              <a:extLst>
                <a:ext uri="{FF2B5EF4-FFF2-40B4-BE49-F238E27FC236}">
                  <a16:creationId xmlns:a16="http://schemas.microsoft.com/office/drawing/2014/main" xmlns="" id="{B8FDA95C-48C8-4177-9D58-EE56FB19BA98}"/>
                </a:ext>
              </a:extLst>
            </p:cNvPr>
            <p:cNvSpPr/>
            <p:nvPr/>
          </p:nvSpPr>
          <p:spPr>
            <a:xfrm>
              <a:off x="9220828" y="3777254"/>
              <a:ext cx="36864" cy="36864"/>
            </a:xfrm>
            <a:custGeom>
              <a:avLst/>
              <a:gdLst>
                <a:gd name="connsiteX0" fmla="*/ 19251 w 36864"/>
                <a:gd name="connsiteY0" fmla="*/ 5530 h 36864"/>
                <a:gd name="connsiteX1" fmla="*/ 819 w 36864"/>
                <a:gd name="connsiteY1" fmla="*/ 31334 h 36864"/>
                <a:gd name="connsiteX2" fmla="*/ 32153 w 36864"/>
                <a:gd name="connsiteY2" fmla="*/ 31334 h 36864"/>
                <a:gd name="connsiteX3" fmla="*/ 50585 w 36864"/>
                <a:gd name="connsiteY3" fmla="*/ 5530 h 36864"/>
                <a:gd name="connsiteX4" fmla="*/ 19251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9251" y="5530"/>
                  </a:moveTo>
                  <a:cubicBezTo>
                    <a:pt x="6349" y="12902"/>
                    <a:pt x="-2867" y="23962"/>
                    <a:pt x="819" y="31334"/>
                  </a:cubicBezTo>
                  <a:cubicBezTo>
                    <a:pt x="4505" y="38707"/>
                    <a:pt x="19251" y="38707"/>
                    <a:pt x="32153" y="31334"/>
                  </a:cubicBezTo>
                  <a:cubicBezTo>
                    <a:pt x="45056" y="23962"/>
                    <a:pt x="54272" y="12902"/>
                    <a:pt x="50585" y="5530"/>
                  </a:cubicBezTo>
                  <a:cubicBezTo>
                    <a:pt x="45056" y="-1843"/>
                    <a:pt x="32153" y="-1843"/>
                    <a:pt x="19251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5" name="任意多边形: 形状 9494">
              <a:extLst>
                <a:ext uri="{FF2B5EF4-FFF2-40B4-BE49-F238E27FC236}">
                  <a16:creationId xmlns:a16="http://schemas.microsoft.com/office/drawing/2014/main" xmlns="" id="{2FF13CC5-5F35-4126-9F03-E45998CD29EC}"/>
                </a:ext>
              </a:extLst>
            </p:cNvPr>
            <p:cNvSpPr/>
            <p:nvPr/>
          </p:nvSpPr>
          <p:spPr>
            <a:xfrm>
              <a:off x="9214510" y="3771354"/>
              <a:ext cx="55296" cy="36864"/>
            </a:xfrm>
            <a:custGeom>
              <a:avLst/>
              <a:gdLst>
                <a:gd name="connsiteX0" fmla="*/ 21883 w 55296"/>
                <a:gd name="connsiteY0" fmla="*/ 5901 h 36864"/>
                <a:gd name="connsiteX1" fmla="*/ 1607 w 55296"/>
                <a:gd name="connsiteY1" fmla="*/ 39078 h 36864"/>
                <a:gd name="connsiteX2" fmla="*/ 40315 w 55296"/>
                <a:gd name="connsiteY2" fmla="*/ 42765 h 36864"/>
                <a:gd name="connsiteX3" fmla="*/ 60590 w 55296"/>
                <a:gd name="connsiteY3" fmla="*/ 9587 h 36864"/>
                <a:gd name="connsiteX4" fmla="*/ 21883 w 55296"/>
                <a:gd name="connsiteY4" fmla="*/ 5901 h 36864"/>
                <a:gd name="connsiteX5" fmla="*/ 38472 w 55296"/>
                <a:gd name="connsiteY5" fmla="*/ 35392 h 36864"/>
                <a:gd name="connsiteX6" fmla="*/ 7137 w 55296"/>
                <a:gd name="connsiteY6" fmla="*/ 35392 h 36864"/>
                <a:gd name="connsiteX7" fmla="*/ 25569 w 55296"/>
                <a:gd name="connsiteY7" fmla="*/ 9587 h 36864"/>
                <a:gd name="connsiteX8" fmla="*/ 56904 w 55296"/>
                <a:gd name="connsiteY8" fmla="*/ 9587 h 36864"/>
                <a:gd name="connsiteX9" fmla="*/ 38472 w 55296"/>
                <a:gd name="connsiteY9" fmla="*/ 35392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5901"/>
                  </a:moveTo>
                  <a:cubicBezTo>
                    <a:pt x="5294" y="15117"/>
                    <a:pt x="-3922" y="29862"/>
                    <a:pt x="1607" y="39078"/>
                  </a:cubicBezTo>
                  <a:cubicBezTo>
                    <a:pt x="7137" y="50138"/>
                    <a:pt x="23726" y="50138"/>
                    <a:pt x="40315" y="42765"/>
                  </a:cubicBezTo>
                  <a:cubicBezTo>
                    <a:pt x="56904" y="33549"/>
                    <a:pt x="66120" y="18803"/>
                    <a:pt x="60590" y="9587"/>
                  </a:cubicBezTo>
                  <a:cubicBezTo>
                    <a:pt x="56904" y="-1472"/>
                    <a:pt x="38472" y="-3315"/>
                    <a:pt x="21883" y="5901"/>
                  </a:cubicBezTo>
                  <a:close/>
                  <a:moveTo>
                    <a:pt x="38472" y="35392"/>
                  </a:moveTo>
                  <a:cubicBezTo>
                    <a:pt x="25569" y="42765"/>
                    <a:pt x="10823" y="42765"/>
                    <a:pt x="7137" y="35392"/>
                  </a:cubicBezTo>
                  <a:cubicBezTo>
                    <a:pt x="3451" y="28019"/>
                    <a:pt x="12667" y="16960"/>
                    <a:pt x="25569" y="9587"/>
                  </a:cubicBezTo>
                  <a:cubicBezTo>
                    <a:pt x="38472" y="2214"/>
                    <a:pt x="53217" y="2214"/>
                    <a:pt x="56904" y="9587"/>
                  </a:cubicBezTo>
                  <a:cubicBezTo>
                    <a:pt x="58747" y="18803"/>
                    <a:pt x="51374" y="29862"/>
                    <a:pt x="38472" y="3539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6" name="任意多边形: 形状 9495">
              <a:extLst>
                <a:ext uri="{FF2B5EF4-FFF2-40B4-BE49-F238E27FC236}">
                  <a16:creationId xmlns:a16="http://schemas.microsoft.com/office/drawing/2014/main" xmlns="" id="{244E8E5D-AD87-46A8-AE3C-B92AA624AA1E}"/>
                </a:ext>
              </a:extLst>
            </p:cNvPr>
            <p:cNvSpPr/>
            <p:nvPr/>
          </p:nvSpPr>
          <p:spPr>
            <a:xfrm>
              <a:off x="9322075" y="3720115"/>
              <a:ext cx="36864" cy="36864"/>
            </a:xfrm>
            <a:custGeom>
              <a:avLst/>
              <a:gdLst>
                <a:gd name="connsiteX0" fmla="*/ 17538 w 36864"/>
                <a:gd name="connsiteY0" fmla="*/ 5530 h 36864"/>
                <a:gd name="connsiteX1" fmla="*/ 949 w 36864"/>
                <a:gd name="connsiteY1" fmla="*/ 31335 h 36864"/>
                <a:gd name="connsiteX2" fmla="*/ 32283 w 36864"/>
                <a:gd name="connsiteY2" fmla="*/ 31335 h 36864"/>
                <a:gd name="connsiteX3" fmla="*/ 48872 w 36864"/>
                <a:gd name="connsiteY3" fmla="*/ 5530 h 36864"/>
                <a:gd name="connsiteX4" fmla="*/ 17538 w 36864"/>
                <a:gd name="connsiteY4" fmla="*/ 553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36864">
                  <a:moveTo>
                    <a:pt x="17538" y="5530"/>
                  </a:moveTo>
                  <a:cubicBezTo>
                    <a:pt x="4635" y="12903"/>
                    <a:pt x="-2738" y="23962"/>
                    <a:pt x="949" y="31335"/>
                  </a:cubicBezTo>
                  <a:cubicBezTo>
                    <a:pt x="4635" y="38707"/>
                    <a:pt x="19381" y="38707"/>
                    <a:pt x="32283" y="31335"/>
                  </a:cubicBezTo>
                  <a:cubicBezTo>
                    <a:pt x="45186" y="23962"/>
                    <a:pt x="52559" y="12903"/>
                    <a:pt x="48872" y="5530"/>
                  </a:cubicBezTo>
                  <a:cubicBezTo>
                    <a:pt x="43343" y="-1843"/>
                    <a:pt x="30440" y="-1843"/>
                    <a:pt x="17538" y="5530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7" name="任意多边形: 形状 9496">
              <a:extLst>
                <a:ext uri="{FF2B5EF4-FFF2-40B4-BE49-F238E27FC236}">
                  <a16:creationId xmlns:a16="http://schemas.microsoft.com/office/drawing/2014/main" xmlns="" id="{B93287E9-E8BA-4BF7-8DA1-5404F0D3D036}"/>
                </a:ext>
              </a:extLst>
            </p:cNvPr>
            <p:cNvSpPr/>
            <p:nvPr/>
          </p:nvSpPr>
          <p:spPr>
            <a:xfrm>
              <a:off x="9314043" y="3714056"/>
              <a:ext cx="55296" cy="36864"/>
            </a:xfrm>
            <a:custGeom>
              <a:avLst/>
              <a:gdLst>
                <a:gd name="connsiteX0" fmla="*/ 21883 w 55296"/>
                <a:gd name="connsiteY0" fmla="*/ 6059 h 36864"/>
                <a:gd name="connsiteX1" fmla="*/ 1608 w 55296"/>
                <a:gd name="connsiteY1" fmla="*/ 39237 h 36864"/>
                <a:gd name="connsiteX2" fmla="*/ 40315 w 55296"/>
                <a:gd name="connsiteY2" fmla="*/ 41080 h 36864"/>
                <a:gd name="connsiteX3" fmla="*/ 60590 w 55296"/>
                <a:gd name="connsiteY3" fmla="*/ 7902 h 36864"/>
                <a:gd name="connsiteX4" fmla="*/ 21883 w 55296"/>
                <a:gd name="connsiteY4" fmla="*/ 6059 h 36864"/>
                <a:gd name="connsiteX5" fmla="*/ 38472 w 55296"/>
                <a:gd name="connsiteY5" fmla="*/ 35550 h 36864"/>
                <a:gd name="connsiteX6" fmla="*/ 7137 w 55296"/>
                <a:gd name="connsiteY6" fmla="*/ 35550 h 36864"/>
                <a:gd name="connsiteX7" fmla="*/ 23726 w 55296"/>
                <a:gd name="connsiteY7" fmla="*/ 9746 h 36864"/>
                <a:gd name="connsiteX8" fmla="*/ 55061 w 55296"/>
                <a:gd name="connsiteY8" fmla="*/ 9746 h 36864"/>
                <a:gd name="connsiteX9" fmla="*/ 38472 w 55296"/>
                <a:gd name="connsiteY9" fmla="*/ 3555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1883" y="6059"/>
                  </a:moveTo>
                  <a:cubicBezTo>
                    <a:pt x="5294" y="15275"/>
                    <a:pt x="-3922" y="30021"/>
                    <a:pt x="1608" y="39237"/>
                  </a:cubicBezTo>
                  <a:cubicBezTo>
                    <a:pt x="7137" y="48453"/>
                    <a:pt x="23726" y="50296"/>
                    <a:pt x="40315" y="41080"/>
                  </a:cubicBezTo>
                  <a:cubicBezTo>
                    <a:pt x="56904" y="31864"/>
                    <a:pt x="66120" y="17118"/>
                    <a:pt x="60590" y="7902"/>
                  </a:cubicBezTo>
                  <a:cubicBezTo>
                    <a:pt x="55061" y="-1314"/>
                    <a:pt x="38472" y="-3157"/>
                    <a:pt x="21883" y="6059"/>
                  </a:cubicBezTo>
                  <a:close/>
                  <a:moveTo>
                    <a:pt x="38472" y="35550"/>
                  </a:moveTo>
                  <a:cubicBezTo>
                    <a:pt x="25569" y="42923"/>
                    <a:pt x="10824" y="42923"/>
                    <a:pt x="7137" y="35550"/>
                  </a:cubicBezTo>
                  <a:cubicBezTo>
                    <a:pt x="3450" y="28178"/>
                    <a:pt x="10824" y="17118"/>
                    <a:pt x="23726" y="9746"/>
                  </a:cubicBezTo>
                  <a:cubicBezTo>
                    <a:pt x="36628" y="2373"/>
                    <a:pt x="51374" y="2373"/>
                    <a:pt x="55061" y="9746"/>
                  </a:cubicBezTo>
                  <a:cubicBezTo>
                    <a:pt x="58747" y="17118"/>
                    <a:pt x="51374" y="30021"/>
                    <a:pt x="38472" y="3555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8" name="任意多边形: 形状 9497">
              <a:extLst>
                <a:ext uri="{FF2B5EF4-FFF2-40B4-BE49-F238E27FC236}">
                  <a16:creationId xmlns:a16="http://schemas.microsoft.com/office/drawing/2014/main" xmlns="" id="{33AB9B36-9285-4F95-95D3-35F62ECE9FC5}"/>
                </a:ext>
              </a:extLst>
            </p:cNvPr>
            <p:cNvSpPr/>
            <p:nvPr/>
          </p:nvSpPr>
          <p:spPr>
            <a:xfrm>
              <a:off x="8591272" y="4005351"/>
              <a:ext cx="55296" cy="18432"/>
            </a:xfrm>
            <a:custGeom>
              <a:avLst/>
              <a:gdLst>
                <a:gd name="connsiteX0" fmla="*/ 25805 w 55296"/>
                <a:gd name="connsiteY0" fmla="*/ 461 h 18432"/>
                <a:gd name="connsiteX1" fmla="*/ 0 w 55296"/>
                <a:gd name="connsiteY1" fmla="*/ 18893 h 18432"/>
                <a:gd name="connsiteX2" fmla="*/ 29491 w 55296"/>
                <a:gd name="connsiteY2" fmla="*/ 29952 h 18432"/>
                <a:gd name="connsiteX3" fmla="*/ 55296 w 55296"/>
                <a:gd name="connsiteY3" fmla="*/ 11520 h 18432"/>
                <a:gd name="connsiteX4" fmla="*/ 25805 w 55296"/>
                <a:gd name="connsiteY4" fmla="*/ 4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6" h="18432">
                  <a:moveTo>
                    <a:pt x="25805" y="461"/>
                  </a:moveTo>
                  <a:cubicBezTo>
                    <a:pt x="11059" y="2304"/>
                    <a:pt x="0" y="9677"/>
                    <a:pt x="0" y="18893"/>
                  </a:cubicBezTo>
                  <a:cubicBezTo>
                    <a:pt x="1843" y="26266"/>
                    <a:pt x="14746" y="31795"/>
                    <a:pt x="29491" y="29952"/>
                  </a:cubicBezTo>
                  <a:cubicBezTo>
                    <a:pt x="44237" y="28109"/>
                    <a:pt x="55296" y="20736"/>
                    <a:pt x="55296" y="11520"/>
                  </a:cubicBezTo>
                  <a:cubicBezTo>
                    <a:pt x="53453" y="2304"/>
                    <a:pt x="40551" y="-1382"/>
                    <a:pt x="25805" y="461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9" name="任意多边形: 形状 9498">
              <a:extLst>
                <a:ext uri="{FF2B5EF4-FFF2-40B4-BE49-F238E27FC236}">
                  <a16:creationId xmlns:a16="http://schemas.microsoft.com/office/drawing/2014/main" xmlns="" id="{B4F8FCD6-5A55-4284-8749-173DB0CDBBE2}"/>
                </a:ext>
              </a:extLst>
            </p:cNvPr>
            <p:cNvSpPr/>
            <p:nvPr/>
          </p:nvSpPr>
          <p:spPr>
            <a:xfrm>
              <a:off x="8585743" y="3998157"/>
              <a:ext cx="55296" cy="36864"/>
            </a:xfrm>
            <a:custGeom>
              <a:avLst/>
              <a:gdLst>
                <a:gd name="connsiteX0" fmla="*/ 31334 w 55296"/>
                <a:gd name="connsiteY0" fmla="*/ 282 h 36864"/>
                <a:gd name="connsiteX1" fmla="*/ 0 w 55296"/>
                <a:gd name="connsiteY1" fmla="*/ 24244 h 36864"/>
                <a:gd name="connsiteX2" fmla="*/ 36864 w 55296"/>
                <a:gd name="connsiteY2" fmla="*/ 40833 h 36864"/>
                <a:gd name="connsiteX3" fmla="*/ 68198 w 55296"/>
                <a:gd name="connsiteY3" fmla="*/ 16871 h 36864"/>
                <a:gd name="connsiteX4" fmla="*/ 31334 w 55296"/>
                <a:gd name="connsiteY4" fmla="*/ 282 h 36864"/>
                <a:gd name="connsiteX5" fmla="*/ 35021 w 55296"/>
                <a:gd name="connsiteY5" fmla="*/ 35303 h 36864"/>
                <a:gd name="connsiteX6" fmla="*/ 5529 w 55296"/>
                <a:gd name="connsiteY6" fmla="*/ 24244 h 36864"/>
                <a:gd name="connsiteX7" fmla="*/ 31334 w 55296"/>
                <a:gd name="connsiteY7" fmla="*/ 5812 h 36864"/>
                <a:gd name="connsiteX8" fmla="*/ 60825 w 55296"/>
                <a:gd name="connsiteY8" fmla="*/ 16871 h 36864"/>
                <a:gd name="connsiteX9" fmla="*/ 35021 w 55296"/>
                <a:gd name="connsiteY9" fmla="*/ 3530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31334" y="282"/>
                  </a:moveTo>
                  <a:cubicBezTo>
                    <a:pt x="12902" y="2126"/>
                    <a:pt x="0" y="13185"/>
                    <a:pt x="0" y="24244"/>
                  </a:cubicBezTo>
                  <a:cubicBezTo>
                    <a:pt x="1843" y="35303"/>
                    <a:pt x="16589" y="42676"/>
                    <a:pt x="36864" y="40833"/>
                  </a:cubicBezTo>
                  <a:cubicBezTo>
                    <a:pt x="55296" y="38990"/>
                    <a:pt x="68198" y="27930"/>
                    <a:pt x="68198" y="16871"/>
                  </a:cubicBezTo>
                  <a:cubicBezTo>
                    <a:pt x="64512" y="5812"/>
                    <a:pt x="49766" y="-1561"/>
                    <a:pt x="31334" y="282"/>
                  </a:cubicBezTo>
                  <a:close/>
                  <a:moveTo>
                    <a:pt x="35021" y="35303"/>
                  </a:moveTo>
                  <a:cubicBezTo>
                    <a:pt x="20275" y="37146"/>
                    <a:pt x="7373" y="31617"/>
                    <a:pt x="5529" y="24244"/>
                  </a:cubicBezTo>
                  <a:cubicBezTo>
                    <a:pt x="3686" y="16871"/>
                    <a:pt x="16589" y="7655"/>
                    <a:pt x="31334" y="5812"/>
                  </a:cubicBezTo>
                  <a:cubicBezTo>
                    <a:pt x="46080" y="3969"/>
                    <a:pt x="58982" y="7655"/>
                    <a:pt x="60825" y="16871"/>
                  </a:cubicBezTo>
                  <a:cubicBezTo>
                    <a:pt x="60825" y="24244"/>
                    <a:pt x="49766" y="33460"/>
                    <a:pt x="35021" y="35303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0" name="任意多边形: 形状 9499">
              <a:extLst>
                <a:ext uri="{FF2B5EF4-FFF2-40B4-BE49-F238E27FC236}">
                  <a16:creationId xmlns:a16="http://schemas.microsoft.com/office/drawing/2014/main" xmlns="" id="{9855777C-9E88-4BB7-A93D-E9C6475696DB}"/>
                </a:ext>
              </a:extLst>
            </p:cNvPr>
            <p:cNvSpPr/>
            <p:nvPr/>
          </p:nvSpPr>
          <p:spPr>
            <a:xfrm>
              <a:off x="8705350" y="3983332"/>
              <a:ext cx="36864" cy="18432"/>
            </a:xfrm>
            <a:custGeom>
              <a:avLst/>
              <a:gdLst>
                <a:gd name="connsiteX0" fmla="*/ 24162 w 36864"/>
                <a:gd name="connsiteY0" fmla="*/ 362 h 18432"/>
                <a:gd name="connsiteX1" fmla="*/ 201 w 36864"/>
                <a:gd name="connsiteY1" fmla="*/ 18794 h 18432"/>
                <a:gd name="connsiteX2" fmla="*/ 29692 w 36864"/>
                <a:gd name="connsiteY2" fmla="*/ 28010 h 18432"/>
                <a:gd name="connsiteX3" fmla="*/ 53654 w 36864"/>
                <a:gd name="connsiteY3" fmla="*/ 9578 h 18432"/>
                <a:gd name="connsiteX4" fmla="*/ 24162 w 36864"/>
                <a:gd name="connsiteY4" fmla="*/ 3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4162" y="362"/>
                  </a:moveTo>
                  <a:cubicBezTo>
                    <a:pt x="9417" y="2205"/>
                    <a:pt x="-1642" y="11421"/>
                    <a:pt x="201" y="18794"/>
                  </a:cubicBezTo>
                  <a:cubicBezTo>
                    <a:pt x="2044" y="26167"/>
                    <a:pt x="14946" y="31696"/>
                    <a:pt x="29692" y="28010"/>
                  </a:cubicBezTo>
                  <a:cubicBezTo>
                    <a:pt x="44438" y="26167"/>
                    <a:pt x="55497" y="16950"/>
                    <a:pt x="53654" y="9578"/>
                  </a:cubicBezTo>
                  <a:cubicBezTo>
                    <a:pt x="51810" y="4048"/>
                    <a:pt x="38908" y="-1482"/>
                    <a:pt x="24162" y="362"/>
                  </a:cubicBezTo>
                  <a:close/>
                </a:path>
              </a:pathLst>
            </a:custGeom>
            <a:solidFill>
              <a:srgbClr val="BEA184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1" name="任意多边形: 形状 9500">
              <a:extLst>
                <a:ext uri="{FF2B5EF4-FFF2-40B4-BE49-F238E27FC236}">
                  <a16:creationId xmlns:a16="http://schemas.microsoft.com/office/drawing/2014/main" xmlns="" id="{7AA27E64-16C7-4D5F-A9E1-8FFAA56C643A}"/>
                </a:ext>
              </a:extLst>
            </p:cNvPr>
            <p:cNvSpPr/>
            <p:nvPr/>
          </p:nvSpPr>
          <p:spPr>
            <a:xfrm>
              <a:off x="8699846" y="3977814"/>
              <a:ext cx="55296" cy="36864"/>
            </a:xfrm>
            <a:custGeom>
              <a:avLst/>
              <a:gdLst>
                <a:gd name="connsiteX0" fmla="*/ 29666 w 55296"/>
                <a:gd name="connsiteY0" fmla="*/ 349 h 36864"/>
                <a:gd name="connsiteX1" fmla="*/ 175 w 55296"/>
                <a:gd name="connsiteY1" fmla="*/ 26154 h 36864"/>
                <a:gd name="connsiteX2" fmla="*/ 37039 w 55296"/>
                <a:gd name="connsiteY2" fmla="*/ 40900 h 36864"/>
                <a:gd name="connsiteX3" fmla="*/ 66530 w 55296"/>
                <a:gd name="connsiteY3" fmla="*/ 15095 h 36864"/>
                <a:gd name="connsiteX4" fmla="*/ 29666 w 55296"/>
                <a:gd name="connsiteY4" fmla="*/ 349 h 36864"/>
                <a:gd name="connsiteX5" fmla="*/ 35196 w 55296"/>
                <a:gd name="connsiteY5" fmla="*/ 35370 h 36864"/>
                <a:gd name="connsiteX6" fmla="*/ 5705 w 55296"/>
                <a:gd name="connsiteY6" fmla="*/ 26154 h 36864"/>
                <a:gd name="connsiteX7" fmla="*/ 29666 w 55296"/>
                <a:gd name="connsiteY7" fmla="*/ 7722 h 36864"/>
                <a:gd name="connsiteX8" fmla="*/ 59158 w 55296"/>
                <a:gd name="connsiteY8" fmla="*/ 16938 h 36864"/>
                <a:gd name="connsiteX9" fmla="*/ 35196 w 55296"/>
                <a:gd name="connsiteY9" fmla="*/ 3537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6" h="36864">
                  <a:moveTo>
                    <a:pt x="29666" y="349"/>
                  </a:moveTo>
                  <a:cubicBezTo>
                    <a:pt x="11234" y="4036"/>
                    <a:pt x="-1668" y="15095"/>
                    <a:pt x="175" y="26154"/>
                  </a:cubicBezTo>
                  <a:cubicBezTo>
                    <a:pt x="2018" y="37213"/>
                    <a:pt x="18607" y="44586"/>
                    <a:pt x="37039" y="40900"/>
                  </a:cubicBezTo>
                  <a:cubicBezTo>
                    <a:pt x="55471" y="37213"/>
                    <a:pt x="68374" y="26154"/>
                    <a:pt x="66530" y="15095"/>
                  </a:cubicBezTo>
                  <a:cubicBezTo>
                    <a:pt x="64687" y="4036"/>
                    <a:pt x="48098" y="-1494"/>
                    <a:pt x="29666" y="349"/>
                  </a:cubicBezTo>
                  <a:close/>
                  <a:moveTo>
                    <a:pt x="35196" y="35370"/>
                  </a:moveTo>
                  <a:cubicBezTo>
                    <a:pt x="20450" y="37213"/>
                    <a:pt x="7548" y="33527"/>
                    <a:pt x="5705" y="26154"/>
                  </a:cubicBezTo>
                  <a:cubicBezTo>
                    <a:pt x="3862" y="18781"/>
                    <a:pt x="16764" y="9565"/>
                    <a:pt x="29666" y="7722"/>
                  </a:cubicBezTo>
                  <a:cubicBezTo>
                    <a:pt x="44412" y="5879"/>
                    <a:pt x="57314" y="9565"/>
                    <a:pt x="59158" y="16938"/>
                  </a:cubicBezTo>
                  <a:cubicBezTo>
                    <a:pt x="61001" y="24311"/>
                    <a:pt x="49942" y="31684"/>
                    <a:pt x="35196" y="35370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2" name="任意多边形: 形状 9501">
              <a:extLst>
                <a:ext uri="{FF2B5EF4-FFF2-40B4-BE49-F238E27FC236}">
                  <a16:creationId xmlns:a16="http://schemas.microsoft.com/office/drawing/2014/main" xmlns="" id="{25735216-EAAA-49C7-8AF8-826D49DE2F96}"/>
                </a:ext>
              </a:extLst>
            </p:cNvPr>
            <p:cNvSpPr/>
            <p:nvPr/>
          </p:nvSpPr>
          <p:spPr>
            <a:xfrm>
              <a:off x="8633666" y="3320140"/>
              <a:ext cx="940034" cy="405505"/>
            </a:xfrm>
            <a:custGeom>
              <a:avLst/>
              <a:gdLst>
                <a:gd name="connsiteX0" fmla="*/ 7373 w 940033"/>
                <a:gd name="connsiteY0" fmla="*/ 368641 h 405504"/>
                <a:gd name="connsiteX1" fmla="*/ 919758 w 940033"/>
                <a:gd name="connsiteY1" fmla="*/ 79258 h 405504"/>
                <a:gd name="connsiteX2" fmla="*/ 884738 w 940033"/>
                <a:gd name="connsiteY2" fmla="*/ 25805 h 405504"/>
                <a:gd name="connsiteX3" fmla="*/ 23961 w 940033"/>
                <a:gd name="connsiteY3" fmla="*/ 304128 h 405504"/>
                <a:gd name="connsiteX4" fmla="*/ 33177 w 940033"/>
                <a:gd name="connsiteY4" fmla="*/ 270951 h 405504"/>
                <a:gd name="connsiteX5" fmla="*/ 869992 w 940033"/>
                <a:gd name="connsiteY5" fmla="*/ 0 h 405504"/>
                <a:gd name="connsiteX6" fmla="*/ 940034 w 940033"/>
                <a:gd name="connsiteY6" fmla="*/ 108749 h 405504"/>
                <a:gd name="connsiteX7" fmla="*/ 940034 w 940033"/>
                <a:gd name="connsiteY7" fmla="*/ 108749 h 405504"/>
                <a:gd name="connsiteX8" fmla="*/ 940034 w 940033"/>
                <a:gd name="connsiteY8" fmla="*/ 108749 h 405504"/>
                <a:gd name="connsiteX9" fmla="*/ 0 w 940033"/>
                <a:gd name="connsiteY9" fmla="*/ 405505 h 405504"/>
                <a:gd name="connsiteX10" fmla="*/ 7373 w 940033"/>
                <a:gd name="connsiteY10" fmla="*/ 368641 h 4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0033" h="405504">
                  <a:moveTo>
                    <a:pt x="7373" y="368641"/>
                  </a:moveTo>
                  <a:cubicBezTo>
                    <a:pt x="532686" y="322560"/>
                    <a:pt x="914228" y="82944"/>
                    <a:pt x="919758" y="79258"/>
                  </a:cubicBezTo>
                  <a:lnTo>
                    <a:pt x="884738" y="25805"/>
                  </a:lnTo>
                  <a:cubicBezTo>
                    <a:pt x="879208" y="29491"/>
                    <a:pt x="521626" y="254362"/>
                    <a:pt x="23961" y="304128"/>
                  </a:cubicBezTo>
                  <a:lnTo>
                    <a:pt x="33177" y="270951"/>
                  </a:lnTo>
                  <a:cubicBezTo>
                    <a:pt x="516097" y="221184"/>
                    <a:pt x="864462" y="1843"/>
                    <a:pt x="869992" y="0"/>
                  </a:cubicBezTo>
                  <a:lnTo>
                    <a:pt x="940034" y="108749"/>
                  </a:lnTo>
                  <a:cubicBezTo>
                    <a:pt x="940034" y="108749"/>
                    <a:pt x="940034" y="108749"/>
                    <a:pt x="940034" y="108749"/>
                  </a:cubicBezTo>
                  <a:cubicBezTo>
                    <a:pt x="940034" y="108749"/>
                    <a:pt x="940034" y="108749"/>
                    <a:pt x="940034" y="108749"/>
                  </a:cubicBezTo>
                  <a:cubicBezTo>
                    <a:pt x="919758" y="121651"/>
                    <a:pt x="534529" y="364954"/>
                    <a:pt x="0" y="405505"/>
                  </a:cubicBezTo>
                  <a:lnTo>
                    <a:pt x="7373" y="36864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3" name="任意多边形: 形状 9502">
              <a:extLst>
                <a:ext uri="{FF2B5EF4-FFF2-40B4-BE49-F238E27FC236}">
                  <a16:creationId xmlns:a16="http://schemas.microsoft.com/office/drawing/2014/main" xmlns="" id="{5CAF9CB9-DF83-47E4-8959-BB89DBDC254D}"/>
                </a:ext>
              </a:extLst>
            </p:cNvPr>
            <p:cNvSpPr/>
            <p:nvPr/>
          </p:nvSpPr>
          <p:spPr>
            <a:xfrm>
              <a:off x="8642882" y="3344102"/>
              <a:ext cx="903170" cy="331776"/>
            </a:xfrm>
            <a:custGeom>
              <a:avLst/>
              <a:gdLst>
                <a:gd name="connsiteX0" fmla="*/ 877364 w 903169"/>
                <a:gd name="connsiteY0" fmla="*/ 0 h 331776"/>
                <a:gd name="connsiteX1" fmla="*/ 912386 w 903169"/>
                <a:gd name="connsiteY1" fmla="*/ 53453 h 331776"/>
                <a:gd name="connsiteX2" fmla="*/ 0 w 903169"/>
                <a:gd name="connsiteY2" fmla="*/ 342836 h 331776"/>
                <a:gd name="connsiteX3" fmla="*/ 16589 w 903169"/>
                <a:gd name="connsiteY3" fmla="*/ 276480 h 331776"/>
                <a:gd name="connsiteX4" fmla="*/ 877364 w 903169"/>
                <a:gd name="connsiteY4" fmla="*/ 0 h 3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169" h="331776">
                  <a:moveTo>
                    <a:pt x="877364" y="0"/>
                  </a:moveTo>
                  <a:lnTo>
                    <a:pt x="912386" y="53453"/>
                  </a:lnTo>
                  <a:cubicBezTo>
                    <a:pt x="906856" y="57139"/>
                    <a:pt x="525313" y="296756"/>
                    <a:pt x="0" y="342836"/>
                  </a:cubicBezTo>
                  <a:lnTo>
                    <a:pt x="16589" y="276480"/>
                  </a:lnTo>
                  <a:cubicBezTo>
                    <a:pt x="514254" y="228557"/>
                    <a:pt x="871835" y="3686"/>
                    <a:pt x="877364" y="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4" name="任意多边形: 形状 9503">
              <a:extLst>
                <a:ext uri="{FF2B5EF4-FFF2-40B4-BE49-F238E27FC236}">
                  <a16:creationId xmlns:a16="http://schemas.microsoft.com/office/drawing/2014/main" xmlns="" id="{5DAA312C-1151-46AD-8A95-685DE8FDC28D}"/>
                </a:ext>
              </a:extLst>
            </p:cNvPr>
            <p:cNvSpPr/>
            <p:nvPr/>
          </p:nvSpPr>
          <p:spPr>
            <a:xfrm>
              <a:off x="7125925" y="3902592"/>
              <a:ext cx="847873" cy="239616"/>
            </a:xfrm>
            <a:custGeom>
              <a:avLst/>
              <a:gdLst>
                <a:gd name="connsiteX0" fmla="*/ 0 w 847873"/>
                <a:gd name="connsiteY0" fmla="*/ 167731 h 239616"/>
                <a:gd name="connsiteX1" fmla="*/ 0 w 847873"/>
                <a:gd name="connsiteY1" fmla="*/ 243303 h 239616"/>
                <a:gd name="connsiteX2" fmla="*/ 95847 w 847873"/>
                <a:gd name="connsiteY2" fmla="*/ 221184 h 239616"/>
                <a:gd name="connsiteX3" fmla="*/ 213812 w 847873"/>
                <a:gd name="connsiteY3" fmla="*/ 158515 h 239616"/>
                <a:gd name="connsiteX4" fmla="*/ 217498 w 847873"/>
                <a:gd name="connsiteY4" fmla="*/ 156672 h 239616"/>
                <a:gd name="connsiteX5" fmla="*/ 221184 w 847873"/>
                <a:gd name="connsiteY5" fmla="*/ 156672 h 239616"/>
                <a:gd name="connsiteX6" fmla="*/ 634062 w 847873"/>
                <a:gd name="connsiteY6" fmla="*/ 156672 h 239616"/>
                <a:gd name="connsiteX7" fmla="*/ 637748 w 847873"/>
                <a:gd name="connsiteY7" fmla="*/ 156672 h 239616"/>
                <a:gd name="connsiteX8" fmla="*/ 641435 w 847873"/>
                <a:gd name="connsiteY8" fmla="*/ 158515 h 239616"/>
                <a:gd name="connsiteX9" fmla="*/ 759400 w 847873"/>
                <a:gd name="connsiteY9" fmla="*/ 221184 h 239616"/>
                <a:gd name="connsiteX10" fmla="*/ 855246 w 847873"/>
                <a:gd name="connsiteY10" fmla="*/ 243303 h 239616"/>
                <a:gd name="connsiteX11" fmla="*/ 855246 w 847873"/>
                <a:gd name="connsiteY11" fmla="*/ 167731 h 239616"/>
                <a:gd name="connsiteX12" fmla="*/ 855246 w 847873"/>
                <a:gd name="connsiteY12" fmla="*/ 0 h 239616"/>
                <a:gd name="connsiteX13" fmla="*/ 0 w 847873"/>
                <a:gd name="connsiteY13" fmla="*/ 0 h 239616"/>
                <a:gd name="connsiteX14" fmla="*/ 0 w 847873"/>
                <a:gd name="connsiteY14" fmla="*/ 167731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7873" h="239616">
                  <a:moveTo>
                    <a:pt x="0" y="167731"/>
                  </a:moveTo>
                  <a:lnTo>
                    <a:pt x="0" y="243303"/>
                  </a:lnTo>
                  <a:cubicBezTo>
                    <a:pt x="25805" y="237773"/>
                    <a:pt x="77415" y="228557"/>
                    <a:pt x="95847" y="221184"/>
                  </a:cubicBezTo>
                  <a:cubicBezTo>
                    <a:pt x="127181" y="210125"/>
                    <a:pt x="213812" y="158515"/>
                    <a:pt x="213812" y="158515"/>
                  </a:cubicBezTo>
                  <a:lnTo>
                    <a:pt x="217498" y="156672"/>
                  </a:lnTo>
                  <a:lnTo>
                    <a:pt x="221184" y="156672"/>
                  </a:lnTo>
                  <a:lnTo>
                    <a:pt x="634062" y="156672"/>
                  </a:lnTo>
                  <a:lnTo>
                    <a:pt x="637748" y="156672"/>
                  </a:lnTo>
                  <a:lnTo>
                    <a:pt x="641435" y="158515"/>
                  </a:lnTo>
                  <a:cubicBezTo>
                    <a:pt x="641435" y="158515"/>
                    <a:pt x="728065" y="210125"/>
                    <a:pt x="759400" y="221184"/>
                  </a:cubicBezTo>
                  <a:cubicBezTo>
                    <a:pt x="777832" y="228557"/>
                    <a:pt x="829441" y="237773"/>
                    <a:pt x="855246" y="243303"/>
                  </a:cubicBezTo>
                  <a:lnTo>
                    <a:pt x="855246" y="167731"/>
                  </a:lnTo>
                  <a:lnTo>
                    <a:pt x="855246" y="0"/>
                  </a:lnTo>
                  <a:lnTo>
                    <a:pt x="0" y="0"/>
                  </a:lnTo>
                  <a:lnTo>
                    <a:pt x="0" y="167731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5" name="任意多边形: 形状 9504">
              <a:extLst>
                <a:ext uri="{FF2B5EF4-FFF2-40B4-BE49-F238E27FC236}">
                  <a16:creationId xmlns:a16="http://schemas.microsoft.com/office/drawing/2014/main" xmlns="" id="{D48815B7-B590-4D1B-AE49-3D711FD1117B}"/>
                </a:ext>
              </a:extLst>
            </p:cNvPr>
            <p:cNvSpPr/>
            <p:nvPr/>
          </p:nvSpPr>
          <p:spPr>
            <a:xfrm>
              <a:off x="7113023" y="3889690"/>
              <a:ext cx="866305" cy="258048"/>
            </a:xfrm>
            <a:custGeom>
              <a:avLst/>
              <a:gdLst>
                <a:gd name="connsiteX0" fmla="*/ 0 w 866305"/>
                <a:gd name="connsiteY0" fmla="*/ 0 h 258048"/>
                <a:gd name="connsiteX1" fmla="*/ 0 w 866305"/>
                <a:gd name="connsiteY1" fmla="*/ 178791 h 258048"/>
                <a:gd name="connsiteX2" fmla="*/ 0 w 866305"/>
                <a:gd name="connsiteY2" fmla="*/ 269107 h 258048"/>
                <a:gd name="connsiteX3" fmla="*/ 114279 w 866305"/>
                <a:gd name="connsiteY3" fmla="*/ 243303 h 258048"/>
                <a:gd name="connsiteX4" fmla="*/ 234087 w 866305"/>
                <a:gd name="connsiteY4" fmla="*/ 178791 h 258048"/>
                <a:gd name="connsiteX5" fmla="*/ 646964 w 866305"/>
                <a:gd name="connsiteY5" fmla="*/ 178791 h 258048"/>
                <a:gd name="connsiteX6" fmla="*/ 766772 w 866305"/>
                <a:gd name="connsiteY6" fmla="*/ 243303 h 258048"/>
                <a:gd name="connsiteX7" fmla="*/ 881051 w 866305"/>
                <a:gd name="connsiteY7" fmla="*/ 269107 h 258048"/>
                <a:gd name="connsiteX8" fmla="*/ 881051 w 866305"/>
                <a:gd name="connsiteY8" fmla="*/ 178791 h 258048"/>
                <a:gd name="connsiteX9" fmla="*/ 881051 w 866305"/>
                <a:gd name="connsiteY9" fmla="*/ 0 h 258048"/>
                <a:gd name="connsiteX10" fmla="*/ 0 w 866305"/>
                <a:gd name="connsiteY10" fmla="*/ 0 h 258048"/>
                <a:gd name="connsiteX11" fmla="*/ 868149 w 866305"/>
                <a:gd name="connsiteY11" fmla="*/ 180634 h 258048"/>
                <a:gd name="connsiteX12" fmla="*/ 868149 w 866305"/>
                <a:gd name="connsiteY12" fmla="*/ 256205 h 258048"/>
                <a:gd name="connsiteX13" fmla="*/ 772302 w 866305"/>
                <a:gd name="connsiteY13" fmla="*/ 234087 h 258048"/>
                <a:gd name="connsiteX14" fmla="*/ 654337 w 866305"/>
                <a:gd name="connsiteY14" fmla="*/ 171418 h 258048"/>
                <a:gd name="connsiteX15" fmla="*/ 650651 w 866305"/>
                <a:gd name="connsiteY15" fmla="*/ 169575 h 258048"/>
                <a:gd name="connsiteX16" fmla="*/ 646964 w 866305"/>
                <a:gd name="connsiteY16" fmla="*/ 169575 h 258048"/>
                <a:gd name="connsiteX17" fmla="*/ 234087 w 866305"/>
                <a:gd name="connsiteY17" fmla="*/ 169575 h 258048"/>
                <a:gd name="connsiteX18" fmla="*/ 230401 w 866305"/>
                <a:gd name="connsiteY18" fmla="*/ 169575 h 258048"/>
                <a:gd name="connsiteX19" fmla="*/ 226714 w 866305"/>
                <a:gd name="connsiteY19" fmla="*/ 171418 h 258048"/>
                <a:gd name="connsiteX20" fmla="*/ 108749 w 866305"/>
                <a:gd name="connsiteY20" fmla="*/ 234087 h 258048"/>
                <a:gd name="connsiteX21" fmla="*/ 12902 w 866305"/>
                <a:gd name="connsiteY21" fmla="*/ 256205 h 258048"/>
                <a:gd name="connsiteX22" fmla="*/ 12902 w 866305"/>
                <a:gd name="connsiteY22" fmla="*/ 180634 h 258048"/>
                <a:gd name="connsiteX23" fmla="*/ 12902 w 866305"/>
                <a:gd name="connsiteY23" fmla="*/ 12902 h 258048"/>
                <a:gd name="connsiteX24" fmla="*/ 868149 w 866305"/>
                <a:gd name="connsiteY24" fmla="*/ 12902 h 258048"/>
                <a:gd name="connsiteX25" fmla="*/ 868149 w 866305"/>
                <a:gd name="connsiteY25" fmla="*/ 180634 h 25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305" h="258048">
                  <a:moveTo>
                    <a:pt x="0" y="0"/>
                  </a:moveTo>
                  <a:lnTo>
                    <a:pt x="0" y="178791"/>
                  </a:lnTo>
                  <a:lnTo>
                    <a:pt x="0" y="269107"/>
                  </a:lnTo>
                  <a:cubicBezTo>
                    <a:pt x="0" y="269107"/>
                    <a:pt x="86630" y="252519"/>
                    <a:pt x="114279" y="243303"/>
                  </a:cubicBezTo>
                  <a:cubicBezTo>
                    <a:pt x="147457" y="232243"/>
                    <a:pt x="234087" y="178791"/>
                    <a:pt x="234087" y="178791"/>
                  </a:cubicBezTo>
                  <a:lnTo>
                    <a:pt x="646964" y="178791"/>
                  </a:lnTo>
                  <a:cubicBezTo>
                    <a:pt x="646964" y="178791"/>
                    <a:pt x="735438" y="230400"/>
                    <a:pt x="766772" y="243303"/>
                  </a:cubicBezTo>
                  <a:cubicBezTo>
                    <a:pt x="794420" y="252519"/>
                    <a:pt x="881051" y="269107"/>
                    <a:pt x="881051" y="269107"/>
                  </a:cubicBezTo>
                  <a:lnTo>
                    <a:pt x="881051" y="178791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180634"/>
                  </a:moveTo>
                  <a:lnTo>
                    <a:pt x="868149" y="256205"/>
                  </a:lnTo>
                  <a:cubicBezTo>
                    <a:pt x="842344" y="250675"/>
                    <a:pt x="790734" y="241459"/>
                    <a:pt x="772302" y="234087"/>
                  </a:cubicBezTo>
                  <a:cubicBezTo>
                    <a:pt x="740968" y="223027"/>
                    <a:pt x="654337" y="171418"/>
                    <a:pt x="654337" y="171418"/>
                  </a:cubicBezTo>
                  <a:lnTo>
                    <a:pt x="650651" y="169575"/>
                  </a:lnTo>
                  <a:lnTo>
                    <a:pt x="646964" y="169575"/>
                  </a:lnTo>
                  <a:lnTo>
                    <a:pt x="234087" y="169575"/>
                  </a:lnTo>
                  <a:lnTo>
                    <a:pt x="230401" y="169575"/>
                  </a:lnTo>
                  <a:lnTo>
                    <a:pt x="226714" y="171418"/>
                  </a:lnTo>
                  <a:cubicBezTo>
                    <a:pt x="226714" y="171418"/>
                    <a:pt x="140083" y="223027"/>
                    <a:pt x="108749" y="234087"/>
                  </a:cubicBezTo>
                  <a:cubicBezTo>
                    <a:pt x="90317" y="241459"/>
                    <a:pt x="38707" y="250675"/>
                    <a:pt x="12902" y="256205"/>
                  </a:cubicBezTo>
                  <a:lnTo>
                    <a:pt x="12902" y="180634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18063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6" name="任意多边形: 形状 9505">
              <a:extLst>
                <a:ext uri="{FF2B5EF4-FFF2-40B4-BE49-F238E27FC236}">
                  <a16:creationId xmlns:a16="http://schemas.microsoft.com/office/drawing/2014/main" xmlns="" id="{E3E911CA-0BA5-4268-BAD3-411F67F63E5A}"/>
                </a:ext>
              </a:extLst>
            </p:cNvPr>
            <p:cNvSpPr/>
            <p:nvPr/>
          </p:nvSpPr>
          <p:spPr>
            <a:xfrm>
              <a:off x="7125926" y="3983693"/>
              <a:ext cx="847873" cy="18432"/>
            </a:xfrm>
            <a:custGeom>
              <a:avLst/>
              <a:gdLst>
                <a:gd name="connsiteX0" fmla="*/ 0 w 847873"/>
                <a:gd name="connsiteY0" fmla="*/ 0 h 18432"/>
                <a:gd name="connsiteX1" fmla="*/ 855246 w 847873"/>
                <a:gd name="connsiteY1" fmla="*/ 0 h 18432"/>
                <a:gd name="connsiteX2" fmla="*/ 855246 w 847873"/>
                <a:gd name="connsiteY2" fmla="*/ 25805 h 18432"/>
                <a:gd name="connsiteX3" fmla="*/ 0 w 847873"/>
                <a:gd name="connsiteY3" fmla="*/ 258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73" h="18432">
                  <a:moveTo>
                    <a:pt x="0" y="0"/>
                  </a:moveTo>
                  <a:lnTo>
                    <a:pt x="855246" y="0"/>
                  </a:lnTo>
                  <a:lnTo>
                    <a:pt x="855246" y="25805"/>
                  </a:lnTo>
                  <a:lnTo>
                    <a:pt x="0" y="2580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7" name="任意多边形: 形状 9506">
              <a:extLst>
                <a:ext uri="{FF2B5EF4-FFF2-40B4-BE49-F238E27FC236}">
                  <a16:creationId xmlns:a16="http://schemas.microsoft.com/office/drawing/2014/main" xmlns="" id="{FCA5DD1A-356C-41C8-ACF2-1C3839FDDBB9}"/>
                </a:ext>
              </a:extLst>
            </p:cNvPr>
            <p:cNvSpPr/>
            <p:nvPr/>
          </p:nvSpPr>
          <p:spPr>
            <a:xfrm>
              <a:off x="7113023" y="3972634"/>
              <a:ext cx="866305" cy="36864"/>
            </a:xfrm>
            <a:custGeom>
              <a:avLst/>
              <a:gdLst>
                <a:gd name="connsiteX0" fmla="*/ 0 w 866305"/>
                <a:gd name="connsiteY0" fmla="*/ 0 h 36864"/>
                <a:gd name="connsiteX1" fmla="*/ 0 w 866305"/>
                <a:gd name="connsiteY1" fmla="*/ 49766 h 36864"/>
                <a:gd name="connsiteX2" fmla="*/ 881051 w 866305"/>
                <a:gd name="connsiteY2" fmla="*/ 49766 h 36864"/>
                <a:gd name="connsiteX3" fmla="*/ 881051 w 866305"/>
                <a:gd name="connsiteY3" fmla="*/ 0 h 36864"/>
                <a:gd name="connsiteX4" fmla="*/ 0 w 866305"/>
                <a:gd name="connsiteY4" fmla="*/ 0 h 36864"/>
                <a:gd name="connsiteX5" fmla="*/ 868149 w 866305"/>
                <a:gd name="connsiteY5" fmla="*/ 38707 h 36864"/>
                <a:gd name="connsiteX6" fmla="*/ 12902 w 866305"/>
                <a:gd name="connsiteY6" fmla="*/ 38707 h 36864"/>
                <a:gd name="connsiteX7" fmla="*/ 12902 w 866305"/>
                <a:gd name="connsiteY7" fmla="*/ 12902 h 36864"/>
                <a:gd name="connsiteX8" fmla="*/ 868149 w 866305"/>
                <a:gd name="connsiteY8" fmla="*/ 12902 h 36864"/>
                <a:gd name="connsiteX9" fmla="*/ 868149 w 866305"/>
                <a:gd name="connsiteY9" fmla="*/ 38707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305" h="36864">
                  <a:moveTo>
                    <a:pt x="0" y="0"/>
                  </a:moveTo>
                  <a:lnTo>
                    <a:pt x="0" y="49766"/>
                  </a:lnTo>
                  <a:lnTo>
                    <a:pt x="881051" y="49766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38707"/>
                  </a:moveTo>
                  <a:lnTo>
                    <a:pt x="12902" y="38707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38707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8" name="任意多边形: 形状 9507">
              <a:extLst>
                <a:ext uri="{FF2B5EF4-FFF2-40B4-BE49-F238E27FC236}">
                  <a16:creationId xmlns:a16="http://schemas.microsoft.com/office/drawing/2014/main" xmlns="" id="{76C20717-8DE3-42EF-ACFB-3C1C92166C53}"/>
                </a:ext>
              </a:extLst>
            </p:cNvPr>
            <p:cNvSpPr/>
            <p:nvPr/>
          </p:nvSpPr>
          <p:spPr>
            <a:xfrm>
              <a:off x="7533273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9216" y="18432"/>
                    <a:pt x="20275" y="18432"/>
                  </a:cubicBezTo>
                  <a:cubicBezTo>
                    <a:pt x="31335" y="18432"/>
                    <a:pt x="40551" y="12903"/>
                    <a:pt x="40551" y="9216"/>
                  </a:cubicBezTo>
                  <a:cubicBezTo>
                    <a:pt x="40551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9" name="任意多边形: 形状 9508">
              <a:extLst>
                <a:ext uri="{FF2B5EF4-FFF2-40B4-BE49-F238E27FC236}">
                  <a16:creationId xmlns:a16="http://schemas.microsoft.com/office/drawing/2014/main" xmlns="" id="{D8FA9C6A-C586-4F57-BA0B-14EA1D7DF095}"/>
                </a:ext>
              </a:extLst>
            </p:cNvPr>
            <p:cNvSpPr/>
            <p:nvPr/>
          </p:nvSpPr>
          <p:spPr>
            <a:xfrm>
              <a:off x="7527744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09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29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09" y="22118"/>
                    <a:pt x="51609" y="14745"/>
                  </a:cubicBezTo>
                  <a:cubicBezTo>
                    <a:pt x="51609" y="7373"/>
                    <a:pt x="40550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5" y="23961"/>
                    <a:pt x="5529" y="18432"/>
                    <a:pt x="5529" y="14745"/>
                  </a:cubicBezTo>
                  <a:cubicBezTo>
                    <a:pt x="5529" y="11059"/>
                    <a:pt x="14745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0" name="任意多边形: 形状 9509">
              <a:extLst>
                <a:ext uri="{FF2B5EF4-FFF2-40B4-BE49-F238E27FC236}">
                  <a16:creationId xmlns:a16="http://schemas.microsoft.com/office/drawing/2014/main" xmlns="" id="{F6CFFFEF-5D64-4E36-AF2B-E85B37F55581}"/>
                </a:ext>
              </a:extLst>
            </p:cNvPr>
            <p:cNvSpPr/>
            <p:nvPr/>
          </p:nvSpPr>
          <p:spPr>
            <a:xfrm>
              <a:off x="7776577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9216" y="18432"/>
                    <a:pt x="20275" y="18432"/>
                  </a:cubicBezTo>
                  <a:cubicBezTo>
                    <a:pt x="31334" y="18432"/>
                    <a:pt x="40550" y="12903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1" name="任意多边形: 形状 9510">
              <a:extLst>
                <a:ext uri="{FF2B5EF4-FFF2-40B4-BE49-F238E27FC236}">
                  <a16:creationId xmlns:a16="http://schemas.microsoft.com/office/drawing/2014/main" xmlns="" id="{18BCA885-5BDD-4A94-A157-8F5117D03835}"/>
                </a:ext>
              </a:extLst>
            </p:cNvPr>
            <p:cNvSpPr/>
            <p:nvPr/>
          </p:nvSpPr>
          <p:spPr>
            <a:xfrm>
              <a:off x="7771047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10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30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10" y="22118"/>
                    <a:pt x="51610" y="14745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6" y="23961"/>
                    <a:pt x="5530" y="18432"/>
                    <a:pt x="5530" y="14745"/>
                  </a:cubicBezTo>
                  <a:cubicBezTo>
                    <a:pt x="5530" y="11059"/>
                    <a:pt x="14746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2" name="任意多边形: 形状 9511">
              <a:extLst>
                <a:ext uri="{FF2B5EF4-FFF2-40B4-BE49-F238E27FC236}">
                  <a16:creationId xmlns:a16="http://schemas.microsoft.com/office/drawing/2014/main" xmlns="" id="{B4EEBA14-51D4-4152-B92F-1B70536B302E}"/>
                </a:ext>
              </a:extLst>
            </p:cNvPr>
            <p:cNvSpPr/>
            <p:nvPr/>
          </p:nvSpPr>
          <p:spPr>
            <a:xfrm>
              <a:off x="7289970" y="3987380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3"/>
                    <a:pt x="7373" y="18432"/>
                    <a:pt x="20275" y="18432"/>
                  </a:cubicBezTo>
                  <a:cubicBezTo>
                    <a:pt x="31335" y="18432"/>
                    <a:pt x="40551" y="12903"/>
                    <a:pt x="40551" y="9216"/>
                  </a:cubicBezTo>
                  <a:cubicBezTo>
                    <a:pt x="40551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3" name="任意多边形: 形状 9512">
              <a:extLst>
                <a:ext uri="{FF2B5EF4-FFF2-40B4-BE49-F238E27FC236}">
                  <a16:creationId xmlns:a16="http://schemas.microsoft.com/office/drawing/2014/main" xmlns="" id="{9D934227-8C0A-43A0-940A-171F5AE428E8}"/>
                </a:ext>
              </a:extLst>
            </p:cNvPr>
            <p:cNvSpPr/>
            <p:nvPr/>
          </p:nvSpPr>
          <p:spPr>
            <a:xfrm>
              <a:off x="7284441" y="3981850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5 h 18432"/>
                <a:gd name="connsiteX2" fmla="*/ 25805 w 36864"/>
                <a:gd name="connsiteY2" fmla="*/ 29491 h 18432"/>
                <a:gd name="connsiteX3" fmla="*/ 51609 w 36864"/>
                <a:gd name="connsiteY3" fmla="*/ 14745 h 18432"/>
                <a:gd name="connsiteX4" fmla="*/ 25805 w 36864"/>
                <a:gd name="connsiteY4" fmla="*/ 0 h 18432"/>
                <a:gd name="connsiteX5" fmla="*/ 25805 w 36864"/>
                <a:gd name="connsiteY5" fmla="*/ 23961 h 18432"/>
                <a:gd name="connsiteX6" fmla="*/ 5529 w 36864"/>
                <a:gd name="connsiteY6" fmla="*/ 14745 h 18432"/>
                <a:gd name="connsiteX7" fmla="*/ 25805 w 36864"/>
                <a:gd name="connsiteY7" fmla="*/ 5529 h 18432"/>
                <a:gd name="connsiteX8" fmla="*/ 46080 w 36864"/>
                <a:gd name="connsiteY8" fmla="*/ 14745 h 18432"/>
                <a:gd name="connsiteX9" fmla="*/ 25805 w 36864"/>
                <a:gd name="connsiteY9" fmla="*/ 23961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5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09" y="22118"/>
                    <a:pt x="51609" y="14745"/>
                  </a:cubicBezTo>
                  <a:cubicBezTo>
                    <a:pt x="51609" y="7373"/>
                    <a:pt x="40551" y="0"/>
                    <a:pt x="25805" y="0"/>
                  </a:cubicBezTo>
                  <a:close/>
                  <a:moveTo>
                    <a:pt x="25805" y="23961"/>
                  </a:moveTo>
                  <a:cubicBezTo>
                    <a:pt x="14745" y="23961"/>
                    <a:pt x="5529" y="18432"/>
                    <a:pt x="5529" y="14745"/>
                  </a:cubicBezTo>
                  <a:cubicBezTo>
                    <a:pt x="5529" y="11059"/>
                    <a:pt x="12903" y="5529"/>
                    <a:pt x="25805" y="5529"/>
                  </a:cubicBezTo>
                  <a:cubicBezTo>
                    <a:pt x="36864" y="5529"/>
                    <a:pt x="46080" y="11059"/>
                    <a:pt x="46080" y="14745"/>
                  </a:cubicBezTo>
                  <a:cubicBezTo>
                    <a:pt x="46080" y="18432"/>
                    <a:pt x="36864" y="23961"/>
                    <a:pt x="25805" y="23961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4" name="任意多边形: 形状 9513">
              <a:extLst>
                <a:ext uri="{FF2B5EF4-FFF2-40B4-BE49-F238E27FC236}">
                  <a16:creationId xmlns:a16="http://schemas.microsoft.com/office/drawing/2014/main" xmlns="" id="{9C7950C1-54E7-4FE5-8458-A0F0174920FA}"/>
                </a:ext>
              </a:extLst>
            </p:cNvPr>
            <p:cNvSpPr/>
            <p:nvPr/>
          </p:nvSpPr>
          <p:spPr>
            <a:xfrm>
              <a:off x="8159963" y="4180916"/>
              <a:ext cx="626689" cy="165888"/>
            </a:xfrm>
            <a:custGeom>
              <a:avLst/>
              <a:gdLst>
                <a:gd name="connsiteX0" fmla="*/ 0 w 626689"/>
                <a:gd name="connsiteY0" fmla="*/ 123495 h 165888"/>
                <a:gd name="connsiteX1" fmla="*/ 0 w 626689"/>
                <a:gd name="connsiteY1" fmla="*/ 178791 h 165888"/>
                <a:gd name="connsiteX2" fmla="*/ 71885 w 626689"/>
                <a:gd name="connsiteY2" fmla="*/ 162202 h 165888"/>
                <a:gd name="connsiteX3" fmla="*/ 158516 w 626689"/>
                <a:gd name="connsiteY3" fmla="*/ 116122 h 165888"/>
                <a:gd name="connsiteX4" fmla="*/ 160359 w 626689"/>
                <a:gd name="connsiteY4" fmla="*/ 114279 h 165888"/>
                <a:gd name="connsiteX5" fmla="*/ 164045 w 626689"/>
                <a:gd name="connsiteY5" fmla="*/ 114279 h 165888"/>
                <a:gd name="connsiteX6" fmla="*/ 470017 w 626689"/>
                <a:gd name="connsiteY6" fmla="*/ 114279 h 165888"/>
                <a:gd name="connsiteX7" fmla="*/ 473703 w 626689"/>
                <a:gd name="connsiteY7" fmla="*/ 114279 h 165888"/>
                <a:gd name="connsiteX8" fmla="*/ 475546 w 626689"/>
                <a:gd name="connsiteY8" fmla="*/ 116122 h 165888"/>
                <a:gd name="connsiteX9" fmla="*/ 562177 w 626689"/>
                <a:gd name="connsiteY9" fmla="*/ 162202 h 165888"/>
                <a:gd name="connsiteX10" fmla="*/ 634062 w 626689"/>
                <a:gd name="connsiteY10" fmla="*/ 178791 h 165888"/>
                <a:gd name="connsiteX11" fmla="*/ 634062 w 626689"/>
                <a:gd name="connsiteY11" fmla="*/ 123495 h 165888"/>
                <a:gd name="connsiteX12" fmla="*/ 634062 w 626689"/>
                <a:gd name="connsiteY12" fmla="*/ 0 h 165888"/>
                <a:gd name="connsiteX13" fmla="*/ 0 w 626689"/>
                <a:gd name="connsiteY13" fmla="*/ 0 h 165888"/>
                <a:gd name="connsiteX14" fmla="*/ 0 w 626689"/>
                <a:gd name="connsiteY14" fmla="*/ 123495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6689" h="165888">
                  <a:moveTo>
                    <a:pt x="0" y="123495"/>
                  </a:moveTo>
                  <a:lnTo>
                    <a:pt x="0" y="178791"/>
                  </a:lnTo>
                  <a:cubicBezTo>
                    <a:pt x="18432" y="175104"/>
                    <a:pt x="57139" y="167732"/>
                    <a:pt x="71885" y="162202"/>
                  </a:cubicBezTo>
                  <a:cubicBezTo>
                    <a:pt x="94003" y="152986"/>
                    <a:pt x="158516" y="116122"/>
                    <a:pt x="158516" y="116122"/>
                  </a:cubicBezTo>
                  <a:lnTo>
                    <a:pt x="160359" y="114279"/>
                  </a:lnTo>
                  <a:lnTo>
                    <a:pt x="164045" y="114279"/>
                  </a:lnTo>
                  <a:lnTo>
                    <a:pt x="470017" y="114279"/>
                  </a:lnTo>
                  <a:lnTo>
                    <a:pt x="473703" y="114279"/>
                  </a:lnTo>
                  <a:lnTo>
                    <a:pt x="475546" y="116122"/>
                  </a:lnTo>
                  <a:cubicBezTo>
                    <a:pt x="475546" y="116122"/>
                    <a:pt x="540058" y="154829"/>
                    <a:pt x="562177" y="162202"/>
                  </a:cubicBezTo>
                  <a:cubicBezTo>
                    <a:pt x="576922" y="167732"/>
                    <a:pt x="613786" y="175104"/>
                    <a:pt x="634062" y="178791"/>
                  </a:cubicBezTo>
                  <a:lnTo>
                    <a:pt x="634062" y="123495"/>
                  </a:lnTo>
                  <a:lnTo>
                    <a:pt x="634062" y="0"/>
                  </a:lnTo>
                  <a:lnTo>
                    <a:pt x="0" y="0"/>
                  </a:lnTo>
                  <a:lnTo>
                    <a:pt x="0" y="12349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5" name="任意多边形: 形状 9514">
              <a:extLst>
                <a:ext uri="{FF2B5EF4-FFF2-40B4-BE49-F238E27FC236}">
                  <a16:creationId xmlns:a16="http://schemas.microsoft.com/office/drawing/2014/main" xmlns="" id="{71595BE2-99AE-4BC5-B2D8-318D925848C4}"/>
                </a:ext>
              </a:extLst>
            </p:cNvPr>
            <p:cNvSpPr/>
            <p:nvPr/>
          </p:nvSpPr>
          <p:spPr>
            <a:xfrm>
              <a:off x="8150747" y="4171700"/>
              <a:ext cx="645121" cy="184320"/>
            </a:xfrm>
            <a:custGeom>
              <a:avLst/>
              <a:gdLst>
                <a:gd name="connsiteX0" fmla="*/ 0 w 645121"/>
                <a:gd name="connsiteY0" fmla="*/ 0 h 184320"/>
                <a:gd name="connsiteX1" fmla="*/ 0 w 645121"/>
                <a:gd name="connsiteY1" fmla="*/ 132711 h 184320"/>
                <a:gd name="connsiteX2" fmla="*/ 0 w 645121"/>
                <a:gd name="connsiteY2" fmla="*/ 199066 h 184320"/>
                <a:gd name="connsiteX3" fmla="*/ 84787 w 645121"/>
                <a:gd name="connsiteY3" fmla="*/ 180634 h 184320"/>
                <a:gd name="connsiteX4" fmla="*/ 173261 w 645121"/>
                <a:gd name="connsiteY4" fmla="*/ 132711 h 184320"/>
                <a:gd name="connsiteX5" fmla="*/ 479233 w 645121"/>
                <a:gd name="connsiteY5" fmla="*/ 132711 h 184320"/>
                <a:gd name="connsiteX6" fmla="*/ 567706 w 645121"/>
                <a:gd name="connsiteY6" fmla="*/ 180634 h 184320"/>
                <a:gd name="connsiteX7" fmla="*/ 652494 w 645121"/>
                <a:gd name="connsiteY7" fmla="*/ 199066 h 184320"/>
                <a:gd name="connsiteX8" fmla="*/ 652494 w 645121"/>
                <a:gd name="connsiteY8" fmla="*/ 132711 h 184320"/>
                <a:gd name="connsiteX9" fmla="*/ 652494 w 645121"/>
                <a:gd name="connsiteY9" fmla="*/ 0 h 184320"/>
                <a:gd name="connsiteX10" fmla="*/ 0 w 645121"/>
                <a:gd name="connsiteY10" fmla="*/ 0 h 184320"/>
                <a:gd name="connsiteX11" fmla="*/ 643278 w 645121"/>
                <a:gd name="connsiteY11" fmla="*/ 132711 h 184320"/>
                <a:gd name="connsiteX12" fmla="*/ 643278 w 645121"/>
                <a:gd name="connsiteY12" fmla="*/ 188007 h 184320"/>
                <a:gd name="connsiteX13" fmla="*/ 571393 w 645121"/>
                <a:gd name="connsiteY13" fmla="*/ 171418 h 184320"/>
                <a:gd name="connsiteX14" fmla="*/ 484762 w 645121"/>
                <a:gd name="connsiteY14" fmla="*/ 125338 h 184320"/>
                <a:gd name="connsiteX15" fmla="*/ 482919 w 645121"/>
                <a:gd name="connsiteY15" fmla="*/ 123495 h 184320"/>
                <a:gd name="connsiteX16" fmla="*/ 479233 w 645121"/>
                <a:gd name="connsiteY16" fmla="*/ 123495 h 184320"/>
                <a:gd name="connsiteX17" fmla="*/ 173261 w 645121"/>
                <a:gd name="connsiteY17" fmla="*/ 123495 h 184320"/>
                <a:gd name="connsiteX18" fmla="*/ 169575 w 645121"/>
                <a:gd name="connsiteY18" fmla="*/ 123495 h 184320"/>
                <a:gd name="connsiteX19" fmla="*/ 167732 w 645121"/>
                <a:gd name="connsiteY19" fmla="*/ 125338 h 184320"/>
                <a:gd name="connsiteX20" fmla="*/ 81101 w 645121"/>
                <a:gd name="connsiteY20" fmla="*/ 171418 h 184320"/>
                <a:gd name="connsiteX21" fmla="*/ 9216 w 645121"/>
                <a:gd name="connsiteY21" fmla="*/ 188007 h 184320"/>
                <a:gd name="connsiteX22" fmla="*/ 9216 w 645121"/>
                <a:gd name="connsiteY22" fmla="*/ 132711 h 184320"/>
                <a:gd name="connsiteX23" fmla="*/ 9216 w 645121"/>
                <a:gd name="connsiteY23" fmla="*/ 9216 h 184320"/>
                <a:gd name="connsiteX24" fmla="*/ 643278 w 645121"/>
                <a:gd name="connsiteY24" fmla="*/ 9216 h 184320"/>
                <a:gd name="connsiteX25" fmla="*/ 643278 w 645121"/>
                <a:gd name="connsiteY25" fmla="*/ 132711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5121" h="184320">
                  <a:moveTo>
                    <a:pt x="0" y="0"/>
                  </a:moveTo>
                  <a:lnTo>
                    <a:pt x="0" y="132711"/>
                  </a:lnTo>
                  <a:lnTo>
                    <a:pt x="0" y="199066"/>
                  </a:lnTo>
                  <a:cubicBezTo>
                    <a:pt x="0" y="199066"/>
                    <a:pt x="64512" y="188007"/>
                    <a:pt x="84787" y="180634"/>
                  </a:cubicBezTo>
                  <a:cubicBezTo>
                    <a:pt x="108749" y="171418"/>
                    <a:pt x="173261" y="132711"/>
                    <a:pt x="173261" y="132711"/>
                  </a:cubicBezTo>
                  <a:lnTo>
                    <a:pt x="479233" y="132711"/>
                  </a:lnTo>
                  <a:cubicBezTo>
                    <a:pt x="479233" y="132711"/>
                    <a:pt x="543745" y="171418"/>
                    <a:pt x="567706" y="180634"/>
                  </a:cubicBezTo>
                  <a:cubicBezTo>
                    <a:pt x="587982" y="188007"/>
                    <a:pt x="652494" y="199066"/>
                    <a:pt x="652494" y="199066"/>
                  </a:cubicBezTo>
                  <a:lnTo>
                    <a:pt x="652494" y="132711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132711"/>
                  </a:moveTo>
                  <a:lnTo>
                    <a:pt x="643278" y="188007"/>
                  </a:lnTo>
                  <a:cubicBezTo>
                    <a:pt x="624846" y="184320"/>
                    <a:pt x="586138" y="176948"/>
                    <a:pt x="571393" y="171418"/>
                  </a:cubicBezTo>
                  <a:cubicBezTo>
                    <a:pt x="549274" y="162202"/>
                    <a:pt x="484762" y="125338"/>
                    <a:pt x="484762" y="125338"/>
                  </a:cubicBezTo>
                  <a:lnTo>
                    <a:pt x="482919" y="123495"/>
                  </a:lnTo>
                  <a:lnTo>
                    <a:pt x="479233" y="123495"/>
                  </a:lnTo>
                  <a:lnTo>
                    <a:pt x="173261" y="123495"/>
                  </a:lnTo>
                  <a:lnTo>
                    <a:pt x="169575" y="123495"/>
                  </a:lnTo>
                  <a:lnTo>
                    <a:pt x="167732" y="125338"/>
                  </a:lnTo>
                  <a:cubicBezTo>
                    <a:pt x="167732" y="125338"/>
                    <a:pt x="103219" y="164045"/>
                    <a:pt x="81101" y="171418"/>
                  </a:cubicBezTo>
                  <a:cubicBezTo>
                    <a:pt x="66355" y="176948"/>
                    <a:pt x="29491" y="184320"/>
                    <a:pt x="9216" y="188007"/>
                  </a:cubicBezTo>
                  <a:lnTo>
                    <a:pt x="9216" y="132711"/>
                  </a:lnTo>
                  <a:lnTo>
                    <a:pt x="9216" y="9216"/>
                  </a:lnTo>
                  <a:lnTo>
                    <a:pt x="643278" y="9216"/>
                  </a:lnTo>
                  <a:lnTo>
                    <a:pt x="643278" y="13271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6" name="任意多边形: 形状 9515">
              <a:extLst>
                <a:ext uri="{FF2B5EF4-FFF2-40B4-BE49-F238E27FC236}">
                  <a16:creationId xmlns:a16="http://schemas.microsoft.com/office/drawing/2014/main" xmlns="" id="{E5038330-38C1-40D2-9B5C-575F9DCDD361}"/>
                </a:ext>
              </a:extLst>
            </p:cNvPr>
            <p:cNvSpPr/>
            <p:nvPr/>
          </p:nvSpPr>
          <p:spPr>
            <a:xfrm>
              <a:off x="8159963" y="4239898"/>
              <a:ext cx="626689" cy="18432"/>
            </a:xfrm>
            <a:custGeom>
              <a:avLst/>
              <a:gdLst>
                <a:gd name="connsiteX0" fmla="*/ 0 w 626689"/>
                <a:gd name="connsiteY0" fmla="*/ 0 h 18432"/>
                <a:gd name="connsiteX1" fmla="*/ 634062 w 626689"/>
                <a:gd name="connsiteY1" fmla="*/ 0 h 18432"/>
                <a:gd name="connsiteX2" fmla="*/ 634062 w 626689"/>
                <a:gd name="connsiteY2" fmla="*/ 20275 h 18432"/>
                <a:gd name="connsiteX3" fmla="*/ 0 w 626689"/>
                <a:gd name="connsiteY3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689" h="18432">
                  <a:moveTo>
                    <a:pt x="0" y="0"/>
                  </a:moveTo>
                  <a:lnTo>
                    <a:pt x="634062" y="0"/>
                  </a:lnTo>
                  <a:lnTo>
                    <a:pt x="634062" y="20275"/>
                  </a:lnTo>
                  <a:lnTo>
                    <a:pt x="0" y="2027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7" name="任意多边形: 形状 9516">
              <a:extLst>
                <a:ext uri="{FF2B5EF4-FFF2-40B4-BE49-F238E27FC236}">
                  <a16:creationId xmlns:a16="http://schemas.microsoft.com/office/drawing/2014/main" xmlns="" id="{A515DF64-1D04-4282-A86E-5FA8B35D9F44}"/>
                </a:ext>
              </a:extLst>
            </p:cNvPr>
            <p:cNvSpPr/>
            <p:nvPr/>
          </p:nvSpPr>
          <p:spPr>
            <a:xfrm>
              <a:off x="8150747" y="4232526"/>
              <a:ext cx="645121" cy="36864"/>
            </a:xfrm>
            <a:custGeom>
              <a:avLst/>
              <a:gdLst>
                <a:gd name="connsiteX0" fmla="*/ 0 w 645121"/>
                <a:gd name="connsiteY0" fmla="*/ 0 h 36864"/>
                <a:gd name="connsiteX1" fmla="*/ 0 w 645121"/>
                <a:gd name="connsiteY1" fmla="*/ 36864 h 36864"/>
                <a:gd name="connsiteX2" fmla="*/ 652494 w 645121"/>
                <a:gd name="connsiteY2" fmla="*/ 36864 h 36864"/>
                <a:gd name="connsiteX3" fmla="*/ 652494 w 645121"/>
                <a:gd name="connsiteY3" fmla="*/ 0 h 36864"/>
                <a:gd name="connsiteX4" fmla="*/ 0 w 645121"/>
                <a:gd name="connsiteY4" fmla="*/ 0 h 36864"/>
                <a:gd name="connsiteX5" fmla="*/ 643278 w 645121"/>
                <a:gd name="connsiteY5" fmla="*/ 27648 h 36864"/>
                <a:gd name="connsiteX6" fmla="*/ 9216 w 645121"/>
                <a:gd name="connsiteY6" fmla="*/ 27648 h 36864"/>
                <a:gd name="connsiteX7" fmla="*/ 9216 w 645121"/>
                <a:gd name="connsiteY7" fmla="*/ 7373 h 36864"/>
                <a:gd name="connsiteX8" fmla="*/ 643278 w 645121"/>
                <a:gd name="connsiteY8" fmla="*/ 7373 h 36864"/>
                <a:gd name="connsiteX9" fmla="*/ 643278 w 645121"/>
                <a:gd name="connsiteY9" fmla="*/ 2764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121" h="36864">
                  <a:moveTo>
                    <a:pt x="0" y="0"/>
                  </a:moveTo>
                  <a:lnTo>
                    <a:pt x="0" y="36864"/>
                  </a:lnTo>
                  <a:lnTo>
                    <a:pt x="652494" y="36864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27648"/>
                  </a:moveTo>
                  <a:lnTo>
                    <a:pt x="9216" y="27648"/>
                  </a:lnTo>
                  <a:lnTo>
                    <a:pt x="9216" y="7373"/>
                  </a:lnTo>
                  <a:lnTo>
                    <a:pt x="643278" y="7373"/>
                  </a:lnTo>
                  <a:lnTo>
                    <a:pt x="643278" y="27648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8" name="任意多边形: 形状 9517">
              <a:extLst>
                <a:ext uri="{FF2B5EF4-FFF2-40B4-BE49-F238E27FC236}">
                  <a16:creationId xmlns:a16="http://schemas.microsoft.com/office/drawing/2014/main" xmlns="" id="{F52F2903-694E-47C4-8BA4-678E38332A9D}"/>
                </a:ext>
              </a:extLst>
            </p:cNvPr>
            <p:cNvSpPr/>
            <p:nvPr/>
          </p:nvSpPr>
          <p:spPr>
            <a:xfrm>
              <a:off x="8462248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9" y="14746"/>
                    <a:pt x="29491" y="11059"/>
                    <a:pt x="29491" y="7373"/>
                  </a:cubicBezTo>
                  <a:cubicBezTo>
                    <a:pt x="29491" y="3686"/>
                    <a:pt x="23962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9" name="任意多边形: 形状 9518">
              <a:extLst>
                <a:ext uri="{FF2B5EF4-FFF2-40B4-BE49-F238E27FC236}">
                  <a16:creationId xmlns:a16="http://schemas.microsoft.com/office/drawing/2014/main" xmlns="" id="{27816429-97FA-4531-8D63-D24C43102FA1}"/>
                </a:ext>
              </a:extLst>
            </p:cNvPr>
            <p:cNvSpPr/>
            <p:nvPr/>
          </p:nvSpPr>
          <p:spPr>
            <a:xfrm>
              <a:off x="8458562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8707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7648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0" name="任意多边形: 形状 9519">
              <a:extLst>
                <a:ext uri="{FF2B5EF4-FFF2-40B4-BE49-F238E27FC236}">
                  <a16:creationId xmlns:a16="http://schemas.microsoft.com/office/drawing/2014/main" xmlns="" id="{6F6444C1-82F8-4B2A-ABC0-DD2D688759BF}"/>
                </a:ext>
              </a:extLst>
            </p:cNvPr>
            <p:cNvSpPr/>
            <p:nvPr/>
          </p:nvSpPr>
          <p:spPr>
            <a:xfrm>
              <a:off x="8642882" y="4243585"/>
              <a:ext cx="18432" cy="18432"/>
            </a:xfrm>
            <a:custGeom>
              <a:avLst/>
              <a:gdLst>
                <a:gd name="connsiteX0" fmla="*/ 14745 w 18432"/>
                <a:gd name="connsiteY0" fmla="*/ 0 h 0"/>
                <a:gd name="connsiteX1" fmla="*/ 0 w 18432"/>
                <a:gd name="connsiteY1" fmla="*/ 7373 h 0"/>
                <a:gd name="connsiteX2" fmla="*/ 14745 w 18432"/>
                <a:gd name="connsiteY2" fmla="*/ 14746 h 0"/>
                <a:gd name="connsiteX3" fmla="*/ 29491 w 18432"/>
                <a:gd name="connsiteY3" fmla="*/ 7373 h 0"/>
                <a:gd name="connsiteX4" fmla="*/ 14745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5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29" y="14746"/>
                    <a:pt x="14745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2118" y="0"/>
                    <a:pt x="1474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1" name="任意多边形: 形状 9520">
              <a:extLst>
                <a:ext uri="{FF2B5EF4-FFF2-40B4-BE49-F238E27FC236}">
                  <a16:creationId xmlns:a16="http://schemas.microsoft.com/office/drawing/2014/main" xmlns="" id="{83320FF0-90EC-4481-A062-04E15949E3C5}"/>
                </a:ext>
              </a:extLst>
            </p:cNvPr>
            <p:cNvSpPr/>
            <p:nvPr/>
          </p:nvSpPr>
          <p:spPr>
            <a:xfrm>
              <a:off x="8639195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7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7" y="12902"/>
                    <a:pt x="3687" y="9216"/>
                  </a:cubicBezTo>
                  <a:cubicBezTo>
                    <a:pt x="3687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2" name="任意多边形: 形状 9521">
              <a:extLst>
                <a:ext uri="{FF2B5EF4-FFF2-40B4-BE49-F238E27FC236}">
                  <a16:creationId xmlns:a16="http://schemas.microsoft.com/office/drawing/2014/main" xmlns="" id="{76CEA911-CAE8-45C4-9E00-0DEB4C429FCF}"/>
                </a:ext>
              </a:extLst>
            </p:cNvPr>
            <p:cNvSpPr/>
            <p:nvPr/>
          </p:nvSpPr>
          <p:spPr>
            <a:xfrm>
              <a:off x="8283457" y="4243585"/>
              <a:ext cx="18432" cy="18432"/>
            </a:xfrm>
            <a:custGeom>
              <a:avLst/>
              <a:gdLst>
                <a:gd name="connsiteX0" fmla="*/ 14745 w 18432"/>
                <a:gd name="connsiteY0" fmla="*/ 0 h 0"/>
                <a:gd name="connsiteX1" fmla="*/ 0 w 18432"/>
                <a:gd name="connsiteY1" fmla="*/ 7373 h 0"/>
                <a:gd name="connsiteX2" fmla="*/ 14745 w 18432"/>
                <a:gd name="connsiteY2" fmla="*/ 14746 h 0"/>
                <a:gd name="connsiteX3" fmla="*/ 29491 w 18432"/>
                <a:gd name="connsiteY3" fmla="*/ 7373 h 0"/>
                <a:gd name="connsiteX4" fmla="*/ 14745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5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29" y="14746"/>
                    <a:pt x="14745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2118" y="0"/>
                    <a:pt x="1474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3" name="任意多边形: 形状 9522">
              <a:extLst>
                <a:ext uri="{FF2B5EF4-FFF2-40B4-BE49-F238E27FC236}">
                  <a16:creationId xmlns:a16="http://schemas.microsoft.com/office/drawing/2014/main" xmlns="" id="{2E4088DB-84A5-45B5-B23F-78752FDA8F46}"/>
                </a:ext>
              </a:extLst>
            </p:cNvPr>
            <p:cNvSpPr/>
            <p:nvPr/>
          </p:nvSpPr>
          <p:spPr>
            <a:xfrm>
              <a:off x="8279771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7 w 36864"/>
                <a:gd name="connsiteY6" fmla="*/ 9216 h 18432"/>
                <a:gd name="connsiteX7" fmla="*/ 18432 w 36864"/>
                <a:gd name="connsiteY7" fmla="*/ 1843 h 18432"/>
                <a:gd name="connsiteX8" fmla="*/ 33177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7" y="12902"/>
                    <a:pt x="3687" y="9216"/>
                  </a:cubicBezTo>
                  <a:cubicBezTo>
                    <a:pt x="3687" y="5529"/>
                    <a:pt x="9216" y="1843"/>
                    <a:pt x="18432" y="1843"/>
                  </a:cubicBezTo>
                  <a:cubicBezTo>
                    <a:pt x="25805" y="1843"/>
                    <a:pt x="33177" y="5529"/>
                    <a:pt x="33177" y="9216"/>
                  </a:cubicBezTo>
                  <a:cubicBezTo>
                    <a:pt x="33177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4" name="任意多边形: 形状 9523">
              <a:extLst>
                <a:ext uri="{FF2B5EF4-FFF2-40B4-BE49-F238E27FC236}">
                  <a16:creationId xmlns:a16="http://schemas.microsoft.com/office/drawing/2014/main" xmlns="" id="{83E4497A-CF97-4535-B3BE-C08BD0FF62C6}"/>
                </a:ext>
              </a:extLst>
            </p:cNvPr>
            <p:cNvSpPr/>
            <p:nvPr/>
          </p:nvSpPr>
          <p:spPr>
            <a:xfrm>
              <a:off x="3310495" y="4180916"/>
              <a:ext cx="626689" cy="165888"/>
            </a:xfrm>
            <a:custGeom>
              <a:avLst/>
              <a:gdLst>
                <a:gd name="connsiteX0" fmla="*/ 0 w 626689"/>
                <a:gd name="connsiteY0" fmla="*/ 123495 h 165888"/>
                <a:gd name="connsiteX1" fmla="*/ 0 w 626689"/>
                <a:gd name="connsiteY1" fmla="*/ 178791 h 165888"/>
                <a:gd name="connsiteX2" fmla="*/ 71885 w 626689"/>
                <a:gd name="connsiteY2" fmla="*/ 162202 h 165888"/>
                <a:gd name="connsiteX3" fmla="*/ 158515 w 626689"/>
                <a:gd name="connsiteY3" fmla="*/ 116122 h 165888"/>
                <a:gd name="connsiteX4" fmla="*/ 160359 w 626689"/>
                <a:gd name="connsiteY4" fmla="*/ 114279 h 165888"/>
                <a:gd name="connsiteX5" fmla="*/ 164045 w 626689"/>
                <a:gd name="connsiteY5" fmla="*/ 114279 h 165888"/>
                <a:gd name="connsiteX6" fmla="*/ 470017 w 626689"/>
                <a:gd name="connsiteY6" fmla="*/ 114279 h 165888"/>
                <a:gd name="connsiteX7" fmla="*/ 473703 w 626689"/>
                <a:gd name="connsiteY7" fmla="*/ 114279 h 165888"/>
                <a:gd name="connsiteX8" fmla="*/ 475546 w 626689"/>
                <a:gd name="connsiteY8" fmla="*/ 116122 h 165888"/>
                <a:gd name="connsiteX9" fmla="*/ 562177 w 626689"/>
                <a:gd name="connsiteY9" fmla="*/ 162202 h 165888"/>
                <a:gd name="connsiteX10" fmla="*/ 634062 w 626689"/>
                <a:gd name="connsiteY10" fmla="*/ 178791 h 165888"/>
                <a:gd name="connsiteX11" fmla="*/ 634062 w 626689"/>
                <a:gd name="connsiteY11" fmla="*/ 123495 h 165888"/>
                <a:gd name="connsiteX12" fmla="*/ 634062 w 626689"/>
                <a:gd name="connsiteY12" fmla="*/ 0 h 165888"/>
                <a:gd name="connsiteX13" fmla="*/ 0 w 626689"/>
                <a:gd name="connsiteY13" fmla="*/ 0 h 165888"/>
                <a:gd name="connsiteX14" fmla="*/ 0 w 626689"/>
                <a:gd name="connsiteY14" fmla="*/ 123495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6689" h="165888">
                  <a:moveTo>
                    <a:pt x="0" y="123495"/>
                  </a:moveTo>
                  <a:lnTo>
                    <a:pt x="0" y="178791"/>
                  </a:lnTo>
                  <a:cubicBezTo>
                    <a:pt x="18432" y="175104"/>
                    <a:pt x="57139" y="167732"/>
                    <a:pt x="71885" y="162202"/>
                  </a:cubicBezTo>
                  <a:cubicBezTo>
                    <a:pt x="94003" y="152986"/>
                    <a:pt x="158515" y="116122"/>
                    <a:pt x="158515" y="116122"/>
                  </a:cubicBezTo>
                  <a:lnTo>
                    <a:pt x="160359" y="114279"/>
                  </a:lnTo>
                  <a:lnTo>
                    <a:pt x="164045" y="114279"/>
                  </a:lnTo>
                  <a:lnTo>
                    <a:pt x="470017" y="114279"/>
                  </a:lnTo>
                  <a:lnTo>
                    <a:pt x="473703" y="114279"/>
                  </a:lnTo>
                  <a:lnTo>
                    <a:pt x="475546" y="116122"/>
                  </a:lnTo>
                  <a:cubicBezTo>
                    <a:pt x="475546" y="116122"/>
                    <a:pt x="540058" y="154829"/>
                    <a:pt x="562177" y="162202"/>
                  </a:cubicBezTo>
                  <a:cubicBezTo>
                    <a:pt x="576923" y="167732"/>
                    <a:pt x="613787" y="175104"/>
                    <a:pt x="634062" y="178791"/>
                  </a:cubicBezTo>
                  <a:lnTo>
                    <a:pt x="634062" y="123495"/>
                  </a:lnTo>
                  <a:lnTo>
                    <a:pt x="634062" y="0"/>
                  </a:lnTo>
                  <a:lnTo>
                    <a:pt x="0" y="0"/>
                  </a:lnTo>
                  <a:lnTo>
                    <a:pt x="0" y="123495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5" name="任意多边形: 形状 9524">
              <a:extLst>
                <a:ext uri="{FF2B5EF4-FFF2-40B4-BE49-F238E27FC236}">
                  <a16:creationId xmlns:a16="http://schemas.microsoft.com/office/drawing/2014/main" xmlns="" id="{F8B6CE8F-5EC9-4018-A475-58DF0D231136}"/>
                </a:ext>
              </a:extLst>
            </p:cNvPr>
            <p:cNvSpPr/>
            <p:nvPr/>
          </p:nvSpPr>
          <p:spPr>
            <a:xfrm>
              <a:off x="3301279" y="4171700"/>
              <a:ext cx="645121" cy="184320"/>
            </a:xfrm>
            <a:custGeom>
              <a:avLst/>
              <a:gdLst>
                <a:gd name="connsiteX0" fmla="*/ 0 w 645121"/>
                <a:gd name="connsiteY0" fmla="*/ 0 h 184320"/>
                <a:gd name="connsiteX1" fmla="*/ 0 w 645121"/>
                <a:gd name="connsiteY1" fmla="*/ 132711 h 184320"/>
                <a:gd name="connsiteX2" fmla="*/ 0 w 645121"/>
                <a:gd name="connsiteY2" fmla="*/ 199066 h 184320"/>
                <a:gd name="connsiteX3" fmla="*/ 84787 w 645121"/>
                <a:gd name="connsiteY3" fmla="*/ 180634 h 184320"/>
                <a:gd name="connsiteX4" fmla="*/ 173261 w 645121"/>
                <a:gd name="connsiteY4" fmla="*/ 132711 h 184320"/>
                <a:gd name="connsiteX5" fmla="*/ 479233 w 645121"/>
                <a:gd name="connsiteY5" fmla="*/ 132711 h 184320"/>
                <a:gd name="connsiteX6" fmla="*/ 567706 w 645121"/>
                <a:gd name="connsiteY6" fmla="*/ 180634 h 184320"/>
                <a:gd name="connsiteX7" fmla="*/ 652494 w 645121"/>
                <a:gd name="connsiteY7" fmla="*/ 199066 h 184320"/>
                <a:gd name="connsiteX8" fmla="*/ 652494 w 645121"/>
                <a:gd name="connsiteY8" fmla="*/ 132711 h 184320"/>
                <a:gd name="connsiteX9" fmla="*/ 652494 w 645121"/>
                <a:gd name="connsiteY9" fmla="*/ 0 h 184320"/>
                <a:gd name="connsiteX10" fmla="*/ 0 w 645121"/>
                <a:gd name="connsiteY10" fmla="*/ 0 h 184320"/>
                <a:gd name="connsiteX11" fmla="*/ 643278 w 645121"/>
                <a:gd name="connsiteY11" fmla="*/ 132711 h 184320"/>
                <a:gd name="connsiteX12" fmla="*/ 643278 w 645121"/>
                <a:gd name="connsiteY12" fmla="*/ 188007 h 184320"/>
                <a:gd name="connsiteX13" fmla="*/ 571393 w 645121"/>
                <a:gd name="connsiteY13" fmla="*/ 171418 h 184320"/>
                <a:gd name="connsiteX14" fmla="*/ 484762 w 645121"/>
                <a:gd name="connsiteY14" fmla="*/ 125338 h 184320"/>
                <a:gd name="connsiteX15" fmla="*/ 482919 w 645121"/>
                <a:gd name="connsiteY15" fmla="*/ 123495 h 184320"/>
                <a:gd name="connsiteX16" fmla="*/ 479233 w 645121"/>
                <a:gd name="connsiteY16" fmla="*/ 123495 h 184320"/>
                <a:gd name="connsiteX17" fmla="*/ 173261 w 645121"/>
                <a:gd name="connsiteY17" fmla="*/ 123495 h 184320"/>
                <a:gd name="connsiteX18" fmla="*/ 169575 w 645121"/>
                <a:gd name="connsiteY18" fmla="*/ 123495 h 184320"/>
                <a:gd name="connsiteX19" fmla="*/ 167731 w 645121"/>
                <a:gd name="connsiteY19" fmla="*/ 125338 h 184320"/>
                <a:gd name="connsiteX20" fmla="*/ 81101 w 645121"/>
                <a:gd name="connsiteY20" fmla="*/ 171418 h 184320"/>
                <a:gd name="connsiteX21" fmla="*/ 9216 w 645121"/>
                <a:gd name="connsiteY21" fmla="*/ 188007 h 184320"/>
                <a:gd name="connsiteX22" fmla="*/ 9216 w 645121"/>
                <a:gd name="connsiteY22" fmla="*/ 132711 h 184320"/>
                <a:gd name="connsiteX23" fmla="*/ 9216 w 645121"/>
                <a:gd name="connsiteY23" fmla="*/ 9216 h 184320"/>
                <a:gd name="connsiteX24" fmla="*/ 643278 w 645121"/>
                <a:gd name="connsiteY24" fmla="*/ 9216 h 184320"/>
                <a:gd name="connsiteX25" fmla="*/ 643278 w 645121"/>
                <a:gd name="connsiteY25" fmla="*/ 132711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5121" h="184320">
                  <a:moveTo>
                    <a:pt x="0" y="0"/>
                  </a:moveTo>
                  <a:lnTo>
                    <a:pt x="0" y="132711"/>
                  </a:lnTo>
                  <a:lnTo>
                    <a:pt x="0" y="199066"/>
                  </a:lnTo>
                  <a:cubicBezTo>
                    <a:pt x="0" y="199066"/>
                    <a:pt x="64512" y="188007"/>
                    <a:pt x="84787" y="180634"/>
                  </a:cubicBezTo>
                  <a:cubicBezTo>
                    <a:pt x="108749" y="171418"/>
                    <a:pt x="173261" y="132711"/>
                    <a:pt x="173261" y="132711"/>
                  </a:cubicBezTo>
                  <a:lnTo>
                    <a:pt x="479233" y="132711"/>
                  </a:lnTo>
                  <a:cubicBezTo>
                    <a:pt x="479233" y="132711"/>
                    <a:pt x="543745" y="171418"/>
                    <a:pt x="567706" y="180634"/>
                  </a:cubicBezTo>
                  <a:cubicBezTo>
                    <a:pt x="587982" y="188007"/>
                    <a:pt x="652494" y="199066"/>
                    <a:pt x="652494" y="199066"/>
                  </a:cubicBezTo>
                  <a:lnTo>
                    <a:pt x="652494" y="132711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132711"/>
                  </a:moveTo>
                  <a:lnTo>
                    <a:pt x="643278" y="188007"/>
                  </a:lnTo>
                  <a:cubicBezTo>
                    <a:pt x="624846" y="184320"/>
                    <a:pt x="586139" y="176948"/>
                    <a:pt x="571393" y="171418"/>
                  </a:cubicBezTo>
                  <a:cubicBezTo>
                    <a:pt x="549274" y="162202"/>
                    <a:pt x="484762" y="125338"/>
                    <a:pt x="484762" y="125338"/>
                  </a:cubicBezTo>
                  <a:lnTo>
                    <a:pt x="482919" y="123495"/>
                  </a:lnTo>
                  <a:lnTo>
                    <a:pt x="479233" y="123495"/>
                  </a:lnTo>
                  <a:lnTo>
                    <a:pt x="173261" y="123495"/>
                  </a:lnTo>
                  <a:lnTo>
                    <a:pt x="169575" y="123495"/>
                  </a:lnTo>
                  <a:lnTo>
                    <a:pt x="167731" y="125338"/>
                  </a:lnTo>
                  <a:cubicBezTo>
                    <a:pt x="167731" y="125338"/>
                    <a:pt x="103219" y="164045"/>
                    <a:pt x="81101" y="171418"/>
                  </a:cubicBezTo>
                  <a:cubicBezTo>
                    <a:pt x="66355" y="176948"/>
                    <a:pt x="29491" y="184320"/>
                    <a:pt x="9216" y="188007"/>
                  </a:cubicBezTo>
                  <a:lnTo>
                    <a:pt x="9216" y="132711"/>
                  </a:lnTo>
                  <a:lnTo>
                    <a:pt x="9216" y="9216"/>
                  </a:lnTo>
                  <a:lnTo>
                    <a:pt x="643278" y="9216"/>
                  </a:lnTo>
                  <a:lnTo>
                    <a:pt x="643278" y="132711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6" name="任意多边形: 形状 9525">
              <a:extLst>
                <a:ext uri="{FF2B5EF4-FFF2-40B4-BE49-F238E27FC236}">
                  <a16:creationId xmlns:a16="http://schemas.microsoft.com/office/drawing/2014/main" xmlns="" id="{C96A0E2B-BBDF-4D24-98F4-590C6AD31662}"/>
                </a:ext>
              </a:extLst>
            </p:cNvPr>
            <p:cNvSpPr/>
            <p:nvPr/>
          </p:nvSpPr>
          <p:spPr>
            <a:xfrm>
              <a:off x="3310495" y="4239898"/>
              <a:ext cx="626689" cy="18432"/>
            </a:xfrm>
            <a:custGeom>
              <a:avLst/>
              <a:gdLst>
                <a:gd name="connsiteX0" fmla="*/ 0 w 626689"/>
                <a:gd name="connsiteY0" fmla="*/ 0 h 18432"/>
                <a:gd name="connsiteX1" fmla="*/ 634062 w 626689"/>
                <a:gd name="connsiteY1" fmla="*/ 0 h 18432"/>
                <a:gd name="connsiteX2" fmla="*/ 634062 w 626689"/>
                <a:gd name="connsiteY2" fmla="*/ 20275 h 18432"/>
                <a:gd name="connsiteX3" fmla="*/ 0 w 626689"/>
                <a:gd name="connsiteY3" fmla="*/ 2027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689" h="18432">
                  <a:moveTo>
                    <a:pt x="0" y="0"/>
                  </a:moveTo>
                  <a:lnTo>
                    <a:pt x="634062" y="0"/>
                  </a:lnTo>
                  <a:lnTo>
                    <a:pt x="634062" y="20275"/>
                  </a:lnTo>
                  <a:lnTo>
                    <a:pt x="0" y="2027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7" name="任意多边形: 形状 9526">
              <a:extLst>
                <a:ext uri="{FF2B5EF4-FFF2-40B4-BE49-F238E27FC236}">
                  <a16:creationId xmlns:a16="http://schemas.microsoft.com/office/drawing/2014/main" xmlns="" id="{5470CA30-26F1-4D9B-A72D-C8B8CF09296E}"/>
                </a:ext>
              </a:extLst>
            </p:cNvPr>
            <p:cNvSpPr/>
            <p:nvPr/>
          </p:nvSpPr>
          <p:spPr>
            <a:xfrm>
              <a:off x="3301279" y="4232526"/>
              <a:ext cx="645121" cy="36864"/>
            </a:xfrm>
            <a:custGeom>
              <a:avLst/>
              <a:gdLst>
                <a:gd name="connsiteX0" fmla="*/ 0 w 645121"/>
                <a:gd name="connsiteY0" fmla="*/ 0 h 36864"/>
                <a:gd name="connsiteX1" fmla="*/ 0 w 645121"/>
                <a:gd name="connsiteY1" fmla="*/ 36864 h 36864"/>
                <a:gd name="connsiteX2" fmla="*/ 652494 w 645121"/>
                <a:gd name="connsiteY2" fmla="*/ 36864 h 36864"/>
                <a:gd name="connsiteX3" fmla="*/ 652494 w 645121"/>
                <a:gd name="connsiteY3" fmla="*/ 0 h 36864"/>
                <a:gd name="connsiteX4" fmla="*/ 0 w 645121"/>
                <a:gd name="connsiteY4" fmla="*/ 0 h 36864"/>
                <a:gd name="connsiteX5" fmla="*/ 643278 w 645121"/>
                <a:gd name="connsiteY5" fmla="*/ 27648 h 36864"/>
                <a:gd name="connsiteX6" fmla="*/ 9216 w 645121"/>
                <a:gd name="connsiteY6" fmla="*/ 27648 h 36864"/>
                <a:gd name="connsiteX7" fmla="*/ 9216 w 645121"/>
                <a:gd name="connsiteY7" fmla="*/ 7373 h 36864"/>
                <a:gd name="connsiteX8" fmla="*/ 643278 w 645121"/>
                <a:gd name="connsiteY8" fmla="*/ 7373 h 36864"/>
                <a:gd name="connsiteX9" fmla="*/ 643278 w 645121"/>
                <a:gd name="connsiteY9" fmla="*/ 27648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121" h="36864">
                  <a:moveTo>
                    <a:pt x="0" y="0"/>
                  </a:moveTo>
                  <a:lnTo>
                    <a:pt x="0" y="36864"/>
                  </a:lnTo>
                  <a:lnTo>
                    <a:pt x="652494" y="36864"/>
                  </a:lnTo>
                  <a:lnTo>
                    <a:pt x="652494" y="0"/>
                  </a:lnTo>
                  <a:lnTo>
                    <a:pt x="0" y="0"/>
                  </a:lnTo>
                  <a:close/>
                  <a:moveTo>
                    <a:pt x="643278" y="27648"/>
                  </a:moveTo>
                  <a:lnTo>
                    <a:pt x="9216" y="27648"/>
                  </a:lnTo>
                  <a:lnTo>
                    <a:pt x="9216" y="7373"/>
                  </a:lnTo>
                  <a:lnTo>
                    <a:pt x="643278" y="7373"/>
                  </a:lnTo>
                  <a:lnTo>
                    <a:pt x="643278" y="27648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8" name="任意多边形: 形状 9527">
              <a:extLst>
                <a:ext uri="{FF2B5EF4-FFF2-40B4-BE49-F238E27FC236}">
                  <a16:creationId xmlns:a16="http://schemas.microsoft.com/office/drawing/2014/main" xmlns="" id="{B2EF39AB-4500-4A5E-964D-197A18602B79}"/>
                </a:ext>
              </a:extLst>
            </p:cNvPr>
            <p:cNvSpPr/>
            <p:nvPr/>
          </p:nvSpPr>
          <p:spPr>
            <a:xfrm>
              <a:off x="3612780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9491" y="3686"/>
                    <a:pt x="23962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9" name="任意多边形: 形状 9528">
              <a:extLst>
                <a:ext uri="{FF2B5EF4-FFF2-40B4-BE49-F238E27FC236}">
                  <a16:creationId xmlns:a16="http://schemas.microsoft.com/office/drawing/2014/main" xmlns="" id="{BA8C1103-3016-40FF-BE8F-4FD62730CDC8}"/>
                </a:ext>
              </a:extLst>
            </p:cNvPr>
            <p:cNvSpPr/>
            <p:nvPr/>
          </p:nvSpPr>
          <p:spPr>
            <a:xfrm>
              <a:off x="3609094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8707" y="3686"/>
                    <a:pt x="29491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3178" y="12902"/>
                    <a:pt x="27648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0" name="任意多边形: 形状 9529">
              <a:extLst>
                <a:ext uri="{FF2B5EF4-FFF2-40B4-BE49-F238E27FC236}">
                  <a16:creationId xmlns:a16="http://schemas.microsoft.com/office/drawing/2014/main" xmlns="" id="{4C781621-C292-4E18-8C7C-F94EE0C2FCCD}"/>
                </a:ext>
              </a:extLst>
            </p:cNvPr>
            <p:cNvSpPr/>
            <p:nvPr/>
          </p:nvSpPr>
          <p:spPr>
            <a:xfrm>
              <a:off x="3793414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9" y="14746"/>
                    <a:pt x="29491" y="11059"/>
                    <a:pt x="29491" y="7373"/>
                  </a:cubicBezTo>
                  <a:cubicBezTo>
                    <a:pt x="29491" y="3686"/>
                    <a:pt x="22119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1" name="任意多边形: 形状 9530">
              <a:extLst>
                <a:ext uri="{FF2B5EF4-FFF2-40B4-BE49-F238E27FC236}">
                  <a16:creationId xmlns:a16="http://schemas.microsoft.com/office/drawing/2014/main" xmlns="" id="{FCE86F48-224B-476A-A8A9-A064942B2CD9}"/>
                </a:ext>
              </a:extLst>
            </p:cNvPr>
            <p:cNvSpPr/>
            <p:nvPr/>
          </p:nvSpPr>
          <p:spPr>
            <a:xfrm>
              <a:off x="3789728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7648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3178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2" name="任意多边形: 形状 9531">
              <a:extLst>
                <a:ext uri="{FF2B5EF4-FFF2-40B4-BE49-F238E27FC236}">
                  <a16:creationId xmlns:a16="http://schemas.microsoft.com/office/drawing/2014/main" xmlns="" id="{6F90AEF3-7AAB-427E-92B8-F079BD3E2653}"/>
                </a:ext>
              </a:extLst>
            </p:cNvPr>
            <p:cNvSpPr/>
            <p:nvPr/>
          </p:nvSpPr>
          <p:spPr>
            <a:xfrm>
              <a:off x="3433990" y="4243585"/>
              <a:ext cx="18432" cy="18432"/>
            </a:xfrm>
            <a:custGeom>
              <a:avLst/>
              <a:gdLst>
                <a:gd name="connsiteX0" fmla="*/ 14746 w 18432"/>
                <a:gd name="connsiteY0" fmla="*/ 0 h 0"/>
                <a:gd name="connsiteX1" fmla="*/ 0 w 18432"/>
                <a:gd name="connsiteY1" fmla="*/ 7373 h 0"/>
                <a:gd name="connsiteX2" fmla="*/ 14746 w 18432"/>
                <a:gd name="connsiteY2" fmla="*/ 14746 h 0"/>
                <a:gd name="connsiteX3" fmla="*/ 29491 w 18432"/>
                <a:gd name="connsiteY3" fmla="*/ 7373 h 0"/>
                <a:gd name="connsiteX4" fmla="*/ 14746 w 18432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14746" y="0"/>
                  </a:moveTo>
                  <a:cubicBezTo>
                    <a:pt x="7373" y="0"/>
                    <a:pt x="0" y="3686"/>
                    <a:pt x="0" y="7373"/>
                  </a:cubicBezTo>
                  <a:cubicBezTo>
                    <a:pt x="0" y="11059"/>
                    <a:pt x="5530" y="14746"/>
                    <a:pt x="14746" y="14746"/>
                  </a:cubicBezTo>
                  <a:cubicBezTo>
                    <a:pt x="22118" y="14746"/>
                    <a:pt x="29491" y="11059"/>
                    <a:pt x="29491" y="7373"/>
                  </a:cubicBezTo>
                  <a:cubicBezTo>
                    <a:pt x="27648" y="3686"/>
                    <a:pt x="22118" y="0"/>
                    <a:pt x="14746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3" name="任意多边形: 形状 9532">
              <a:extLst>
                <a:ext uri="{FF2B5EF4-FFF2-40B4-BE49-F238E27FC236}">
                  <a16:creationId xmlns:a16="http://schemas.microsoft.com/office/drawing/2014/main" xmlns="" id="{052A3263-AD5A-4D58-9A6E-EB6B18A92B51}"/>
                </a:ext>
              </a:extLst>
            </p:cNvPr>
            <p:cNvSpPr/>
            <p:nvPr/>
          </p:nvSpPr>
          <p:spPr>
            <a:xfrm>
              <a:off x="3430303" y="4239899"/>
              <a:ext cx="36864" cy="18432"/>
            </a:xfrm>
            <a:custGeom>
              <a:avLst/>
              <a:gdLst>
                <a:gd name="connsiteX0" fmla="*/ 18432 w 36864"/>
                <a:gd name="connsiteY0" fmla="*/ 0 h 18432"/>
                <a:gd name="connsiteX1" fmla="*/ 0 w 36864"/>
                <a:gd name="connsiteY1" fmla="*/ 11059 h 18432"/>
                <a:gd name="connsiteX2" fmla="*/ 18432 w 36864"/>
                <a:gd name="connsiteY2" fmla="*/ 22118 h 18432"/>
                <a:gd name="connsiteX3" fmla="*/ 36864 w 36864"/>
                <a:gd name="connsiteY3" fmla="*/ 11059 h 18432"/>
                <a:gd name="connsiteX4" fmla="*/ 18432 w 36864"/>
                <a:gd name="connsiteY4" fmla="*/ 0 h 18432"/>
                <a:gd name="connsiteX5" fmla="*/ 18432 w 36864"/>
                <a:gd name="connsiteY5" fmla="*/ 16589 h 18432"/>
                <a:gd name="connsiteX6" fmla="*/ 3686 w 36864"/>
                <a:gd name="connsiteY6" fmla="*/ 9216 h 18432"/>
                <a:gd name="connsiteX7" fmla="*/ 18432 w 36864"/>
                <a:gd name="connsiteY7" fmla="*/ 1843 h 18432"/>
                <a:gd name="connsiteX8" fmla="*/ 33178 w 36864"/>
                <a:gd name="connsiteY8" fmla="*/ 9216 h 18432"/>
                <a:gd name="connsiteX9" fmla="*/ 18432 w 36864"/>
                <a:gd name="connsiteY9" fmla="*/ 16589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18432" y="0"/>
                  </a:moveTo>
                  <a:cubicBezTo>
                    <a:pt x="7373" y="0"/>
                    <a:pt x="0" y="5529"/>
                    <a:pt x="0" y="11059"/>
                  </a:cubicBezTo>
                  <a:cubicBezTo>
                    <a:pt x="0" y="16589"/>
                    <a:pt x="9216" y="22118"/>
                    <a:pt x="18432" y="22118"/>
                  </a:cubicBezTo>
                  <a:cubicBezTo>
                    <a:pt x="29491" y="22118"/>
                    <a:pt x="36864" y="16589"/>
                    <a:pt x="36864" y="11059"/>
                  </a:cubicBezTo>
                  <a:cubicBezTo>
                    <a:pt x="36864" y="3686"/>
                    <a:pt x="27648" y="0"/>
                    <a:pt x="18432" y="0"/>
                  </a:cubicBezTo>
                  <a:close/>
                  <a:moveTo>
                    <a:pt x="18432" y="16589"/>
                  </a:moveTo>
                  <a:cubicBezTo>
                    <a:pt x="11059" y="16589"/>
                    <a:pt x="3686" y="12902"/>
                    <a:pt x="3686" y="9216"/>
                  </a:cubicBezTo>
                  <a:cubicBezTo>
                    <a:pt x="3686" y="5529"/>
                    <a:pt x="9216" y="1843"/>
                    <a:pt x="18432" y="1843"/>
                  </a:cubicBezTo>
                  <a:cubicBezTo>
                    <a:pt x="25805" y="1843"/>
                    <a:pt x="33178" y="5529"/>
                    <a:pt x="33178" y="9216"/>
                  </a:cubicBezTo>
                  <a:cubicBezTo>
                    <a:pt x="31334" y="12902"/>
                    <a:pt x="25805" y="16589"/>
                    <a:pt x="18432" y="16589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4" name="任意多边形: 形状 9533">
              <a:extLst>
                <a:ext uri="{FF2B5EF4-FFF2-40B4-BE49-F238E27FC236}">
                  <a16:creationId xmlns:a16="http://schemas.microsoft.com/office/drawing/2014/main" xmlns="" id="{B87904FD-D3B0-4C3D-A2A0-1D06C8D82A18}"/>
                </a:ext>
              </a:extLst>
            </p:cNvPr>
            <p:cNvSpPr/>
            <p:nvPr/>
          </p:nvSpPr>
          <p:spPr>
            <a:xfrm>
              <a:off x="4125191" y="3900749"/>
              <a:ext cx="847873" cy="239616"/>
            </a:xfrm>
            <a:custGeom>
              <a:avLst/>
              <a:gdLst>
                <a:gd name="connsiteX0" fmla="*/ 0 w 847873"/>
                <a:gd name="connsiteY0" fmla="*/ 167732 h 239616"/>
                <a:gd name="connsiteX1" fmla="*/ 0 w 847873"/>
                <a:gd name="connsiteY1" fmla="*/ 243303 h 239616"/>
                <a:gd name="connsiteX2" fmla="*/ 95847 w 847873"/>
                <a:gd name="connsiteY2" fmla="*/ 221184 h 239616"/>
                <a:gd name="connsiteX3" fmla="*/ 213812 w 847873"/>
                <a:gd name="connsiteY3" fmla="*/ 158516 h 239616"/>
                <a:gd name="connsiteX4" fmla="*/ 217498 w 847873"/>
                <a:gd name="connsiteY4" fmla="*/ 156672 h 239616"/>
                <a:gd name="connsiteX5" fmla="*/ 221184 w 847873"/>
                <a:gd name="connsiteY5" fmla="*/ 156672 h 239616"/>
                <a:gd name="connsiteX6" fmla="*/ 634062 w 847873"/>
                <a:gd name="connsiteY6" fmla="*/ 156672 h 239616"/>
                <a:gd name="connsiteX7" fmla="*/ 637748 w 847873"/>
                <a:gd name="connsiteY7" fmla="*/ 156672 h 239616"/>
                <a:gd name="connsiteX8" fmla="*/ 641435 w 847873"/>
                <a:gd name="connsiteY8" fmla="*/ 158516 h 239616"/>
                <a:gd name="connsiteX9" fmla="*/ 759400 w 847873"/>
                <a:gd name="connsiteY9" fmla="*/ 221184 h 239616"/>
                <a:gd name="connsiteX10" fmla="*/ 855246 w 847873"/>
                <a:gd name="connsiteY10" fmla="*/ 243303 h 239616"/>
                <a:gd name="connsiteX11" fmla="*/ 855246 w 847873"/>
                <a:gd name="connsiteY11" fmla="*/ 167732 h 239616"/>
                <a:gd name="connsiteX12" fmla="*/ 855246 w 847873"/>
                <a:gd name="connsiteY12" fmla="*/ 0 h 239616"/>
                <a:gd name="connsiteX13" fmla="*/ 0 w 847873"/>
                <a:gd name="connsiteY13" fmla="*/ 0 h 239616"/>
                <a:gd name="connsiteX14" fmla="*/ 0 w 847873"/>
                <a:gd name="connsiteY14" fmla="*/ 167732 h 23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7873" h="239616">
                  <a:moveTo>
                    <a:pt x="0" y="167732"/>
                  </a:moveTo>
                  <a:lnTo>
                    <a:pt x="0" y="243303"/>
                  </a:lnTo>
                  <a:cubicBezTo>
                    <a:pt x="25805" y="237773"/>
                    <a:pt x="77415" y="228557"/>
                    <a:pt x="95847" y="221184"/>
                  </a:cubicBezTo>
                  <a:cubicBezTo>
                    <a:pt x="127181" y="210125"/>
                    <a:pt x="213812" y="158516"/>
                    <a:pt x="213812" y="158516"/>
                  </a:cubicBezTo>
                  <a:lnTo>
                    <a:pt x="217498" y="156672"/>
                  </a:lnTo>
                  <a:lnTo>
                    <a:pt x="221184" y="156672"/>
                  </a:lnTo>
                  <a:lnTo>
                    <a:pt x="634062" y="156672"/>
                  </a:lnTo>
                  <a:lnTo>
                    <a:pt x="637748" y="156672"/>
                  </a:lnTo>
                  <a:lnTo>
                    <a:pt x="641435" y="158516"/>
                  </a:lnTo>
                  <a:cubicBezTo>
                    <a:pt x="641435" y="158516"/>
                    <a:pt x="728065" y="210125"/>
                    <a:pt x="759400" y="221184"/>
                  </a:cubicBezTo>
                  <a:cubicBezTo>
                    <a:pt x="777832" y="228557"/>
                    <a:pt x="829442" y="237773"/>
                    <a:pt x="855246" y="243303"/>
                  </a:cubicBezTo>
                  <a:lnTo>
                    <a:pt x="855246" y="167732"/>
                  </a:lnTo>
                  <a:lnTo>
                    <a:pt x="855246" y="0"/>
                  </a:lnTo>
                  <a:lnTo>
                    <a:pt x="0" y="0"/>
                  </a:lnTo>
                  <a:lnTo>
                    <a:pt x="0" y="167732"/>
                  </a:ln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5" name="任意多边形: 形状 9534">
              <a:extLst>
                <a:ext uri="{FF2B5EF4-FFF2-40B4-BE49-F238E27FC236}">
                  <a16:creationId xmlns:a16="http://schemas.microsoft.com/office/drawing/2014/main" xmlns="" id="{D5D80CC8-5237-4698-8EE8-6973FDA9BCC5}"/>
                </a:ext>
              </a:extLst>
            </p:cNvPr>
            <p:cNvSpPr/>
            <p:nvPr/>
          </p:nvSpPr>
          <p:spPr>
            <a:xfrm>
              <a:off x="4112289" y="3887847"/>
              <a:ext cx="866305" cy="258048"/>
            </a:xfrm>
            <a:custGeom>
              <a:avLst/>
              <a:gdLst>
                <a:gd name="connsiteX0" fmla="*/ 0 w 866305"/>
                <a:gd name="connsiteY0" fmla="*/ 0 h 258048"/>
                <a:gd name="connsiteX1" fmla="*/ 0 w 866305"/>
                <a:gd name="connsiteY1" fmla="*/ 178791 h 258048"/>
                <a:gd name="connsiteX2" fmla="*/ 0 w 866305"/>
                <a:gd name="connsiteY2" fmla="*/ 269108 h 258048"/>
                <a:gd name="connsiteX3" fmla="*/ 114279 w 866305"/>
                <a:gd name="connsiteY3" fmla="*/ 243303 h 258048"/>
                <a:gd name="connsiteX4" fmla="*/ 234087 w 866305"/>
                <a:gd name="connsiteY4" fmla="*/ 178791 h 258048"/>
                <a:gd name="connsiteX5" fmla="*/ 646964 w 866305"/>
                <a:gd name="connsiteY5" fmla="*/ 178791 h 258048"/>
                <a:gd name="connsiteX6" fmla="*/ 766772 w 866305"/>
                <a:gd name="connsiteY6" fmla="*/ 243303 h 258048"/>
                <a:gd name="connsiteX7" fmla="*/ 881051 w 866305"/>
                <a:gd name="connsiteY7" fmla="*/ 269108 h 258048"/>
                <a:gd name="connsiteX8" fmla="*/ 881051 w 866305"/>
                <a:gd name="connsiteY8" fmla="*/ 178791 h 258048"/>
                <a:gd name="connsiteX9" fmla="*/ 881051 w 866305"/>
                <a:gd name="connsiteY9" fmla="*/ 0 h 258048"/>
                <a:gd name="connsiteX10" fmla="*/ 0 w 866305"/>
                <a:gd name="connsiteY10" fmla="*/ 0 h 258048"/>
                <a:gd name="connsiteX11" fmla="*/ 868149 w 866305"/>
                <a:gd name="connsiteY11" fmla="*/ 180634 h 258048"/>
                <a:gd name="connsiteX12" fmla="*/ 868149 w 866305"/>
                <a:gd name="connsiteY12" fmla="*/ 256205 h 258048"/>
                <a:gd name="connsiteX13" fmla="*/ 772302 w 866305"/>
                <a:gd name="connsiteY13" fmla="*/ 234087 h 258048"/>
                <a:gd name="connsiteX14" fmla="*/ 654337 w 866305"/>
                <a:gd name="connsiteY14" fmla="*/ 171418 h 258048"/>
                <a:gd name="connsiteX15" fmla="*/ 650651 w 866305"/>
                <a:gd name="connsiteY15" fmla="*/ 169575 h 258048"/>
                <a:gd name="connsiteX16" fmla="*/ 646964 w 866305"/>
                <a:gd name="connsiteY16" fmla="*/ 169575 h 258048"/>
                <a:gd name="connsiteX17" fmla="*/ 234087 w 866305"/>
                <a:gd name="connsiteY17" fmla="*/ 169575 h 258048"/>
                <a:gd name="connsiteX18" fmla="*/ 230400 w 866305"/>
                <a:gd name="connsiteY18" fmla="*/ 169575 h 258048"/>
                <a:gd name="connsiteX19" fmla="*/ 226714 w 866305"/>
                <a:gd name="connsiteY19" fmla="*/ 171418 h 258048"/>
                <a:gd name="connsiteX20" fmla="*/ 108749 w 866305"/>
                <a:gd name="connsiteY20" fmla="*/ 234087 h 258048"/>
                <a:gd name="connsiteX21" fmla="*/ 12902 w 866305"/>
                <a:gd name="connsiteY21" fmla="*/ 256205 h 258048"/>
                <a:gd name="connsiteX22" fmla="*/ 12902 w 866305"/>
                <a:gd name="connsiteY22" fmla="*/ 180634 h 258048"/>
                <a:gd name="connsiteX23" fmla="*/ 12902 w 866305"/>
                <a:gd name="connsiteY23" fmla="*/ 12902 h 258048"/>
                <a:gd name="connsiteX24" fmla="*/ 868149 w 866305"/>
                <a:gd name="connsiteY24" fmla="*/ 12902 h 258048"/>
                <a:gd name="connsiteX25" fmla="*/ 868149 w 866305"/>
                <a:gd name="connsiteY25" fmla="*/ 180634 h 25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305" h="258048">
                  <a:moveTo>
                    <a:pt x="0" y="0"/>
                  </a:moveTo>
                  <a:lnTo>
                    <a:pt x="0" y="178791"/>
                  </a:lnTo>
                  <a:lnTo>
                    <a:pt x="0" y="269108"/>
                  </a:lnTo>
                  <a:cubicBezTo>
                    <a:pt x="0" y="269108"/>
                    <a:pt x="86630" y="252519"/>
                    <a:pt x="114279" y="243303"/>
                  </a:cubicBezTo>
                  <a:cubicBezTo>
                    <a:pt x="147456" y="232244"/>
                    <a:pt x="234087" y="178791"/>
                    <a:pt x="234087" y="178791"/>
                  </a:cubicBezTo>
                  <a:lnTo>
                    <a:pt x="646964" y="178791"/>
                  </a:lnTo>
                  <a:cubicBezTo>
                    <a:pt x="646964" y="178791"/>
                    <a:pt x="735438" y="230400"/>
                    <a:pt x="766772" y="243303"/>
                  </a:cubicBezTo>
                  <a:cubicBezTo>
                    <a:pt x="794421" y="252519"/>
                    <a:pt x="881051" y="269108"/>
                    <a:pt x="881051" y="269108"/>
                  </a:cubicBezTo>
                  <a:lnTo>
                    <a:pt x="881051" y="178791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180634"/>
                  </a:moveTo>
                  <a:lnTo>
                    <a:pt x="868149" y="256205"/>
                  </a:lnTo>
                  <a:cubicBezTo>
                    <a:pt x="842344" y="250676"/>
                    <a:pt x="790734" y="241460"/>
                    <a:pt x="772302" y="234087"/>
                  </a:cubicBezTo>
                  <a:cubicBezTo>
                    <a:pt x="740968" y="223028"/>
                    <a:pt x="654337" y="171418"/>
                    <a:pt x="654337" y="171418"/>
                  </a:cubicBezTo>
                  <a:lnTo>
                    <a:pt x="650651" y="169575"/>
                  </a:lnTo>
                  <a:lnTo>
                    <a:pt x="646964" y="169575"/>
                  </a:lnTo>
                  <a:lnTo>
                    <a:pt x="234087" y="169575"/>
                  </a:lnTo>
                  <a:lnTo>
                    <a:pt x="230400" y="169575"/>
                  </a:lnTo>
                  <a:lnTo>
                    <a:pt x="226714" y="171418"/>
                  </a:lnTo>
                  <a:cubicBezTo>
                    <a:pt x="226714" y="171418"/>
                    <a:pt x="140083" y="223028"/>
                    <a:pt x="108749" y="234087"/>
                  </a:cubicBezTo>
                  <a:cubicBezTo>
                    <a:pt x="90317" y="241460"/>
                    <a:pt x="38707" y="250676"/>
                    <a:pt x="12902" y="256205"/>
                  </a:cubicBezTo>
                  <a:lnTo>
                    <a:pt x="12902" y="180634"/>
                  </a:lnTo>
                  <a:lnTo>
                    <a:pt x="12902" y="12902"/>
                  </a:lnTo>
                  <a:lnTo>
                    <a:pt x="868149" y="12902"/>
                  </a:lnTo>
                  <a:lnTo>
                    <a:pt x="868149" y="18063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6" name="任意多边形: 形状 9535">
              <a:extLst>
                <a:ext uri="{FF2B5EF4-FFF2-40B4-BE49-F238E27FC236}">
                  <a16:creationId xmlns:a16="http://schemas.microsoft.com/office/drawing/2014/main" xmlns="" id="{537E2F42-5C86-4386-BD3E-A20E6AD572BA}"/>
                </a:ext>
              </a:extLst>
            </p:cNvPr>
            <p:cNvSpPr/>
            <p:nvPr/>
          </p:nvSpPr>
          <p:spPr>
            <a:xfrm>
              <a:off x="4125191" y="3981850"/>
              <a:ext cx="847873" cy="18432"/>
            </a:xfrm>
            <a:custGeom>
              <a:avLst/>
              <a:gdLst>
                <a:gd name="connsiteX0" fmla="*/ 0 w 847873"/>
                <a:gd name="connsiteY0" fmla="*/ 0 h 18432"/>
                <a:gd name="connsiteX1" fmla="*/ 855246 w 847873"/>
                <a:gd name="connsiteY1" fmla="*/ 0 h 18432"/>
                <a:gd name="connsiteX2" fmla="*/ 855246 w 847873"/>
                <a:gd name="connsiteY2" fmla="*/ 25805 h 18432"/>
                <a:gd name="connsiteX3" fmla="*/ 0 w 847873"/>
                <a:gd name="connsiteY3" fmla="*/ 25805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73" h="18432">
                  <a:moveTo>
                    <a:pt x="0" y="0"/>
                  </a:moveTo>
                  <a:lnTo>
                    <a:pt x="855246" y="0"/>
                  </a:lnTo>
                  <a:lnTo>
                    <a:pt x="855246" y="25805"/>
                  </a:lnTo>
                  <a:lnTo>
                    <a:pt x="0" y="25805"/>
                  </a:ln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7" name="任意多边形: 形状 9536">
              <a:extLst>
                <a:ext uri="{FF2B5EF4-FFF2-40B4-BE49-F238E27FC236}">
                  <a16:creationId xmlns:a16="http://schemas.microsoft.com/office/drawing/2014/main" xmlns="" id="{7E3D6769-5F2F-4D69-9330-D2A6E234FDF0}"/>
                </a:ext>
              </a:extLst>
            </p:cNvPr>
            <p:cNvSpPr/>
            <p:nvPr/>
          </p:nvSpPr>
          <p:spPr>
            <a:xfrm>
              <a:off x="4112289" y="3970791"/>
              <a:ext cx="866305" cy="36864"/>
            </a:xfrm>
            <a:custGeom>
              <a:avLst/>
              <a:gdLst>
                <a:gd name="connsiteX0" fmla="*/ 0 w 866305"/>
                <a:gd name="connsiteY0" fmla="*/ 0 h 36864"/>
                <a:gd name="connsiteX1" fmla="*/ 0 w 866305"/>
                <a:gd name="connsiteY1" fmla="*/ 49766 h 36864"/>
                <a:gd name="connsiteX2" fmla="*/ 881051 w 866305"/>
                <a:gd name="connsiteY2" fmla="*/ 49766 h 36864"/>
                <a:gd name="connsiteX3" fmla="*/ 881051 w 866305"/>
                <a:gd name="connsiteY3" fmla="*/ 0 h 36864"/>
                <a:gd name="connsiteX4" fmla="*/ 0 w 866305"/>
                <a:gd name="connsiteY4" fmla="*/ 0 h 36864"/>
                <a:gd name="connsiteX5" fmla="*/ 868149 w 866305"/>
                <a:gd name="connsiteY5" fmla="*/ 36864 h 36864"/>
                <a:gd name="connsiteX6" fmla="*/ 12902 w 866305"/>
                <a:gd name="connsiteY6" fmla="*/ 36864 h 36864"/>
                <a:gd name="connsiteX7" fmla="*/ 12902 w 866305"/>
                <a:gd name="connsiteY7" fmla="*/ 11059 h 36864"/>
                <a:gd name="connsiteX8" fmla="*/ 868149 w 866305"/>
                <a:gd name="connsiteY8" fmla="*/ 11059 h 36864"/>
                <a:gd name="connsiteX9" fmla="*/ 868149 w 866305"/>
                <a:gd name="connsiteY9" fmla="*/ 3686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305" h="36864">
                  <a:moveTo>
                    <a:pt x="0" y="0"/>
                  </a:moveTo>
                  <a:lnTo>
                    <a:pt x="0" y="49766"/>
                  </a:lnTo>
                  <a:lnTo>
                    <a:pt x="881051" y="49766"/>
                  </a:lnTo>
                  <a:lnTo>
                    <a:pt x="881051" y="0"/>
                  </a:lnTo>
                  <a:lnTo>
                    <a:pt x="0" y="0"/>
                  </a:lnTo>
                  <a:close/>
                  <a:moveTo>
                    <a:pt x="868149" y="36864"/>
                  </a:moveTo>
                  <a:lnTo>
                    <a:pt x="12902" y="36864"/>
                  </a:lnTo>
                  <a:lnTo>
                    <a:pt x="12902" y="11059"/>
                  </a:lnTo>
                  <a:lnTo>
                    <a:pt x="868149" y="11059"/>
                  </a:lnTo>
                  <a:lnTo>
                    <a:pt x="868149" y="36864"/>
                  </a:lnTo>
                  <a:close/>
                </a:path>
              </a:pathLst>
            </a:custGeom>
            <a:solidFill>
              <a:srgbClr val="F4F1B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8" name="任意多边形: 形状 9537">
              <a:extLst>
                <a:ext uri="{FF2B5EF4-FFF2-40B4-BE49-F238E27FC236}">
                  <a16:creationId xmlns:a16="http://schemas.microsoft.com/office/drawing/2014/main" xmlns="" id="{E8BA73B0-EF3B-4133-952B-34DAB0DB6779}"/>
                </a:ext>
              </a:extLst>
            </p:cNvPr>
            <p:cNvSpPr/>
            <p:nvPr/>
          </p:nvSpPr>
          <p:spPr>
            <a:xfrm>
              <a:off x="4532539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1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9216" y="18432"/>
                    <a:pt x="20275" y="18432"/>
                  </a:cubicBezTo>
                  <a:cubicBezTo>
                    <a:pt x="31335" y="18432"/>
                    <a:pt x="40551" y="12902"/>
                    <a:pt x="40551" y="9216"/>
                  </a:cubicBezTo>
                  <a:cubicBezTo>
                    <a:pt x="38707" y="5530"/>
                    <a:pt x="31335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9" name="任意多边形: 形状 9538">
              <a:extLst>
                <a:ext uri="{FF2B5EF4-FFF2-40B4-BE49-F238E27FC236}">
                  <a16:creationId xmlns:a16="http://schemas.microsoft.com/office/drawing/2014/main" xmlns="" id="{26782C30-A53E-43AE-A5AF-9095272D3480}"/>
                </a:ext>
              </a:extLst>
            </p:cNvPr>
            <p:cNvSpPr/>
            <p:nvPr/>
          </p:nvSpPr>
          <p:spPr>
            <a:xfrm>
              <a:off x="4527009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10" y="22118"/>
                    <a:pt x="51610" y="14746"/>
                  </a:cubicBezTo>
                  <a:cubicBezTo>
                    <a:pt x="51610" y="7373"/>
                    <a:pt x="38707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4746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4237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0" name="任意多边形: 形状 9539">
              <a:extLst>
                <a:ext uri="{FF2B5EF4-FFF2-40B4-BE49-F238E27FC236}">
                  <a16:creationId xmlns:a16="http://schemas.microsoft.com/office/drawing/2014/main" xmlns="" id="{8FE26C5B-20A1-4D72-B9D0-65DA4001FB03}"/>
                </a:ext>
              </a:extLst>
            </p:cNvPr>
            <p:cNvSpPr/>
            <p:nvPr/>
          </p:nvSpPr>
          <p:spPr>
            <a:xfrm>
              <a:off x="4773999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9216" y="18432"/>
                    <a:pt x="20275" y="18432"/>
                  </a:cubicBezTo>
                  <a:cubicBezTo>
                    <a:pt x="31334" y="18432"/>
                    <a:pt x="40550" y="12902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1" name="任意多边形: 形状 9540">
              <a:extLst>
                <a:ext uri="{FF2B5EF4-FFF2-40B4-BE49-F238E27FC236}">
                  <a16:creationId xmlns:a16="http://schemas.microsoft.com/office/drawing/2014/main" xmlns="" id="{47217370-8505-4EE9-B86D-4C24C26E90B9}"/>
                </a:ext>
              </a:extLst>
            </p:cNvPr>
            <p:cNvSpPr/>
            <p:nvPr/>
          </p:nvSpPr>
          <p:spPr>
            <a:xfrm>
              <a:off x="4768469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0" y="29491"/>
                    <a:pt x="51610" y="22118"/>
                    <a:pt x="51610" y="14746"/>
                  </a:cubicBezTo>
                  <a:cubicBezTo>
                    <a:pt x="51610" y="7373"/>
                    <a:pt x="40550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4746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6080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2" name="任意多边形: 形状 9541">
              <a:extLst>
                <a:ext uri="{FF2B5EF4-FFF2-40B4-BE49-F238E27FC236}">
                  <a16:creationId xmlns:a16="http://schemas.microsoft.com/office/drawing/2014/main" xmlns="" id="{73D15EE5-929C-455C-B773-B5E9C4E2A76F}"/>
                </a:ext>
              </a:extLst>
            </p:cNvPr>
            <p:cNvSpPr/>
            <p:nvPr/>
          </p:nvSpPr>
          <p:spPr>
            <a:xfrm>
              <a:off x="4289236" y="3985537"/>
              <a:ext cx="36864" cy="18432"/>
            </a:xfrm>
            <a:custGeom>
              <a:avLst/>
              <a:gdLst>
                <a:gd name="connsiteX0" fmla="*/ 20275 w 36864"/>
                <a:gd name="connsiteY0" fmla="*/ 0 h 18432"/>
                <a:gd name="connsiteX1" fmla="*/ 0 w 36864"/>
                <a:gd name="connsiteY1" fmla="*/ 9216 h 18432"/>
                <a:gd name="connsiteX2" fmla="*/ 20275 w 36864"/>
                <a:gd name="connsiteY2" fmla="*/ 18432 h 18432"/>
                <a:gd name="connsiteX3" fmla="*/ 40550 w 36864"/>
                <a:gd name="connsiteY3" fmla="*/ 9216 h 18432"/>
                <a:gd name="connsiteX4" fmla="*/ 20275 w 36864"/>
                <a:gd name="connsiteY4" fmla="*/ 0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20275" y="0"/>
                  </a:moveTo>
                  <a:cubicBezTo>
                    <a:pt x="9216" y="0"/>
                    <a:pt x="0" y="5530"/>
                    <a:pt x="0" y="9216"/>
                  </a:cubicBezTo>
                  <a:cubicBezTo>
                    <a:pt x="0" y="12902"/>
                    <a:pt x="7373" y="18432"/>
                    <a:pt x="20275" y="18432"/>
                  </a:cubicBezTo>
                  <a:cubicBezTo>
                    <a:pt x="31334" y="18432"/>
                    <a:pt x="40550" y="12902"/>
                    <a:pt x="40550" y="9216"/>
                  </a:cubicBezTo>
                  <a:cubicBezTo>
                    <a:pt x="40550" y="5530"/>
                    <a:pt x="31334" y="0"/>
                    <a:pt x="20275" y="0"/>
                  </a:cubicBezTo>
                  <a:close/>
                </a:path>
              </a:pathLst>
            </a:custGeom>
            <a:solidFill>
              <a:srgbClr val="F7C95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3" name="任意多边形: 形状 9542">
              <a:extLst>
                <a:ext uri="{FF2B5EF4-FFF2-40B4-BE49-F238E27FC236}">
                  <a16:creationId xmlns:a16="http://schemas.microsoft.com/office/drawing/2014/main" xmlns="" id="{10928DF3-0482-4FF2-98E9-92897170EA4A}"/>
                </a:ext>
              </a:extLst>
            </p:cNvPr>
            <p:cNvSpPr/>
            <p:nvPr/>
          </p:nvSpPr>
          <p:spPr>
            <a:xfrm>
              <a:off x="4283706" y="3980007"/>
              <a:ext cx="36864" cy="18432"/>
            </a:xfrm>
            <a:custGeom>
              <a:avLst/>
              <a:gdLst>
                <a:gd name="connsiteX0" fmla="*/ 25805 w 36864"/>
                <a:gd name="connsiteY0" fmla="*/ 0 h 18432"/>
                <a:gd name="connsiteX1" fmla="*/ 0 w 36864"/>
                <a:gd name="connsiteY1" fmla="*/ 14746 h 18432"/>
                <a:gd name="connsiteX2" fmla="*/ 25805 w 36864"/>
                <a:gd name="connsiteY2" fmla="*/ 29491 h 18432"/>
                <a:gd name="connsiteX3" fmla="*/ 51610 w 36864"/>
                <a:gd name="connsiteY3" fmla="*/ 14746 h 18432"/>
                <a:gd name="connsiteX4" fmla="*/ 25805 w 36864"/>
                <a:gd name="connsiteY4" fmla="*/ 0 h 18432"/>
                <a:gd name="connsiteX5" fmla="*/ 25805 w 36864"/>
                <a:gd name="connsiteY5" fmla="*/ 23962 h 18432"/>
                <a:gd name="connsiteX6" fmla="*/ 5530 w 36864"/>
                <a:gd name="connsiteY6" fmla="*/ 14746 h 18432"/>
                <a:gd name="connsiteX7" fmla="*/ 25805 w 36864"/>
                <a:gd name="connsiteY7" fmla="*/ 5530 h 18432"/>
                <a:gd name="connsiteX8" fmla="*/ 46080 w 36864"/>
                <a:gd name="connsiteY8" fmla="*/ 14746 h 18432"/>
                <a:gd name="connsiteX9" fmla="*/ 25805 w 36864"/>
                <a:gd name="connsiteY9" fmla="*/ 2396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64" h="18432">
                  <a:moveTo>
                    <a:pt x="25805" y="0"/>
                  </a:moveTo>
                  <a:cubicBezTo>
                    <a:pt x="11059" y="0"/>
                    <a:pt x="0" y="7373"/>
                    <a:pt x="0" y="14746"/>
                  </a:cubicBezTo>
                  <a:cubicBezTo>
                    <a:pt x="0" y="22118"/>
                    <a:pt x="11059" y="29491"/>
                    <a:pt x="25805" y="29491"/>
                  </a:cubicBezTo>
                  <a:cubicBezTo>
                    <a:pt x="40551" y="29491"/>
                    <a:pt x="51610" y="22118"/>
                    <a:pt x="51610" y="14746"/>
                  </a:cubicBezTo>
                  <a:cubicBezTo>
                    <a:pt x="51610" y="7373"/>
                    <a:pt x="40551" y="0"/>
                    <a:pt x="25805" y="0"/>
                  </a:cubicBezTo>
                  <a:close/>
                  <a:moveTo>
                    <a:pt x="25805" y="23962"/>
                  </a:moveTo>
                  <a:cubicBezTo>
                    <a:pt x="14746" y="23962"/>
                    <a:pt x="5530" y="18432"/>
                    <a:pt x="5530" y="14746"/>
                  </a:cubicBezTo>
                  <a:cubicBezTo>
                    <a:pt x="5530" y="11059"/>
                    <a:pt x="12903" y="5530"/>
                    <a:pt x="25805" y="5530"/>
                  </a:cubicBezTo>
                  <a:cubicBezTo>
                    <a:pt x="36864" y="5530"/>
                    <a:pt x="46080" y="11059"/>
                    <a:pt x="46080" y="14746"/>
                  </a:cubicBezTo>
                  <a:cubicBezTo>
                    <a:pt x="46080" y="18432"/>
                    <a:pt x="36864" y="23962"/>
                    <a:pt x="25805" y="23962"/>
                  </a:cubicBezTo>
                  <a:close/>
                </a:path>
              </a:pathLst>
            </a:custGeom>
            <a:solidFill>
              <a:srgbClr val="722B03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4" name="任意多边形: 形状 9543">
              <a:extLst>
                <a:ext uri="{FF2B5EF4-FFF2-40B4-BE49-F238E27FC236}">
                  <a16:creationId xmlns:a16="http://schemas.microsoft.com/office/drawing/2014/main" xmlns="" id="{940CEB7D-918C-4CAC-98E7-19EE4CA7B05D}"/>
                </a:ext>
              </a:extLst>
            </p:cNvPr>
            <p:cNvSpPr/>
            <p:nvPr/>
          </p:nvSpPr>
          <p:spPr>
            <a:xfrm>
              <a:off x="8368244" y="4311783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5" name="任意多边形: 形状 9544">
              <a:extLst>
                <a:ext uri="{FF2B5EF4-FFF2-40B4-BE49-F238E27FC236}">
                  <a16:creationId xmlns:a16="http://schemas.microsoft.com/office/drawing/2014/main" xmlns="" id="{719B191C-1C46-4A01-B43A-87562615FECB}"/>
                </a:ext>
              </a:extLst>
            </p:cNvPr>
            <p:cNvSpPr/>
            <p:nvPr/>
          </p:nvSpPr>
          <p:spPr>
            <a:xfrm>
              <a:off x="8465934" y="43007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6" name="任意多边形: 形状 9545">
              <a:extLst>
                <a:ext uri="{FF2B5EF4-FFF2-40B4-BE49-F238E27FC236}">
                  <a16:creationId xmlns:a16="http://schemas.microsoft.com/office/drawing/2014/main" xmlns="" id="{A365CDD8-B0C9-4859-8111-2A7F429348B4}"/>
                </a:ext>
              </a:extLst>
            </p:cNvPr>
            <p:cNvSpPr/>
            <p:nvPr/>
          </p:nvSpPr>
          <p:spPr>
            <a:xfrm>
              <a:off x="8460405" y="4448180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7" name="任意多边形: 形状 9546">
              <a:extLst>
                <a:ext uri="{FF2B5EF4-FFF2-40B4-BE49-F238E27FC236}">
                  <a16:creationId xmlns:a16="http://schemas.microsoft.com/office/drawing/2014/main" xmlns="" id="{14FA52DD-30B1-4996-996F-E7140C025EA1}"/>
                </a:ext>
              </a:extLst>
            </p:cNvPr>
            <p:cNvSpPr/>
            <p:nvPr/>
          </p:nvSpPr>
          <p:spPr>
            <a:xfrm>
              <a:off x="8489896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8" name="任意多边形: 形状 9547">
              <a:extLst>
                <a:ext uri="{FF2B5EF4-FFF2-40B4-BE49-F238E27FC236}">
                  <a16:creationId xmlns:a16="http://schemas.microsoft.com/office/drawing/2014/main" xmlns="" id="{9841D011-7DD8-4D81-9806-E28D720C144D}"/>
                </a:ext>
              </a:extLst>
            </p:cNvPr>
            <p:cNvSpPr/>
            <p:nvPr/>
          </p:nvSpPr>
          <p:spPr>
            <a:xfrm>
              <a:off x="8484366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9" name="任意多边形: 形状 9548">
              <a:extLst>
                <a:ext uri="{FF2B5EF4-FFF2-40B4-BE49-F238E27FC236}">
                  <a16:creationId xmlns:a16="http://schemas.microsoft.com/office/drawing/2014/main" xmlns="" id="{24B2DCE1-9374-4CAA-B09C-FDDA9173C173}"/>
                </a:ext>
              </a:extLst>
            </p:cNvPr>
            <p:cNvSpPr/>
            <p:nvPr/>
          </p:nvSpPr>
          <p:spPr>
            <a:xfrm>
              <a:off x="8480680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0" name="任意多边形: 形状 9549">
              <a:extLst>
                <a:ext uri="{FF2B5EF4-FFF2-40B4-BE49-F238E27FC236}">
                  <a16:creationId xmlns:a16="http://schemas.microsoft.com/office/drawing/2014/main" xmlns="" id="{881E466B-4B00-485C-A897-237882822DC3}"/>
                </a:ext>
              </a:extLst>
            </p:cNvPr>
            <p:cNvSpPr/>
            <p:nvPr/>
          </p:nvSpPr>
          <p:spPr>
            <a:xfrm>
              <a:off x="8475150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1" name="任意多边形: 形状 9550">
              <a:extLst>
                <a:ext uri="{FF2B5EF4-FFF2-40B4-BE49-F238E27FC236}">
                  <a16:creationId xmlns:a16="http://schemas.microsoft.com/office/drawing/2014/main" xmlns="" id="{724B819A-83D5-4D62-93A3-06BE4B5137B6}"/>
                </a:ext>
              </a:extLst>
            </p:cNvPr>
            <p:cNvSpPr/>
            <p:nvPr/>
          </p:nvSpPr>
          <p:spPr>
            <a:xfrm>
              <a:off x="8471464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2" name="任意多边形: 形状 9551">
              <a:extLst>
                <a:ext uri="{FF2B5EF4-FFF2-40B4-BE49-F238E27FC236}">
                  <a16:creationId xmlns:a16="http://schemas.microsoft.com/office/drawing/2014/main" xmlns="" id="{BE09E966-2CA7-44F7-A32D-96BA64D75097}"/>
                </a:ext>
              </a:extLst>
            </p:cNvPr>
            <p:cNvSpPr/>
            <p:nvPr/>
          </p:nvSpPr>
          <p:spPr>
            <a:xfrm>
              <a:off x="8465934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3" name="任意多边形: 形状 9552">
              <a:extLst>
                <a:ext uri="{FF2B5EF4-FFF2-40B4-BE49-F238E27FC236}">
                  <a16:creationId xmlns:a16="http://schemas.microsoft.com/office/drawing/2014/main" xmlns="" id="{07FAE405-AEE2-407D-A8DF-C29BE55EC493}"/>
                </a:ext>
              </a:extLst>
            </p:cNvPr>
            <p:cNvSpPr/>
            <p:nvPr/>
          </p:nvSpPr>
          <p:spPr>
            <a:xfrm>
              <a:off x="8462248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4" name="任意多边形: 形状 9553">
              <a:extLst>
                <a:ext uri="{FF2B5EF4-FFF2-40B4-BE49-F238E27FC236}">
                  <a16:creationId xmlns:a16="http://schemas.microsoft.com/office/drawing/2014/main" xmlns="" id="{8C7F82BE-3A86-4255-88A5-6D83B28AAB3F}"/>
                </a:ext>
              </a:extLst>
            </p:cNvPr>
            <p:cNvSpPr/>
            <p:nvPr/>
          </p:nvSpPr>
          <p:spPr>
            <a:xfrm>
              <a:off x="8451188" y="44555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5" name="任意多边形: 形状 9554">
              <a:extLst>
                <a:ext uri="{FF2B5EF4-FFF2-40B4-BE49-F238E27FC236}">
                  <a16:creationId xmlns:a16="http://schemas.microsoft.com/office/drawing/2014/main" xmlns="" id="{6C3E3E23-F497-4743-86BE-DCC2F5235FE8}"/>
                </a:ext>
              </a:extLst>
            </p:cNvPr>
            <p:cNvSpPr/>
            <p:nvPr/>
          </p:nvSpPr>
          <p:spPr>
            <a:xfrm>
              <a:off x="8366401" y="4311783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6" name="任意多边形: 形状 9555">
              <a:extLst>
                <a:ext uri="{FF2B5EF4-FFF2-40B4-BE49-F238E27FC236}">
                  <a16:creationId xmlns:a16="http://schemas.microsoft.com/office/drawing/2014/main" xmlns="" id="{9B3C1A9F-0081-4BAA-950E-991A098E4FA3}"/>
                </a:ext>
              </a:extLst>
            </p:cNvPr>
            <p:cNvSpPr/>
            <p:nvPr/>
          </p:nvSpPr>
          <p:spPr>
            <a:xfrm>
              <a:off x="8368244" y="45421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7" name="任意多边形: 形状 9556">
              <a:extLst>
                <a:ext uri="{FF2B5EF4-FFF2-40B4-BE49-F238E27FC236}">
                  <a16:creationId xmlns:a16="http://schemas.microsoft.com/office/drawing/2014/main" xmlns="" id="{FA097679-3513-41E9-941B-C437C8533507}"/>
                </a:ext>
              </a:extLst>
            </p:cNvPr>
            <p:cNvSpPr/>
            <p:nvPr/>
          </p:nvSpPr>
          <p:spPr>
            <a:xfrm>
              <a:off x="8465934" y="45311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8" name="任意多边形: 形状 9557">
              <a:extLst>
                <a:ext uri="{FF2B5EF4-FFF2-40B4-BE49-F238E27FC236}">
                  <a16:creationId xmlns:a16="http://schemas.microsoft.com/office/drawing/2014/main" xmlns="" id="{74AB361C-657E-48F0-AF93-52FC476C5553}"/>
                </a:ext>
              </a:extLst>
            </p:cNvPr>
            <p:cNvSpPr/>
            <p:nvPr/>
          </p:nvSpPr>
          <p:spPr>
            <a:xfrm>
              <a:off x="8460405" y="46785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9" name="任意多边形: 形状 9558">
              <a:extLst>
                <a:ext uri="{FF2B5EF4-FFF2-40B4-BE49-F238E27FC236}">
                  <a16:creationId xmlns:a16="http://schemas.microsoft.com/office/drawing/2014/main" xmlns="" id="{22BE4EEB-1989-4735-AF2F-AD7EB4570A72}"/>
                </a:ext>
              </a:extLst>
            </p:cNvPr>
            <p:cNvSpPr/>
            <p:nvPr/>
          </p:nvSpPr>
          <p:spPr>
            <a:xfrm>
              <a:off x="8489896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0" name="任意多边形: 形状 9559">
              <a:extLst>
                <a:ext uri="{FF2B5EF4-FFF2-40B4-BE49-F238E27FC236}">
                  <a16:creationId xmlns:a16="http://schemas.microsoft.com/office/drawing/2014/main" xmlns="" id="{972BBDF5-07D6-4D08-8B4B-DA38A7DFCD83}"/>
                </a:ext>
              </a:extLst>
            </p:cNvPr>
            <p:cNvSpPr/>
            <p:nvPr/>
          </p:nvSpPr>
          <p:spPr>
            <a:xfrm>
              <a:off x="8484366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1" name="任意多边形: 形状 9560">
              <a:extLst>
                <a:ext uri="{FF2B5EF4-FFF2-40B4-BE49-F238E27FC236}">
                  <a16:creationId xmlns:a16="http://schemas.microsoft.com/office/drawing/2014/main" xmlns="" id="{9C05AC81-D32B-4B88-BEC5-E9C11515B95D}"/>
                </a:ext>
              </a:extLst>
            </p:cNvPr>
            <p:cNvSpPr/>
            <p:nvPr/>
          </p:nvSpPr>
          <p:spPr>
            <a:xfrm>
              <a:off x="8480680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2" name="任意多边形: 形状 9561">
              <a:extLst>
                <a:ext uri="{FF2B5EF4-FFF2-40B4-BE49-F238E27FC236}">
                  <a16:creationId xmlns:a16="http://schemas.microsoft.com/office/drawing/2014/main" xmlns="" id="{95C92E6D-BB76-4C48-8F86-1B7394A23CEB}"/>
                </a:ext>
              </a:extLst>
            </p:cNvPr>
            <p:cNvSpPr/>
            <p:nvPr/>
          </p:nvSpPr>
          <p:spPr>
            <a:xfrm>
              <a:off x="8475150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3" name="任意多边形: 形状 9562">
              <a:extLst>
                <a:ext uri="{FF2B5EF4-FFF2-40B4-BE49-F238E27FC236}">
                  <a16:creationId xmlns:a16="http://schemas.microsoft.com/office/drawing/2014/main" xmlns="" id="{B13E4389-6344-417D-9A3E-164703A462BE}"/>
                </a:ext>
              </a:extLst>
            </p:cNvPr>
            <p:cNvSpPr/>
            <p:nvPr/>
          </p:nvSpPr>
          <p:spPr>
            <a:xfrm>
              <a:off x="8471464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4" name="任意多边形: 形状 9563">
              <a:extLst>
                <a:ext uri="{FF2B5EF4-FFF2-40B4-BE49-F238E27FC236}">
                  <a16:creationId xmlns:a16="http://schemas.microsoft.com/office/drawing/2014/main" xmlns="" id="{7A04C7D4-259B-409A-B496-C8CEB801FA85}"/>
                </a:ext>
              </a:extLst>
            </p:cNvPr>
            <p:cNvSpPr/>
            <p:nvPr/>
          </p:nvSpPr>
          <p:spPr>
            <a:xfrm>
              <a:off x="8465934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5" name="任意多边形: 形状 9564">
              <a:extLst>
                <a:ext uri="{FF2B5EF4-FFF2-40B4-BE49-F238E27FC236}">
                  <a16:creationId xmlns:a16="http://schemas.microsoft.com/office/drawing/2014/main" xmlns="" id="{77080656-C3CB-40A1-BA44-883CEE9D9557}"/>
                </a:ext>
              </a:extLst>
            </p:cNvPr>
            <p:cNvSpPr/>
            <p:nvPr/>
          </p:nvSpPr>
          <p:spPr>
            <a:xfrm>
              <a:off x="8462248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6" name="任意多边形: 形状 9565">
              <a:extLst>
                <a:ext uri="{FF2B5EF4-FFF2-40B4-BE49-F238E27FC236}">
                  <a16:creationId xmlns:a16="http://schemas.microsoft.com/office/drawing/2014/main" xmlns="" id="{FCA1BC34-777B-4DC3-B2BD-38431F88922F}"/>
                </a:ext>
              </a:extLst>
            </p:cNvPr>
            <p:cNvSpPr/>
            <p:nvPr/>
          </p:nvSpPr>
          <p:spPr>
            <a:xfrm>
              <a:off x="8451188" y="46859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7" name="任意多边形: 形状 9566">
              <a:extLst>
                <a:ext uri="{FF2B5EF4-FFF2-40B4-BE49-F238E27FC236}">
                  <a16:creationId xmlns:a16="http://schemas.microsoft.com/office/drawing/2014/main" xmlns="" id="{AE403274-FEF3-44DE-9EF4-CF8A11DC36D4}"/>
                </a:ext>
              </a:extLst>
            </p:cNvPr>
            <p:cNvSpPr/>
            <p:nvPr/>
          </p:nvSpPr>
          <p:spPr>
            <a:xfrm>
              <a:off x="8366401" y="45421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8" name="任意多边形: 形状 9567">
              <a:extLst>
                <a:ext uri="{FF2B5EF4-FFF2-40B4-BE49-F238E27FC236}">
                  <a16:creationId xmlns:a16="http://schemas.microsoft.com/office/drawing/2014/main" xmlns="" id="{37CB0A97-DDDC-4F26-96A6-087F2F7901B0}"/>
                </a:ext>
              </a:extLst>
            </p:cNvPr>
            <p:cNvSpPr/>
            <p:nvPr/>
          </p:nvSpPr>
          <p:spPr>
            <a:xfrm>
              <a:off x="8368244" y="47725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9" name="任意多边形: 形状 9568">
              <a:extLst>
                <a:ext uri="{FF2B5EF4-FFF2-40B4-BE49-F238E27FC236}">
                  <a16:creationId xmlns:a16="http://schemas.microsoft.com/office/drawing/2014/main" xmlns="" id="{63A00D6D-1379-48CF-A18D-00A509936373}"/>
                </a:ext>
              </a:extLst>
            </p:cNvPr>
            <p:cNvSpPr/>
            <p:nvPr/>
          </p:nvSpPr>
          <p:spPr>
            <a:xfrm>
              <a:off x="8465934" y="47628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29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0" name="任意多边形: 形状 9569">
              <a:extLst>
                <a:ext uri="{FF2B5EF4-FFF2-40B4-BE49-F238E27FC236}">
                  <a16:creationId xmlns:a16="http://schemas.microsoft.com/office/drawing/2014/main" xmlns="" id="{8D3F8B32-C3C6-4EF3-A921-B96AE05C289D}"/>
                </a:ext>
              </a:extLst>
            </p:cNvPr>
            <p:cNvSpPr/>
            <p:nvPr/>
          </p:nvSpPr>
          <p:spPr>
            <a:xfrm>
              <a:off x="8460405" y="49089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1" name="任意多边形: 形状 9570">
              <a:extLst>
                <a:ext uri="{FF2B5EF4-FFF2-40B4-BE49-F238E27FC236}">
                  <a16:creationId xmlns:a16="http://schemas.microsoft.com/office/drawing/2014/main" xmlns="" id="{5FB5A83D-C5F9-4B3E-9681-8EFBBA419951}"/>
                </a:ext>
              </a:extLst>
            </p:cNvPr>
            <p:cNvSpPr/>
            <p:nvPr/>
          </p:nvSpPr>
          <p:spPr>
            <a:xfrm>
              <a:off x="8489896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2" name="任意多边形: 形状 9571">
              <a:extLst>
                <a:ext uri="{FF2B5EF4-FFF2-40B4-BE49-F238E27FC236}">
                  <a16:creationId xmlns:a16="http://schemas.microsoft.com/office/drawing/2014/main" xmlns="" id="{6E832874-0115-4AA2-917B-80D6FB14B29E}"/>
                </a:ext>
              </a:extLst>
            </p:cNvPr>
            <p:cNvSpPr/>
            <p:nvPr/>
          </p:nvSpPr>
          <p:spPr>
            <a:xfrm>
              <a:off x="8484366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3" name="任意多边形: 形状 9572">
              <a:extLst>
                <a:ext uri="{FF2B5EF4-FFF2-40B4-BE49-F238E27FC236}">
                  <a16:creationId xmlns:a16="http://schemas.microsoft.com/office/drawing/2014/main" xmlns="" id="{09F13371-66E5-4095-9B5C-22EE7E6A9B78}"/>
                </a:ext>
              </a:extLst>
            </p:cNvPr>
            <p:cNvSpPr/>
            <p:nvPr/>
          </p:nvSpPr>
          <p:spPr>
            <a:xfrm>
              <a:off x="8480680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4" name="任意多边形: 形状 9573">
              <a:extLst>
                <a:ext uri="{FF2B5EF4-FFF2-40B4-BE49-F238E27FC236}">
                  <a16:creationId xmlns:a16="http://schemas.microsoft.com/office/drawing/2014/main" xmlns="" id="{678018D6-8415-4587-926F-2F386A6CC7D4}"/>
                </a:ext>
              </a:extLst>
            </p:cNvPr>
            <p:cNvSpPr/>
            <p:nvPr/>
          </p:nvSpPr>
          <p:spPr>
            <a:xfrm>
              <a:off x="8475150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5" name="任意多边形: 形状 9574">
              <a:extLst>
                <a:ext uri="{FF2B5EF4-FFF2-40B4-BE49-F238E27FC236}">
                  <a16:creationId xmlns:a16="http://schemas.microsoft.com/office/drawing/2014/main" xmlns="" id="{A0CDE64C-BAEE-42AB-97DA-801C54AB1670}"/>
                </a:ext>
              </a:extLst>
            </p:cNvPr>
            <p:cNvSpPr/>
            <p:nvPr/>
          </p:nvSpPr>
          <p:spPr>
            <a:xfrm>
              <a:off x="8471464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6" name="任意多边形: 形状 9575">
              <a:extLst>
                <a:ext uri="{FF2B5EF4-FFF2-40B4-BE49-F238E27FC236}">
                  <a16:creationId xmlns:a16="http://schemas.microsoft.com/office/drawing/2014/main" xmlns="" id="{94613BEE-BF3A-44B7-9C09-0C9EFEF4F2A6}"/>
                </a:ext>
              </a:extLst>
            </p:cNvPr>
            <p:cNvSpPr/>
            <p:nvPr/>
          </p:nvSpPr>
          <p:spPr>
            <a:xfrm>
              <a:off x="8465934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7" name="任意多边形: 形状 9576">
              <a:extLst>
                <a:ext uri="{FF2B5EF4-FFF2-40B4-BE49-F238E27FC236}">
                  <a16:creationId xmlns:a16="http://schemas.microsoft.com/office/drawing/2014/main" xmlns="" id="{6E4D1FBC-6EB6-41C2-85EB-9EB7BFEA0C39}"/>
                </a:ext>
              </a:extLst>
            </p:cNvPr>
            <p:cNvSpPr/>
            <p:nvPr/>
          </p:nvSpPr>
          <p:spPr>
            <a:xfrm>
              <a:off x="8462248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8" name="任意多边形: 形状 9577">
              <a:extLst>
                <a:ext uri="{FF2B5EF4-FFF2-40B4-BE49-F238E27FC236}">
                  <a16:creationId xmlns:a16="http://schemas.microsoft.com/office/drawing/2014/main" xmlns="" id="{AACB99D0-4030-4BD7-9075-F2BFA294F045}"/>
                </a:ext>
              </a:extLst>
            </p:cNvPr>
            <p:cNvSpPr/>
            <p:nvPr/>
          </p:nvSpPr>
          <p:spPr>
            <a:xfrm>
              <a:off x="8451188" y="49163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9" name="任意多边形: 形状 9578">
              <a:extLst>
                <a:ext uri="{FF2B5EF4-FFF2-40B4-BE49-F238E27FC236}">
                  <a16:creationId xmlns:a16="http://schemas.microsoft.com/office/drawing/2014/main" xmlns="" id="{572A8C11-C3B8-4DCD-ACEF-3E8EF118DBCB}"/>
                </a:ext>
              </a:extLst>
            </p:cNvPr>
            <p:cNvSpPr/>
            <p:nvPr/>
          </p:nvSpPr>
          <p:spPr>
            <a:xfrm>
              <a:off x="8366401" y="47725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0" name="任意多边形: 形状 9579">
              <a:extLst>
                <a:ext uri="{FF2B5EF4-FFF2-40B4-BE49-F238E27FC236}">
                  <a16:creationId xmlns:a16="http://schemas.microsoft.com/office/drawing/2014/main" xmlns="" id="{ED1C0267-8487-462C-946E-FBEAB32510C8}"/>
                </a:ext>
              </a:extLst>
            </p:cNvPr>
            <p:cNvSpPr/>
            <p:nvPr/>
          </p:nvSpPr>
          <p:spPr>
            <a:xfrm>
              <a:off x="8368244" y="50029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7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1" name="任意多边形: 形状 9580">
              <a:extLst>
                <a:ext uri="{FF2B5EF4-FFF2-40B4-BE49-F238E27FC236}">
                  <a16:creationId xmlns:a16="http://schemas.microsoft.com/office/drawing/2014/main" xmlns="" id="{ECFDAC31-CBD5-4AB8-97D9-0A91684F2443}"/>
                </a:ext>
              </a:extLst>
            </p:cNvPr>
            <p:cNvSpPr/>
            <p:nvPr/>
          </p:nvSpPr>
          <p:spPr>
            <a:xfrm>
              <a:off x="8465934" y="49932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29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2" name="任意多边形: 形状 9581">
              <a:extLst>
                <a:ext uri="{FF2B5EF4-FFF2-40B4-BE49-F238E27FC236}">
                  <a16:creationId xmlns:a16="http://schemas.microsoft.com/office/drawing/2014/main" xmlns="" id="{8A59EB92-6E94-4E96-A693-4E01EF396E37}"/>
                </a:ext>
              </a:extLst>
            </p:cNvPr>
            <p:cNvSpPr/>
            <p:nvPr/>
          </p:nvSpPr>
          <p:spPr>
            <a:xfrm>
              <a:off x="8460405" y="51393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3" name="任意多边形: 形状 9582">
              <a:extLst>
                <a:ext uri="{FF2B5EF4-FFF2-40B4-BE49-F238E27FC236}">
                  <a16:creationId xmlns:a16="http://schemas.microsoft.com/office/drawing/2014/main" xmlns="" id="{B9481329-A398-4C13-AA39-4F8F28375A6A}"/>
                </a:ext>
              </a:extLst>
            </p:cNvPr>
            <p:cNvSpPr/>
            <p:nvPr/>
          </p:nvSpPr>
          <p:spPr>
            <a:xfrm>
              <a:off x="8489896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4" name="任意多边形: 形状 9583">
              <a:extLst>
                <a:ext uri="{FF2B5EF4-FFF2-40B4-BE49-F238E27FC236}">
                  <a16:creationId xmlns:a16="http://schemas.microsoft.com/office/drawing/2014/main" xmlns="" id="{30789E9F-0C34-4BCB-A308-8F3BBB75B306}"/>
                </a:ext>
              </a:extLst>
            </p:cNvPr>
            <p:cNvSpPr/>
            <p:nvPr/>
          </p:nvSpPr>
          <p:spPr>
            <a:xfrm>
              <a:off x="8484366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5" name="任意多边形: 形状 9584">
              <a:extLst>
                <a:ext uri="{FF2B5EF4-FFF2-40B4-BE49-F238E27FC236}">
                  <a16:creationId xmlns:a16="http://schemas.microsoft.com/office/drawing/2014/main" xmlns="" id="{F0389761-0AA0-4489-8AD7-2F8E6E815A56}"/>
                </a:ext>
              </a:extLst>
            </p:cNvPr>
            <p:cNvSpPr/>
            <p:nvPr/>
          </p:nvSpPr>
          <p:spPr>
            <a:xfrm>
              <a:off x="8480680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6" name="任意多边形: 形状 9585">
              <a:extLst>
                <a:ext uri="{FF2B5EF4-FFF2-40B4-BE49-F238E27FC236}">
                  <a16:creationId xmlns:a16="http://schemas.microsoft.com/office/drawing/2014/main" xmlns="" id="{49D03216-525D-4E66-8BAA-413594D86371}"/>
                </a:ext>
              </a:extLst>
            </p:cNvPr>
            <p:cNvSpPr/>
            <p:nvPr/>
          </p:nvSpPr>
          <p:spPr>
            <a:xfrm>
              <a:off x="8475150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7" name="任意多边形: 形状 9586">
              <a:extLst>
                <a:ext uri="{FF2B5EF4-FFF2-40B4-BE49-F238E27FC236}">
                  <a16:creationId xmlns:a16="http://schemas.microsoft.com/office/drawing/2014/main" xmlns="" id="{E1BD80EE-4288-439E-8B49-2A6381A1EA77}"/>
                </a:ext>
              </a:extLst>
            </p:cNvPr>
            <p:cNvSpPr/>
            <p:nvPr/>
          </p:nvSpPr>
          <p:spPr>
            <a:xfrm>
              <a:off x="8471464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8" name="任意多边形: 形状 9587">
              <a:extLst>
                <a:ext uri="{FF2B5EF4-FFF2-40B4-BE49-F238E27FC236}">
                  <a16:creationId xmlns:a16="http://schemas.microsoft.com/office/drawing/2014/main" xmlns="" id="{F0438CF0-E17C-4C6A-956E-6A858EB5A272}"/>
                </a:ext>
              </a:extLst>
            </p:cNvPr>
            <p:cNvSpPr/>
            <p:nvPr/>
          </p:nvSpPr>
          <p:spPr>
            <a:xfrm>
              <a:off x="8465934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9" name="任意多边形: 形状 9588">
              <a:extLst>
                <a:ext uri="{FF2B5EF4-FFF2-40B4-BE49-F238E27FC236}">
                  <a16:creationId xmlns:a16="http://schemas.microsoft.com/office/drawing/2014/main" xmlns="" id="{5739C140-A2C5-408B-BAD9-DADC60F86266}"/>
                </a:ext>
              </a:extLst>
            </p:cNvPr>
            <p:cNvSpPr/>
            <p:nvPr/>
          </p:nvSpPr>
          <p:spPr>
            <a:xfrm>
              <a:off x="8462248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0" name="任意多边形: 形状 9589">
              <a:extLst>
                <a:ext uri="{FF2B5EF4-FFF2-40B4-BE49-F238E27FC236}">
                  <a16:creationId xmlns:a16="http://schemas.microsoft.com/office/drawing/2014/main" xmlns="" id="{7D69D757-8E83-4F38-B924-76DFFFBBD30D}"/>
                </a:ext>
              </a:extLst>
            </p:cNvPr>
            <p:cNvSpPr/>
            <p:nvPr/>
          </p:nvSpPr>
          <p:spPr>
            <a:xfrm>
              <a:off x="8451188" y="51467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1" name="任意多边形: 形状 9590">
              <a:extLst>
                <a:ext uri="{FF2B5EF4-FFF2-40B4-BE49-F238E27FC236}">
                  <a16:creationId xmlns:a16="http://schemas.microsoft.com/office/drawing/2014/main" xmlns="" id="{BEC166D5-23DB-4F89-B187-F9493C951F4D}"/>
                </a:ext>
              </a:extLst>
            </p:cNvPr>
            <p:cNvSpPr/>
            <p:nvPr/>
          </p:nvSpPr>
          <p:spPr>
            <a:xfrm>
              <a:off x="8366401" y="50029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2" name="任意多边形: 形状 9591">
              <a:extLst>
                <a:ext uri="{FF2B5EF4-FFF2-40B4-BE49-F238E27FC236}">
                  <a16:creationId xmlns:a16="http://schemas.microsoft.com/office/drawing/2014/main" xmlns="" id="{4B190728-3CF6-47EB-9DDE-03AF43EBE0E1}"/>
                </a:ext>
              </a:extLst>
            </p:cNvPr>
            <p:cNvSpPr/>
            <p:nvPr/>
          </p:nvSpPr>
          <p:spPr>
            <a:xfrm>
              <a:off x="8368244" y="5233385"/>
              <a:ext cx="202752" cy="129024"/>
            </a:xfrm>
            <a:custGeom>
              <a:avLst/>
              <a:gdLst>
                <a:gd name="connsiteX0" fmla="*/ 217498 w 202752"/>
                <a:gd name="connsiteY0" fmla="*/ 68199 h 129024"/>
                <a:gd name="connsiteX1" fmla="*/ 108749 w 202752"/>
                <a:gd name="connsiteY1" fmla="*/ 136397 h 129024"/>
                <a:gd name="connsiteX2" fmla="*/ 0 w 202752"/>
                <a:gd name="connsiteY2" fmla="*/ 68199 h 129024"/>
                <a:gd name="connsiteX3" fmla="*/ 108749 w 202752"/>
                <a:gd name="connsiteY3" fmla="*/ 0 h 129024"/>
                <a:gd name="connsiteX4" fmla="*/ 217498 w 202752"/>
                <a:gd name="connsiteY4" fmla="*/ 68199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9"/>
                  </a:moveTo>
                  <a:cubicBezTo>
                    <a:pt x="217498" y="105063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9"/>
                  </a:cubicBezTo>
                  <a:cubicBezTo>
                    <a:pt x="0" y="31335"/>
                    <a:pt x="49767" y="0"/>
                    <a:pt x="108749" y="0"/>
                  </a:cubicBezTo>
                  <a:cubicBezTo>
                    <a:pt x="167732" y="1843"/>
                    <a:pt x="217498" y="31335"/>
                    <a:pt x="217498" y="681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3" name="任意多边形: 形状 9592">
              <a:extLst>
                <a:ext uri="{FF2B5EF4-FFF2-40B4-BE49-F238E27FC236}">
                  <a16:creationId xmlns:a16="http://schemas.microsoft.com/office/drawing/2014/main" xmlns="" id="{DD828153-5742-48B8-8A0C-84B673509391}"/>
                </a:ext>
              </a:extLst>
            </p:cNvPr>
            <p:cNvSpPr/>
            <p:nvPr/>
          </p:nvSpPr>
          <p:spPr>
            <a:xfrm>
              <a:off x="8465934" y="5224169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29" y="0"/>
                    <a:pt x="11059" y="0"/>
                  </a:cubicBezTo>
                  <a:cubicBezTo>
                    <a:pt x="16589" y="0"/>
                    <a:pt x="22118" y="1843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4" name="任意多边形: 形状 9593">
              <a:extLst>
                <a:ext uri="{FF2B5EF4-FFF2-40B4-BE49-F238E27FC236}">
                  <a16:creationId xmlns:a16="http://schemas.microsoft.com/office/drawing/2014/main" xmlns="" id="{0C0A8107-D0C3-41C9-8E80-400E99211AD8}"/>
                </a:ext>
              </a:extLst>
            </p:cNvPr>
            <p:cNvSpPr/>
            <p:nvPr/>
          </p:nvSpPr>
          <p:spPr>
            <a:xfrm>
              <a:off x="8460405" y="5369782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5" name="任意多边形: 形状 9594">
              <a:extLst>
                <a:ext uri="{FF2B5EF4-FFF2-40B4-BE49-F238E27FC236}">
                  <a16:creationId xmlns:a16="http://schemas.microsoft.com/office/drawing/2014/main" xmlns="" id="{D10B5983-51B1-414F-8597-1E7F5D68F6EF}"/>
                </a:ext>
              </a:extLst>
            </p:cNvPr>
            <p:cNvSpPr/>
            <p:nvPr/>
          </p:nvSpPr>
          <p:spPr>
            <a:xfrm>
              <a:off x="8489896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6" name="任意多边形: 形状 9595">
              <a:extLst>
                <a:ext uri="{FF2B5EF4-FFF2-40B4-BE49-F238E27FC236}">
                  <a16:creationId xmlns:a16="http://schemas.microsoft.com/office/drawing/2014/main" xmlns="" id="{2AEAA856-FB0D-4895-B470-38E9C101EAF0}"/>
                </a:ext>
              </a:extLst>
            </p:cNvPr>
            <p:cNvSpPr/>
            <p:nvPr/>
          </p:nvSpPr>
          <p:spPr>
            <a:xfrm>
              <a:off x="8484366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7" name="任意多边形: 形状 9596">
              <a:extLst>
                <a:ext uri="{FF2B5EF4-FFF2-40B4-BE49-F238E27FC236}">
                  <a16:creationId xmlns:a16="http://schemas.microsoft.com/office/drawing/2014/main" xmlns="" id="{C6372781-95C2-4C14-ADD2-0941942FA04A}"/>
                </a:ext>
              </a:extLst>
            </p:cNvPr>
            <p:cNvSpPr/>
            <p:nvPr/>
          </p:nvSpPr>
          <p:spPr>
            <a:xfrm>
              <a:off x="8480680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8" name="任意多边形: 形状 9597">
              <a:extLst>
                <a:ext uri="{FF2B5EF4-FFF2-40B4-BE49-F238E27FC236}">
                  <a16:creationId xmlns:a16="http://schemas.microsoft.com/office/drawing/2014/main" xmlns="" id="{3FBF9F63-F7A2-477D-8478-CB2639632B60}"/>
                </a:ext>
              </a:extLst>
            </p:cNvPr>
            <p:cNvSpPr/>
            <p:nvPr/>
          </p:nvSpPr>
          <p:spPr>
            <a:xfrm>
              <a:off x="8475150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9" name="任意多边形: 形状 9598">
              <a:extLst>
                <a:ext uri="{FF2B5EF4-FFF2-40B4-BE49-F238E27FC236}">
                  <a16:creationId xmlns:a16="http://schemas.microsoft.com/office/drawing/2014/main" xmlns="" id="{75F9D9DC-C5F4-44A8-9646-3ED0997713A1}"/>
                </a:ext>
              </a:extLst>
            </p:cNvPr>
            <p:cNvSpPr/>
            <p:nvPr/>
          </p:nvSpPr>
          <p:spPr>
            <a:xfrm>
              <a:off x="8471464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0" name="任意多边形: 形状 9599">
              <a:extLst>
                <a:ext uri="{FF2B5EF4-FFF2-40B4-BE49-F238E27FC236}">
                  <a16:creationId xmlns:a16="http://schemas.microsoft.com/office/drawing/2014/main" xmlns="" id="{750D765C-0CE8-4174-B282-C2781AD1BABD}"/>
                </a:ext>
              </a:extLst>
            </p:cNvPr>
            <p:cNvSpPr/>
            <p:nvPr/>
          </p:nvSpPr>
          <p:spPr>
            <a:xfrm>
              <a:off x="8465934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1" name="任意多边形: 形状 9600">
              <a:extLst>
                <a:ext uri="{FF2B5EF4-FFF2-40B4-BE49-F238E27FC236}">
                  <a16:creationId xmlns:a16="http://schemas.microsoft.com/office/drawing/2014/main" xmlns="" id="{0B9CD914-058A-4CF7-9E3F-FC2D8469739D}"/>
                </a:ext>
              </a:extLst>
            </p:cNvPr>
            <p:cNvSpPr/>
            <p:nvPr/>
          </p:nvSpPr>
          <p:spPr>
            <a:xfrm>
              <a:off x="8462248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2" name="任意多边形: 形状 9601">
              <a:extLst>
                <a:ext uri="{FF2B5EF4-FFF2-40B4-BE49-F238E27FC236}">
                  <a16:creationId xmlns:a16="http://schemas.microsoft.com/office/drawing/2014/main" xmlns="" id="{5DAC848D-482A-4C1B-9E5A-3B365E1D1DAD}"/>
                </a:ext>
              </a:extLst>
            </p:cNvPr>
            <p:cNvSpPr/>
            <p:nvPr/>
          </p:nvSpPr>
          <p:spPr>
            <a:xfrm>
              <a:off x="8451188" y="53771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3" name="任意多边形: 形状 9602">
              <a:extLst>
                <a:ext uri="{FF2B5EF4-FFF2-40B4-BE49-F238E27FC236}">
                  <a16:creationId xmlns:a16="http://schemas.microsoft.com/office/drawing/2014/main" xmlns="" id="{51AE1AE2-2BAA-4E28-876C-29BB76EF1B72}"/>
                </a:ext>
              </a:extLst>
            </p:cNvPr>
            <p:cNvSpPr/>
            <p:nvPr/>
          </p:nvSpPr>
          <p:spPr>
            <a:xfrm>
              <a:off x="8366401" y="5233385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9 h 73728"/>
                <a:gd name="connsiteX3" fmla="*/ 108749 w 202752"/>
                <a:gd name="connsiteY3" fmla="*/ 0 h 73728"/>
                <a:gd name="connsiteX4" fmla="*/ 217498 w 202752"/>
                <a:gd name="connsiteY4" fmla="*/ 68199 h 73728"/>
                <a:gd name="connsiteX5" fmla="*/ 215654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7"/>
                    <a:pt x="1843" y="81101"/>
                  </a:cubicBezTo>
                  <a:cubicBezTo>
                    <a:pt x="0" y="77415"/>
                    <a:pt x="0" y="73728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9574" y="0"/>
                    <a:pt x="217498" y="29491"/>
                    <a:pt x="217498" y="68199"/>
                  </a:cubicBezTo>
                  <a:cubicBezTo>
                    <a:pt x="217498" y="71885"/>
                    <a:pt x="217498" y="75571"/>
                    <a:pt x="215654" y="81101"/>
                  </a:cubicBezTo>
                  <a:cubicBezTo>
                    <a:pt x="208282" y="49767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4" name="任意多边形: 形状 9603">
              <a:extLst>
                <a:ext uri="{FF2B5EF4-FFF2-40B4-BE49-F238E27FC236}">
                  <a16:creationId xmlns:a16="http://schemas.microsoft.com/office/drawing/2014/main" xmlns="" id="{52F0B488-9A8F-436E-9127-3770EAA811EE}"/>
                </a:ext>
              </a:extLst>
            </p:cNvPr>
            <p:cNvSpPr/>
            <p:nvPr/>
          </p:nvSpPr>
          <p:spPr>
            <a:xfrm>
              <a:off x="3516934" y="4311783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863"/>
                    <a:pt x="168809" y="136397"/>
                    <a:pt x="108749" y="136397"/>
                  </a:cubicBezTo>
                  <a:cubicBezTo>
                    <a:pt x="48689" y="136397"/>
                    <a:pt x="0" y="105863"/>
                    <a:pt x="0" y="68198"/>
                  </a:cubicBezTo>
                  <a:cubicBezTo>
                    <a:pt x="0" y="30533"/>
                    <a:pt x="48689" y="0"/>
                    <a:pt x="108749" y="0"/>
                  </a:cubicBezTo>
                  <a:cubicBezTo>
                    <a:pt x="168809" y="0"/>
                    <a:pt x="217498" y="30533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5" name="任意多边形: 形状 9604">
              <a:extLst>
                <a:ext uri="{FF2B5EF4-FFF2-40B4-BE49-F238E27FC236}">
                  <a16:creationId xmlns:a16="http://schemas.microsoft.com/office/drawing/2014/main" xmlns="" id="{4D8FC626-FC2B-48C1-B203-DAA31CDDACDF}"/>
                </a:ext>
              </a:extLst>
            </p:cNvPr>
            <p:cNvSpPr/>
            <p:nvPr/>
          </p:nvSpPr>
          <p:spPr>
            <a:xfrm>
              <a:off x="3616467" y="43007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6" name="任意多边形: 形状 9605">
              <a:extLst>
                <a:ext uri="{FF2B5EF4-FFF2-40B4-BE49-F238E27FC236}">
                  <a16:creationId xmlns:a16="http://schemas.microsoft.com/office/drawing/2014/main" xmlns="" id="{C8129E6C-72E0-47C5-B3EF-9FFD3269EB87}"/>
                </a:ext>
              </a:extLst>
            </p:cNvPr>
            <p:cNvSpPr/>
            <p:nvPr/>
          </p:nvSpPr>
          <p:spPr>
            <a:xfrm>
              <a:off x="3610937" y="4448180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7" name="任意多边形: 形状 9606">
              <a:extLst>
                <a:ext uri="{FF2B5EF4-FFF2-40B4-BE49-F238E27FC236}">
                  <a16:creationId xmlns:a16="http://schemas.microsoft.com/office/drawing/2014/main" xmlns="" id="{D5C2C270-A847-41BE-AD2C-4025B94613FC}"/>
                </a:ext>
              </a:extLst>
            </p:cNvPr>
            <p:cNvSpPr/>
            <p:nvPr/>
          </p:nvSpPr>
          <p:spPr>
            <a:xfrm>
              <a:off x="3640429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8" name="任意多边形: 形状 9607">
              <a:extLst>
                <a:ext uri="{FF2B5EF4-FFF2-40B4-BE49-F238E27FC236}">
                  <a16:creationId xmlns:a16="http://schemas.microsoft.com/office/drawing/2014/main" xmlns="" id="{4AA6F984-8915-4225-8F1F-D60B9B976680}"/>
                </a:ext>
              </a:extLst>
            </p:cNvPr>
            <p:cNvSpPr/>
            <p:nvPr/>
          </p:nvSpPr>
          <p:spPr>
            <a:xfrm>
              <a:off x="3634899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9" name="任意多边形: 形状 9608">
              <a:extLst>
                <a:ext uri="{FF2B5EF4-FFF2-40B4-BE49-F238E27FC236}">
                  <a16:creationId xmlns:a16="http://schemas.microsoft.com/office/drawing/2014/main" xmlns="" id="{3673BDB9-E854-43F7-B6F4-97035C0DE907}"/>
                </a:ext>
              </a:extLst>
            </p:cNvPr>
            <p:cNvSpPr/>
            <p:nvPr/>
          </p:nvSpPr>
          <p:spPr>
            <a:xfrm>
              <a:off x="3631213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0" name="任意多边形: 形状 9609">
              <a:extLst>
                <a:ext uri="{FF2B5EF4-FFF2-40B4-BE49-F238E27FC236}">
                  <a16:creationId xmlns:a16="http://schemas.microsoft.com/office/drawing/2014/main" xmlns="" id="{20841D3F-8A44-4CA2-882C-49BB19137F4E}"/>
                </a:ext>
              </a:extLst>
            </p:cNvPr>
            <p:cNvSpPr/>
            <p:nvPr/>
          </p:nvSpPr>
          <p:spPr>
            <a:xfrm>
              <a:off x="3625683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1" name="任意多边形: 形状 9610">
              <a:extLst>
                <a:ext uri="{FF2B5EF4-FFF2-40B4-BE49-F238E27FC236}">
                  <a16:creationId xmlns:a16="http://schemas.microsoft.com/office/drawing/2014/main" xmlns="" id="{A0814C2A-63DA-41E2-8F1E-ECD6985A4F15}"/>
                </a:ext>
              </a:extLst>
            </p:cNvPr>
            <p:cNvSpPr/>
            <p:nvPr/>
          </p:nvSpPr>
          <p:spPr>
            <a:xfrm>
              <a:off x="3621997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2" name="任意多边形: 形状 9611">
              <a:extLst>
                <a:ext uri="{FF2B5EF4-FFF2-40B4-BE49-F238E27FC236}">
                  <a16:creationId xmlns:a16="http://schemas.microsoft.com/office/drawing/2014/main" xmlns="" id="{71259C08-3A46-4309-A0CD-80CFC4F06B69}"/>
                </a:ext>
              </a:extLst>
            </p:cNvPr>
            <p:cNvSpPr/>
            <p:nvPr/>
          </p:nvSpPr>
          <p:spPr>
            <a:xfrm>
              <a:off x="3616467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3" name="任意多边形: 形状 9612">
              <a:extLst>
                <a:ext uri="{FF2B5EF4-FFF2-40B4-BE49-F238E27FC236}">
                  <a16:creationId xmlns:a16="http://schemas.microsoft.com/office/drawing/2014/main" xmlns="" id="{5FA0DBED-CE9F-424B-AB13-001B197F7954}"/>
                </a:ext>
              </a:extLst>
            </p:cNvPr>
            <p:cNvSpPr/>
            <p:nvPr/>
          </p:nvSpPr>
          <p:spPr>
            <a:xfrm>
              <a:off x="3612781" y="44555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4" name="任意多边形: 形状 9613">
              <a:extLst>
                <a:ext uri="{FF2B5EF4-FFF2-40B4-BE49-F238E27FC236}">
                  <a16:creationId xmlns:a16="http://schemas.microsoft.com/office/drawing/2014/main" xmlns="" id="{9062BA72-233F-4FC3-99B9-6966C561B78B}"/>
                </a:ext>
              </a:extLst>
            </p:cNvPr>
            <p:cNvSpPr/>
            <p:nvPr/>
          </p:nvSpPr>
          <p:spPr>
            <a:xfrm>
              <a:off x="3601721" y="44555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5" name="任意多边形: 形状 9614">
              <a:extLst>
                <a:ext uri="{FF2B5EF4-FFF2-40B4-BE49-F238E27FC236}">
                  <a16:creationId xmlns:a16="http://schemas.microsoft.com/office/drawing/2014/main" xmlns="" id="{9F4B4AB1-64E6-48F7-8293-B5366D4D91FD}"/>
                </a:ext>
              </a:extLst>
            </p:cNvPr>
            <p:cNvSpPr/>
            <p:nvPr/>
          </p:nvSpPr>
          <p:spPr>
            <a:xfrm>
              <a:off x="3516934" y="4311783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6" name="任意多边形: 形状 9615">
              <a:extLst>
                <a:ext uri="{FF2B5EF4-FFF2-40B4-BE49-F238E27FC236}">
                  <a16:creationId xmlns:a16="http://schemas.microsoft.com/office/drawing/2014/main" xmlns="" id="{22A44F4C-6A4B-45BE-BA73-7C2BC26D09AB}"/>
                </a:ext>
              </a:extLst>
            </p:cNvPr>
            <p:cNvSpPr/>
            <p:nvPr/>
          </p:nvSpPr>
          <p:spPr>
            <a:xfrm>
              <a:off x="3518777" y="45421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7" name="任意多边形: 形状 9616">
              <a:extLst>
                <a:ext uri="{FF2B5EF4-FFF2-40B4-BE49-F238E27FC236}">
                  <a16:creationId xmlns:a16="http://schemas.microsoft.com/office/drawing/2014/main" xmlns="" id="{B94ED4A4-5F1C-4F52-AD61-E3726733370B}"/>
                </a:ext>
              </a:extLst>
            </p:cNvPr>
            <p:cNvSpPr/>
            <p:nvPr/>
          </p:nvSpPr>
          <p:spPr>
            <a:xfrm>
              <a:off x="3616467" y="4531124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3687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8" name="任意多边形: 形状 9617">
              <a:extLst>
                <a:ext uri="{FF2B5EF4-FFF2-40B4-BE49-F238E27FC236}">
                  <a16:creationId xmlns:a16="http://schemas.microsoft.com/office/drawing/2014/main" xmlns="" id="{6DFA03AC-6463-453C-B75F-7CC0093B08A3}"/>
                </a:ext>
              </a:extLst>
            </p:cNvPr>
            <p:cNvSpPr/>
            <p:nvPr/>
          </p:nvSpPr>
          <p:spPr>
            <a:xfrm>
              <a:off x="3610937" y="46785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9" name="任意多边形: 形状 9618">
              <a:extLst>
                <a:ext uri="{FF2B5EF4-FFF2-40B4-BE49-F238E27FC236}">
                  <a16:creationId xmlns:a16="http://schemas.microsoft.com/office/drawing/2014/main" xmlns="" id="{8DB55DD7-10BF-479F-90D9-C7080E3ADDFF}"/>
                </a:ext>
              </a:extLst>
            </p:cNvPr>
            <p:cNvSpPr/>
            <p:nvPr/>
          </p:nvSpPr>
          <p:spPr>
            <a:xfrm>
              <a:off x="3640429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0" name="任意多边形: 形状 9619">
              <a:extLst>
                <a:ext uri="{FF2B5EF4-FFF2-40B4-BE49-F238E27FC236}">
                  <a16:creationId xmlns:a16="http://schemas.microsoft.com/office/drawing/2014/main" xmlns="" id="{6A6842EC-48C1-4880-8C8A-C06EBBAB510D}"/>
                </a:ext>
              </a:extLst>
            </p:cNvPr>
            <p:cNvSpPr/>
            <p:nvPr/>
          </p:nvSpPr>
          <p:spPr>
            <a:xfrm>
              <a:off x="3634899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1" name="任意多边形: 形状 9620">
              <a:extLst>
                <a:ext uri="{FF2B5EF4-FFF2-40B4-BE49-F238E27FC236}">
                  <a16:creationId xmlns:a16="http://schemas.microsoft.com/office/drawing/2014/main" xmlns="" id="{CFF993E1-52B7-49BF-B143-96CCCCD660A1}"/>
                </a:ext>
              </a:extLst>
            </p:cNvPr>
            <p:cNvSpPr/>
            <p:nvPr/>
          </p:nvSpPr>
          <p:spPr>
            <a:xfrm>
              <a:off x="3631213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2" name="任意多边形: 形状 9621">
              <a:extLst>
                <a:ext uri="{FF2B5EF4-FFF2-40B4-BE49-F238E27FC236}">
                  <a16:creationId xmlns:a16="http://schemas.microsoft.com/office/drawing/2014/main" xmlns="" id="{57AB4B3F-B3EC-4C34-B40D-B5BBB08ECF57}"/>
                </a:ext>
              </a:extLst>
            </p:cNvPr>
            <p:cNvSpPr/>
            <p:nvPr/>
          </p:nvSpPr>
          <p:spPr>
            <a:xfrm>
              <a:off x="3625683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3" name="任意多边形: 形状 9622">
              <a:extLst>
                <a:ext uri="{FF2B5EF4-FFF2-40B4-BE49-F238E27FC236}">
                  <a16:creationId xmlns:a16="http://schemas.microsoft.com/office/drawing/2014/main" xmlns="" id="{41498450-AE5F-496E-B40D-D896E7A500B6}"/>
                </a:ext>
              </a:extLst>
            </p:cNvPr>
            <p:cNvSpPr/>
            <p:nvPr/>
          </p:nvSpPr>
          <p:spPr>
            <a:xfrm>
              <a:off x="3621997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4" name="任意多边形: 形状 9623">
              <a:extLst>
                <a:ext uri="{FF2B5EF4-FFF2-40B4-BE49-F238E27FC236}">
                  <a16:creationId xmlns:a16="http://schemas.microsoft.com/office/drawing/2014/main" xmlns="" id="{1395F87B-B7DB-4240-9065-045FF9E4B7BA}"/>
                </a:ext>
              </a:extLst>
            </p:cNvPr>
            <p:cNvSpPr/>
            <p:nvPr/>
          </p:nvSpPr>
          <p:spPr>
            <a:xfrm>
              <a:off x="3616467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5" name="任意多边形: 形状 9624">
              <a:extLst>
                <a:ext uri="{FF2B5EF4-FFF2-40B4-BE49-F238E27FC236}">
                  <a16:creationId xmlns:a16="http://schemas.microsoft.com/office/drawing/2014/main" xmlns="" id="{D51D5BBA-AF4E-4CB2-9981-AEDFE3FA03AE}"/>
                </a:ext>
              </a:extLst>
            </p:cNvPr>
            <p:cNvSpPr/>
            <p:nvPr/>
          </p:nvSpPr>
          <p:spPr>
            <a:xfrm>
              <a:off x="3612781" y="468595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6" name="任意多边形: 形状 9625">
              <a:extLst>
                <a:ext uri="{FF2B5EF4-FFF2-40B4-BE49-F238E27FC236}">
                  <a16:creationId xmlns:a16="http://schemas.microsoft.com/office/drawing/2014/main" xmlns="" id="{A488D543-08DB-40B2-AD97-D0C5DB779E61}"/>
                </a:ext>
              </a:extLst>
            </p:cNvPr>
            <p:cNvSpPr/>
            <p:nvPr/>
          </p:nvSpPr>
          <p:spPr>
            <a:xfrm>
              <a:off x="3601721" y="468595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7" name="任意多边形: 形状 9626">
              <a:extLst>
                <a:ext uri="{FF2B5EF4-FFF2-40B4-BE49-F238E27FC236}">
                  <a16:creationId xmlns:a16="http://schemas.microsoft.com/office/drawing/2014/main" xmlns="" id="{1D2DC8B8-DD53-4EF3-9172-E2DD977FBE23}"/>
                </a:ext>
              </a:extLst>
            </p:cNvPr>
            <p:cNvSpPr/>
            <p:nvPr/>
          </p:nvSpPr>
          <p:spPr>
            <a:xfrm>
              <a:off x="3516934" y="45421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8" name="任意多边形: 形状 9627">
              <a:extLst>
                <a:ext uri="{FF2B5EF4-FFF2-40B4-BE49-F238E27FC236}">
                  <a16:creationId xmlns:a16="http://schemas.microsoft.com/office/drawing/2014/main" xmlns="" id="{7767999D-0D3A-48A6-8DF4-2DDABBD62145}"/>
                </a:ext>
              </a:extLst>
            </p:cNvPr>
            <p:cNvSpPr/>
            <p:nvPr/>
          </p:nvSpPr>
          <p:spPr>
            <a:xfrm>
              <a:off x="3518777" y="47725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9" name="任意多边形: 形状 9628">
              <a:extLst>
                <a:ext uri="{FF2B5EF4-FFF2-40B4-BE49-F238E27FC236}">
                  <a16:creationId xmlns:a16="http://schemas.microsoft.com/office/drawing/2014/main" xmlns="" id="{31908534-2188-4108-93DF-BF8E59431B11}"/>
                </a:ext>
              </a:extLst>
            </p:cNvPr>
            <p:cNvSpPr/>
            <p:nvPr/>
          </p:nvSpPr>
          <p:spPr>
            <a:xfrm>
              <a:off x="3616467" y="47628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30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0" name="任意多边形: 形状 9629">
              <a:extLst>
                <a:ext uri="{FF2B5EF4-FFF2-40B4-BE49-F238E27FC236}">
                  <a16:creationId xmlns:a16="http://schemas.microsoft.com/office/drawing/2014/main" xmlns="" id="{A80EF0B8-F4CD-4A8F-82AA-D2B138549198}"/>
                </a:ext>
              </a:extLst>
            </p:cNvPr>
            <p:cNvSpPr/>
            <p:nvPr/>
          </p:nvSpPr>
          <p:spPr>
            <a:xfrm>
              <a:off x="3610937" y="49089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1" name="任意多边形: 形状 9630">
              <a:extLst>
                <a:ext uri="{FF2B5EF4-FFF2-40B4-BE49-F238E27FC236}">
                  <a16:creationId xmlns:a16="http://schemas.microsoft.com/office/drawing/2014/main" xmlns="" id="{EB29C162-5828-4E1D-8B3A-0433C045C5C9}"/>
                </a:ext>
              </a:extLst>
            </p:cNvPr>
            <p:cNvSpPr/>
            <p:nvPr/>
          </p:nvSpPr>
          <p:spPr>
            <a:xfrm>
              <a:off x="3640429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2" name="任意多边形: 形状 9631">
              <a:extLst>
                <a:ext uri="{FF2B5EF4-FFF2-40B4-BE49-F238E27FC236}">
                  <a16:creationId xmlns:a16="http://schemas.microsoft.com/office/drawing/2014/main" xmlns="" id="{9D22935A-7091-4952-8A6B-B90E1F2C994B}"/>
                </a:ext>
              </a:extLst>
            </p:cNvPr>
            <p:cNvSpPr/>
            <p:nvPr/>
          </p:nvSpPr>
          <p:spPr>
            <a:xfrm>
              <a:off x="3634899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3" name="任意多边形: 形状 9632">
              <a:extLst>
                <a:ext uri="{FF2B5EF4-FFF2-40B4-BE49-F238E27FC236}">
                  <a16:creationId xmlns:a16="http://schemas.microsoft.com/office/drawing/2014/main" xmlns="" id="{D4BC0589-E86F-4232-942C-ED2A63075AB5}"/>
                </a:ext>
              </a:extLst>
            </p:cNvPr>
            <p:cNvSpPr/>
            <p:nvPr/>
          </p:nvSpPr>
          <p:spPr>
            <a:xfrm>
              <a:off x="3631213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4" name="任意多边形: 形状 9633">
              <a:extLst>
                <a:ext uri="{FF2B5EF4-FFF2-40B4-BE49-F238E27FC236}">
                  <a16:creationId xmlns:a16="http://schemas.microsoft.com/office/drawing/2014/main" xmlns="" id="{0ABA3184-3AA1-4602-B97D-E57B042B15B8}"/>
                </a:ext>
              </a:extLst>
            </p:cNvPr>
            <p:cNvSpPr/>
            <p:nvPr/>
          </p:nvSpPr>
          <p:spPr>
            <a:xfrm>
              <a:off x="3625683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5" name="任意多边形: 形状 9634">
              <a:extLst>
                <a:ext uri="{FF2B5EF4-FFF2-40B4-BE49-F238E27FC236}">
                  <a16:creationId xmlns:a16="http://schemas.microsoft.com/office/drawing/2014/main" xmlns="" id="{8D7B3830-D6DA-4718-82D3-146EEBE7A6C1}"/>
                </a:ext>
              </a:extLst>
            </p:cNvPr>
            <p:cNvSpPr/>
            <p:nvPr/>
          </p:nvSpPr>
          <p:spPr>
            <a:xfrm>
              <a:off x="3621997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6" name="任意多边形: 形状 9635">
              <a:extLst>
                <a:ext uri="{FF2B5EF4-FFF2-40B4-BE49-F238E27FC236}">
                  <a16:creationId xmlns:a16="http://schemas.microsoft.com/office/drawing/2014/main" xmlns="" id="{9B5D401B-F84B-4332-9D68-0FCF5CC46F38}"/>
                </a:ext>
              </a:extLst>
            </p:cNvPr>
            <p:cNvSpPr/>
            <p:nvPr/>
          </p:nvSpPr>
          <p:spPr>
            <a:xfrm>
              <a:off x="3616467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7" name="任意多边形: 形状 9636">
              <a:extLst>
                <a:ext uri="{FF2B5EF4-FFF2-40B4-BE49-F238E27FC236}">
                  <a16:creationId xmlns:a16="http://schemas.microsoft.com/office/drawing/2014/main" xmlns="" id="{C468CD6F-6A57-458A-829A-713A6AEF09B3}"/>
                </a:ext>
              </a:extLst>
            </p:cNvPr>
            <p:cNvSpPr/>
            <p:nvPr/>
          </p:nvSpPr>
          <p:spPr>
            <a:xfrm>
              <a:off x="3612781" y="49163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8" name="任意多边形: 形状 9637">
              <a:extLst>
                <a:ext uri="{FF2B5EF4-FFF2-40B4-BE49-F238E27FC236}">
                  <a16:creationId xmlns:a16="http://schemas.microsoft.com/office/drawing/2014/main" xmlns="" id="{A750C72C-C92A-48BB-BACC-3D49BA813FD1}"/>
                </a:ext>
              </a:extLst>
            </p:cNvPr>
            <p:cNvSpPr/>
            <p:nvPr/>
          </p:nvSpPr>
          <p:spPr>
            <a:xfrm>
              <a:off x="3601721" y="49163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9" name="任意多边形: 形状 9638">
              <a:extLst>
                <a:ext uri="{FF2B5EF4-FFF2-40B4-BE49-F238E27FC236}">
                  <a16:creationId xmlns:a16="http://schemas.microsoft.com/office/drawing/2014/main" xmlns="" id="{F01ABE1D-3B10-41F4-B858-A1D3E3F16054}"/>
                </a:ext>
              </a:extLst>
            </p:cNvPr>
            <p:cNvSpPr/>
            <p:nvPr/>
          </p:nvSpPr>
          <p:spPr>
            <a:xfrm>
              <a:off x="3516934" y="47725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0" name="任意多边形: 形状 9639">
              <a:extLst>
                <a:ext uri="{FF2B5EF4-FFF2-40B4-BE49-F238E27FC236}">
                  <a16:creationId xmlns:a16="http://schemas.microsoft.com/office/drawing/2014/main" xmlns="" id="{47BD7D8E-E92B-4BEC-BD80-BB5082EF3852}"/>
                </a:ext>
              </a:extLst>
            </p:cNvPr>
            <p:cNvSpPr/>
            <p:nvPr/>
          </p:nvSpPr>
          <p:spPr>
            <a:xfrm>
              <a:off x="3518777" y="5002984"/>
              <a:ext cx="202752" cy="129024"/>
            </a:xfrm>
            <a:custGeom>
              <a:avLst/>
              <a:gdLst>
                <a:gd name="connsiteX0" fmla="*/ 217498 w 202752"/>
                <a:gd name="connsiteY0" fmla="*/ 68198 h 129024"/>
                <a:gd name="connsiteX1" fmla="*/ 108749 w 202752"/>
                <a:gd name="connsiteY1" fmla="*/ 136397 h 129024"/>
                <a:gd name="connsiteX2" fmla="*/ 0 w 202752"/>
                <a:gd name="connsiteY2" fmla="*/ 68198 h 129024"/>
                <a:gd name="connsiteX3" fmla="*/ 108749 w 202752"/>
                <a:gd name="connsiteY3" fmla="*/ 0 h 129024"/>
                <a:gd name="connsiteX4" fmla="*/ 217498 w 202752"/>
                <a:gd name="connsiteY4" fmla="*/ 68198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8"/>
                  </a:moveTo>
                  <a:cubicBezTo>
                    <a:pt x="217498" y="105062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7732" y="1843"/>
                    <a:pt x="217498" y="31334"/>
                    <a:pt x="217498" y="68198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1" name="任意多边形: 形状 9640">
              <a:extLst>
                <a:ext uri="{FF2B5EF4-FFF2-40B4-BE49-F238E27FC236}">
                  <a16:creationId xmlns:a16="http://schemas.microsoft.com/office/drawing/2014/main" xmlns="" id="{B734B2BD-5E54-4CA9-8624-490D3A3367FD}"/>
                </a:ext>
              </a:extLst>
            </p:cNvPr>
            <p:cNvSpPr/>
            <p:nvPr/>
          </p:nvSpPr>
          <p:spPr>
            <a:xfrm>
              <a:off x="3616467" y="4993278"/>
              <a:ext cx="18432" cy="18432"/>
            </a:xfrm>
            <a:custGeom>
              <a:avLst/>
              <a:gdLst>
                <a:gd name="connsiteX0" fmla="*/ 22118 w 18432"/>
                <a:gd name="connsiteY0" fmla="*/ 6020 h 0"/>
                <a:gd name="connsiteX1" fmla="*/ 11059 w 18432"/>
                <a:gd name="connsiteY1" fmla="*/ 11550 h 0"/>
                <a:gd name="connsiteX2" fmla="*/ 0 w 18432"/>
                <a:gd name="connsiteY2" fmla="*/ 6020 h 0"/>
                <a:gd name="connsiteX3" fmla="*/ 11059 w 18432"/>
                <a:gd name="connsiteY3" fmla="*/ 490 h 0"/>
                <a:gd name="connsiteX4" fmla="*/ 22118 w 18432"/>
                <a:gd name="connsiteY4" fmla="*/ 60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6020"/>
                  </a:moveTo>
                  <a:cubicBezTo>
                    <a:pt x="22118" y="9706"/>
                    <a:pt x="16589" y="11550"/>
                    <a:pt x="11059" y="11550"/>
                  </a:cubicBezTo>
                  <a:cubicBezTo>
                    <a:pt x="3686" y="11550"/>
                    <a:pt x="0" y="9706"/>
                    <a:pt x="0" y="6020"/>
                  </a:cubicBezTo>
                  <a:cubicBezTo>
                    <a:pt x="0" y="2334"/>
                    <a:pt x="5530" y="490"/>
                    <a:pt x="11059" y="490"/>
                  </a:cubicBezTo>
                  <a:cubicBezTo>
                    <a:pt x="16589" y="-1353"/>
                    <a:pt x="22118" y="2334"/>
                    <a:pt x="22118" y="602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2" name="任意多边形: 形状 9641">
              <a:extLst>
                <a:ext uri="{FF2B5EF4-FFF2-40B4-BE49-F238E27FC236}">
                  <a16:creationId xmlns:a16="http://schemas.microsoft.com/office/drawing/2014/main" xmlns="" id="{DF1C87B1-6928-4F66-A59E-D271FD6C49F9}"/>
                </a:ext>
              </a:extLst>
            </p:cNvPr>
            <p:cNvSpPr/>
            <p:nvPr/>
          </p:nvSpPr>
          <p:spPr>
            <a:xfrm>
              <a:off x="3610937" y="5139381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3" name="任意多边形: 形状 9642">
              <a:extLst>
                <a:ext uri="{FF2B5EF4-FFF2-40B4-BE49-F238E27FC236}">
                  <a16:creationId xmlns:a16="http://schemas.microsoft.com/office/drawing/2014/main" xmlns="" id="{3ABD059A-39E0-42A5-8AB0-4549AB3DBA5E}"/>
                </a:ext>
              </a:extLst>
            </p:cNvPr>
            <p:cNvSpPr/>
            <p:nvPr/>
          </p:nvSpPr>
          <p:spPr>
            <a:xfrm>
              <a:off x="3640429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4" name="任意多边形: 形状 9643">
              <a:extLst>
                <a:ext uri="{FF2B5EF4-FFF2-40B4-BE49-F238E27FC236}">
                  <a16:creationId xmlns:a16="http://schemas.microsoft.com/office/drawing/2014/main" xmlns="" id="{122E9973-2AF6-451C-A877-E9FD124E2D8B}"/>
                </a:ext>
              </a:extLst>
            </p:cNvPr>
            <p:cNvSpPr/>
            <p:nvPr/>
          </p:nvSpPr>
          <p:spPr>
            <a:xfrm>
              <a:off x="3634899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5" name="任意多边形: 形状 9644">
              <a:extLst>
                <a:ext uri="{FF2B5EF4-FFF2-40B4-BE49-F238E27FC236}">
                  <a16:creationId xmlns:a16="http://schemas.microsoft.com/office/drawing/2014/main" xmlns="" id="{D6027B57-DD6A-4FE4-A781-4D5242AC73B9}"/>
                </a:ext>
              </a:extLst>
            </p:cNvPr>
            <p:cNvSpPr/>
            <p:nvPr/>
          </p:nvSpPr>
          <p:spPr>
            <a:xfrm>
              <a:off x="3631213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6" name="任意多边形: 形状 9645">
              <a:extLst>
                <a:ext uri="{FF2B5EF4-FFF2-40B4-BE49-F238E27FC236}">
                  <a16:creationId xmlns:a16="http://schemas.microsoft.com/office/drawing/2014/main" xmlns="" id="{4C404E6B-906B-424C-BE12-15C09CB5DC8F}"/>
                </a:ext>
              </a:extLst>
            </p:cNvPr>
            <p:cNvSpPr/>
            <p:nvPr/>
          </p:nvSpPr>
          <p:spPr>
            <a:xfrm>
              <a:off x="3625683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7" name="任意多边形: 形状 9646">
              <a:extLst>
                <a:ext uri="{FF2B5EF4-FFF2-40B4-BE49-F238E27FC236}">
                  <a16:creationId xmlns:a16="http://schemas.microsoft.com/office/drawing/2014/main" xmlns="" id="{E89BE2E9-B2DA-4FE9-9A20-389FBFF78493}"/>
                </a:ext>
              </a:extLst>
            </p:cNvPr>
            <p:cNvSpPr/>
            <p:nvPr/>
          </p:nvSpPr>
          <p:spPr>
            <a:xfrm>
              <a:off x="3621997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8" name="任意多边形: 形状 9647">
              <a:extLst>
                <a:ext uri="{FF2B5EF4-FFF2-40B4-BE49-F238E27FC236}">
                  <a16:creationId xmlns:a16="http://schemas.microsoft.com/office/drawing/2014/main" xmlns="" id="{2EC50912-FE2E-43A5-94FF-62A3DDD6B3ED}"/>
                </a:ext>
              </a:extLst>
            </p:cNvPr>
            <p:cNvSpPr/>
            <p:nvPr/>
          </p:nvSpPr>
          <p:spPr>
            <a:xfrm>
              <a:off x="3616467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9" name="任意多边形: 形状 9648">
              <a:extLst>
                <a:ext uri="{FF2B5EF4-FFF2-40B4-BE49-F238E27FC236}">
                  <a16:creationId xmlns:a16="http://schemas.microsoft.com/office/drawing/2014/main" xmlns="" id="{C039B52B-6B55-43EF-9B56-DBAC412DF236}"/>
                </a:ext>
              </a:extLst>
            </p:cNvPr>
            <p:cNvSpPr/>
            <p:nvPr/>
          </p:nvSpPr>
          <p:spPr>
            <a:xfrm>
              <a:off x="3612781" y="51467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0" name="任意多边形: 形状 9649">
              <a:extLst>
                <a:ext uri="{FF2B5EF4-FFF2-40B4-BE49-F238E27FC236}">
                  <a16:creationId xmlns:a16="http://schemas.microsoft.com/office/drawing/2014/main" xmlns="" id="{3FB11BE5-DA63-432F-BAE1-31EADB283764}"/>
                </a:ext>
              </a:extLst>
            </p:cNvPr>
            <p:cNvSpPr/>
            <p:nvPr/>
          </p:nvSpPr>
          <p:spPr>
            <a:xfrm>
              <a:off x="3601721" y="51467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1" name="任意多边形: 形状 9650">
              <a:extLst>
                <a:ext uri="{FF2B5EF4-FFF2-40B4-BE49-F238E27FC236}">
                  <a16:creationId xmlns:a16="http://schemas.microsoft.com/office/drawing/2014/main" xmlns="" id="{00BDED95-89FD-4271-B91E-281853CCD3EE}"/>
                </a:ext>
              </a:extLst>
            </p:cNvPr>
            <p:cNvSpPr/>
            <p:nvPr/>
          </p:nvSpPr>
          <p:spPr>
            <a:xfrm>
              <a:off x="3516934" y="5002984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8 h 73728"/>
                <a:gd name="connsiteX3" fmla="*/ 108749 w 202752"/>
                <a:gd name="connsiteY3" fmla="*/ 0 h 73728"/>
                <a:gd name="connsiteX4" fmla="*/ 217498 w 202752"/>
                <a:gd name="connsiteY4" fmla="*/ 68198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6"/>
                    <a:pt x="1843" y="81101"/>
                  </a:cubicBezTo>
                  <a:cubicBezTo>
                    <a:pt x="0" y="77414"/>
                    <a:pt x="0" y="73728"/>
                    <a:pt x="0" y="68198"/>
                  </a:cubicBezTo>
                  <a:cubicBezTo>
                    <a:pt x="0" y="31334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8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6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2" name="任意多边形: 形状 9651">
              <a:extLst>
                <a:ext uri="{FF2B5EF4-FFF2-40B4-BE49-F238E27FC236}">
                  <a16:creationId xmlns:a16="http://schemas.microsoft.com/office/drawing/2014/main" xmlns="" id="{6FD650C6-8474-4343-9068-C7DFC3E35C5C}"/>
                </a:ext>
              </a:extLst>
            </p:cNvPr>
            <p:cNvSpPr/>
            <p:nvPr/>
          </p:nvSpPr>
          <p:spPr>
            <a:xfrm>
              <a:off x="3518777" y="5233385"/>
              <a:ext cx="202752" cy="129024"/>
            </a:xfrm>
            <a:custGeom>
              <a:avLst/>
              <a:gdLst>
                <a:gd name="connsiteX0" fmla="*/ 217498 w 202752"/>
                <a:gd name="connsiteY0" fmla="*/ 68199 h 129024"/>
                <a:gd name="connsiteX1" fmla="*/ 108749 w 202752"/>
                <a:gd name="connsiteY1" fmla="*/ 136397 h 129024"/>
                <a:gd name="connsiteX2" fmla="*/ 0 w 202752"/>
                <a:gd name="connsiteY2" fmla="*/ 68199 h 129024"/>
                <a:gd name="connsiteX3" fmla="*/ 108749 w 202752"/>
                <a:gd name="connsiteY3" fmla="*/ 0 h 129024"/>
                <a:gd name="connsiteX4" fmla="*/ 217498 w 202752"/>
                <a:gd name="connsiteY4" fmla="*/ 68199 h 1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2" h="129024">
                  <a:moveTo>
                    <a:pt x="217498" y="68199"/>
                  </a:moveTo>
                  <a:cubicBezTo>
                    <a:pt x="217498" y="105063"/>
                    <a:pt x="167732" y="136397"/>
                    <a:pt x="108749" y="136397"/>
                  </a:cubicBezTo>
                  <a:cubicBezTo>
                    <a:pt x="47923" y="136397"/>
                    <a:pt x="0" y="106906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7732" y="1843"/>
                    <a:pt x="217498" y="31335"/>
                    <a:pt x="217498" y="681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3" name="任意多边形: 形状 9652">
              <a:extLst>
                <a:ext uri="{FF2B5EF4-FFF2-40B4-BE49-F238E27FC236}">
                  <a16:creationId xmlns:a16="http://schemas.microsoft.com/office/drawing/2014/main" xmlns="" id="{D5AD7EB0-2DE0-4339-84A1-13518296102F}"/>
                </a:ext>
              </a:extLst>
            </p:cNvPr>
            <p:cNvSpPr/>
            <p:nvPr/>
          </p:nvSpPr>
          <p:spPr>
            <a:xfrm>
              <a:off x="3616467" y="5224169"/>
              <a:ext cx="18432" cy="18432"/>
            </a:xfrm>
            <a:custGeom>
              <a:avLst/>
              <a:gdLst>
                <a:gd name="connsiteX0" fmla="*/ 22118 w 18432"/>
                <a:gd name="connsiteY0" fmla="*/ 5530 h 0"/>
                <a:gd name="connsiteX1" fmla="*/ 11059 w 18432"/>
                <a:gd name="connsiteY1" fmla="*/ 11059 h 0"/>
                <a:gd name="connsiteX2" fmla="*/ 0 w 18432"/>
                <a:gd name="connsiteY2" fmla="*/ 5530 h 0"/>
                <a:gd name="connsiteX3" fmla="*/ 11059 w 18432"/>
                <a:gd name="connsiteY3" fmla="*/ 0 h 0"/>
                <a:gd name="connsiteX4" fmla="*/ 22118 w 18432"/>
                <a:gd name="connsiteY4" fmla="*/ 553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2118" y="5530"/>
                  </a:moveTo>
                  <a:cubicBezTo>
                    <a:pt x="22118" y="9216"/>
                    <a:pt x="16589" y="11059"/>
                    <a:pt x="11059" y="11059"/>
                  </a:cubicBezTo>
                  <a:cubicBezTo>
                    <a:pt x="3686" y="11059"/>
                    <a:pt x="0" y="9216"/>
                    <a:pt x="0" y="5530"/>
                  </a:cubicBezTo>
                  <a:cubicBezTo>
                    <a:pt x="0" y="1843"/>
                    <a:pt x="5530" y="0"/>
                    <a:pt x="11059" y="0"/>
                  </a:cubicBezTo>
                  <a:cubicBezTo>
                    <a:pt x="16589" y="0"/>
                    <a:pt x="22118" y="1843"/>
                    <a:pt x="22118" y="5530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4" name="任意多边形: 形状 9653">
              <a:extLst>
                <a:ext uri="{FF2B5EF4-FFF2-40B4-BE49-F238E27FC236}">
                  <a16:creationId xmlns:a16="http://schemas.microsoft.com/office/drawing/2014/main" xmlns="" id="{51A86FC7-49B8-4144-A6AA-56B974A09AAD}"/>
                </a:ext>
              </a:extLst>
            </p:cNvPr>
            <p:cNvSpPr/>
            <p:nvPr/>
          </p:nvSpPr>
          <p:spPr>
            <a:xfrm>
              <a:off x="3610937" y="5369782"/>
              <a:ext cx="18432" cy="18432"/>
            </a:xfrm>
            <a:custGeom>
              <a:avLst/>
              <a:gdLst>
                <a:gd name="connsiteX0" fmla="*/ 0 w 18432"/>
                <a:gd name="connsiteY0" fmla="*/ 0 h 0"/>
                <a:gd name="connsiteX1" fmla="*/ 31334 w 18432"/>
                <a:gd name="connsiteY1" fmla="*/ 0 h 0"/>
                <a:gd name="connsiteX2" fmla="*/ 31334 w 18432"/>
                <a:gd name="connsiteY2" fmla="*/ 7373 h 0"/>
                <a:gd name="connsiteX3" fmla="*/ 0 w 18432"/>
                <a:gd name="connsiteY3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>
                  <a:moveTo>
                    <a:pt x="0" y="0"/>
                  </a:moveTo>
                  <a:lnTo>
                    <a:pt x="31334" y="0"/>
                  </a:lnTo>
                  <a:lnTo>
                    <a:pt x="31334" y="7373"/>
                  </a:lnTo>
                  <a:lnTo>
                    <a:pt x="0" y="737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5" name="任意多边形: 形状 9654">
              <a:extLst>
                <a:ext uri="{FF2B5EF4-FFF2-40B4-BE49-F238E27FC236}">
                  <a16:creationId xmlns:a16="http://schemas.microsoft.com/office/drawing/2014/main" xmlns="" id="{586286FE-6C41-4867-ACF2-7B71DEC32F29}"/>
                </a:ext>
              </a:extLst>
            </p:cNvPr>
            <p:cNvSpPr/>
            <p:nvPr/>
          </p:nvSpPr>
          <p:spPr>
            <a:xfrm>
              <a:off x="3640429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3686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3686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6" name="任意多边形: 形状 9655">
              <a:extLst>
                <a:ext uri="{FF2B5EF4-FFF2-40B4-BE49-F238E27FC236}">
                  <a16:creationId xmlns:a16="http://schemas.microsoft.com/office/drawing/2014/main" xmlns="" id="{8D2EBE50-35D0-4D51-891E-FEA8406AC9AB}"/>
                </a:ext>
              </a:extLst>
            </p:cNvPr>
            <p:cNvSpPr/>
            <p:nvPr/>
          </p:nvSpPr>
          <p:spPr>
            <a:xfrm>
              <a:off x="3634899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7" name="任意多边形: 形状 9656">
              <a:extLst>
                <a:ext uri="{FF2B5EF4-FFF2-40B4-BE49-F238E27FC236}">
                  <a16:creationId xmlns:a16="http://schemas.microsoft.com/office/drawing/2014/main" xmlns="" id="{ED50FB24-E744-4218-8053-A2F74E37234F}"/>
                </a:ext>
              </a:extLst>
            </p:cNvPr>
            <p:cNvSpPr/>
            <p:nvPr/>
          </p:nvSpPr>
          <p:spPr>
            <a:xfrm>
              <a:off x="3631213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8" name="任意多边形: 形状 9657">
              <a:extLst>
                <a:ext uri="{FF2B5EF4-FFF2-40B4-BE49-F238E27FC236}">
                  <a16:creationId xmlns:a16="http://schemas.microsoft.com/office/drawing/2014/main" xmlns="" id="{FECBF458-EC6D-43C0-8354-1E658C77ECBC}"/>
                </a:ext>
              </a:extLst>
            </p:cNvPr>
            <p:cNvSpPr/>
            <p:nvPr/>
          </p:nvSpPr>
          <p:spPr>
            <a:xfrm>
              <a:off x="3625683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9" name="任意多边形: 形状 9658">
              <a:extLst>
                <a:ext uri="{FF2B5EF4-FFF2-40B4-BE49-F238E27FC236}">
                  <a16:creationId xmlns:a16="http://schemas.microsoft.com/office/drawing/2014/main" xmlns="" id="{A42904DD-7094-4E6E-BD3D-026608E82763}"/>
                </a:ext>
              </a:extLst>
            </p:cNvPr>
            <p:cNvSpPr/>
            <p:nvPr/>
          </p:nvSpPr>
          <p:spPr>
            <a:xfrm>
              <a:off x="3621997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0" name="任意多边形: 形状 9659">
              <a:extLst>
                <a:ext uri="{FF2B5EF4-FFF2-40B4-BE49-F238E27FC236}">
                  <a16:creationId xmlns:a16="http://schemas.microsoft.com/office/drawing/2014/main" xmlns="" id="{DB7A2D65-AFD6-4856-9610-EA034A8D976A}"/>
                </a:ext>
              </a:extLst>
            </p:cNvPr>
            <p:cNvSpPr/>
            <p:nvPr/>
          </p:nvSpPr>
          <p:spPr>
            <a:xfrm>
              <a:off x="3616467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1" name="任意多边形: 形状 9660">
              <a:extLst>
                <a:ext uri="{FF2B5EF4-FFF2-40B4-BE49-F238E27FC236}">
                  <a16:creationId xmlns:a16="http://schemas.microsoft.com/office/drawing/2014/main" xmlns="" id="{4219C0F0-2832-47C9-BA73-ED20E5EF6B82}"/>
                </a:ext>
              </a:extLst>
            </p:cNvPr>
            <p:cNvSpPr/>
            <p:nvPr/>
          </p:nvSpPr>
          <p:spPr>
            <a:xfrm>
              <a:off x="3612781" y="5377154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42393 h 36864"/>
                <a:gd name="connsiteX3" fmla="*/ 0 w 0"/>
                <a:gd name="connsiteY3" fmla="*/ 42393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42393"/>
                  </a:lnTo>
                  <a:lnTo>
                    <a:pt x="0" y="4239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2" name="任意多边形: 形状 9661">
              <a:extLst>
                <a:ext uri="{FF2B5EF4-FFF2-40B4-BE49-F238E27FC236}">
                  <a16:creationId xmlns:a16="http://schemas.microsoft.com/office/drawing/2014/main" xmlns="" id="{2233FBA8-474C-405E-86AF-52A109E0E4FE}"/>
                </a:ext>
              </a:extLst>
            </p:cNvPr>
            <p:cNvSpPr/>
            <p:nvPr/>
          </p:nvSpPr>
          <p:spPr>
            <a:xfrm>
              <a:off x="3601721" y="5377154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1059 w 0"/>
                <a:gd name="connsiteY1" fmla="*/ 0 h 36864"/>
                <a:gd name="connsiteX2" fmla="*/ 11059 w 0"/>
                <a:gd name="connsiteY2" fmla="*/ 42394 h 36864"/>
                <a:gd name="connsiteX3" fmla="*/ 0 w 0"/>
                <a:gd name="connsiteY3" fmla="*/ 42394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1059" y="0"/>
                  </a:lnTo>
                  <a:lnTo>
                    <a:pt x="11059" y="42394"/>
                  </a:lnTo>
                  <a:lnTo>
                    <a:pt x="0" y="42394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3" name="任意多边形: 形状 9662">
              <a:extLst>
                <a:ext uri="{FF2B5EF4-FFF2-40B4-BE49-F238E27FC236}">
                  <a16:creationId xmlns:a16="http://schemas.microsoft.com/office/drawing/2014/main" xmlns="" id="{A954FFF1-AE95-4490-AA6D-39E94FAD4B0B}"/>
                </a:ext>
              </a:extLst>
            </p:cNvPr>
            <p:cNvSpPr/>
            <p:nvPr/>
          </p:nvSpPr>
          <p:spPr>
            <a:xfrm>
              <a:off x="3516934" y="5233385"/>
              <a:ext cx="202752" cy="73728"/>
            </a:xfrm>
            <a:custGeom>
              <a:avLst/>
              <a:gdLst>
                <a:gd name="connsiteX0" fmla="*/ 108749 w 202752"/>
                <a:gd name="connsiteY0" fmla="*/ 36864 h 73728"/>
                <a:gd name="connsiteX1" fmla="*/ 1843 w 202752"/>
                <a:gd name="connsiteY1" fmla="*/ 81101 h 73728"/>
                <a:gd name="connsiteX2" fmla="*/ 0 w 202752"/>
                <a:gd name="connsiteY2" fmla="*/ 68199 h 73728"/>
                <a:gd name="connsiteX3" fmla="*/ 108749 w 202752"/>
                <a:gd name="connsiteY3" fmla="*/ 0 h 73728"/>
                <a:gd name="connsiteX4" fmla="*/ 217498 w 202752"/>
                <a:gd name="connsiteY4" fmla="*/ 68199 h 73728"/>
                <a:gd name="connsiteX5" fmla="*/ 215655 w 202752"/>
                <a:gd name="connsiteY5" fmla="*/ 81101 h 73728"/>
                <a:gd name="connsiteX6" fmla="*/ 108749 w 202752"/>
                <a:gd name="connsiteY6" fmla="*/ 36864 h 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52" h="73728">
                  <a:moveTo>
                    <a:pt x="108749" y="36864"/>
                  </a:moveTo>
                  <a:cubicBezTo>
                    <a:pt x="55296" y="36864"/>
                    <a:pt x="11059" y="49767"/>
                    <a:pt x="1843" y="81101"/>
                  </a:cubicBezTo>
                  <a:cubicBezTo>
                    <a:pt x="0" y="77415"/>
                    <a:pt x="0" y="73728"/>
                    <a:pt x="0" y="68199"/>
                  </a:cubicBezTo>
                  <a:cubicBezTo>
                    <a:pt x="0" y="31335"/>
                    <a:pt x="49766" y="0"/>
                    <a:pt x="108749" y="0"/>
                  </a:cubicBezTo>
                  <a:cubicBezTo>
                    <a:pt x="169575" y="0"/>
                    <a:pt x="217498" y="29491"/>
                    <a:pt x="217498" y="68199"/>
                  </a:cubicBezTo>
                  <a:cubicBezTo>
                    <a:pt x="217498" y="71885"/>
                    <a:pt x="217498" y="75571"/>
                    <a:pt x="215655" y="81101"/>
                  </a:cubicBezTo>
                  <a:cubicBezTo>
                    <a:pt x="208282" y="49767"/>
                    <a:pt x="162202" y="36864"/>
                    <a:pt x="108749" y="36864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4" name="任意多边形: 形状 9663">
              <a:extLst>
                <a:ext uri="{FF2B5EF4-FFF2-40B4-BE49-F238E27FC236}">
                  <a16:creationId xmlns:a16="http://schemas.microsoft.com/office/drawing/2014/main" xmlns="" id="{837E0E6C-29E5-4BED-A4AF-38B1815E48F3}"/>
                </a:ext>
              </a:extLst>
            </p:cNvPr>
            <p:cNvSpPr/>
            <p:nvPr/>
          </p:nvSpPr>
          <p:spPr>
            <a:xfrm>
              <a:off x="5870704" y="3854616"/>
              <a:ext cx="313345" cy="184320"/>
            </a:xfrm>
            <a:custGeom>
              <a:avLst/>
              <a:gdLst>
                <a:gd name="connsiteX0" fmla="*/ 324404 w 313344"/>
                <a:gd name="connsiteY0" fmla="*/ 99587 h 184320"/>
                <a:gd name="connsiteX1" fmla="*/ 162202 w 313344"/>
                <a:gd name="connsiteY1" fmla="*/ 199119 h 184320"/>
                <a:gd name="connsiteX2" fmla="*/ 0 w 313344"/>
                <a:gd name="connsiteY2" fmla="*/ 99587 h 184320"/>
                <a:gd name="connsiteX3" fmla="*/ 162202 w 313344"/>
                <a:gd name="connsiteY3" fmla="*/ 53 h 184320"/>
                <a:gd name="connsiteX4" fmla="*/ 324404 w 313344"/>
                <a:gd name="connsiteY4" fmla="*/ 99587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87"/>
                  </a:moveTo>
                  <a:cubicBezTo>
                    <a:pt x="324404" y="154883"/>
                    <a:pt x="250675" y="199119"/>
                    <a:pt x="162202" y="199119"/>
                  </a:cubicBezTo>
                  <a:cubicBezTo>
                    <a:pt x="71885" y="199119"/>
                    <a:pt x="0" y="154883"/>
                    <a:pt x="0" y="99587"/>
                  </a:cubicBezTo>
                  <a:cubicBezTo>
                    <a:pt x="0" y="44290"/>
                    <a:pt x="73728" y="53"/>
                    <a:pt x="162202" y="53"/>
                  </a:cubicBezTo>
                  <a:cubicBezTo>
                    <a:pt x="250675" y="-1790"/>
                    <a:pt x="324404" y="44290"/>
                    <a:pt x="324404" y="99587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5" name="任意多边形: 形状 9664">
              <a:extLst>
                <a:ext uri="{FF2B5EF4-FFF2-40B4-BE49-F238E27FC236}">
                  <a16:creationId xmlns:a16="http://schemas.microsoft.com/office/drawing/2014/main" xmlns="" id="{12EE9A1F-5CAB-4E51-AC49-BDC9DCB7543C}"/>
                </a:ext>
              </a:extLst>
            </p:cNvPr>
            <p:cNvSpPr/>
            <p:nvPr/>
          </p:nvSpPr>
          <p:spPr>
            <a:xfrm>
              <a:off x="6012631" y="3834394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5"/>
                    <a:pt x="29491" y="18432"/>
                    <a:pt x="18432" y="18432"/>
                  </a:cubicBezTo>
                  <a:cubicBezTo>
                    <a:pt x="9216" y="18432"/>
                    <a:pt x="0" y="14745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1843"/>
                    <a:pt x="36864" y="5529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6" name="任意多边形: 形状 9665">
              <a:extLst>
                <a:ext uri="{FF2B5EF4-FFF2-40B4-BE49-F238E27FC236}">
                  <a16:creationId xmlns:a16="http://schemas.microsoft.com/office/drawing/2014/main" xmlns="" id="{54259D67-CA2E-4F9C-8699-C01A3EDD1BCC}"/>
                </a:ext>
              </a:extLst>
            </p:cNvPr>
            <p:cNvSpPr/>
            <p:nvPr/>
          </p:nvSpPr>
          <p:spPr>
            <a:xfrm>
              <a:off x="6008945" y="4053735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7" name="任意多边形: 形状 9666">
              <a:extLst>
                <a:ext uri="{FF2B5EF4-FFF2-40B4-BE49-F238E27FC236}">
                  <a16:creationId xmlns:a16="http://schemas.microsoft.com/office/drawing/2014/main" xmlns="" id="{56E3B331-16F2-45AB-995D-49325190DAD4}"/>
                </a:ext>
              </a:extLst>
            </p:cNvPr>
            <p:cNvSpPr/>
            <p:nvPr/>
          </p:nvSpPr>
          <p:spPr>
            <a:xfrm>
              <a:off x="6053181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2669 h 55296"/>
                <a:gd name="connsiteX3" fmla="*/ 0 w 0"/>
                <a:gd name="connsiteY3" fmla="*/ 6266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2669"/>
                  </a:lnTo>
                  <a:lnTo>
                    <a:pt x="0" y="6266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8" name="任意多边形: 形状 9667">
              <a:extLst>
                <a:ext uri="{FF2B5EF4-FFF2-40B4-BE49-F238E27FC236}">
                  <a16:creationId xmlns:a16="http://schemas.microsoft.com/office/drawing/2014/main" xmlns="" id="{E9457BAD-4694-4B85-9095-E96120ECD268}"/>
                </a:ext>
              </a:extLst>
            </p:cNvPr>
            <p:cNvSpPr/>
            <p:nvPr/>
          </p:nvSpPr>
          <p:spPr>
            <a:xfrm>
              <a:off x="6045809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9" name="任意多边形: 形状 9668">
              <a:extLst>
                <a:ext uri="{FF2B5EF4-FFF2-40B4-BE49-F238E27FC236}">
                  <a16:creationId xmlns:a16="http://schemas.microsoft.com/office/drawing/2014/main" xmlns="" id="{DC36EFE7-0FFF-4514-B512-882BFFE138FE}"/>
                </a:ext>
              </a:extLst>
            </p:cNvPr>
            <p:cNvSpPr/>
            <p:nvPr/>
          </p:nvSpPr>
          <p:spPr>
            <a:xfrm>
              <a:off x="6038436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0" name="任意多边形: 形状 9669">
              <a:extLst>
                <a:ext uri="{FF2B5EF4-FFF2-40B4-BE49-F238E27FC236}">
                  <a16:creationId xmlns:a16="http://schemas.microsoft.com/office/drawing/2014/main" xmlns="" id="{4EC41818-21CC-41D7-ACDA-5640C0289BDA}"/>
                </a:ext>
              </a:extLst>
            </p:cNvPr>
            <p:cNvSpPr/>
            <p:nvPr/>
          </p:nvSpPr>
          <p:spPr>
            <a:xfrm>
              <a:off x="6031063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1" name="任意多边形: 形状 9670">
              <a:extLst>
                <a:ext uri="{FF2B5EF4-FFF2-40B4-BE49-F238E27FC236}">
                  <a16:creationId xmlns:a16="http://schemas.microsoft.com/office/drawing/2014/main" xmlns="" id="{95A55FED-49AF-4610-927E-C0ADC0462B6F}"/>
                </a:ext>
              </a:extLst>
            </p:cNvPr>
            <p:cNvSpPr/>
            <p:nvPr/>
          </p:nvSpPr>
          <p:spPr>
            <a:xfrm>
              <a:off x="6023690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2" name="任意多边形: 形状 9671">
              <a:extLst>
                <a:ext uri="{FF2B5EF4-FFF2-40B4-BE49-F238E27FC236}">
                  <a16:creationId xmlns:a16="http://schemas.microsoft.com/office/drawing/2014/main" xmlns="" id="{D33C01B0-1F33-4673-9754-8D4E712C95B3}"/>
                </a:ext>
              </a:extLst>
            </p:cNvPr>
            <p:cNvSpPr/>
            <p:nvPr/>
          </p:nvSpPr>
          <p:spPr>
            <a:xfrm>
              <a:off x="6018161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3" name="任意多边形: 形状 9672">
              <a:extLst>
                <a:ext uri="{FF2B5EF4-FFF2-40B4-BE49-F238E27FC236}">
                  <a16:creationId xmlns:a16="http://schemas.microsoft.com/office/drawing/2014/main" xmlns="" id="{85DB3424-5126-49A8-B6C3-97D0EC45141B}"/>
                </a:ext>
              </a:extLst>
            </p:cNvPr>
            <p:cNvSpPr/>
            <p:nvPr/>
          </p:nvSpPr>
          <p:spPr>
            <a:xfrm>
              <a:off x="6010788" y="406663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4" name="任意多边形: 形状 9673">
              <a:extLst>
                <a:ext uri="{FF2B5EF4-FFF2-40B4-BE49-F238E27FC236}">
                  <a16:creationId xmlns:a16="http://schemas.microsoft.com/office/drawing/2014/main" xmlns="" id="{5415A5A7-33F9-4D71-85A1-8BDF1A238815}"/>
                </a:ext>
              </a:extLst>
            </p:cNvPr>
            <p:cNvSpPr/>
            <p:nvPr/>
          </p:nvSpPr>
          <p:spPr>
            <a:xfrm>
              <a:off x="5996042" y="4066637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2669 h 55296"/>
                <a:gd name="connsiteX3" fmla="*/ 0 w 0"/>
                <a:gd name="connsiteY3" fmla="*/ 62669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2669"/>
                  </a:lnTo>
                  <a:lnTo>
                    <a:pt x="0" y="6266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5" name="任意多边形: 形状 9674">
              <a:extLst>
                <a:ext uri="{FF2B5EF4-FFF2-40B4-BE49-F238E27FC236}">
                  <a16:creationId xmlns:a16="http://schemas.microsoft.com/office/drawing/2014/main" xmlns="" id="{0F1401B2-E55D-4DA8-B5D4-5A3D9825997E}"/>
                </a:ext>
              </a:extLst>
            </p:cNvPr>
            <p:cNvSpPr/>
            <p:nvPr/>
          </p:nvSpPr>
          <p:spPr>
            <a:xfrm>
              <a:off x="5870704" y="3852826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6" name="任意多边形: 形状 9675">
              <a:extLst>
                <a:ext uri="{FF2B5EF4-FFF2-40B4-BE49-F238E27FC236}">
                  <a16:creationId xmlns:a16="http://schemas.microsoft.com/office/drawing/2014/main" xmlns="" id="{E49192F3-267C-42BF-9DC6-E489E2F89C10}"/>
                </a:ext>
              </a:extLst>
            </p:cNvPr>
            <p:cNvSpPr/>
            <p:nvPr/>
          </p:nvSpPr>
          <p:spPr>
            <a:xfrm>
              <a:off x="5870704" y="4201191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7" name="任意多边形: 形状 9676">
              <a:extLst>
                <a:ext uri="{FF2B5EF4-FFF2-40B4-BE49-F238E27FC236}">
                  <a16:creationId xmlns:a16="http://schemas.microsoft.com/office/drawing/2014/main" xmlns="" id="{38130E61-581A-44FB-B3CC-22D1F0E61171}"/>
                </a:ext>
              </a:extLst>
            </p:cNvPr>
            <p:cNvSpPr/>
            <p:nvPr/>
          </p:nvSpPr>
          <p:spPr>
            <a:xfrm>
              <a:off x="6012631" y="4182759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1843"/>
                    <a:pt x="36864" y="5530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8" name="任意多边形: 形状 9677">
              <a:extLst>
                <a:ext uri="{FF2B5EF4-FFF2-40B4-BE49-F238E27FC236}">
                  <a16:creationId xmlns:a16="http://schemas.microsoft.com/office/drawing/2014/main" xmlns="" id="{4BB8967E-ABBC-4537-ADC4-429570BB03D4}"/>
                </a:ext>
              </a:extLst>
            </p:cNvPr>
            <p:cNvSpPr/>
            <p:nvPr/>
          </p:nvSpPr>
          <p:spPr>
            <a:xfrm>
              <a:off x="6008945" y="4402100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9" name="任意多边形: 形状 9678">
              <a:extLst>
                <a:ext uri="{FF2B5EF4-FFF2-40B4-BE49-F238E27FC236}">
                  <a16:creationId xmlns:a16="http://schemas.microsoft.com/office/drawing/2014/main" xmlns="" id="{D70C97C3-CFBB-4356-88B1-9C0A2CEEA5A9}"/>
                </a:ext>
              </a:extLst>
            </p:cNvPr>
            <p:cNvSpPr/>
            <p:nvPr/>
          </p:nvSpPr>
          <p:spPr>
            <a:xfrm>
              <a:off x="6053181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0" name="任意多边形: 形状 9679">
              <a:extLst>
                <a:ext uri="{FF2B5EF4-FFF2-40B4-BE49-F238E27FC236}">
                  <a16:creationId xmlns:a16="http://schemas.microsoft.com/office/drawing/2014/main" xmlns="" id="{FC079031-1E66-46DE-BCB2-0F64AD734110}"/>
                </a:ext>
              </a:extLst>
            </p:cNvPr>
            <p:cNvSpPr/>
            <p:nvPr/>
          </p:nvSpPr>
          <p:spPr>
            <a:xfrm>
              <a:off x="6045809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1" name="任意多边形: 形状 9680">
              <a:extLst>
                <a:ext uri="{FF2B5EF4-FFF2-40B4-BE49-F238E27FC236}">
                  <a16:creationId xmlns:a16="http://schemas.microsoft.com/office/drawing/2014/main" xmlns="" id="{67A0D376-C0C8-4076-B3DA-5BC90B92DB5C}"/>
                </a:ext>
              </a:extLst>
            </p:cNvPr>
            <p:cNvSpPr/>
            <p:nvPr/>
          </p:nvSpPr>
          <p:spPr>
            <a:xfrm>
              <a:off x="6038436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2" name="任意多边形: 形状 9681">
              <a:extLst>
                <a:ext uri="{FF2B5EF4-FFF2-40B4-BE49-F238E27FC236}">
                  <a16:creationId xmlns:a16="http://schemas.microsoft.com/office/drawing/2014/main" xmlns="" id="{A8E85FAF-47EE-4A73-AD51-5DFF616B5C61}"/>
                </a:ext>
              </a:extLst>
            </p:cNvPr>
            <p:cNvSpPr/>
            <p:nvPr/>
          </p:nvSpPr>
          <p:spPr>
            <a:xfrm>
              <a:off x="6031063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3" name="任意多边形: 形状 9682">
              <a:extLst>
                <a:ext uri="{FF2B5EF4-FFF2-40B4-BE49-F238E27FC236}">
                  <a16:creationId xmlns:a16="http://schemas.microsoft.com/office/drawing/2014/main" xmlns="" id="{889FCA72-918D-4609-BE42-7C5CCFDBB4D6}"/>
                </a:ext>
              </a:extLst>
            </p:cNvPr>
            <p:cNvSpPr/>
            <p:nvPr/>
          </p:nvSpPr>
          <p:spPr>
            <a:xfrm>
              <a:off x="6023690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4" name="任意多边形: 形状 9683">
              <a:extLst>
                <a:ext uri="{FF2B5EF4-FFF2-40B4-BE49-F238E27FC236}">
                  <a16:creationId xmlns:a16="http://schemas.microsoft.com/office/drawing/2014/main" xmlns="" id="{095117E6-B5A7-4F4C-8A1A-408E00554BBE}"/>
                </a:ext>
              </a:extLst>
            </p:cNvPr>
            <p:cNvSpPr/>
            <p:nvPr/>
          </p:nvSpPr>
          <p:spPr>
            <a:xfrm>
              <a:off x="6018161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5" name="任意多边形: 形状 9684">
              <a:extLst>
                <a:ext uri="{FF2B5EF4-FFF2-40B4-BE49-F238E27FC236}">
                  <a16:creationId xmlns:a16="http://schemas.microsoft.com/office/drawing/2014/main" xmlns="" id="{373AB57D-38FD-42C9-9CE8-5B00F3EAE6D0}"/>
                </a:ext>
              </a:extLst>
            </p:cNvPr>
            <p:cNvSpPr/>
            <p:nvPr/>
          </p:nvSpPr>
          <p:spPr>
            <a:xfrm>
              <a:off x="6010788" y="4413159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6" name="任意多边形: 形状 9685">
              <a:extLst>
                <a:ext uri="{FF2B5EF4-FFF2-40B4-BE49-F238E27FC236}">
                  <a16:creationId xmlns:a16="http://schemas.microsoft.com/office/drawing/2014/main" xmlns="" id="{8292ECC3-6D03-480F-AABE-14CCD3B9E232}"/>
                </a:ext>
              </a:extLst>
            </p:cNvPr>
            <p:cNvSpPr/>
            <p:nvPr/>
          </p:nvSpPr>
          <p:spPr>
            <a:xfrm>
              <a:off x="5996042" y="4413159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7" name="任意多边形: 形状 9686">
              <a:extLst>
                <a:ext uri="{FF2B5EF4-FFF2-40B4-BE49-F238E27FC236}">
                  <a16:creationId xmlns:a16="http://schemas.microsoft.com/office/drawing/2014/main" xmlns="" id="{731FC06E-F7D9-4358-83A2-59781AFEA257}"/>
                </a:ext>
              </a:extLst>
            </p:cNvPr>
            <p:cNvSpPr/>
            <p:nvPr/>
          </p:nvSpPr>
          <p:spPr>
            <a:xfrm>
              <a:off x="5870704" y="4201191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8" name="任意多边形: 形状 9687">
              <a:extLst>
                <a:ext uri="{FF2B5EF4-FFF2-40B4-BE49-F238E27FC236}">
                  <a16:creationId xmlns:a16="http://schemas.microsoft.com/office/drawing/2014/main" xmlns="" id="{E914B207-9813-4009-847F-8C5D85F4F6C9}"/>
                </a:ext>
              </a:extLst>
            </p:cNvPr>
            <p:cNvSpPr/>
            <p:nvPr/>
          </p:nvSpPr>
          <p:spPr>
            <a:xfrm>
              <a:off x="5870704" y="4567988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9" name="任意多边形: 形状 9688">
              <a:extLst>
                <a:ext uri="{FF2B5EF4-FFF2-40B4-BE49-F238E27FC236}">
                  <a16:creationId xmlns:a16="http://schemas.microsoft.com/office/drawing/2014/main" xmlns="" id="{080C7403-1682-4F8D-B881-122491F34C8E}"/>
                </a:ext>
              </a:extLst>
            </p:cNvPr>
            <p:cNvSpPr/>
            <p:nvPr/>
          </p:nvSpPr>
          <p:spPr>
            <a:xfrm>
              <a:off x="6012631" y="4549556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7"/>
                    <a:pt x="7373" y="0"/>
                    <a:pt x="18432" y="0"/>
                  </a:cubicBezTo>
                  <a:cubicBezTo>
                    <a:pt x="29491" y="0"/>
                    <a:pt x="36864" y="5530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0" name="任意多边形: 形状 9689">
              <a:extLst>
                <a:ext uri="{FF2B5EF4-FFF2-40B4-BE49-F238E27FC236}">
                  <a16:creationId xmlns:a16="http://schemas.microsoft.com/office/drawing/2014/main" xmlns="" id="{BB176C45-093C-4B63-9429-D95E4600669D}"/>
                </a:ext>
              </a:extLst>
            </p:cNvPr>
            <p:cNvSpPr/>
            <p:nvPr/>
          </p:nvSpPr>
          <p:spPr>
            <a:xfrm>
              <a:off x="6008945" y="4768898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1" name="任意多边形: 形状 9690">
              <a:extLst>
                <a:ext uri="{FF2B5EF4-FFF2-40B4-BE49-F238E27FC236}">
                  <a16:creationId xmlns:a16="http://schemas.microsoft.com/office/drawing/2014/main" xmlns="" id="{1420DC29-8AD7-437F-BA69-B6A2DC666BD4}"/>
                </a:ext>
              </a:extLst>
            </p:cNvPr>
            <p:cNvSpPr/>
            <p:nvPr/>
          </p:nvSpPr>
          <p:spPr>
            <a:xfrm>
              <a:off x="6053181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2" name="任意多边形: 形状 9691">
              <a:extLst>
                <a:ext uri="{FF2B5EF4-FFF2-40B4-BE49-F238E27FC236}">
                  <a16:creationId xmlns:a16="http://schemas.microsoft.com/office/drawing/2014/main" xmlns="" id="{E310A668-0043-4CCA-8B6A-E9C06C56A38A}"/>
                </a:ext>
              </a:extLst>
            </p:cNvPr>
            <p:cNvSpPr/>
            <p:nvPr/>
          </p:nvSpPr>
          <p:spPr>
            <a:xfrm>
              <a:off x="6045809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3" name="任意多边形: 形状 9692">
              <a:extLst>
                <a:ext uri="{FF2B5EF4-FFF2-40B4-BE49-F238E27FC236}">
                  <a16:creationId xmlns:a16="http://schemas.microsoft.com/office/drawing/2014/main" xmlns="" id="{69FFD701-8FD2-4D9F-AA65-AAFE0F798F59}"/>
                </a:ext>
              </a:extLst>
            </p:cNvPr>
            <p:cNvSpPr/>
            <p:nvPr/>
          </p:nvSpPr>
          <p:spPr>
            <a:xfrm>
              <a:off x="6038436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4" name="任意多边形: 形状 9693">
              <a:extLst>
                <a:ext uri="{FF2B5EF4-FFF2-40B4-BE49-F238E27FC236}">
                  <a16:creationId xmlns:a16="http://schemas.microsoft.com/office/drawing/2014/main" xmlns="" id="{FDA9DBF8-E54C-4141-A7D8-057AB1DB5CE7}"/>
                </a:ext>
              </a:extLst>
            </p:cNvPr>
            <p:cNvSpPr/>
            <p:nvPr/>
          </p:nvSpPr>
          <p:spPr>
            <a:xfrm>
              <a:off x="6031063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5" name="任意多边形: 形状 9694">
              <a:extLst>
                <a:ext uri="{FF2B5EF4-FFF2-40B4-BE49-F238E27FC236}">
                  <a16:creationId xmlns:a16="http://schemas.microsoft.com/office/drawing/2014/main" xmlns="" id="{7D86F175-7AE6-44F6-8993-702F36FC6662}"/>
                </a:ext>
              </a:extLst>
            </p:cNvPr>
            <p:cNvSpPr/>
            <p:nvPr/>
          </p:nvSpPr>
          <p:spPr>
            <a:xfrm>
              <a:off x="6023690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6" name="任意多边形: 形状 9695">
              <a:extLst>
                <a:ext uri="{FF2B5EF4-FFF2-40B4-BE49-F238E27FC236}">
                  <a16:creationId xmlns:a16="http://schemas.microsoft.com/office/drawing/2014/main" xmlns="" id="{CFCBB932-A5B6-4E80-8041-92003699DB34}"/>
                </a:ext>
              </a:extLst>
            </p:cNvPr>
            <p:cNvSpPr/>
            <p:nvPr/>
          </p:nvSpPr>
          <p:spPr>
            <a:xfrm>
              <a:off x="6018161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7" name="任意多边形: 形状 9696">
              <a:extLst>
                <a:ext uri="{FF2B5EF4-FFF2-40B4-BE49-F238E27FC236}">
                  <a16:creationId xmlns:a16="http://schemas.microsoft.com/office/drawing/2014/main" xmlns="" id="{0E29AF79-67DF-4C01-A557-45A497890662}"/>
                </a:ext>
              </a:extLst>
            </p:cNvPr>
            <p:cNvSpPr/>
            <p:nvPr/>
          </p:nvSpPr>
          <p:spPr>
            <a:xfrm>
              <a:off x="6010788" y="4779957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8" name="任意多边形: 形状 9697">
              <a:extLst>
                <a:ext uri="{FF2B5EF4-FFF2-40B4-BE49-F238E27FC236}">
                  <a16:creationId xmlns:a16="http://schemas.microsoft.com/office/drawing/2014/main" xmlns="" id="{C2B8DDB8-F719-450D-B7FB-400F706371EE}"/>
                </a:ext>
              </a:extLst>
            </p:cNvPr>
            <p:cNvSpPr/>
            <p:nvPr/>
          </p:nvSpPr>
          <p:spPr>
            <a:xfrm>
              <a:off x="5996042" y="4779957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9" name="任意多边形: 形状 9698">
              <a:extLst>
                <a:ext uri="{FF2B5EF4-FFF2-40B4-BE49-F238E27FC236}">
                  <a16:creationId xmlns:a16="http://schemas.microsoft.com/office/drawing/2014/main" xmlns="" id="{06CA05C8-FA1F-4CF8-8E81-E9761A54E0CD}"/>
                </a:ext>
              </a:extLst>
            </p:cNvPr>
            <p:cNvSpPr/>
            <p:nvPr/>
          </p:nvSpPr>
          <p:spPr>
            <a:xfrm>
              <a:off x="5870704" y="4567988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3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0" name="任意多边形: 形状 9699">
              <a:extLst>
                <a:ext uri="{FF2B5EF4-FFF2-40B4-BE49-F238E27FC236}">
                  <a16:creationId xmlns:a16="http://schemas.microsoft.com/office/drawing/2014/main" xmlns="" id="{E242F4F0-14A8-4E4F-A463-97145C5CF6B0}"/>
                </a:ext>
              </a:extLst>
            </p:cNvPr>
            <p:cNvSpPr/>
            <p:nvPr/>
          </p:nvSpPr>
          <p:spPr>
            <a:xfrm>
              <a:off x="5870704" y="4934786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1" name="任意多边形: 形状 9700">
              <a:extLst>
                <a:ext uri="{FF2B5EF4-FFF2-40B4-BE49-F238E27FC236}">
                  <a16:creationId xmlns:a16="http://schemas.microsoft.com/office/drawing/2014/main" xmlns="" id="{36F3C264-0825-4DA5-B5F3-8DF08D33F89A}"/>
                </a:ext>
              </a:extLst>
            </p:cNvPr>
            <p:cNvSpPr/>
            <p:nvPr/>
          </p:nvSpPr>
          <p:spPr>
            <a:xfrm>
              <a:off x="6012631" y="4916354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6"/>
                    <a:pt x="29491" y="18432"/>
                    <a:pt x="18432" y="18432"/>
                  </a:cubicBezTo>
                  <a:cubicBezTo>
                    <a:pt x="9216" y="18432"/>
                    <a:pt x="0" y="14746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0"/>
                    <a:pt x="36864" y="3686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2" name="任意多边形: 形状 9701">
              <a:extLst>
                <a:ext uri="{FF2B5EF4-FFF2-40B4-BE49-F238E27FC236}">
                  <a16:creationId xmlns:a16="http://schemas.microsoft.com/office/drawing/2014/main" xmlns="" id="{506D1F8F-3984-4DCF-BD8B-8D82017259DB}"/>
                </a:ext>
              </a:extLst>
            </p:cNvPr>
            <p:cNvSpPr/>
            <p:nvPr/>
          </p:nvSpPr>
          <p:spPr>
            <a:xfrm>
              <a:off x="6008945" y="5135695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3" name="任意多边形: 形状 9702">
              <a:extLst>
                <a:ext uri="{FF2B5EF4-FFF2-40B4-BE49-F238E27FC236}">
                  <a16:creationId xmlns:a16="http://schemas.microsoft.com/office/drawing/2014/main" xmlns="" id="{682DABD3-129D-4560-B267-19A428275A8A}"/>
                </a:ext>
              </a:extLst>
            </p:cNvPr>
            <p:cNvSpPr/>
            <p:nvPr/>
          </p:nvSpPr>
          <p:spPr>
            <a:xfrm>
              <a:off x="6053181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4" name="任意多边形: 形状 9703">
              <a:extLst>
                <a:ext uri="{FF2B5EF4-FFF2-40B4-BE49-F238E27FC236}">
                  <a16:creationId xmlns:a16="http://schemas.microsoft.com/office/drawing/2014/main" xmlns="" id="{6BFEDDD3-C655-4A8F-9101-A729C30EC26B}"/>
                </a:ext>
              </a:extLst>
            </p:cNvPr>
            <p:cNvSpPr/>
            <p:nvPr/>
          </p:nvSpPr>
          <p:spPr>
            <a:xfrm>
              <a:off x="6045809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5" name="任意多边形: 形状 9704">
              <a:extLst>
                <a:ext uri="{FF2B5EF4-FFF2-40B4-BE49-F238E27FC236}">
                  <a16:creationId xmlns:a16="http://schemas.microsoft.com/office/drawing/2014/main" xmlns="" id="{FB287F23-9B27-4822-A2E8-0D5CF23E4F13}"/>
                </a:ext>
              </a:extLst>
            </p:cNvPr>
            <p:cNvSpPr/>
            <p:nvPr/>
          </p:nvSpPr>
          <p:spPr>
            <a:xfrm>
              <a:off x="6038436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6" name="任意多边形: 形状 9705">
              <a:extLst>
                <a:ext uri="{FF2B5EF4-FFF2-40B4-BE49-F238E27FC236}">
                  <a16:creationId xmlns:a16="http://schemas.microsoft.com/office/drawing/2014/main" xmlns="" id="{3F620424-83AB-4D5F-940E-8FE243B70B43}"/>
                </a:ext>
              </a:extLst>
            </p:cNvPr>
            <p:cNvSpPr/>
            <p:nvPr/>
          </p:nvSpPr>
          <p:spPr>
            <a:xfrm>
              <a:off x="6031063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7" name="任意多边形: 形状 9706">
              <a:extLst>
                <a:ext uri="{FF2B5EF4-FFF2-40B4-BE49-F238E27FC236}">
                  <a16:creationId xmlns:a16="http://schemas.microsoft.com/office/drawing/2014/main" xmlns="" id="{2D59F1B6-D68C-42F4-B44D-A9B13EA62EFF}"/>
                </a:ext>
              </a:extLst>
            </p:cNvPr>
            <p:cNvSpPr/>
            <p:nvPr/>
          </p:nvSpPr>
          <p:spPr>
            <a:xfrm>
              <a:off x="6023690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8" name="任意多边形: 形状 9707">
              <a:extLst>
                <a:ext uri="{FF2B5EF4-FFF2-40B4-BE49-F238E27FC236}">
                  <a16:creationId xmlns:a16="http://schemas.microsoft.com/office/drawing/2014/main" xmlns="" id="{F8270361-CA67-4100-8EDA-766238CB0F17}"/>
                </a:ext>
              </a:extLst>
            </p:cNvPr>
            <p:cNvSpPr/>
            <p:nvPr/>
          </p:nvSpPr>
          <p:spPr>
            <a:xfrm>
              <a:off x="6018161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9" name="任意多边形: 形状 9708">
              <a:extLst>
                <a:ext uri="{FF2B5EF4-FFF2-40B4-BE49-F238E27FC236}">
                  <a16:creationId xmlns:a16="http://schemas.microsoft.com/office/drawing/2014/main" xmlns="" id="{2999DC6F-EB1A-46F7-9DA0-AC9B3965CE15}"/>
                </a:ext>
              </a:extLst>
            </p:cNvPr>
            <p:cNvSpPr/>
            <p:nvPr/>
          </p:nvSpPr>
          <p:spPr>
            <a:xfrm>
              <a:off x="6010788" y="5146754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0" name="任意多边形: 形状 9709">
              <a:extLst>
                <a:ext uri="{FF2B5EF4-FFF2-40B4-BE49-F238E27FC236}">
                  <a16:creationId xmlns:a16="http://schemas.microsoft.com/office/drawing/2014/main" xmlns="" id="{6C88BEBC-3863-44E5-837B-28330C43EEF8}"/>
                </a:ext>
              </a:extLst>
            </p:cNvPr>
            <p:cNvSpPr/>
            <p:nvPr/>
          </p:nvSpPr>
          <p:spPr>
            <a:xfrm>
              <a:off x="5996042" y="5146754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1" name="任意多边形: 形状 9710">
              <a:extLst>
                <a:ext uri="{FF2B5EF4-FFF2-40B4-BE49-F238E27FC236}">
                  <a16:creationId xmlns:a16="http://schemas.microsoft.com/office/drawing/2014/main" xmlns="" id="{40D71F98-5B0C-4279-B905-D14B7577663D}"/>
                </a:ext>
              </a:extLst>
            </p:cNvPr>
            <p:cNvSpPr/>
            <p:nvPr/>
          </p:nvSpPr>
          <p:spPr>
            <a:xfrm>
              <a:off x="5870704" y="4934786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1885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2" name="任意多边形: 形状 9711">
              <a:extLst>
                <a:ext uri="{FF2B5EF4-FFF2-40B4-BE49-F238E27FC236}">
                  <a16:creationId xmlns:a16="http://schemas.microsoft.com/office/drawing/2014/main" xmlns="" id="{0E63FA92-CB54-461D-B6C6-AAB89631B2EC}"/>
                </a:ext>
              </a:extLst>
            </p:cNvPr>
            <p:cNvSpPr/>
            <p:nvPr/>
          </p:nvSpPr>
          <p:spPr>
            <a:xfrm>
              <a:off x="5870704" y="5301583"/>
              <a:ext cx="313345" cy="184320"/>
            </a:xfrm>
            <a:custGeom>
              <a:avLst/>
              <a:gdLst>
                <a:gd name="connsiteX0" fmla="*/ 324404 w 313344"/>
                <a:gd name="connsiteY0" fmla="*/ 99533 h 184320"/>
                <a:gd name="connsiteX1" fmla="*/ 162202 w 313344"/>
                <a:gd name="connsiteY1" fmla="*/ 199066 h 184320"/>
                <a:gd name="connsiteX2" fmla="*/ 0 w 313344"/>
                <a:gd name="connsiteY2" fmla="*/ 99533 h 184320"/>
                <a:gd name="connsiteX3" fmla="*/ 162202 w 313344"/>
                <a:gd name="connsiteY3" fmla="*/ 0 h 184320"/>
                <a:gd name="connsiteX4" fmla="*/ 324404 w 313344"/>
                <a:gd name="connsiteY4" fmla="*/ 9953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44" h="184320">
                  <a:moveTo>
                    <a:pt x="324404" y="99533"/>
                  </a:moveTo>
                  <a:cubicBezTo>
                    <a:pt x="324404" y="154829"/>
                    <a:pt x="250675" y="199066"/>
                    <a:pt x="162202" y="199066"/>
                  </a:cubicBezTo>
                  <a:cubicBezTo>
                    <a:pt x="71885" y="199066"/>
                    <a:pt x="0" y="154829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0675" y="0"/>
                    <a:pt x="324404" y="44237"/>
                    <a:pt x="324404" y="99533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3" name="任意多边形: 形状 9712">
              <a:extLst>
                <a:ext uri="{FF2B5EF4-FFF2-40B4-BE49-F238E27FC236}">
                  <a16:creationId xmlns:a16="http://schemas.microsoft.com/office/drawing/2014/main" xmlns="" id="{035D41A4-75EF-4CEB-8E17-25FD09F93155}"/>
                </a:ext>
              </a:extLst>
            </p:cNvPr>
            <p:cNvSpPr/>
            <p:nvPr/>
          </p:nvSpPr>
          <p:spPr>
            <a:xfrm>
              <a:off x="6012631" y="5283151"/>
              <a:ext cx="36864" cy="18432"/>
            </a:xfrm>
            <a:custGeom>
              <a:avLst/>
              <a:gdLst>
                <a:gd name="connsiteX0" fmla="*/ 36864 w 36864"/>
                <a:gd name="connsiteY0" fmla="*/ 9216 h 18432"/>
                <a:gd name="connsiteX1" fmla="*/ 18432 w 36864"/>
                <a:gd name="connsiteY1" fmla="*/ 18432 h 18432"/>
                <a:gd name="connsiteX2" fmla="*/ 0 w 36864"/>
                <a:gd name="connsiteY2" fmla="*/ 9216 h 18432"/>
                <a:gd name="connsiteX3" fmla="*/ 18432 w 36864"/>
                <a:gd name="connsiteY3" fmla="*/ 0 h 18432"/>
                <a:gd name="connsiteX4" fmla="*/ 36864 w 36864"/>
                <a:gd name="connsiteY4" fmla="*/ 9216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36864" y="9216"/>
                  </a:moveTo>
                  <a:cubicBezTo>
                    <a:pt x="36864" y="14745"/>
                    <a:pt x="29491" y="18432"/>
                    <a:pt x="18432" y="18432"/>
                  </a:cubicBezTo>
                  <a:cubicBezTo>
                    <a:pt x="9216" y="18432"/>
                    <a:pt x="0" y="14745"/>
                    <a:pt x="0" y="9216"/>
                  </a:cubicBezTo>
                  <a:cubicBezTo>
                    <a:pt x="0" y="3686"/>
                    <a:pt x="7373" y="0"/>
                    <a:pt x="18432" y="0"/>
                  </a:cubicBezTo>
                  <a:cubicBezTo>
                    <a:pt x="29491" y="0"/>
                    <a:pt x="36864" y="3686"/>
                    <a:pt x="36864" y="9216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4" name="任意多边形: 形状 9713">
              <a:extLst>
                <a:ext uri="{FF2B5EF4-FFF2-40B4-BE49-F238E27FC236}">
                  <a16:creationId xmlns:a16="http://schemas.microsoft.com/office/drawing/2014/main" xmlns="" id="{D37C783A-6B78-49AB-B52A-D25DBAF6A782}"/>
                </a:ext>
              </a:extLst>
            </p:cNvPr>
            <p:cNvSpPr/>
            <p:nvPr/>
          </p:nvSpPr>
          <p:spPr>
            <a:xfrm>
              <a:off x="6008945" y="550249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46080 w 36864"/>
                <a:gd name="connsiteY1" fmla="*/ 0 h 0"/>
                <a:gd name="connsiteX2" fmla="*/ 46080 w 36864"/>
                <a:gd name="connsiteY2" fmla="*/ 11059 h 0"/>
                <a:gd name="connsiteX3" fmla="*/ 0 w 36864"/>
                <a:gd name="connsiteY3" fmla="*/ 11059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46080" y="0"/>
                  </a:lnTo>
                  <a:lnTo>
                    <a:pt x="46080" y="11059"/>
                  </a:lnTo>
                  <a:lnTo>
                    <a:pt x="0" y="11059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5" name="任意多边形: 形状 9714">
              <a:extLst>
                <a:ext uri="{FF2B5EF4-FFF2-40B4-BE49-F238E27FC236}">
                  <a16:creationId xmlns:a16="http://schemas.microsoft.com/office/drawing/2014/main" xmlns="" id="{EDA03BCB-4AE2-41A4-AD69-0042345C0999}"/>
                </a:ext>
              </a:extLst>
            </p:cNvPr>
            <p:cNvSpPr/>
            <p:nvPr/>
          </p:nvSpPr>
          <p:spPr>
            <a:xfrm>
              <a:off x="6053181" y="5513552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14746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14746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6" name="任意多边形: 形状 9715">
              <a:extLst>
                <a:ext uri="{FF2B5EF4-FFF2-40B4-BE49-F238E27FC236}">
                  <a16:creationId xmlns:a16="http://schemas.microsoft.com/office/drawing/2014/main" xmlns="" id="{992A951E-EC1C-4CB3-966A-B1D2979C2B46}"/>
                </a:ext>
              </a:extLst>
            </p:cNvPr>
            <p:cNvSpPr/>
            <p:nvPr/>
          </p:nvSpPr>
          <p:spPr>
            <a:xfrm>
              <a:off x="6045809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7" name="任意多边形: 形状 9716">
              <a:extLst>
                <a:ext uri="{FF2B5EF4-FFF2-40B4-BE49-F238E27FC236}">
                  <a16:creationId xmlns:a16="http://schemas.microsoft.com/office/drawing/2014/main" xmlns="" id="{0F9A4771-88EC-4268-929F-78D8F0BDA6B2}"/>
                </a:ext>
              </a:extLst>
            </p:cNvPr>
            <p:cNvSpPr/>
            <p:nvPr/>
          </p:nvSpPr>
          <p:spPr>
            <a:xfrm>
              <a:off x="6038436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8" name="任意多边形: 形状 9717">
              <a:extLst>
                <a:ext uri="{FF2B5EF4-FFF2-40B4-BE49-F238E27FC236}">
                  <a16:creationId xmlns:a16="http://schemas.microsoft.com/office/drawing/2014/main" xmlns="" id="{A8650676-566B-41ED-8FD9-10B7D75B4C22}"/>
                </a:ext>
              </a:extLst>
            </p:cNvPr>
            <p:cNvSpPr/>
            <p:nvPr/>
          </p:nvSpPr>
          <p:spPr>
            <a:xfrm>
              <a:off x="6031063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9" name="任意多边形: 形状 9718">
              <a:extLst>
                <a:ext uri="{FF2B5EF4-FFF2-40B4-BE49-F238E27FC236}">
                  <a16:creationId xmlns:a16="http://schemas.microsoft.com/office/drawing/2014/main" xmlns="" id="{0CCAA684-D9DC-4D63-A72E-D3CB5F9DAF7C}"/>
                </a:ext>
              </a:extLst>
            </p:cNvPr>
            <p:cNvSpPr/>
            <p:nvPr/>
          </p:nvSpPr>
          <p:spPr>
            <a:xfrm>
              <a:off x="6023690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0" name="任意多边形: 形状 9719">
              <a:extLst>
                <a:ext uri="{FF2B5EF4-FFF2-40B4-BE49-F238E27FC236}">
                  <a16:creationId xmlns:a16="http://schemas.microsoft.com/office/drawing/2014/main" xmlns="" id="{C53BD56B-6E06-45C0-9E7E-1B408112C6A0}"/>
                </a:ext>
              </a:extLst>
            </p:cNvPr>
            <p:cNvSpPr/>
            <p:nvPr/>
          </p:nvSpPr>
          <p:spPr>
            <a:xfrm>
              <a:off x="6018161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1" name="任意多边形: 形状 9720">
              <a:extLst>
                <a:ext uri="{FF2B5EF4-FFF2-40B4-BE49-F238E27FC236}">
                  <a16:creationId xmlns:a16="http://schemas.microsoft.com/office/drawing/2014/main" xmlns="" id="{74E2F9DF-6E65-4ED1-9DF1-1B12A26FD598}"/>
                </a:ext>
              </a:extLst>
            </p:cNvPr>
            <p:cNvSpPr/>
            <p:nvPr/>
          </p:nvSpPr>
          <p:spPr>
            <a:xfrm>
              <a:off x="6010788" y="5513551"/>
              <a:ext cx="18432" cy="55296"/>
            </a:xfrm>
            <a:custGeom>
              <a:avLst/>
              <a:gdLst>
                <a:gd name="connsiteX0" fmla="*/ 0 w 0"/>
                <a:gd name="connsiteY0" fmla="*/ 0 h 55296"/>
                <a:gd name="connsiteX1" fmla="*/ 7373 w 0"/>
                <a:gd name="connsiteY1" fmla="*/ 0 h 55296"/>
                <a:gd name="connsiteX2" fmla="*/ 7373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0" y="0"/>
                  </a:moveTo>
                  <a:lnTo>
                    <a:pt x="7373" y="0"/>
                  </a:lnTo>
                  <a:lnTo>
                    <a:pt x="7373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2" name="任意多边形: 形状 9721">
              <a:extLst>
                <a:ext uri="{FF2B5EF4-FFF2-40B4-BE49-F238E27FC236}">
                  <a16:creationId xmlns:a16="http://schemas.microsoft.com/office/drawing/2014/main" xmlns="" id="{6CBA0521-E965-4F9C-B678-01C71007E1A1}"/>
                </a:ext>
              </a:extLst>
            </p:cNvPr>
            <p:cNvSpPr/>
            <p:nvPr/>
          </p:nvSpPr>
          <p:spPr>
            <a:xfrm>
              <a:off x="5996042" y="5513552"/>
              <a:ext cx="18432" cy="55296"/>
            </a:xfrm>
            <a:custGeom>
              <a:avLst/>
              <a:gdLst>
                <a:gd name="connsiteX0" fmla="*/ 7373 w 0"/>
                <a:gd name="connsiteY0" fmla="*/ 0 h 55296"/>
                <a:gd name="connsiteX1" fmla="*/ 14745 w 0"/>
                <a:gd name="connsiteY1" fmla="*/ 0 h 55296"/>
                <a:gd name="connsiteX2" fmla="*/ 14745 w 0"/>
                <a:gd name="connsiteY2" fmla="*/ 64512 h 55296"/>
                <a:gd name="connsiteX3" fmla="*/ 0 w 0"/>
                <a:gd name="connsiteY3" fmla="*/ 64512 h 5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5296">
                  <a:moveTo>
                    <a:pt x="7373" y="0"/>
                  </a:moveTo>
                  <a:lnTo>
                    <a:pt x="14745" y="0"/>
                  </a:lnTo>
                  <a:lnTo>
                    <a:pt x="14745" y="64512"/>
                  </a:lnTo>
                  <a:lnTo>
                    <a:pt x="0" y="64512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3" name="任意多边形: 形状 9722">
              <a:extLst>
                <a:ext uri="{FF2B5EF4-FFF2-40B4-BE49-F238E27FC236}">
                  <a16:creationId xmlns:a16="http://schemas.microsoft.com/office/drawing/2014/main" xmlns="" id="{A7A6089F-AFDD-415F-9019-54CF9F88D6E2}"/>
                </a:ext>
              </a:extLst>
            </p:cNvPr>
            <p:cNvSpPr/>
            <p:nvPr/>
          </p:nvSpPr>
          <p:spPr>
            <a:xfrm>
              <a:off x="5870704" y="5301583"/>
              <a:ext cx="313345" cy="110592"/>
            </a:xfrm>
            <a:custGeom>
              <a:avLst/>
              <a:gdLst>
                <a:gd name="connsiteX0" fmla="*/ 162202 w 313344"/>
                <a:gd name="connsiteY0" fmla="*/ 53453 h 110592"/>
                <a:gd name="connsiteX1" fmla="*/ 1843 w 313344"/>
                <a:gd name="connsiteY1" fmla="*/ 117965 h 110592"/>
                <a:gd name="connsiteX2" fmla="*/ 0 w 313344"/>
                <a:gd name="connsiteY2" fmla="*/ 99533 h 110592"/>
                <a:gd name="connsiteX3" fmla="*/ 162202 w 313344"/>
                <a:gd name="connsiteY3" fmla="*/ 0 h 110592"/>
                <a:gd name="connsiteX4" fmla="*/ 324404 w 313344"/>
                <a:gd name="connsiteY4" fmla="*/ 99533 h 110592"/>
                <a:gd name="connsiteX5" fmla="*/ 322561 w 313344"/>
                <a:gd name="connsiteY5" fmla="*/ 117965 h 110592"/>
                <a:gd name="connsiteX6" fmla="*/ 162202 w 313344"/>
                <a:gd name="connsiteY6" fmla="*/ 53453 h 1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344" h="110592">
                  <a:moveTo>
                    <a:pt x="162202" y="53453"/>
                  </a:moveTo>
                  <a:cubicBezTo>
                    <a:pt x="82944" y="53453"/>
                    <a:pt x="16589" y="71885"/>
                    <a:pt x="1843" y="117965"/>
                  </a:cubicBezTo>
                  <a:cubicBezTo>
                    <a:pt x="0" y="112435"/>
                    <a:pt x="0" y="106906"/>
                    <a:pt x="0" y="99533"/>
                  </a:cubicBezTo>
                  <a:cubicBezTo>
                    <a:pt x="0" y="44237"/>
                    <a:pt x="73728" y="0"/>
                    <a:pt x="162202" y="0"/>
                  </a:cubicBezTo>
                  <a:cubicBezTo>
                    <a:pt x="252519" y="0"/>
                    <a:pt x="324404" y="44237"/>
                    <a:pt x="324404" y="99533"/>
                  </a:cubicBezTo>
                  <a:cubicBezTo>
                    <a:pt x="324404" y="105062"/>
                    <a:pt x="322561" y="112435"/>
                    <a:pt x="322561" y="117965"/>
                  </a:cubicBezTo>
                  <a:cubicBezTo>
                    <a:pt x="307815" y="70041"/>
                    <a:pt x="241459" y="53453"/>
                    <a:pt x="162202" y="53453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4" name="任意多边形: 形状 9723">
              <a:extLst>
                <a:ext uri="{FF2B5EF4-FFF2-40B4-BE49-F238E27FC236}">
                  <a16:creationId xmlns:a16="http://schemas.microsoft.com/office/drawing/2014/main" xmlns="" id="{6A85B8F5-538D-4B9D-B19C-AE6213D11D17}"/>
                </a:ext>
              </a:extLst>
            </p:cNvPr>
            <p:cNvSpPr/>
            <p:nvPr/>
          </p:nvSpPr>
          <p:spPr>
            <a:xfrm>
              <a:off x="7417152" y="4074010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5" name="任意多边形: 形状 9724">
              <a:extLst>
                <a:ext uri="{FF2B5EF4-FFF2-40B4-BE49-F238E27FC236}">
                  <a16:creationId xmlns:a16="http://schemas.microsoft.com/office/drawing/2014/main" xmlns="" id="{5F6BFE2F-BECA-4DD2-9DB2-1051D607D55E}"/>
                </a:ext>
              </a:extLst>
            </p:cNvPr>
            <p:cNvSpPr/>
            <p:nvPr/>
          </p:nvSpPr>
          <p:spPr>
            <a:xfrm>
              <a:off x="7533273" y="4059265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6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6"/>
                    <a:pt x="14745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6" name="任意多边形: 形状 9725">
              <a:extLst>
                <a:ext uri="{FF2B5EF4-FFF2-40B4-BE49-F238E27FC236}">
                  <a16:creationId xmlns:a16="http://schemas.microsoft.com/office/drawing/2014/main" xmlns="" id="{3BFDF409-CC68-42C8-881E-2FBA9216C0BF}"/>
                </a:ext>
              </a:extLst>
            </p:cNvPr>
            <p:cNvSpPr/>
            <p:nvPr/>
          </p:nvSpPr>
          <p:spPr>
            <a:xfrm>
              <a:off x="7529587" y="423621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7" name="任意多边形: 形状 9726">
              <a:extLst>
                <a:ext uri="{FF2B5EF4-FFF2-40B4-BE49-F238E27FC236}">
                  <a16:creationId xmlns:a16="http://schemas.microsoft.com/office/drawing/2014/main" xmlns="" id="{FD5E35E6-93EC-48B7-BB7B-C4BE7AC4E2CF}"/>
                </a:ext>
              </a:extLst>
            </p:cNvPr>
            <p:cNvSpPr/>
            <p:nvPr/>
          </p:nvSpPr>
          <p:spPr>
            <a:xfrm>
              <a:off x="7564608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8" name="任意多边形: 形状 9727">
              <a:extLst>
                <a:ext uri="{FF2B5EF4-FFF2-40B4-BE49-F238E27FC236}">
                  <a16:creationId xmlns:a16="http://schemas.microsoft.com/office/drawing/2014/main" xmlns="" id="{07243627-1E86-4162-A3E3-FF5B4132549F}"/>
                </a:ext>
              </a:extLst>
            </p:cNvPr>
            <p:cNvSpPr/>
            <p:nvPr/>
          </p:nvSpPr>
          <p:spPr>
            <a:xfrm>
              <a:off x="7559078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9" name="任意多边形: 形状 9728">
              <a:extLst>
                <a:ext uri="{FF2B5EF4-FFF2-40B4-BE49-F238E27FC236}">
                  <a16:creationId xmlns:a16="http://schemas.microsoft.com/office/drawing/2014/main" xmlns="" id="{9C66F22A-EC0E-4E72-8D88-83DE95B3C18E}"/>
                </a:ext>
              </a:extLst>
            </p:cNvPr>
            <p:cNvSpPr/>
            <p:nvPr/>
          </p:nvSpPr>
          <p:spPr>
            <a:xfrm>
              <a:off x="755354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0" name="任意多边形: 形状 9729">
              <a:extLst>
                <a:ext uri="{FF2B5EF4-FFF2-40B4-BE49-F238E27FC236}">
                  <a16:creationId xmlns:a16="http://schemas.microsoft.com/office/drawing/2014/main" xmlns="" id="{1F37283F-C8C7-400A-B9D7-B8AFD84819EB}"/>
                </a:ext>
              </a:extLst>
            </p:cNvPr>
            <p:cNvSpPr/>
            <p:nvPr/>
          </p:nvSpPr>
          <p:spPr>
            <a:xfrm>
              <a:off x="754801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1" name="任意多边形: 形状 9730">
              <a:extLst>
                <a:ext uri="{FF2B5EF4-FFF2-40B4-BE49-F238E27FC236}">
                  <a16:creationId xmlns:a16="http://schemas.microsoft.com/office/drawing/2014/main" xmlns="" id="{9CC9DE37-80ED-47A5-AF47-30F05B540D71}"/>
                </a:ext>
              </a:extLst>
            </p:cNvPr>
            <p:cNvSpPr/>
            <p:nvPr/>
          </p:nvSpPr>
          <p:spPr>
            <a:xfrm>
              <a:off x="7542489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2" name="任意多边形: 形状 9731">
              <a:extLst>
                <a:ext uri="{FF2B5EF4-FFF2-40B4-BE49-F238E27FC236}">
                  <a16:creationId xmlns:a16="http://schemas.microsoft.com/office/drawing/2014/main" xmlns="" id="{4767ACCF-0B18-46C4-8268-FEA67C0A8221}"/>
                </a:ext>
              </a:extLst>
            </p:cNvPr>
            <p:cNvSpPr/>
            <p:nvPr/>
          </p:nvSpPr>
          <p:spPr>
            <a:xfrm>
              <a:off x="7536960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3" name="任意多边形: 形状 9732">
              <a:extLst>
                <a:ext uri="{FF2B5EF4-FFF2-40B4-BE49-F238E27FC236}">
                  <a16:creationId xmlns:a16="http://schemas.microsoft.com/office/drawing/2014/main" xmlns="" id="{51629B2A-89A2-4B13-A808-852C1DA7CF74}"/>
                </a:ext>
              </a:extLst>
            </p:cNvPr>
            <p:cNvSpPr/>
            <p:nvPr/>
          </p:nvSpPr>
          <p:spPr>
            <a:xfrm>
              <a:off x="7531430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4" name="任意多边形: 形状 9733">
              <a:extLst>
                <a:ext uri="{FF2B5EF4-FFF2-40B4-BE49-F238E27FC236}">
                  <a16:creationId xmlns:a16="http://schemas.microsoft.com/office/drawing/2014/main" xmlns="" id="{D60F778A-4F2A-4B7F-AC1E-ABD1A4D29081}"/>
                </a:ext>
              </a:extLst>
            </p:cNvPr>
            <p:cNvSpPr/>
            <p:nvPr/>
          </p:nvSpPr>
          <p:spPr>
            <a:xfrm>
              <a:off x="7518528" y="4245428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5" name="任意多边形: 形状 9734">
              <a:extLst>
                <a:ext uri="{FF2B5EF4-FFF2-40B4-BE49-F238E27FC236}">
                  <a16:creationId xmlns:a16="http://schemas.microsoft.com/office/drawing/2014/main" xmlns="" id="{5E76FE7F-6989-4A08-AE1C-A5924FFB80A1}"/>
                </a:ext>
              </a:extLst>
            </p:cNvPr>
            <p:cNvSpPr/>
            <p:nvPr/>
          </p:nvSpPr>
          <p:spPr>
            <a:xfrm>
              <a:off x="7417152" y="4074010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7139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6" name="任意多边形: 形状 9735">
              <a:extLst>
                <a:ext uri="{FF2B5EF4-FFF2-40B4-BE49-F238E27FC236}">
                  <a16:creationId xmlns:a16="http://schemas.microsoft.com/office/drawing/2014/main" xmlns="" id="{DAFFCEFF-538A-4532-9A37-3087151A0926}"/>
                </a:ext>
              </a:extLst>
            </p:cNvPr>
            <p:cNvSpPr/>
            <p:nvPr/>
          </p:nvSpPr>
          <p:spPr>
            <a:xfrm>
              <a:off x="7417152" y="435417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7" name="任意多边形: 形状 9736">
              <a:extLst>
                <a:ext uri="{FF2B5EF4-FFF2-40B4-BE49-F238E27FC236}">
                  <a16:creationId xmlns:a16="http://schemas.microsoft.com/office/drawing/2014/main" xmlns="" id="{5D79DC23-6DAC-4426-8285-A179DF81921D}"/>
                </a:ext>
              </a:extLst>
            </p:cNvPr>
            <p:cNvSpPr/>
            <p:nvPr/>
          </p:nvSpPr>
          <p:spPr>
            <a:xfrm>
              <a:off x="7533273" y="4339431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6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6"/>
                    <a:pt x="14745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8" name="任意多边形: 形状 9737">
              <a:extLst>
                <a:ext uri="{FF2B5EF4-FFF2-40B4-BE49-F238E27FC236}">
                  <a16:creationId xmlns:a16="http://schemas.microsoft.com/office/drawing/2014/main" xmlns="" id="{FAD197B6-7DE4-41B1-84E7-A2A0DD53587A}"/>
                </a:ext>
              </a:extLst>
            </p:cNvPr>
            <p:cNvSpPr/>
            <p:nvPr/>
          </p:nvSpPr>
          <p:spPr>
            <a:xfrm>
              <a:off x="7529587" y="451637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9" name="任意多边形: 形状 9738">
              <a:extLst>
                <a:ext uri="{FF2B5EF4-FFF2-40B4-BE49-F238E27FC236}">
                  <a16:creationId xmlns:a16="http://schemas.microsoft.com/office/drawing/2014/main" xmlns="" id="{DD2E3088-E4A8-41C2-95D2-DB98CD635979}"/>
                </a:ext>
              </a:extLst>
            </p:cNvPr>
            <p:cNvSpPr/>
            <p:nvPr/>
          </p:nvSpPr>
          <p:spPr>
            <a:xfrm>
              <a:off x="7564608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0" name="任意多边形: 形状 9739">
              <a:extLst>
                <a:ext uri="{FF2B5EF4-FFF2-40B4-BE49-F238E27FC236}">
                  <a16:creationId xmlns:a16="http://schemas.microsoft.com/office/drawing/2014/main" xmlns="" id="{9B5EDAB7-5B17-4B51-8D3C-3696C7BA9A52}"/>
                </a:ext>
              </a:extLst>
            </p:cNvPr>
            <p:cNvSpPr/>
            <p:nvPr/>
          </p:nvSpPr>
          <p:spPr>
            <a:xfrm>
              <a:off x="7559078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1" name="任意多边形: 形状 9740">
              <a:extLst>
                <a:ext uri="{FF2B5EF4-FFF2-40B4-BE49-F238E27FC236}">
                  <a16:creationId xmlns:a16="http://schemas.microsoft.com/office/drawing/2014/main" xmlns="" id="{3EFC26CD-9560-46AF-8031-D3A64D926E8E}"/>
                </a:ext>
              </a:extLst>
            </p:cNvPr>
            <p:cNvSpPr/>
            <p:nvPr/>
          </p:nvSpPr>
          <p:spPr>
            <a:xfrm>
              <a:off x="755354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2" name="任意多边形: 形状 9741">
              <a:extLst>
                <a:ext uri="{FF2B5EF4-FFF2-40B4-BE49-F238E27FC236}">
                  <a16:creationId xmlns:a16="http://schemas.microsoft.com/office/drawing/2014/main" xmlns="" id="{66E0451F-8158-405A-A1DA-81D7D8488AB9}"/>
                </a:ext>
              </a:extLst>
            </p:cNvPr>
            <p:cNvSpPr/>
            <p:nvPr/>
          </p:nvSpPr>
          <p:spPr>
            <a:xfrm>
              <a:off x="754801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3" name="任意多边形: 形状 9742">
              <a:extLst>
                <a:ext uri="{FF2B5EF4-FFF2-40B4-BE49-F238E27FC236}">
                  <a16:creationId xmlns:a16="http://schemas.microsoft.com/office/drawing/2014/main" xmlns="" id="{A9FC1815-AE71-485F-BF73-DB8450895336}"/>
                </a:ext>
              </a:extLst>
            </p:cNvPr>
            <p:cNvSpPr/>
            <p:nvPr/>
          </p:nvSpPr>
          <p:spPr>
            <a:xfrm>
              <a:off x="7542489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4" name="任意多边形: 形状 9743">
              <a:extLst>
                <a:ext uri="{FF2B5EF4-FFF2-40B4-BE49-F238E27FC236}">
                  <a16:creationId xmlns:a16="http://schemas.microsoft.com/office/drawing/2014/main" xmlns="" id="{8FC45702-9229-4C0A-9C58-615733E62E3F}"/>
                </a:ext>
              </a:extLst>
            </p:cNvPr>
            <p:cNvSpPr/>
            <p:nvPr/>
          </p:nvSpPr>
          <p:spPr>
            <a:xfrm>
              <a:off x="7536960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5" name="任意多边形: 形状 9744">
              <a:extLst>
                <a:ext uri="{FF2B5EF4-FFF2-40B4-BE49-F238E27FC236}">
                  <a16:creationId xmlns:a16="http://schemas.microsoft.com/office/drawing/2014/main" xmlns="" id="{AEB57CEB-C279-4F92-B8F4-D9A9BEB17512}"/>
                </a:ext>
              </a:extLst>
            </p:cNvPr>
            <p:cNvSpPr/>
            <p:nvPr/>
          </p:nvSpPr>
          <p:spPr>
            <a:xfrm>
              <a:off x="7531430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6" name="任意多边形: 形状 9745">
              <a:extLst>
                <a:ext uri="{FF2B5EF4-FFF2-40B4-BE49-F238E27FC236}">
                  <a16:creationId xmlns:a16="http://schemas.microsoft.com/office/drawing/2014/main" xmlns="" id="{19B4BBB0-60CD-4CC9-B182-A73760CA33DE}"/>
                </a:ext>
              </a:extLst>
            </p:cNvPr>
            <p:cNvSpPr/>
            <p:nvPr/>
          </p:nvSpPr>
          <p:spPr>
            <a:xfrm>
              <a:off x="7518528" y="4525595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7" name="任意多边形: 形状 9746">
              <a:extLst>
                <a:ext uri="{FF2B5EF4-FFF2-40B4-BE49-F238E27FC236}">
                  <a16:creationId xmlns:a16="http://schemas.microsoft.com/office/drawing/2014/main" xmlns="" id="{C52DDB91-D40E-4392-BAA6-23EFB8DB49AB}"/>
                </a:ext>
              </a:extLst>
            </p:cNvPr>
            <p:cNvSpPr/>
            <p:nvPr/>
          </p:nvSpPr>
          <p:spPr>
            <a:xfrm>
              <a:off x="7417152" y="4354177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8" name="任意多边形: 形状 9747">
              <a:extLst>
                <a:ext uri="{FF2B5EF4-FFF2-40B4-BE49-F238E27FC236}">
                  <a16:creationId xmlns:a16="http://schemas.microsoft.com/office/drawing/2014/main" xmlns="" id="{6095D888-7C6B-46F1-822E-F3B9476459E0}"/>
                </a:ext>
              </a:extLst>
            </p:cNvPr>
            <p:cNvSpPr/>
            <p:nvPr/>
          </p:nvSpPr>
          <p:spPr>
            <a:xfrm>
              <a:off x="7417152" y="4649089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1843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9" name="任意多边形: 形状 9748">
              <a:extLst>
                <a:ext uri="{FF2B5EF4-FFF2-40B4-BE49-F238E27FC236}">
                  <a16:creationId xmlns:a16="http://schemas.microsoft.com/office/drawing/2014/main" xmlns="" id="{ECF62328-38D3-4DA8-9AE7-21E8C11D795A}"/>
                </a:ext>
              </a:extLst>
            </p:cNvPr>
            <p:cNvSpPr/>
            <p:nvPr/>
          </p:nvSpPr>
          <p:spPr>
            <a:xfrm>
              <a:off x="7533273" y="4636187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0" name="任意多边形: 形状 9749">
              <a:extLst>
                <a:ext uri="{FF2B5EF4-FFF2-40B4-BE49-F238E27FC236}">
                  <a16:creationId xmlns:a16="http://schemas.microsoft.com/office/drawing/2014/main" xmlns="" id="{9678F824-95BA-41AC-8E11-4D26E6960672}"/>
                </a:ext>
              </a:extLst>
            </p:cNvPr>
            <p:cNvSpPr/>
            <p:nvPr/>
          </p:nvSpPr>
          <p:spPr>
            <a:xfrm>
              <a:off x="7529587" y="4811291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1" name="任意多边形: 形状 9750">
              <a:extLst>
                <a:ext uri="{FF2B5EF4-FFF2-40B4-BE49-F238E27FC236}">
                  <a16:creationId xmlns:a16="http://schemas.microsoft.com/office/drawing/2014/main" xmlns="" id="{12A03E5C-8654-4D80-B04C-E8B741A1F9B3}"/>
                </a:ext>
              </a:extLst>
            </p:cNvPr>
            <p:cNvSpPr/>
            <p:nvPr/>
          </p:nvSpPr>
          <p:spPr>
            <a:xfrm>
              <a:off x="7564608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2" name="任意多边形: 形状 9751">
              <a:extLst>
                <a:ext uri="{FF2B5EF4-FFF2-40B4-BE49-F238E27FC236}">
                  <a16:creationId xmlns:a16="http://schemas.microsoft.com/office/drawing/2014/main" xmlns="" id="{665F69DD-4EA6-40FA-B14D-E70979B8E623}"/>
                </a:ext>
              </a:extLst>
            </p:cNvPr>
            <p:cNvSpPr/>
            <p:nvPr/>
          </p:nvSpPr>
          <p:spPr>
            <a:xfrm>
              <a:off x="7559078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3" name="任意多边形: 形状 9752">
              <a:extLst>
                <a:ext uri="{FF2B5EF4-FFF2-40B4-BE49-F238E27FC236}">
                  <a16:creationId xmlns:a16="http://schemas.microsoft.com/office/drawing/2014/main" xmlns="" id="{27544C02-9942-4F6D-903E-7CA75B81A4B9}"/>
                </a:ext>
              </a:extLst>
            </p:cNvPr>
            <p:cNvSpPr/>
            <p:nvPr/>
          </p:nvSpPr>
          <p:spPr>
            <a:xfrm>
              <a:off x="755354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4" name="任意多边形: 形状 9753">
              <a:extLst>
                <a:ext uri="{FF2B5EF4-FFF2-40B4-BE49-F238E27FC236}">
                  <a16:creationId xmlns:a16="http://schemas.microsoft.com/office/drawing/2014/main" xmlns="" id="{C908250C-C6BB-4900-99B3-34FE600740CE}"/>
                </a:ext>
              </a:extLst>
            </p:cNvPr>
            <p:cNvSpPr/>
            <p:nvPr/>
          </p:nvSpPr>
          <p:spPr>
            <a:xfrm>
              <a:off x="754801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5" name="任意多边形: 形状 9754">
              <a:extLst>
                <a:ext uri="{FF2B5EF4-FFF2-40B4-BE49-F238E27FC236}">
                  <a16:creationId xmlns:a16="http://schemas.microsoft.com/office/drawing/2014/main" xmlns="" id="{E26BBF25-6C26-4BD3-947E-4752EC10E270}"/>
                </a:ext>
              </a:extLst>
            </p:cNvPr>
            <p:cNvSpPr/>
            <p:nvPr/>
          </p:nvSpPr>
          <p:spPr>
            <a:xfrm>
              <a:off x="7542489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6" name="任意多边形: 形状 9755">
              <a:extLst>
                <a:ext uri="{FF2B5EF4-FFF2-40B4-BE49-F238E27FC236}">
                  <a16:creationId xmlns:a16="http://schemas.microsoft.com/office/drawing/2014/main" xmlns="" id="{AA2A1BB4-367B-4880-A437-679DF7900AD0}"/>
                </a:ext>
              </a:extLst>
            </p:cNvPr>
            <p:cNvSpPr/>
            <p:nvPr/>
          </p:nvSpPr>
          <p:spPr>
            <a:xfrm>
              <a:off x="7536960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7" name="任意多边形: 形状 9756">
              <a:extLst>
                <a:ext uri="{FF2B5EF4-FFF2-40B4-BE49-F238E27FC236}">
                  <a16:creationId xmlns:a16="http://schemas.microsoft.com/office/drawing/2014/main" xmlns="" id="{DBC8D101-A823-4C9A-B1E7-015A3D986C6D}"/>
                </a:ext>
              </a:extLst>
            </p:cNvPr>
            <p:cNvSpPr/>
            <p:nvPr/>
          </p:nvSpPr>
          <p:spPr>
            <a:xfrm>
              <a:off x="7531430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8" name="任意多边形: 形状 9757">
              <a:extLst>
                <a:ext uri="{FF2B5EF4-FFF2-40B4-BE49-F238E27FC236}">
                  <a16:creationId xmlns:a16="http://schemas.microsoft.com/office/drawing/2014/main" xmlns="" id="{3FB9396F-FEF8-4CCB-AAF5-7E34C3E88A40}"/>
                </a:ext>
              </a:extLst>
            </p:cNvPr>
            <p:cNvSpPr/>
            <p:nvPr/>
          </p:nvSpPr>
          <p:spPr>
            <a:xfrm>
              <a:off x="7518528" y="4820507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9" name="任意多边形: 形状 9758">
              <a:extLst>
                <a:ext uri="{FF2B5EF4-FFF2-40B4-BE49-F238E27FC236}">
                  <a16:creationId xmlns:a16="http://schemas.microsoft.com/office/drawing/2014/main" xmlns="" id="{FE9A2AA3-CB3D-4371-9000-D5A83723926E}"/>
                </a:ext>
              </a:extLst>
            </p:cNvPr>
            <p:cNvSpPr/>
            <p:nvPr/>
          </p:nvSpPr>
          <p:spPr>
            <a:xfrm>
              <a:off x="7417152" y="4649089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0" name="任意多边形: 形状 9759">
              <a:extLst>
                <a:ext uri="{FF2B5EF4-FFF2-40B4-BE49-F238E27FC236}">
                  <a16:creationId xmlns:a16="http://schemas.microsoft.com/office/drawing/2014/main" xmlns="" id="{A3A3EA92-C70E-4FAC-BBBC-70A5963CF890}"/>
                </a:ext>
              </a:extLst>
            </p:cNvPr>
            <p:cNvSpPr/>
            <p:nvPr/>
          </p:nvSpPr>
          <p:spPr>
            <a:xfrm>
              <a:off x="7417152" y="4945845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5021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1" name="任意多边形: 形状 9760">
              <a:extLst>
                <a:ext uri="{FF2B5EF4-FFF2-40B4-BE49-F238E27FC236}">
                  <a16:creationId xmlns:a16="http://schemas.microsoft.com/office/drawing/2014/main" xmlns="" id="{3359331E-CA57-4B50-AFC7-2E2EFC36F03E}"/>
                </a:ext>
              </a:extLst>
            </p:cNvPr>
            <p:cNvSpPr/>
            <p:nvPr/>
          </p:nvSpPr>
          <p:spPr>
            <a:xfrm>
              <a:off x="7533273" y="4931099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2" name="任意多边形: 形状 9761">
              <a:extLst>
                <a:ext uri="{FF2B5EF4-FFF2-40B4-BE49-F238E27FC236}">
                  <a16:creationId xmlns:a16="http://schemas.microsoft.com/office/drawing/2014/main" xmlns="" id="{DBD772B5-E975-4FD8-A0B8-26A0BDEC90C5}"/>
                </a:ext>
              </a:extLst>
            </p:cNvPr>
            <p:cNvSpPr/>
            <p:nvPr/>
          </p:nvSpPr>
          <p:spPr>
            <a:xfrm>
              <a:off x="7529587" y="5106204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3" name="任意多边形: 形状 9762">
              <a:extLst>
                <a:ext uri="{FF2B5EF4-FFF2-40B4-BE49-F238E27FC236}">
                  <a16:creationId xmlns:a16="http://schemas.microsoft.com/office/drawing/2014/main" xmlns="" id="{3A8290AC-F921-4A5A-A141-0C1E3A65F9F8}"/>
                </a:ext>
              </a:extLst>
            </p:cNvPr>
            <p:cNvSpPr/>
            <p:nvPr/>
          </p:nvSpPr>
          <p:spPr>
            <a:xfrm>
              <a:off x="7564608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4" name="任意多边形: 形状 9763">
              <a:extLst>
                <a:ext uri="{FF2B5EF4-FFF2-40B4-BE49-F238E27FC236}">
                  <a16:creationId xmlns:a16="http://schemas.microsoft.com/office/drawing/2014/main" xmlns="" id="{479283EE-9DE6-4573-81C6-26064DA9AD3C}"/>
                </a:ext>
              </a:extLst>
            </p:cNvPr>
            <p:cNvSpPr/>
            <p:nvPr/>
          </p:nvSpPr>
          <p:spPr>
            <a:xfrm>
              <a:off x="7559078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5" name="任意多边形: 形状 9764">
              <a:extLst>
                <a:ext uri="{FF2B5EF4-FFF2-40B4-BE49-F238E27FC236}">
                  <a16:creationId xmlns:a16="http://schemas.microsoft.com/office/drawing/2014/main" xmlns="" id="{CC175345-DFCE-4463-9889-75B0FA815490}"/>
                </a:ext>
              </a:extLst>
            </p:cNvPr>
            <p:cNvSpPr/>
            <p:nvPr/>
          </p:nvSpPr>
          <p:spPr>
            <a:xfrm>
              <a:off x="755354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6" name="任意多边形: 形状 9765">
              <a:extLst>
                <a:ext uri="{FF2B5EF4-FFF2-40B4-BE49-F238E27FC236}">
                  <a16:creationId xmlns:a16="http://schemas.microsoft.com/office/drawing/2014/main" xmlns="" id="{F8FEBF8E-EBB6-4424-8402-106167E43BD8}"/>
                </a:ext>
              </a:extLst>
            </p:cNvPr>
            <p:cNvSpPr/>
            <p:nvPr/>
          </p:nvSpPr>
          <p:spPr>
            <a:xfrm>
              <a:off x="754801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7" name="任意多边形: 形状 9766">
              <a:extLst>
                <a:ext uri="{FF2B5EF4-FFF2-40B4-BE49-F238E27FC236}">
                  <a16:creationId xmlns:a16="http://schemas.microsoft.com/office/drawing/2014/main" xmlns="" id="{AB26F5F9-F492-4A19-BD1A-7F49168B9BAD}"/>
                </a:ext>
              </a:extLst>
            </p:cNvPr>
            <p:cNvSpPr/>
            <p:nvPr/>
          </p:nvSpPr>
          <p:spPr>
            <a:xfrm>
              <a:off x="7542489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8" name="任意多边形: 形状 9767">
              <a:extLst>
                <a:ext uri="{FF2B5EF4-FFF2-40B4-BE49-F238E27FC236}">
                  <a16:creationId xmlns:a16="http://schemas.microsoft.com/office/drawing/2014/main" xmlns="" id="{EB4BA481-CA2C-40F9-A5B9-4B9A7429E7CD}"/>
                </a:ext>
              </a:extLst>
            </p:cNvPr>
            <p:cNvSpPr/>
            <p:nvPr/>
          </p:nvSpPr>
          <p:spPr>
            <a:xfrm>
              <a:off x="7536960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9" name="任意多边形: 形状 9768">
              <a:extLst>
                <a:ext uri="{FF2B5EF4-FFF2-40B4-BE49-F238E27FC236}">
                  <a16:creationId xmlns:a16="http://schemas.microsoft.com/office/drawing/2014/main" xmlns="" id="{4FBF37F2-B7F4-4901-A591-DD955901F29D}"/>
                </a:ext>
              </a:extLst>
            </p:cNvPr>
            <p:cNvSpPr/>
            <p:nvPr/>
          </p:nvSpPr>
          <p:spPr>
            <a:xfrm>
              <a:off x="7531430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0" name="任意多边形: 形状 9769">
              <a:extLst>
                <a:ext uri="{FF2B5EF4-FFF2-40B4-BE49-F238E27FC236}">
                  <a16:creationId xmlns:a16="http://schemas.microsoft.com/office/drawing/2014/main" xmlns="" id="{2A221B89-8A1E-4743-A73A-18805188D1AD}"/>
                </a:ext>
              </a:extLst>
            </p:cNvPr>
            <p:cNvSpPr/>
            <p:nvPr/>
          </p:nvSpPr>
          <p:spPr>
            <a:xfrm>
              <a:off x="7518528" y="5117263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1" name="任意多边形: 形状 9770">
              <a:extLst>
                <a:ext uri="{FF2B5EF4-FFF2-40B4-BE49-F238E27FC236}">
                  <a16:creationId xmlns:a16="http://schemas.microsoft.com/office/drawing/2014/main" xmlns="" id="{9A4334C3-2794-4248-BCF8-78E59276B5D2}"/>
                </a:ext>
              </a:extLst>
            </p:cNvPr>
            <p:cNvSpPr/>
            <p:nvPr/>
          </p:nvSpPr>
          <p:spPr>
            <a:xfrm>
              <a:off x="7417152" y="4944002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6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1" y="95846"/>
                  </a:cubicBezTo>
                  <a:cubicBezTo>
                    <a:pt x="248832" y="58982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2" name="任意多边形: 形状 9771">
              <a:extLst>
                <a:ext uri="{FF2B5EF4-FFF2-40B4-BE49-F238E27FC236}">
                  <a16:creationId xmlns:a16="http://schemas.microsoft.com/office/drawing/2014/main" xmlns="" id="{401AF30C-329A-4769-A071-848A3478C727}"/>
                </a:ext>
              </a:extLst>
            </p:cNvPr>
            <p:cNvSpPr/>
            <p:nvPr/>
          </p:nvSpPr>
          <p:spPr>
            <a:xfrm>
              <a:off x="7417152" y="524075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7 w 258048"/>
                <a:gd name="connsiteY1" fmla="*/ 162202 h 147456"/>
                <a:gd name="connsiteX2" fmla="*/ 0 w 258048"/>
                <a:gd name="connsiteY2" fmla="*/ 81101 h 147456"/>
                <a:gd name="connsiteX3" fmla="*/ 130867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7" y="162202"/>
                  </a:cubicBezTo>
                  <a:cubicBezTo>
                    <a:pt x="58982" y="162202"/>
                    <a:pt x="0" y="125338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3" name="任意多边形: 形状 9772">
              <a:extLst>
                <a:ext uri="{FF2B5EF4-FFF2-40B4-BE49-F238E27FC236}">
                  <a16:creationId xmlns:a16="http://schemas.microsoft.com/office/drawing/2014/main" xmlns="" id="{388D1582-8D81-46C5-9EAD-2BCF37B031E0}"/>
                </a:ext>
              </a:extLst>
            </p:cNvPr>
            <p:cNvSpPr/>
            <p:nvPr/>
          </p:nvSpPr>
          <p:spPr>
            <a:xfrm>
              <a:off x="7533273" y="5226012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5 w 18432"/>
                <a:gd name="connsiteY1" fmla="*/ 14745 h 0"/>
                <a:gd name="connsiteX2" fmla="*/ 0 w 18432"/>
                <a:gd name="connsiteY2" fmla="*/ 7373 h 0"/>
                <a:gd name="connsiteX3" fmla="*/ 14745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1" y="14745"/>
                    <a:pt x="14745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29" y="0"/>
                    <a:pt x="14745" y="0"/>
                  </a:cubicBezTo>
                  <a:cubicBezTo>
                    <a:pt x="22119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4" name="任意多边形: 形状 9773">
              <a:extLst>
                <a:ext uri="{FF2B5EF4-FFF2-40B4-BE49-F238E27FC236}">
                  <a16:creationId xmlns:a16="http://schemas.microsoft.com/office/drawing/2014/main" xmlns="" id="{128A7F90-18D3-457C-B258-6614C71B632D}"/>
                </a:ext>
              </a:extLst>
            </p:cNvPr>
            <p:cNvSpPr/>
            <p:nvPr/>
          </p:nvSpPr>
          <p:spPr>
            <a:xfrm>
              <a:off x="7529587" y="540295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5" name="任意多边形: 形状 9774">
              <a:extLst>
                <a:ext uri="{FF2B5EF4-FFF2-40B4-BE49-F238E27FC236}">
                  <a16:creationId xmlns:a16="http://schemas.microsoft.com/office/drawing/2014/main" xmlns="" id="{C9D6C28A-D0C1-4FD5-BB03-6C283EB47532}"/>
                </a:ext>
              </a:extLst>
            </p:cNvPr>
            <p:cNvSpPr/>
            <p:nvPr/>
          </p:nvSpPr>
          <p:spPr>
            <a:xfrm>
              <a:off x="7564608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6" name="任意多边形: 形状 9775">
              <a:extLst>
                <a:ext uri="{FF2B5EF4-FFF2-40B4-BE49-F238E27FC236}">
                  <a16:creationId xmlns:a16="http://schemas.microsoft.com/office/drawing/2014/main" xmlns="" id="{F5B6EF90-823C-490F-9811-CCCB799F1C1E}"/>
                </a:ext>
              </a:extLst>
            </p:cNvPr>
            <p:cNvSpPr/>
            <p:nvPr/>
          </p:nvSpPr>
          <p:spPr>
            <a:xfrm>
              <a:off x="7559078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7" name="任意多边形: 形状 9776">
              <a:extLst>
                <a:ext uri="{FF2B5EF4-FFF2-40B4-BE49-F238E27FC236}">
                  <a16:creationId xmlns:a16="http://schemas.microsoft.com/office/drawing/2014/main" xmlns="" id="{BF9564CD-AA37-4C61-9AFB-3BEE663DD162}"/>
                </a:ext>
              </a:extLst>
            </p:cNvPr>
            <p:cNvSpPr/>
            <p:nvPr/>
          </p:nvSpPr>
          <p:spPr>
            <a:xfrm>
              <a:off x="755354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8" name="任意多边形: 形状 9777">
              <a:extLst>
                <a:ext uri="{FF2B5EF4-FFF2-40B4-BE49-F238E27FC236}">
                  <a16:creationId xmlns:a16="http://schemas.microsoft.com/office/drawing/2014/main" xmlns="" id="{5FF36938-EDAC-43A9-9719-A6A9EADB3DB5}"/>
                </a:ext>
              </a:extLst>
            </p:cNvPr>
            <p:cNvSpPr/>
            <p:nvPr/>
          </p:nvSpPr>
          <p:spPr>
            <a:xfrm>
              <a:off x="754801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9" name="任意多边形: 形状 9778">
              <a:extLst>
                <a:ext uri="{FF2B5EF4-FFF2-40B4-BE49-F238E27FC236}">
                  <a16:creationId xmlns:a16="http://schemas.microsoft.com/office/drawing/2014/main" xmlns="" id="{5E2BBA5D-AB9C-40B7-801C-8EFD4CE19B4D}"/>
                </a:ext>
              </a:extLst>
            </p:cNvPr>
            <p:cNvSpPr/>
            <p:nvPr/>
          </p:nvSpPr>
          <p:spPr>
            <a:xfrm>
              <a:off x="7542489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0" name="任意多边形: 形状 9779">
              <a:extLst>
                <a:ext uri="{FF2B5EF4-FFF2-40B4-BE49-F238E27FC236}">
                  <a16:creationId xmlns:a16="http://schemas.microsoft.com/office/drawing/2014/main" xmlns="" id="{FA7569D6-384A-4220-92D3-71468493442C}"/>
                </a:ext>
              </a:extLst>
            </p:cNvPr>
            <p:cNvSpPr/>
            <p:nvPr/>
          </p:nvSpPr>
          <p:spPr>
            <a:xfrm>
              <a:off x="7536960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1" name="任意多边形: 形状 9780">
              <a:extLst>
                <a:ext uri="{FF2B5EF4-FFF2-40B4-BE49-F238E27FC236}">
                  <a16:creationId xmlns:a16="http://schemas.microsoft.com/office/drawing/2014/main" xmlns="" id="{56E6B86B-2178-43FA-97D6-318DEC2F6496}"/>
                </a:ext>
              </a:extLst>
            </p:cNvPr>
            <p:cNvSpPr/>
            <p:nvPr/>
          </p:nvSpPr>
          <p:spPr>
            <a:xfrm>
              <a:off x="7531430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29 w 0"/>
                <a:gd name="connsiteY1" fmla="*/ 0 h 36864"/>
                <a:gd name="connsiteX2" fmla="*/ 5529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29" y="0"/>
                  </a:lnTo>
                  <a:lnTo>
                    <a:pt x="5529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2" name="任意多边形: 形状 9781">
              <a:extLst>
                <a:ext uri="{FF2B5EF4-FFF2-40B4-BE49-F238E27FC236}">
                  <a16:creationId xmlns:a16="http://schemas.microsoft.com/office/drawing/2014/main" xmlns="" id="{25ECE58E-683E-41A7-A992-2954D716401E}"/>
                </a:ext>
              </a:extLst>
            </p:cNvPr>
            <p:cNvSpPr/>
            <p:nvPr/>
          </p:nvSpPr>
          <p:spPr>
            <a:xfrm>
              <a:off x="7518528" y="5412175"/>
              <a:ext cx="18432" cy="36864"/>
            </a:xfrm>
            <a:custGeom>
              <a:avLst/>
              <a:gdLst>
                <a:gd name="connsiteX0" fmla="*/ 7373 w 0"/>
                <a:gd name="connsiteY0" fmla="*/ 0 h 36864"/>
                <a:gd name="connsiteX1" fmla="*/ 12902 w 0"/>
                <a:gd name="connsiteY1" fmla="*/ 0 h 36864"/>
                <a:gd name="connsiteX2" fmla="*/ 12902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7373" y="0"/>
                  </a:moveTo>
                  <a:lnTo>
                    <a:pt x="12902" y="0"/>
                  </a:lnTo>
                  <a:lnTo>
                    <a:pt x="12902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3" name="任意多边形: 形状 9782">
              <a:extLst>
                <a:ext uri="{FF2B5EF4-FFF2-40B4-BE49-F238E27FC236}">
                  <a16:creationId xmlns:a16="http://schemas.microsoft.com/office/drawing/2014/main" xmlns="" id="{62F35B77-BAC0-49BE-88FD-8F256559036E}"/>
                </a:ext>
              </a:extLst>
            </p:cNvPr>
            <p:cNvSpPr/>
            <p:nvPr/>
          </p:nvSpPr>
          <p:spPr>
            <a:xfrm>
              <a:off x="7417152" y="5238914"/>
              <a:ext cx="258048" cy="92160"/>
            </a:xfrm>
            <a:custGeom>
              <a:avLst/>
              <a:gdLst>
                <a:gd name="connsiteX0" fmla="*/ 130867 w 258048"/>
                <a:gd name="connsiteY0" fmla="*/ 44237 h 92160"/>
                <a:gd name="connsiteX1" fmla="*/ 1843 w 258048"/>
                <a:gd name="connsiteY1" fmla="*/ 95847 h 92160"/>
                <a:gd name="connsiteX2" fmla="*/ 0 w 258048"/>
                <a:gd name="connsiteY2" fmla="*/ 81101 h 92160"/>
                <a:gd name="connsiteX3" fmla="*/ 130867 w 258048"/>
                <a:gd name="connsiteY3" fmla="*/ 0 h 92160"/>
                <a:gd name="connsiteX4" fmla="*/ 261735 w 258048"/>
                <a:gd name="connsiteY4" fmla="*/ 81101 h 92160"/>
                <a:gd name="connsiteX5" fmla="*/ 259891 w 258048"/>
                <a:gd name="connsiteY5" fmla="*/ 95847 h 92160"/>
                <a:gd name="connsiteX6" fmla="*/ 130867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7" y="44237"/>
                  </a:moveTo>
                  <a:cubicBezTo>
                    <a:pt x="66355" y="44237"/>
                    <a:pt x="12902" y="58983"/>
                    <a:pt x="1843" y="95847"/>
                  </a:cubicBezTo>
                  <a:cubicBezTo>
                    <a:pt x="0" y="90317"/>
                    <a:pt x="0" y="86631"/>
                    <a:pt x="0" y="81101"/>
                  </a:cubicBezTo>
                  <a:cubicBezTo>
                    <a:pt x="0" y="36864"/>
                    <a:pt x="58982" y="0"/>
                    <a:pt x="130867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1"/>
                    <a:pt x="261735" y="90317"/>
                    <a:pt x="259891" y="95847"/>
                  </a:cubicBezTo>
                  <a:cubicBezTo>
                    <a:pt x="248832" y="58983"/>
                    <a:pt x="195379" y="44237"/>
                    <a:pt x="130867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4" name="任意多边形: 形状 9783">
              <a:extLst>
                <a:ext uri="{FF2B5EF4-FFF2-40B4-BE49-F238E27FC236}">
                  <a16:creationId xmlns:a16="http://schemas.microsoft.com/office/drawing/2014/main" xmlns="" id="{EF293752-ABEB-4BA0-B452-3A5ED1C6AB0B}"/>
                </a:ext>
              </a:extLst>
            </p:cNvPr>
            <p:cNvSpPr/>
            <p:nvPr/>
          </p:nvSpPr>
          <p:spPr>
            <a:xfrm>
              <a:off x="4421947" y="4074010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5" name="任意多边形: 形状 9784">
              <a:extLst>
                <a:ext uri="{FF2B5EF4-FFF2-40B4-BE49-F238E27FC236}">
                  <a16:creationId xmlns:a16="http://schemas.microsoft.com/office/drawing/2014/main" xmlns="" id="{B73D1521-41C0-4BFD-8B1A-F61E58C02F47}"/>
                </a:ext>
              </a:extLst>
            </p:cNvPr>
            <p:cNvSpPr/>
            <p:nvPr/>
          </p:nvSpPr>
          <p:spPr>
            <a:xfrm>
              <a:off x="4536225" y="4059265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6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6"/>
                    <a:pt x="14746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6" name="任意多边形: 形状 9785">
              <a:extLst>
                <a:ext uri="{FF2B5EF4-FFF2-40B4-BE49-F238E27FC236}">
                  <a16:creationId xmlns:a16="http://schemas.microsoft.com/office/drawing/2014/main" xmlns="" id="{0FAB97D4-9810-457D-AECE-156792A0D530}"/>
                </a:ext>
              </a:extLst>
            </p:cNvPr>
            <p:cNvSpPr/>
            <p:nvPr/>
          </p:nvSpPr>
          <p:spPr>
            <a:xfrm>
              <a:off x="4534382" y="4236212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7" name="任意多边形: 形状 9786">
              <a:extLst>
                <a:ext uri="{FF2B5EF4-FFF2-40B4-BE49-F238E27FC236}">
                  <a16:creationId xmlns:a16="http://schemas.microsoft.com/office/drawing/2014/main" xmlns="" id="{E6023B7A-F7B6-4FF7-9D4C-BC5794100B1E}"/>
                </a:ext>
              </a:extLst>
            </p:cNvPr>
            <p:cNvSpPr/>
            <p:nvPr/>
          </p:nvSpPr>
          <p:spPr>
            <a:xfrm>
              <a:off x="4569403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8" name="任意多边形: 形状 9787">
              <a:extLst>
                <a:ext uri="{FF2B5EF4-FFF2-40B4-BE49-F238E27FC236}">
                  <a16:creationId xmlns:a16="http://schemas.microsoft.com/office/drawing/2014/main" xmlns="" id="{FCA8ADC8-DD6E-48BF-8A9E-9A7509B7A8BF}"/>
                </a:ext>
              </a:extLst>
            </p:cNvPr>
            <p:cNvSpPr/>
            <p:nvPr/>
          </p:nvSpPr>
          <p:spPr>
            <a:xfrm>
              <a:off x="4563873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9" name="任意多边形: 形状 9788">
              <a:extLst>
                <a:ext uri="{FF2B5EF4-FFF2-40B4-BE49-F238E27FC236}">
                  <a16:creationId xmlns:a16="http://schemas.microsoft.com/office/drawing/2014/main" xmlns="" id="{D49FE4CC-2853-4FA0-8CC3-24129AEAE4F0}"/>
                </a:ext>
              </a:extLst>
            </p:cNvPr>
            <p:cNvSpPr/>
            <p:nvPr/>
          </p:nvSpPr>
          <p:spPr>
            <a:xfrm>
              <a:off x="4558344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0" name="任意多边形: 形状 9789">
              <a:extLst>
                <a:ext uri="{FF2B5EF4-FFF2-40B4-BE49-F238E27FC236}">
                  <a16:creationId xmlns:a16="http://schemas.microsoft.com/office/drawing/2014/main" xmlns="" id="{148185D6-3687-4767-9531-BD0454FEE0C3}"/>
                </a:ext>
              </a:extLst>
            </p:cNvPr>
            <p:cNvSpPr/>
            <p:nvPr/>
          </p:nvSpPr>
          <p:spPr>
            <a:xfrm>
              <a:off x="4552814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1" name="任意多边形: 形状 9790">
              <a:extLst>
                <a:ext uri="{FF2B5EF4-FFF2-40B4-BE49-F238E27FC236}">
                  <a16:creationId xmlns:a16="http://schemas.microsoft.com/office/drawing/2014/main" xmlns="" id="{2ACD35AE-17F6-4CD2-9E2E-79CB052F984C}"/>
                </a:ext>
              </a:extLst>
            </p:cNvPr>
            <p:cNvSpPr/>
            <p:nvPr/>
          </p:nvSpPr>
          <p:spPr>
            <a:xfrm>
              <a:off x="4545441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2" name="任意多边形: 形状 9791">
              <a:extLst>
                <a:ext uri="{FF2B5EF4-FFF2-40B4-BE49-F238E27FC236}">
                  <a16:creationId xmlns:a16="http://schemas.microsoft.com/office/drawing/2014/main" xmlns="" id="{75B1A2FA-08A6-4B8D-82BC-0E21E2399996}"/>
                </a:ext>
              </a:extLst>
            </p:cNvPr>
            <p:cNvSpPr/>
            <p:nvPr/>
          </p:nvSpPr>
          <p:spPr>
            <a:xfrm>
              <a:off x="4541755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3" name="任意多边形: 形状 9792">
              <a:extLst>
                <a:ext uri="{FF2B5EF4-FFF2-40B4-BE49-F238E27FC236}">
                  <a16:creationId xmlns:a16="http://schemas.microsoft.com/office/drawing/2014/main" xmlns="" id="{B4A5B522-EA02-4B74-AF51-FB729919B109}"/>
                </a:ext>
              </a:extLst>
            </p:cNvPr>
            <p:cNvSpPr/>
            <p:nvPr/>
          </p:nvSpPr>
          <p:spPr>
            <a:xfrm>
              <a:off x="4534382" y="4245428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4" name="任意多边形: 形状 9793">
              <a:extLst>
                <a:ext uri="{FF2B5EF4-FFF2-40B4-BE49-F238E27FC236}">
                  <a16:creationId xmlns:a16="http://schemas.microsoft.com/office/drawing/2014/main" xmlns="" id="{0EA67AF1-A87B-4F5F-855B-E72E1478C8FA}"/>
                </a:ext>
              </a:extLst>
            </p:cNvPr>
            <p:cNvSpPr/>
            <p:nvPr/>
          </p:nvSpPr>
          <p:spPr>
            <a:xfrm>
              <a:off x="4523323" y="4245428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5" name="任意多边形: 形状 9794">
              <a:extLst>
                <a:ext uri="{FF2B5EF4-FFF2-40B4-BE49-F238E27FC236}">
                  <a16:creationId xmlns:a16="http://schemas.microsoft.com/office/drawing/2014/main" xmlns="" id="{F1080241-8AB4-4C8B-9CFA-FC0C434C7268}"/>
                </a:ext>
              </a:extLst>
            </p:cNvPr>
            <p:cNvSpPr/>
            <p:nvPr/>
          </p:nvSpPr>
          <p:spPr>
            <a:xfrm>
              <a:off x="4421947" y="4074010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7139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6" name="任意多边形: 形状 9795">
              <a:extLst>
                <a:ext uri="{FF2B5EF4-FFF2-40B4-BE49-F238E27FC236}">
                  <a16:creationId xmlns:a16="http://schemas.microsoft.com/office/drawing/2014/main" xmlns="" id="{59413CFE-B73D-4F04-B6BF-BDB28739786B}"/>
                </a:ext>
              </a:extLst>
            </p:cNvPr>
            <p:cNvSpPr/>
            <p:nvPr/>
          </p:nvSpPr>
          <p:spPr>
            <a:xfrm>
              <a:off x="4421947" y="435417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7" name="任意多边形: 形状 9796">
              <a:extLst>
                <a:ext uri="{FF2B5EF4-FFF2-40B4-BE49-F238E27FC236}">
                  <a16:creationId xmlns:a16="http://schemas.microsoft.com/office/drawing/2014/main" xmlns="" id="{5F9BEC66-AE3B-4019-934A-02DF531B7243}"/>
                </a:ext>
              </a:extLst>
            </p:cNvPr>
            <p:cNvSpPr/>
            <p:nvPr/>
          </p:nvSpPr>
          <p:spPr>
            <a:xfrm>
              <a:off x="4536225" y="4339431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6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6"/>
                    <a:pt x="14746" y="14746"/>
                  </a:cubicBezTo>
                  <a:cubicBezTo>
                    <a:pt x="7373" y="14746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1843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8" name="任意多边形: 形状 9797">
              <a:extLst>
                <a:ext uri="{FF2B5EF4-FFF2-40B4-BE49-F238E27FC236}">
                  <a16:creationId xmlns:a16="http://schemas.microsoft.com/office/drawing/2014/main" xmlns="" id="{F34D2223-58E6-4002-8194-D2F4C747328D}"/>
                </a:ext>
              </a:extLst>
            </p:cNvPr>
            <p:cNvSpPr/>
            <p:nvPr/>
          </p:nvSpPr>
          <p:spPr>
            <a:xfrm>
              <a:off x="4534382" y="451637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9" name="任意多边形: 形状 9798">
              <a:extLst>
                <a:ext uri="{FF2B5EF4-FFF2-40B4-BE49-F238E27FC236}">
                  <a16:creationId xmlns:a16="http://schemas.microsoft.com/office/drawing/2014/main" xmlns="" id="{A80C1678-6DBE-4977-9233-BD24B41CD53C}"/>
                </a:ext>
              </a:extLst>
            </p:cNvPr>
            <p:cNvSpPr/>
            <p:nvPr/>
          </p:nvSpPr>
          <p:spPr>
            <a:xfrm>
              <a:off x="4569403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0" name="任意多边形: 形状 9799">
              <a:extLst>
                <a:ext uri="{FF2B5EF4-FFF2-40B4-BE49-F238E27FC236}">
                  <a16:creationId xmlns:a16="http://schemas.microsoft.com/office/drawing/2014/main" xmlns="" id="{EFDF3E99-12BF-454B-BAF7-AEA3A0619F1A}"/>
                </a:ext>
              </a:extLst>
            </p:cNvPr>
            <p:cNvSpPr/>
            <p:nvPr/>
          </p:nvSpPr>
          <p:spPr>
            <a:xfrm>
              <a:off x="4563873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1" name="任意多边形: 形状 9800">
              <a:extLst>
                <a:ext uri="{FF2B5EF4-FFF2-40B4-BE49-F238E27FC236}">
                  <a16:creationId xmlns:a16="http://schemas.microsoft.com/office/drawing/2014/main" xmlns="" id="{5D828FF7-22ED-4C51-BE14-A6C56B770518}"/>
                </a:ext>
              </a:extLst>
            </p:cNvPr>
            <p:cNvSpPr/>
            <p:nvPr/>
          </p:nvSpPr>
          <p:spPr>
            <a:xfrm>
              <a:off x="4558344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2" name="任意多边形: 形状 9801">
              <a:extLst>
                <a:ext uri="{FF2B5EF4-FFF2-40B4-BE49-F238E27FC236}">
                  <a16:creationId xmlns:a16="http://schemas.microsoft.com/office/drawing/2014/main" xmlns="" id="{A53D9B07-38E6-45BA-9B49-CEE1C73B8BAF}"/>
                </a:ext>
              </a:extLst>
            </p:cNvPr>
            <p:cNvSpPr/>
            <p:nvPr/>
          </p:nvSpPr>
          <p:spPr>
            <a:xfrm>
              <a:off x="4552814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3" name="任意多边形: 形状 9802">
              <a:extLst>
                <a:ext uri="{FF2B5EF4-FFF2-40B4-BE49-F238E27FC236}">
                  <a16:creationId xmlns:a16="http://schemas.microsoft.com/office/drawing/2014/main" xmlns="" id="{D845995D-99EA-4E20-B39F-2BB0B41B7499}"/>
                </a:ext>
              </a:extLst>
            </p:cNvPr>
            <p:cNvSpPr/>
            <p:nvPr/>
          </p:nvSpPr>
          <p:spPr>
            <a:xfrm>
              <a:off x="4545441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4" name="任意多边形: 形状 9803">
              <a:extLst>
                <a:ext uri="{FF2B5EF4-FFF2-40B4-BE49-F238E27FC236}">
                  <a16:creationId xmlns:a16="http://schemas.microsoft.com/office/drawing/2014/main" xmlns="" id="{6FAAC060-DFBF-44C7-808E-E4941F53A5CE}"/>
                </a:ext>
              </a:extLst>
            </p:cNvPr>
            <p:cNvSpPr/>
            <p:nvPr/>
          </p:nvSpPr>
          <p:spPr>
            <a:xfrm>
              <a:off x="4541755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5" name="任意多边形: 形状 9804">
              <a:extLst>
                <a:ext uri="{FF2B5EF4-FFF2-40B4-BE49-F238E27FC236}">
                  <a16:creationId xmlns:a16="http://schemas.microsoft.com/office/drawing/2014/main" xmlns="" id="{DA5375E1-0F8D-4266-A56A-F24465A7A001}"/>
                </a:ext>
              </a:extLst>
            </p:cNvPr>
            <p:cNvSpPr/>
            <p:nvPr/>
          </p:nvSpPr>
          <p:spPr>
            <a:xfrm>
              <a:off x="4534382" y="452559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6" name="任意多边形: 形状 9805">
              <a:extLst>
                <a:ext uri="{FF2B5EF4-FFF2-40B4-BE49-F238E27FC236}">
                  <a16:creationId xmlns:a16="http://schemas.microsoft.com/office/drawing/2014/main" xmlns="" id="{8244E6A3-1EF5-4558-9E75-F7F6259FA455}"/>
                </a:ext>
              </a:extLst>
            </p:cNvPr>
            <p:cNvSpPr/>
            <p:nvPr/>
          </p:nvSpPr>
          <p:spPr>
            <a:xfrm>
              <a:off x="4523323" y="4525595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7" name="任意多边形: 形状 9806">
              <a:extLst>
                <a:ext uri="{FF2B5EF4-FFF2-40B4-BE49-F238E27FC236}">
                  <a16:creationId xmlns:a16="http://schemas.microsoft.com/office/drawing/2014/main" xmlns="" id="{66E72335-4D52-4B41-BF38-3CDECA1CC02C}"/>
                </a:ext>
              </a:extLst>
            </p:cNvPr>
            <p:cNvSpPr/>
            <p:nvPr/>
          </p:nvSpPr>
          <p:spPr>
            <a:xfrm>
              <a:off x="4421947" y="4354177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8" name="任意多边形: 形状 9807">
              <a:extLst>
                <a:ext uri="{FF2B5EF4-FFF2-40B4-BE49-F238E27FC236}">
                  <a16:creationId xmlns:a16="http://schemas.microsoft.com/office/drawing/2014/main" xmlns="" id="{AA93F732-AEEE-4EAB-AFE1-DC054569E73E}"/>
                </a:ext>
              </a:extLst>
            </p:cNvPr>
            <p:cNvSpPr/>
            <p:nvPr/>
          </p:nvSpPr>
          <p:spPr>
            <a:xfrm>
              <a:off x="4421947" y="4649089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1843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9" name="任意多边形: 形状 9808">
              <a:extLst>
                <a:ext uri="{FF2B5EF4-FFF2-40B4-BE49-F238E27FC236}">
                  <a16:creationId xmlns:a16="http://schemas.microsoft.com/office/drawing/2014/main" xmlns="" id="{FF44F1A0-24CB-49BE-A845-8BAC6EC48208}"/>
                </a:ext>
              </a:extLst>
            </p:cNvPr>
            <p:cNvSpPr/>
            <p:nvPr/>
          </p:nvSpPr>
          <p:spPr>
            <a:xfrm>
              <a:off x="4536225" y="4636187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0" name="任意多边形: 形状 9809">
              <a:extLst>
                <a:ext uri="{FF2B5EF4-FFF2-40B4-BE49-F238E27FC236}">
                  <a16:creationId xmlns:a16="http://schemas.microsoft.com/office/drawing/2014/main" xmlns="" id="{0E794E19-4625-4839-AB11-EF6977137294}"/>
                </a:ext>
              </a:extLst>
            </p:cNvPr>
            <p:cNvSpPr/>
            <p:nvPr/>
          </p:nvSpPr>
          <p:spPr>
            <a:xfrm>
              <a:off x="4534382" y="4811291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1" name="任意多边形: 形状 9810">
              <a:extLst>
                <a:ext uri="{FF2B5EF4-FFF2-40B4-BE49-F238E27FC236}">
                  <a16:creationId xmlns:a16="http://schemas.microsoft.com/office/drawing/2014/main" xmlns="" id="{0FAEE7ED-4785-402B-860C-950D222F6C6C}"/>
                </a:ext>
              </a:extLst>
            </p:cNvPr>
            <p:cNvSpPr/>
            <p:nvPr/>
          </p:nvSpPr>
          <p:spPr>
            <a:xfrm>
              <a:off x="4569403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2" name="任意多边形: 形状 9811">
              <a:extLst>
                <a:ext uri="{FF2B5EF4-FFF2-40B4-BE49-F238E27FC236}">
                  <a16:creationId xmlns:a16="http://schemas.microsoft.com/office/drawing/2014/main" xmlns="" id="{EEB05EC1-57CF-4D01-9667-34966FF40DC0}"/>
                </a:ext>
              </a:extLst>
            </p:cNvPr>
            <p:cNvSpPr/>
            <p:nvPr/>
          </p:nvSpPr>
          <p:spPr>
            <a:xfrm>
              <a:off x="4563873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3" name="任意多边形: 形状 9812">
              <a:extLst>
                <a:ext uri="{FF2B5EF4-FFF2-40B4-BE49-F238E27FC236}">
                  <a16:creationId xmlns:a16="http://schemas.microsoft.com/office/drawing/2014/main" xmlns="" id="{9297DC48-2A93-4D1D-A39C-BA05D2E5D079}"/>
                </a:ext>
              </a:extLst>
            </p:cNvPr>
            <p:cNvSpPr/>
            <p:nvPr/>
          </p:nvSpPr>
          <p:spPr>
            <a:xfrm>
              <a:off x="4558344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4" name="任意多边形: 形状 9813">
              <a:extLst>
                <a:ext uri="{FF2B5EF4-FFF2-40B4-BE49-F238E27FC236}">
                  <a16:creationId xmlns:a16="http://schemas.microsoft.com/office/drawing/2014/main" xmlns="" id="{ACAF1928-D953-4E93-B371-BA533B4C90D5}"/>
                </a:ext>
              </a:extLst>
            </p:cNvPr>
            <p:cNvSpPr/>
            <p:nvPr/>
          </p:nvSpPr>
          <p:spPr>
            <a:xfrm>
              <a:off x="4552814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5" name="任意多边形: 形状 9814">
              <a:extLst>
                <a:ext uri="{FF2B5EF4-FFF2-40B4-BE49-F238E27FC236}">
                  <a16:creationId xmlns:a16="http://schemas.microsoft.com/office/drawing/2014/main" xmlns="" id="{64AFE851-6BD5-4330-BC83-7A6036011A82}"/>
                </a:ext>
              </a:extLst>
            </p:cNvPr>
            <p:cNvSpPr/>
            <p:nvPr/>
          </p:nvSpPr>
          <p:spPr>
            <a:xfrm>
              <a:off x="4545441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6" name="任意多边形: 形状 9815">
              <a:extLst>
                <a:ext uri="{FF2B5EF4-FFF2-40B4-BE49-F238E27FC236}">
                  <a16:creationId xmlns:a16="http://schemas.microsoft.com/office/drawing/2014/main" xmlns="" id="{F5F08A7F-68B4-4CC3-9183-D3ACF960551D}"/>
                </a:ext>
              </a:extLst>
            </p:cNvPr>
            <p:cNvSpPr/>
            <p:nvPr/>
          </p:nvSpPr>
          <p:spPr>
            <a:xfrm>
              <a:off x="4541755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7" name="任意多边形: 形状 9816">
              <a:extLst>
                <a:ext uri="{FF2B5EF4-FFF2-40B4-BE49-F238E27FC236}">
                  <a16:creationId xmlns:a16="http://schemas.microsoft.com/office/drawing/2014/main" xmlns="" id="{4138D5C3-E4BB-43E1-9CBB-D9D45561C0B6}"/>
                </a:ext>
              </a:extLst>
            </p:cNvPr>
            <p:cNvSpPr/>
            <p:nvPr/>
          </p:nvSpPr>
          <p:spPr>
            <a:xfrm>
              <a:off x="4534382" y="4820507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8" name="任意多边形: 形状 9817">
              <a:extLst>
                <a:ext uri="{FF2B5EF4-FFF2-40B4-BE49-F238E27FC236}">
                  <a16:creationId xmlns:a16="http://schemas.microsoft.com/office/drawing/2014/main" xmlns="" id="{7E31FF13-11C7-464F-8273-F47E72791785}"/>
                </a:ext>
              </a:extLst>
            </p:cNvPr>
            <p:cNvSpPr/>
            <p:nvPr/>
          </p:nvSpPr>
          <p:spPr>
            <a:xfrm>
              <a:off x="4523323" y="4820507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9" name="任意多边形: 形状 9818">
              <a:extLst>
                <a:ext uri="{FF2B5EF4-FFF2-40B4-BE49-F238E27FC236}">
                  <a16:creationId xmlns:a16="http://schemas.microsoft.com/office/drawing/2014/main" xmlns="" id="{4643189F-F45F-42E6-BB80-96489E46F610}"/>
                </a:ext>
              </a:extLst>
            </p:cNvPr>
            <p:cNvSpPr/>
            <p:nvPr/>
          </p:nvSpPr>
          <p:spPr>
            <a:xfrm>
              <a:off x="4421947" y="4649089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0" name="任意多边形: 形状 9819">
              <a:extLst>
                <a:ext uri="{FF2B5EF4-FFF2-40B4-BE49-F238E27FC236}">
                  <a16:creationId xmlns:a16="http://schemas.microsoft.com/office/drawing/2014/main" xmlns="" id="{96FE706E-1E2E-4179-9932-BF00BC9C5779}"/>
                </a:ext>
              </a:extLst>
            </p:cNvPr>
            <p:cNvSpPr/>
            <p:nvPr/>
          </p:nvSpPr>
          <p:spPr>
            <a:xfrm>
              <a:off x="4421947" y="4945845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5021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1" name="任意多边形: 形状 9820">
              <a:extLst>
                <a:ext uri="{FF2B5EF4-FFF2-40B4-BE49-F238E27FC236}">
                  <a16:creationId xmlns:a16="http://schemas.microsoft.com/office/drawing/2014/main" xmlns="" id="{B7FBFF04-4106-48C5-9737-6709C097F4EF}"/>
                </a:ext>
              </a:extLst>
            </p:cNvPr>
            <p:cNvSpPr/>
            <p:nvPr/>
          </p:nvSpPr>
          <p:spPr>
            <a:xfrm>
              <a:off x="4536225" y="4931099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2" name="任意多边形: 形状 9821">
              <a:extLst>
                <a:ext uri="{FF2B5EF4-FFF2-40B4-BE49-F238E27FC236}">
                  <a16:creationId xmlns:a16="http://schemas.microsoft.com/office/drawing/2014/main" xmlns="" id="{0964B583-13D5-4A8D-8015-4F15203CE780}"/>
                </a:ext>
              </a:extLst>
            </p:cNvPr>
            <p:cNvSpPr/>
            <p:nvPr/>
          </p:nvSpPr>
          <p:spPr>
            <a:xfrm>
              <a:off x="4534382" y="5106204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3" name="任意多边形: 形状 9822">
              <a:extLst>
                <a:ext uri="{FF2B5EF4-FFF2-40B4-BE49-F238E27FC236}">
                  <a16:creationId xmlns:a16="http://schemas.microsoft.com/office/drawing/2014/main" xmlns="" id="{5E3515AA-A32C-4DF2-BD0C-CE987295351C}"/>
                </a:ext>
              </a:extLst>
            </p:cNvPr>
            <p:cNvSpPr/>
            <p:nvPr/>
          </p:nvSpPr>
          <p:spPr>
            <a:xfrm>
              <a:off x="4569403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4" name="任意多边形: 形状 9823">
              <a:extLst>
                <a:ext uri="{FF2B5EF4-FFF2-40B4-BE49-F238E27FC236}">
                  <a16:creationId xmlns:a16="http://schemas.microsoft.com/office/drawing/2014/main" xmlns="" id="{2F6937E0-5284-4628-94FC-2719854BDBB7}"/>
                </a:ext>
              </a:extLst>
            </p:cNvPr>
            <p:cNvSpPr/>
            <p:nvPr/>
          </p:nvSpPr>
          <p:spPr>
            <a:xfrm>
              <a:off x="4563873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5" name="任意多边形: 形状 9824">
              <a:extLst>
                <a:ext uri="{FF2B5EF4-FFF2-40B4-BE49-F238E27FC236}">
                  <a16:creationId xmlns:a16="http://schemas.microsoft.com/office/drawing/2014/main" xmlns="" id="{09DE16EE-F144-4F4A-9C64-582FFDBE7CAA}"/>
                </a:ext>
              </a:extLst>
            </p:cNvPr>
            <p:cNvSpPr/>
            <p:nvPr/>
          </p:nvSpPr>
          <p:spPr>
            <a:xfrm>
              <a:off x="4558344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6" name="任意多边形: 形状 9825">
              <a:extLst>
                <a:ext uri="{FF2B5EF4-FFF2-40B4-BE49-F238E27FC236}">
                  <a16:creationId xmlns:a16="http://schemas.microsoft.com/office/drawing/2014/main" xmlns="" id="{E61F69F4-0BF4-4FED-9F80-2C94556670ED}"/>
                </a:ext>
              </a:extLst>
            </p:cNvPr>
            <p:cNvSpPr/>
            <p:nvPr/>
          </p:nvSpPr>
          <p:spPr>
            <a:xfrm>
              <a:off x="4552814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7" name="任意多边形: 形状 9826">
              <a:extLst>
                <a:ext uri="{FF2B5EF4-FFF2-40B4-BE49-F238E27FC236}">
                  <a16:creationId xmlns:a16="http://schemas.microsoft.com/office/drawing/2014/main" xmlns="" id="{A360E841-77CA-448A-81AE-E3A864E5E83C}"/>
                </a:ext>
              </a:extLst>
            </p:cNvPr>
            <p:cNvSpPr/>
            <p:nvPr/>
          </p:nvSpPr>
          <p:spPr>
            <a:xfrm>
              <a:off x="4545441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8" name="任意多边形: 形状 9827">
              <a:extLst>
                <a:ext uri="{FF2B5EF4-FFF2-40B4-BE49-F238E27FC236}">
                  <a16:creationId xmlns:a16="http://schemas.microsoft.com/office/drawing/2014/main" xmlns="" id="{55AB73D6-A98F-4B2E-8AD6-77EA0178F8E6}"/>
                </a:ext>
              </a:extLst>
            </p:cNvPr>
            <p:cNvSpPr/>
            <p:nvPr/>
          </p:nvSpPr>
          <p:spPr>
            <a:xfrm>
              <a:off x="4541755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9" name="任意多边形: 形状 9828">
              <a:extLst>
                <a:ext uri="{FF2B5EF4-FFF2-40B4-BE49-F238E27FC236}">
                  <a16:creationId xmlns:a16="http://schemas.microsoft.com/office/drawing/2014/main" xmlns="" id="{2989FD60-DF6B-4A25-AC1D-D835AFCD3CDD}"/>
                </a:ext>
              </a:extLst>
            </p:cNvPr>
            <p:cNvSpPr/>
            <p:nvPr/>
          </p:nvSpPr>
          <p:spPr>
            <a:xfrm>
              <a:off x="4534382" y="5117263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0" name="任意多边形: 形状 9829">
              <a:extLst>
                <a:ext uri="{FF2B5EF4-FFF2-40B4-BE49-F238E27FC236}">
                  <a16:creationId xmlns:a16="http://schemas.microsoft.com/office/drawing/2014/main" xmlns="" id="{FC539E3E-DDC2-460E-A5BD-6859123E0907}"/>
                </a:ext>
              </a:extLst>
            </p:cNvPr>
            <p:cNvSpPr/>
            <p:nvPr/>
          </p:nvSpPr>
          <p:spPr>
            <a:xfrm>
              <a:off x="4523323" y="5117263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49766 h 36864"/>
                <a:gd name="connsiteX3" fmla="*/ 0 w 0"/>
                <a:gd name="connsiteY3" fmla="*/ 49766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49766"/>
                  </a:lnTo>
                  <a:lnTo>
                    <a:pt x="0" y="49766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1" name="任意多边形: 形状 9830">
              <a:extLst>
                <a:ext uri="{FF2B5EF4-FFF2-40B4-BE49-F238E27FC236}">
                  <a16:creationId xmlns:a16="http://schemas.microsoft.com/office/drawing/2014/main" xmlns="" id="{EF6D4737-D183-4DAB-BEBD-9F0F8EF19DA1}"/>
                </a:ext>
              </a:extLst>
            </p:cNvPr>
            <p:cNvSpPr/>
            <p:nvPr/>
          </p:nvSpPr>
          <p:spPr>
            <a:xfrm>
              <a:off x="4421947" y="4944002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6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6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2"/>
                    <a:pt x="1843" y="95846"/>
                  </a:cubicBezTo>
                  <a:cubicBezTo>
                    <a:pt x="0" y="90317"/>
                    <a:pt x="0" y="86630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0"/>
                    <a:pt x="261735" y="90317"/>
                    <a:pt x="259892" y="95846"/>
                  </a:cubicBezTo>
                  <a:cubicBezTo>
                    <a:pt x="248832" y="58982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2" name="任意多边形: 形状 9831">
              <a:extLst>
                <a:ext uri="{FF2B5EF4-FFF2-40B4-BE49-F238E27FC236}">
                  <a16:creationId xmlns:a16="http://schemas.microsoft.com/office/drawing/2014/main" xmlns="" id="{B8ABD2CD-14E2-441C-816C-C0B04BF0F0BC}"/>
                </a:ext>
              </a:extLst>
            </p:cNvPr>
            <p:cNvSpPr/>
            <p:nvPr/>
          </p:nvSpPr>
          <p:spPr>
            <a:xfrm>
              <a:off x="4421947" y="5240757"/>
              <a:ext cx="258048" cy="147456"/>
            </a:xfrm>
            <a:custGeom>
              <a:avLst/>
              <a:gdLst>
                <a:gd name="connsiteX0" fmla="*/ 261735 w 258048"/>
                <a:gd name="connsiteY0" fmla="*/ 81101 h 147456"/>
                <a:gd name="connsiteX1" fmla="*/ 130868 w 258048"/>
                <a:gd name="connsiteY1" fmla="*/ 162202 h 147456"/>
                <a:gd name="connsiteX2" fmla="*/ 0 w 258048"/>
                <a:gd name="connsiteY2" fmla="*/ 81101 h 147456"/>
                <a:gd name="connsiteX3" fmla="*/ 130868 w 258048"/>
                <a:gd name="connsiteY3" fmla="*/ 0 h 147456"/>
                <a:gd name="connsiteX4" fmla="*/ 261735 w 258048"/>
                <a:gd name="connsiteY4" fmla="*/ 81101 h 1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48" h="147456">
                  <a:moveTo>
                    <a:pt x="261735" y="81101"/>
                  </a:moveTo>
                  <a:cubicBezTo>
                    <a:pt x="261735" y="125338"/>
                    <a:pt x="202752" y="162202"/>
                    <a:pt x="130868" y="162202"/>
                  </a:cubicBezTo>
                  <a:cubicBezTo>
                    <a:pt x="58983" y="162202"/>
                    <a:pt x="0" y="125338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3" name="任意多边形: 形状 9832">
              <a:extLst>
                <a:ext uri="{FF2B5EF4-FFF2-40B4-BE49-F238E27FC236}">
                  <a16:creationId xmlns:a16="http://schemas.microsoft.com/office/drawing/2014/main" xmlns="" id="{7E0DB2AA-FDEC-40D5-BC78-155B605E8756}"/>
                </a:ext>
              </a:extLst>
            </p:cNvPr>
            <p:cNvSpPr/>
            <p:nvPr/>
          </p:nvSpPr>
          <p:spPr>
            <a:xfrm>
              <a:off x="4536225" y="5226012"/>
              <a:ext cx="18432" cy="18432"/>
            </a:xfrm>
            <a:custGeom>
              <a:avLst/>
              <a:gdLst>
                <a:gd name="connsiteX0" fmla="*/ 29491 w 18432"/>
                <a:gd name="connsiteY0" fmla="*/ 7373 h 0"/>
                <a:gd name="connsiteX1" fmla="*/ 14746 w 18432"/>
                <a:gd name="connsiteY1" fmla="*/ 14745 h 0"/>
                <a:gd name="connsiteX2" fmla="*/ 0 w 18432"/>
                <a:gd name="connsiteY2" fmla="*/ 7373 h 0"/>
                <a:gd name="connsiteX3" fmla="*/ 14746 w 18432"/>
                <a:gd name="connsiteY3" fmla="*/ 0 h 0"/>
                <a:gd name="connsiteX4" fmla="*/ 29491 w 18432"/>
                <a:gd name="connsiteY4" fmla="*/ 737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">
                  <a:moveTo>
                    <a:pt x="29491" y="7373"/>
                  </a:moveTo>
                  <a:cubicBezTo>
                    <a:pt x="29491" y="11059"/>
                    <a:pt x="23962" y="14745"/>
                    <a:pt x="14746" y="14745"/>
                  </a:cubicBezTo>
                  <a:cubicBezTo>
                    <a:pt x="7373" y="14745"/>
                    <a:pt x="0" y="11059"/>
                    <a:pt x="0" y="7373"/>
                  </a:cubicBezTo>
                  <a:cubicBezTo>
                    <a:pt x="0" y="3686"/>
                    <a:pt x="5530" y="0"/>
                    <a:pt x="14746" y="0"/>
                  </a:cubicBezTo>
                  <a:cubicBezTo>
                    <a:pt x="23962" y="0"/>
                    <a:pt x="29491" y="3686"/>
                    <a:pt x="29491" y="7373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4" name="任意多边形: 形状 9833">
              <a:extLst>
                <a:ext uri="{FF2B5EF4-FFF2-40B4-BE49-F238E27FC236}">
                  <a16:creationId xmlns:a16="http://schemas.microsoft.com/office/drawing/2014/main" xmlns="" id="{A8D4B337-6795-4CF9-9741-01EB708C6F92}"/>
                </a:ext>
              </a:extLst>
            </p:cNvPr>
            <p:cNvSpPr/>
            <p:nvPr/>
          </p:nvSpPr>
          <p:spPr>
            <a:xfrm>
              <a:off x="4534382" y="5402959"/>
              <a:ext cx="36864" cy="18432"/>
            </a:xfrm>
            <a:custGeom>
              <a:avLst/>
              <a:gdLst>
                <a:gd name="connsiteX0" fmla="*/ 0 w 36864"/>
                <a:gd name="connsiteY0" fmla="*/ 0 h 0"/>
                <a:gd name="connsiteX1" fmla="*/ 36864 w 36864"/>
                <a:gd name="connsiteY1" fmla="*/ 0 h 0"/>
                <a:gd name="connsiteX2" fmla="*/ 36864 w 36864"/>
                <a:gd name="connsiteY2" fmla="*/ 9216 h 0"/>
                <a:gd name="connsiteX3" fmla="*/ 0 w 36864"/>
                <a:gd name="connsiteY3" fmla="*/ 921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4">
                  <a:moveTo>
                    <a:pt x="0" y="0"/>
                  </a:moveTo>
                  <a:lnTo>
                    <a:pt x="36864" y="0"/>
                  </a:lnTo>
                  <a:lnTo>
                    <a:pt x="3686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5" name="任意多边形: 形状 9834">
              <a:extLst>
                <a:ext uri="{FF2B5EF4-FFF2-40B4-BE49-F238E27FC236}">
                  <a16:creationId xmlns:a16="http://schemas.microsoft.com/office/drawing/2014/main" xmlns="" id="{BC2DF08F-519F-4903-ABBC-36F723253081}"/>
                </a:ext>
              </a:extLst>
            </p:cNvPr>
            <p:cNvSpPr/>
            <p:nvPr/>
          </p:nvSpPr>
          <p:spPr>
            <a:xfrm>
              <a:off x="4569403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6" name="任意多边形: 形状 9835">
              <a:extLst>
                <a:ext uri="{FF2B5EF4-FFF2-40B4-BE49-F238E27FC236}">
                  <a16:creationId xmlns:a16="http://schemas.microsoft.com/office/drawing/2014/main" xmlns="" id="{14F1CFAA-677B-4119-9BA3-44B5DB80261F}"/>
                </a:ext>
              </a:extLst>
            </p:cNvPr>
            <p:cNvSpPr/>
            <p:nvPr/>
          </p:nvSpPr>
          <p:spPr>
            <a:xfrm>
              <a:off x="4563873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7" name="任意多边形: 形状 9836">
              <a:extLst>
                <a:ext uri="{FF2B5EF4-FFF2-40B4-BE49-F238E27FC236}">
                  <a16:creationId xmlns:a16="http://schemas.microsoft.com/office/drawing/2014/main" xmlns="" id="{42F24207-78A5-43EF-9A4B-E2D06F6CEF1C}"/>
                </a:ext>
              </a:extLst>
            </p:cNvPr>
            <p:cNvSpPr/>
            <p:nvPr/>
          </p:nvSpPr>
          <p:spPr>
            <a:xfrm>
              <a:off x="4558344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8" name="任意多边形: 形状 9837">
              <a:extLst>
                <a:ext uri="{FF2B5EF4-FFF2-40B4-BE49-F238E27FC236}">
                  <a16:creationId xmlns:a16="http://schemas.microsoft.com/office/drawing/2014/main" xmlns="" id="{1BD63477-23EE-43AC-AFA2-440DD7AE070B}"/>
                </a:ext>
              </a:extLst>
            </p:cNvPr>
            <p:cNvSpPr/>
            <p:nvPr/>
          </p:nvSpPr>
          <p:spPr>
            <a:xfrm>
              <a:off x="4552814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9" name="任意多边形: 形状 9838">
              <a:extLst>
                <a:ext uri="{FF2B5EF4-FFF2-40B4-BE49-F238E27FC236}">
                  <a16:creationId xmlns:a16="http://schemas.microsoft.com/office/drawing/2014/main" xmlns="" id="{F7BA69EC-762B-44A6-8182-32A4A5F23C08}"/>
                </a:ext>
              </a:extLst>
            </p:cNvPr>
            <p:cNvSpPr/>
            <p:nvPr/>
          </p:nvSpPr>
          <p:spPr>
            <a:xfrm>
              <a:off x="4545441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0" name="任意多边形: 形状 9839">
              <a:extLst>
                <a:ext uri="{FF2B5EF4-FFF2-40B4-BE49-F238E27FC236}">
                  <a16:creationId xmlns:a16="http://schemas.microsoft.com/office/drawing/2014/main" xmlns="" id="{D43F8091-90FD-4C1C-A29C-8650DB463696}"/>
                </a:ext>
              </a:extLst>
            </p:cNvPr>
            <p:cNvSpPr/>
            <p:nvPr/>
          </p:nvSpPr>
          <p:spPr>
            <a:xfrm>
              <a:off x="4541755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1" name="任意多边形: 形状 9840">
              <a:extLst>
                <a:ext uri="{FF2B5EF4-FFF2-40B4-BE49-F238E27FC236}">
                  <a16:creationId xmlns:a16="http://schemas.microsoft.com/office/drawing/2014/main" xmlns="" id="{3F17AE26-3CFF-4F4A-B200-5DF21270BFAC}"/>
                </a:ext>
              </a:extLst>
            </p:cNvPr>
            <p:cNvSpPr/>
            <p:nvPr/>
          </p:nvSpPr>
          <p:spPr>
            <a:xfrm>
              <a:off x="4534382" y="5412175"/>
              <a:ext cx="18432" cy="36864"/>
            </a:xfrm>
            <a:custGeom>
              <a:avLst/>
              <a:gdLst>
                <a:gd name="connsiteX0" fmla="*/ 0 w 0"/>
                <a:gd name="connsiteY0" fmla="*/ 0 h 36864"/>
                <a:gd name="connsiteX1" fmla="*/ 5530 w 0"/>
                <a:gd name="connsiteY1" fmla="*/ 0 h 36864"/>
                <a:gd name="connsiteX2" fmla="*/ 5530 w 0"/>
                <a:gd name="connsiteY2" fmla="*/ 51610 h 36864"/>
                <a:gd name="connsiteX3" fmla="*/ 0 w 0"/>
                <a:gd name="connsiteY3" fmla="*/ 51610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0" y="0"/>
                  </a:moveTo>
                  <a:lnTo>
                    <a:pt x="5530" y="0"/>
                  </a:lnTo>
                  <a:lnTo>
                    <a:pt x="5530" y="51610"/>
                  </a:lnTo>
                  <a:lnTo>
                    <a:pt x="0" y="51610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2" name="任意多边形: 形状 9841">
              <a:extLst>
                <a:ext uri="{FF2B5EF4-FFF2-40B4-BE49-F238E27FC236}">
                  <a16:creationId xmlns:a16="http://schemas.microsoft.com/office/drawing/2014/main" xmlns="" id="{BE499A14-B9FB-4633-B914-F3079AB45049}"/>
                </a:ext>
              </a:extLst>
            </p:cNvPr>
            <p:cNvSpPr/>
            <p:nvPr/>
          </p:nvSpPr>
          <p:spPr>
            <a:xfrm>
              <a:off x="4523323" y="5412175"/>
              <a:ext cx="18432" cy="36864"/>
            </a:xfrm>
            <a:custGeom>
              <a:avLst/>
              <a:gdLst>
                <a:gd name="connsiteX0" fmla="*/ 5530 w 0"/>
                <a:gd name="connsiteY0" fmla="*/ 0 h 36864"/>
                <a:gd name="connsiteX1" fmla="*/ 12903 w 0"/>
                <a:gd name="connsiteY1" fmla="*/ 0 h 36864"/>
                <a:gd name="connsiteX2" fmla="*/ 12903 w 0"/>
                <a:gd name="connsiteY2" fmla="*/ 51609 h 36864"/>
                <a:gd name="connsiteX3" fmla="*/ 0 w 0"/>
                <a:gd name="connsiteY3" fmla="*/ 51609 h 3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6864">
                  <a:moveTo>
                    <a:pt x="5530" y="0"/>
                  </a:moveTo>
                  <a:lnTo>
                    <a:pt x="12903" y="0"/>
                  </a:lnTo>
                  <a:lnTo>
                    <a:pt x="12903" y="51609"/>
                  </a:lnTo>
                  <a:lnTo>
                    <a:pt x="0" y="51609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3" name="任意多边形: 形状 9842">
              <a:extLst>
                <a:ext uri="{FF2B5EF4-FFF2-40B4-BE49-F238E27FC236}">
                  <a16:creationId xmlns:a16="http://schemas.microsoft.com/office/drawing/2014/main" xmlns="" id="{211800F4-0748-47AD-BC83-8D082761075B}"/>
                </a:ext>
              </a:extLst>
            </p:cNvPr>
            <p:cNvSpPr/>
            <p:nvPr/>
          </p:nvSpPr>
          <p:spPr>
            <a:xfrm>
              <a:off x="4421947" y="5238914"/>
              <a:ext cx="258048" cy="92160"/>
            </a:xfrm>
            <a:custGeom>
              <a:avLst/>
              <a:gdLst>
                <a:gd name="connsiteX0" fmla="*/ 130868 w 258048"/>
                <a:gd name="connsiteY0" fmla="*/ 44237 h 92160"/>
                <a:gd name="connsiteX1" fmla="*/ 1843 w 258048"/>
                <a:gd name="connsiteY1" fmla="*/ 95847 h 92160"/>
                <a:gd name="connsiteX2" fmla="*/ 0 w 258048"/>
                <a:gd name="connsiteY2" fmla="*/ 81101 h 92160"/>
                <a:gd name="connsiteX3" fmla="*/ 130868 w 258048"/>
                <a:gd name="connsiteY3" fmla="*/ 0 h 92160"/>
                <a:gd name="connsiteX4" fmla="*/ 261735 w 258048"/>
                <a:gd name="connsiteY4" fmla="*/ 81101 h 92160"/>
                <a:gd name="connsiteX5" fmla="*/ 259892 w 258048"/>
                <a:gd name="connsiteY5" fmla="*/ 95847 h 92160"/>
                <a:gd name="connsiteX6" fmla="*/ 130868 w 258048"/>
                <a:gd name="connsiteY6" fmla="*/ 44237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48" h="92160">
                  <a:moveTo>
                    <a:pt x="130868" y="44237"/>
                  </a:moveTo>
                  <a:cubicBezTo>
                    <a:pt x="66355" y="44237"/>
                    <a:pt x="12903" y="58983"/>
                    <a:pt x="1843" y="95847"/>
                  </a:cubicBezTo>
                  <a:cubicBezTo>
                    <a:pt x="0" y="90317"/>
                    <a:pt x="0" y="86631"/>
                    <a:pt x="0" y="81101"/>
                  </a:cubicBezTo>
                  <a:cubicBezTo>
                    <a:pt x="0" y="36864"/>
                    <a:pt x="58983" y="0"/>
                    <a:pt x="130868" y="0"/>
                  </a:cubicBezTo>
                  <a:cubicBezTo>
                    <a:pt x="202752" y="0"/>
                    <a:pt x="261735" y="36864"/>
                    <a:pt x="261735" y="81101"/>
                  </a:cubicBezTo>
                  <a:cubicBezTo>
                    <a:pt x="261735" y="86631"/>
                    <a:pt x="261735" y="90317"/>
                    <a:pt x="259892" y="95847"/>
                  </a:cubicBezTo>
                  <a:cubicBezTo>
                    <a:pt x="248832" y="58983"/>
                    <a:pt x="195380" y="44237"/>
                    <a:pt x="130868" y="44237"/>
                  </a:cubicBezTo>
                  <a:close/>
                </a:path>
              </a:pathLst>
            </a:custGeom>
            <a:solidFill>
              <a:srgbClr val="F4454E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4" name="任意多边形: 形状 9843">
              <a:extLst>
                <a:ext uri="{FF2B5EF4-FFF2-40B4-BE49-F238E27FC236}">
                  <a16:creationId xmlns:a16="http://schemas.microsoft.com/office/drawing/2014/main" xmlns="" id="{94EF5ACB-00D5-4620-A789-1DE4D9FC2D3F}"/>
                </a:ext>
              </a:extLst>
            </p:cNvPr>
            <p:cNvSpPr/>
            <p:nvPr/>
          </p:nvSpPr>
          <p:spPr>
            <a:xfrm>
              <a:off x="3856083" y="1687063"/>
              <a:ext cx="479233" cy="294912"/>
            </a:xfrm>
            <a:custGeom>
              <a:avLst/>
              <a:gdLst>
                <a:gd name="connsiteX0" fmla="*/ 482919 w 479232"/>
                <a:gd name="connsiteY0" fmla="*/ 149299 h 294912"/>
                <a:gd name="connsiteX1" fmla="*/ 241460 w 479232"/>
                <a:gd name="connsiteY1" fmla="*/ 298599 h 294912"/>
                <a:gd name="connsiteX2" fmla="*/ 0 w 479232"/>
                <a:gd name="connsiteY2" fmla="*/ 149299 h 294912"/>
                <a:gd name="connsiteX3" fmla="*/ 241460 w 479232"/>
                <a:gd name="connsiteY3" fmla="*/ 0 h 294912"/>
                <a:gd name="connsiteX4" fmla="*/ 482919 w 479232"/>
                <a:gd name="connsiteY4" fmla="*/ 149299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299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5" name="任意多边形: 形状 9844">
              <a:extLst>
                <a:ext uri="{FF2B5EF4-FFF2-40B4-BE49-F238E27FC236}">
                  <a16:creationId xmlns:a16="http://schemas.microsoft.com/office/drawing/2014/main" xmlns="" id="{81DE1527-D3DA-478A-B1EB-5525B495673D}"/>
                </a:ext>
              </a:extLst>
            </p:cNvPr>
            <p:cNvSpPr/>
            <p:nvPr/>
          </p:nvSpPr>
          <p:spPr>
            <a:xfrm>
              <a:off x="4071738" y="1661258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38707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6" name="任意多边形: 形状 9845">
              <a:extLst>
                <a:ext uri="{FF2B5EF4-FFF2-40B4-BE49-F238E27FC236}">
                  <a16:creationId xmlns:a16="http://schemas.microsoft.com/office/drawing/2014/main" xmlns="" id="{FE38A19F-CD96-41B1-9F05-04CBB640B712}"/>
                </a:ext>
              </a:extLst>
            </p:cNvPr>
            <p:cNvSpPr/>
            <p:nvPr/>
          </p:nvSpPr>
          <p:spPr>
            <a:xfrm>
              <a:off x="4062522" y="1983818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8 w 55296"/>
                <a:gd name="connsiteY1" fmla="*/ 0 h 18432"/>
                <a:gd name="connsiteX2" fmla="*/ 68198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8" y="0"/>
                  </a:lnTo>
                  <a:lnTo>
                    <a:pt x="68198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7" name="任意多边形: 形状 9846">
              <a:extLst>
                <a:ext uri="{FF2B5EF4-FFF2-40B4-BE49-F238E27FC236}">
                  <a16:creationId xmlns:a16="http://schemas.microsoft.com/office/drawing/2014/main" xmlns="" id="{27B786C7-2298-4233-AC85-0DA5D615B1D3}"/>
                </a:ext>
              </a:extLst>
            </p:cNvPr>
            <p:cNvSpPr/>
            <p:nvPr/>
          </p:nvSpPr>
          <p:spPr>
            <a:xfrm>
              <a:off x="4127034" y="2002250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8" name="任意多边形: 形状 9847">
              <a:extLst>
                <a:ext uri="{FF2B5EF4-FFF2-40B4-BE49-F238E27FC236}">
                  <a16:creationId xmlns:a16="http://schemas.microsoft.com/office/drawing/2014/main" xmlns="" id="{D937ED27-B237-4941-A9FA-4CFD7E9F2C96}"/>
                </a:ext>
              </a:extLst>
            </p:cNvPr>
            <p:cNvSpPr/>
            <p:nvPr/>
          </p:nvSpPr>
          <p:spPr>
            <a:xfrm>
              <a:off x="4117818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9" name="任意多边形: 形状 9848">
              <a:extLst>
                <a:ext uri="{FF2B5EF4-FFF2-40B4-BE49-F238E27FC236}">
                  <a16:creationId xmlns:a16="http://schemas.microsoft.com/office/drawing/2014/main" xmlns="" id="{A1093FB1-2BF5-4B13-A01D-380C55991207}"/>
                </a:ext>
              </a:extLst>
            </p:cNvPr>
            <p:cNvSpPr/>
            <p:nvPr/>
          </p:nvSpPr>
          <p:spPr>
            <a:xfrm>
              <a:off x="4106759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0" name="任意多边形: 形状 9849">
              <a:extLst>
                <a:ext uri="{FF2B5EF4-FFF2-40B4-BE49-F238E27FC236}">
                  <a16:creationId xmlns:a16="http://schemas.microsoft.com/office/drawing/2014/main" xmlns="" id="{C3D6A371-AE95-4C36-9647-22F066A4A830}"/>
                </a:ext>
              </a:extLst>
            </p:cNvPr>
            <p:cNvSpPr/>
            <p:nvPr/>
          </p:nvSpPr>
          <p:spPr>
            <a:xfrm>
              <a:off x="4097543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1" name="任意多边形: 形状 9850">
              <a:extLst>
                <a:ext uri="{FF2B5EF4-FFF2-40B4-BE49-F238E27FC236}">
                  <a16:creationId xmlns:a16="http://schemas.microsoft.com/office/drawing/2014/main" xmlns="" id="{EEB6C9EF-97A0-4D76-BC06-39BC13743F97}"/>
                </a:ext>
              </a:extLst>
            </p:cNvPr>
            <p:cNvSpPr/>
            <p:nvPr/>
          </p:nvSpPr>
          <p:spPr>
            <a:xfrm>
              <a:off x="4086484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2" name="任意多边形: 形状 9851">
              <a:extLst>
                <a:ext uri="{FF2B5EF4-FFF2-40B4-BE49-F238E27FC236}">
                  <a16:creationId xmlns:a16="http://schemas.microsoft.com/office/drawing/2014/main" xmlns="" id="{93C9C861-8D42-4168-870F-AC17EA659222}"/>
                </a:ext>
              </a:extLst>
            </p:cNvPr>
            <p:cNvSpPr/>
            <p:nvPr/>
          </p:nvSpPr>
          <p:spPr>
            <a:xfrm>
              <a:off x="4075424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3" name="任意多边形: 形状 9852">
              <a:extLst>
                <a:ext uri="{FF2B5EF4-FFF2-40B4-BE49-F238E27FC236}">
                  <a16:creationId xmlns:a16="http://schemas.microsoft.com/office/drawing/2014/main" xmlns="" id="{3085A764-53A3-4CFE-8208-37EE0367A22C}"/>
                </a:ext>
              </a:extLst>
            </p:cNvPr>
            <p:cNvSpPr/>
            <p:nvPr/>
          </p:nvSpPr>
          <p:spPr>
            <a:xfrm>
              <a:off x="406436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4" name="任意多边形: 形状 9853">
              <a:extLst>
                <a:ext uri="{FF2B5EF4-FFF2-40B4-BE49-F238E27FC236}">
                  <a16:creationId xmlns:a16="http://schemas.microsoft.com/office/drawing/2014/main" xmlns="" id="{2A763DE5-A8D0-45E1-8CA2-B7A50DDE1B9B}"/>
                </a:ext>
              </a:extLst>
            </p:cNvPr>
            <p:cNvSpPr/>
            <p:nvPr/>
          </p:nvSpPr>
          <p:spPr>
            <a:xfrm>
              <a:off x="4042247" y="2002250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5" name="任意多边形: 形状 9854">
              <a:extLst>
                <a:ext uri="{FF2B5EF4-FFF2-40B4-BE49-F238E27FC236}">
                  <a16:creationId xmlns:a16="http://schemas.microsoft.com/office/drawing/2014/main" xmlns="" id="{35FD0791-53D8-4742-A950-EB055A1ADCBB}"/>
                </a:ext>
              </a:extLst>
            </p:cNvPr>
            <p:cNvSpPr/>
            <p:nvPr/>
          </p:nvSpPr>
          <p:spPr>
            <a:xfrm>
              <a:off x="3856083" y="1685220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7114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6" name="任意多边形: 形状 9855">
              <a:extLst>
                <a:ext uri="{FF2B5EF4-FFF2-40B4-BE49-F238E27FC236}">
                  <a16:creationId xmlns:a16="http://schemas.microsoft.com/office/drawing/2014/main" xmlns="" id="{4548F9F6-573E-48E5-9F4A-E20019CB7A30}"/>
                </a:ext>
              </a:extLst>
            </p:cNvPr>
            <p:cNvSpPr/>
            <p:nvPr/>
          </p:nvSpPr>
          <p:spPr>
            <a:xfrm>
              <a:off x="4362964" y="3034444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60 w 479232"/>
                <a:gd name="connsiteY1" fmla="*/ 298599 h 294912"/>
                <a:gd name="connsiteX2" fmla="*/ 0 w 479232"/>
                <a:gd name="connsiteY2" fmla="*/ 149300 h 294912"/>
                <a:gd name="connsiteX3" fmla="*/ 241460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6013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7" name="任意多边形: 形状 9856">
              <a:extLst>
                <a:ext uri="{FF2B5EF4-FFF2-40B4-BE49-F238E27FC236}">
                  <a16:creationId xmlns:a16="http://schemas.microsoft.com/office/drawing/2014/main" xmlns="" id="{EDA4E7F6-C14E-4C5B-B1DF-CF6330874DC2}"/>
                </a:ext>
              </a:extLst>
            </p:cNvPr>
            <p:cNvSpPr/>
            <p:nvPr/>
          </p:nvSpPr>
          <p:spPr>
            <a:xfrm>
              <a:off x="4578619" y="3008639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8" name="任意多边形: 形状 9857">
              <a:extLst>
                <a:ext uri="{FF2B5EF4-FFF2-40B4-BE49-F238E27FC236}">
                  <a16:creationId xmlns:a16="http://schemas.microsoft.com/office/drawing/2014/main" xmlns="" id="{01D191B9-800C-4F55-8B74-B3630628E234}"/>
                </a:ext>
              </a:extLst>
            </p:cNvPr>
            <p:cNvSpPr/>
            <p:nvPr/>
          </p:nvSpPr>
          <p:spPr>
            <a:xfrm>
              <a:off x="4571246" y="3333043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9" name="任意多边形: 形状 9858">
              <a:extLst>
                <a:ext uri="{FF2B5EF4-FFF2-40B4-BE49-F238E27FC236}">
                  <a16:creationId xmlns:a16="http://schemas.microsoft.com/office/drawing/2014/main" xmlns="" id="{9A3D6512-622A-4B74-9341-AD78DA984C13}"/>
                </a:ext>
              </a:extLst>
            </p:cNvPr>
            <p:cNvSpPr/>
            <p:nvPr/>
          </p:nvSpPr>
          <p:spPr>
            <a:xfrm>
              <a:off x="4635758" y="3349632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0" name="任意多边形: 形状 9859">
              <a:extLst>
                <a:ext uri="{FF2B5EF4-FFF2-40B4-BE49-F238E27FC236}">
                  <a16:creationId xmlns:a16="http://schemas.microsoft.com/office/drawing/2014/main" xmlns="" id="{20A8FEDC-BED3-42B3-90CB-3F875716EF27}"/>
                </a:ext>
              </a:extLst>
            </p:cNvPr>
            <p:cNvSpPr/>
            <p:nvPr/>
          </p:nvSpPr>
          <p:spPr>
            <a:xfrm>
              <a:off x="462469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1" name="任意多边形: 形状 9860">
              <a:extLst>
                <a:ext uri="{FF2B5EF4-FFF2-40B4-BE49-F238E27FC236}">
                  <a16:creationId xmlns:a16="http://schemas.microsoft.com/office/drawing/2014/main" xmlns="" id="{160A5D74-8639-4133-B437-2CA5EE5CB36E}"/>
                </a:ext>
              </a:extLst>
            </p:cNvPr>
            <p:cNvSpPr/>
            <p:nvPr/>
          </p:nvSpPr>
          <p:spPr>
            <a:xfrm>
              <a:off x="4613640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2" name="任意多边形: 形状 9861">
              <a:extLst>
                <a:ext uri="{FF2B5EF4-FFF2-40B4-BE49-F238E27FC236}">
                  <a16:creationId xmlns:a16="http://schemas.microsoft.com/office/drawing/2014/main" xmlns="" id="{10154ED0-C7C0-4064-AF44-25AAC0AE789B}"/>
                </a:ext>
              </a:extLst>
            </p:cNvPr>
            <p:cNvSpPr/>
            <p:nvPr/>
          </p:nvSpPr>
          <p:spPr>
            <a:xfrm>
              <a:off x="4604424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3" name="任意多边形: 形状 9862">
              <a:extLst>
                <a:ext uri="{FF2B5EF4-FFF2-40B4-BE49-F238E27FC236}">
                  <a16:creationId xmlns:a16="http://schemas.microsoft.com/office/drawing/2014/main" xmlns="" id="{AD124FA7-D1D4-4AD3-AD1B-C376716C8847}"/>
                </a:ext>
              </a:extLst>
            </p:cNvPr>
            <p:cNvSpPr/>
            <p:nvPr/>
          </p:nvSpPr>
          <p:spPr>
            <a:xfrm>
              <a:off x="4593365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4" name="任意多边形: 形状 9863">
              <a:extLst>
                <a:ext uri="{FF2B5EF4-FFF2-40B4-BE49-F238E27FC236}">
                  <a16:creationId xmlns:a16="http://schemas.microsoft.com/office/drawing/2014/main" xmlns="" id="{C0A92BCD-E424-4EA7-834E-C3C458C10184}"/>
                </a:ext>
              </a:extLst>
            </p:cNvPr>
            <p:cNvSpPr/>
            <p:nvPr/>
          </p:nvSpPr>
          <p:spPr>
            <a:xfrm>
              <a:off x="458414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5" name="任意多边形: 形状 9864">
              <a:extLst>
                <a:ext uri="{FF2B5EF4-FFF2-40B4-BE49-F238E27FC236}">
                  <a16:creationId xmlns:a16="http://schemas.microsoft.com/office/drawing/2014/main" xmlns="" id="{20B0F992-823D-48C8-B693-14EE047AF7CB}"/>
                </a:ext>
              </a:extLst>
            </p:cNvPr>
            <p:cNvSpPr/>
            <p:nvPr/>
          </p:nvSpPr>
          <p:spPr>
            <a:xfrm>
              <a:off x="457308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6" name="任意多边形: 形状 9865">
              <a:extLst>
                <a:ext uri="{FF2B5EF4-FFF2-40B4-BE49-F238E27FC236}">
                  <a16:creationId xmlns:a16="http://schemas.microsoft.com/office/drawing/2014/main" xmlns="" id="{DDD019B3-A8DB-4642-81A1-5CC3B0181CB7}"/>
                </a:ext>
              </a:extLst>
            </p:cNvPr>
            <p:cNvSpPr/>
            <p:nvPr/>
          </p:nvSpPr>
          <p:spPr>
            <a:xfrm>
              <a:off x="4550971" y="3349632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7" name="任意多边形: 形状 9866">
              <a:extLst>
                <a:ext uri="{FF2B5EF4-FFF2-40B4-BE49-F238E27FC236}">
                  <a16:creationId xmlns:a16="http://schemas.microsoft.com/office/drawing/2014/main" xmlns="" id="{891A0D9A-9425-4B92-BFF1-A0D5558418E9}"/>
                </a:ext>
              </a:extLst>
            </p:cNvPr>
            <p:cNvSpPr/>
            <p:nvPr/>
          </p:nvSpPr>
          <p:spPr>
            <a:xfrm>
              <a:off x="4362964" y="3032601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8" y="108749"/>
                    <a:pt x="361268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8" name="任意多边形: 形状 9867">
              <a:extLst>
                <a:ext uri="{FF2B5EF4-FFF2-40B4-BE49-F238E27FC236}">
                  <a16:creationId xmlns:a16="http://schemas.microsoft.com/office/drawing/2014/main" xmlns="" id="{676188C1-5B9C-4D36-9EBC-432D19412D23}"/>
                </a:ext>
              </a:extLst>
            </p:cNvPr>
            <p:cNvSpPr/>
            <p:nvPr/>
          </p:nvSpPr>
          <p:spPr>
            <a:xfrm>
              <a:off x="7242048" y="3034444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59 w 479232"/>
                <a:gd name="connsiteY1" fmla="*/ 298599 h 294912"/>
                <a:gd name="connsiteX2" fmla="*/ 0 w 479232"/>
                <a:gd name="connsiteY2" fmla="*/ 149300 h 294912"/>
                <a:gd name="connsiteX3" fmla="*/ 241459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59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9" name="任意多边形: 形状 9868">
              <a:extLst>
                <a:ext uri="{FF2B5EF4-FFF2-40B4-BE49-F238E27FC236}">
                  <a16:creationId xmlns:a16="http://schemas.microsoft.com/office/drawing/2014/main" xmlns="" id="{FBEB4C61-9E80-45EC-933E-0C7B75B90BB6}"/>
                </a:ext>
              </a:extLst>
            </p:cNvPr>
            <p:cNvSpPr/>
            <p:nvPr/>
          </p:nvSpPr>
          <p:spPr>
            <a:xfrm>
              <a:off x="7457702" y="3008639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0" name="任意多边形: 形状 9869">
              <a:extLst>
                <a:ext uri="{FF2B5EF4-FFF2-40B4-BE49-F238E27FC236}">
                  <a16:creationId xmlns:a16="http://schemas.microsoft.com/office/drawing/2014/main" xmlns="" id="{1FE2B8E5-F645-45E8-B6B8-A1A1F95C865C}"/>
                </a:ext>
              </a:extLst>
            </p:cNvPr>
            <p:cNvSpPr/>
            <p:nvPr/>
          </p:nvSpPr>
          <p:spPr>
            <a:xfrm>
              <a:off x="7448486" y="3333043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1" name="任意多边形: 形状 9870">
              <a:extLst>
                <a:ext uri="{FF2B5EF4-FFF2-40B4-BE49-F238E27FC236}">
                  <a16:creationId xmlns:a16="http://schemas.microsoft.com/office/drawing/2014/main" xmlns="" id="{A8142285-A1B1-4CA9-82EF-1167E138776B}"/>
                </a:ext>
              </a:extLst>
            </p:cNvPr>
            <p:cNvSpPr/>
            <p:nvPr/>
          </p:nvSpPr>
          <p:spPr>
            <a:xfrm>
              <a:off x="7512998" y="3349632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2" name="任意多边形: 形状 9871">
              <a:extLst>
                <a:ext uri="{FF2B5EF4-FFF2-40B4-BE49-F238E27FC236}">
                  <a16:creationId xmlns:a16="http://schemas.microsoft.com/office/drawing/2014/main" xmlns="" id="{360CA7D7-1E6F-4250-A185-037B1C2576B9}"/>
                </a:ext>
              </a:extLst>
            </p:cNvPr>
            <p:cNvSpPr/>
            <p:nvPr/>
          </p:nvSpPr>
          <p:spPr>
            <a:xfrm>
              <a:off x="7503782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3" name="任意多边形: 形状 9872">
              <a:extLst>
                <a:ext uri="{FF2B5EF4-FFF2-40B4-BE49-F238E27FC236}">
                  <a16:creationId xmlns:a16="http://schemas.microsoft.com/office/drawing/2014/main" xmlns="" id="{67EAC502-7379-4BF8-A8D8-A1691681E4DA}"/>
                </a:ext>
              </a:extLst>
            </p:cNvPr>
            <p:cNvSpPr/>
            <p:nvPr/>
          </p:nvSpPr>
          <p:spPr>
            <a:xfrm>
              <a:off x="7492723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4" name="任意多边形: 形状 9873">
              <a:extLst>
                <a:ext uri="{FF2B5EF4-FFF2-40B4-BE49-F238E27FC236}">
                  <a16:creationId xmlns:a16="http://schemas.microsoft.com/office/drawing/2014/main" xmlns="" id="{BCF6B549-06B8-460F-9742-BBD78CA5EDB4}"/>
                </a:ext>
              </a:extLst>
            </p:cNvPr>
            <p:cNvSpPr/>
            <p:nvPr/>
          </p:nvSpPr>
          <p:spPr>
            <a:xfrm>
              <a:off x="7483507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5" name="任意多边形: 形状 9874">
              <a:extLst>
                <a:ext uri="{FF2B5EF4-FFF2-40B4-BE49-F238E27FC236}">
                  <a16:creationId xmlns:a16="http://schemas.microsoft.com/office/drawing/2014/main" xmlns="" id="{D7D02C3A-DA5B-4447-95F0-97867E703B2B}"/>
                </a:ext>
              </a:extLst>
            </p:cNvPr>
            <p:cNvSpPr/>
            <p:nvPr/>
          </p:nvSpPr>
          <p:spPr>
            <a:xfrm>
              <a:off x="7472448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6" name="任意多边形: 形状 9875">
              <a:extLst>
                <a:ext uri="{FF2B5EF4-FFF2-40B4-BE49-F238E27FC236}">
                  <a16:creationId xmlns:a16="http://schemas.microsoft.com/office/drawing/2014/main" xmlns="" id="{1DA81FF2-FA4A-42E6-9C30-774D9582E398}"/>
                </a:ext>
              </a:extLst>
            </p:cNvPr>
            <p:cNvSpPr/>
            <p:nvPr/>
          </p:nvSpPr>
          <p:spPr>
            <a:xfrm>
              <a:off x="7461389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7" name="任意多边形: 形状 9876">
              <a:extLst>
                <a:ext uri="{FF2B5EF4-FFF2-40B4-BE49-F238E27FC236}">
                  <a16:creationId xmlns:a16="http://schemas.microsoft.com/office/drawing/2014/main" xmlns="" id="{6DB22C9E-CFEE-4E10-85AB-6A1212E3731B}"/>
                </a:ext>
              </a:extLst>
            </p:cNvPr>
            <p:cNvSpPr/>
            <p:nvPr/>
          </p:nvSpPr>
          <p:spPr>
            <a:xfrm>
              <a:off x="7452173" y="3349632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4 h 92160"/>
                <a:gd name="connsiteX3" fmla="*/ 0 w 0"/>
                <a:gd name="connsiteY3" fmla="*/ 94004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4"/>
                  </a:lnTo>
                  <a:lnTo>
                    <a:pt x="0" y="94004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8" name="任意多边形: 形状 9877">
              <a:extLst>
                <a:ext uri="{FF2B5EF4-FFF2-40B4-BE49-F238E27FC236}">
                  <a16:creationId xmlns:a16="http://schemas.microsoft.com/office/drawing/2014/main" xmlns="" id="{029A6107-2293-4BB2-8AD7-0023CF852C4C}"/>
                </a:ext>
              </a:extLst>
            </p:cNvPr>
            <p:cNvSpPr/>
            <p:nvPr/>
          </p:nvSpPr>
          <p:spPr>
            <a:xfrm>
              <a:off x="7428211" y="3349632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9" name="任意多边形: 形状 9878">
              <a:extLst>
                <a:ext uri="{FF2B5EF4-FFF2-40B4-BE49-F238E27FC236}">
                  <a16:creationId xmlns:a16="http://schemas.microsoft.com/office/drawing/2014/main" xmlns="" id="{DFDE7239-A775-475B-8936-64F006C75FF3}"/>
                </a:ext>
              </a:extLst>
            </p:cNvPr>
            <p:cNvSpPr/>
            <p:nvPr/>
          </p:nvSpPr>
          <p:spPr>
            <a:xfrm>
              <a:off x="7242048" y="3032601"/>
              <a:ext cx="479233" cy="165888"/>
            </a:xfrm>
            <a:custGeom>
              <a:avLst/>
              <a:gdLst>
                <a:gd name="connsiteX0" fmla="*/ 241459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59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59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59" y="81101"/>
                  </a:moveTo>
                  <a:cubicBezTo>
                    <a:pt x="123494" y="81101"/>
                    <a:pt x="23961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7" y="108749"/>
                    <a:pt x="359425" y="81101"/>
                    <a:pt x="241459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0" name="任意多边形: 形状 9879">
              <a:extLst>
                <a:ext uri="{FF2B5EF4-FFF2-40B4-BE49-F238E27FC236}">
                  <a16:creationId xmlns:a16="http://schemas.microsoft.com/office/drawing/2014/main" xmlns="" id="{002CAFDD-4BE3-48D6-A3D3-204751DB6CB5}"/>
                </a:ext>
              </a:extLst>
            </p:cNvPr>
            <p:cNvSpPr/>
            <p:nvPr/>
          </p:nvSpPr>
          <p:spPr>
            <a:xfrm>
              <a:off x="7772890" y="1687063"/>
              <a:ext cx="479233" cy="294912"/>
            </a:xfrm>
            <a:custGeom>
              <a:avLst/>
              <a:gdLst>
                <a:gd name="connsiteX0" fmla="*/ 482919 w 479232"/>
                <a:gd name="connsiteY0" fmla="*/ 149299 h 294912"/>
                <a:gd name="connsiteX1" fmla="*/ 241460 w 479232"/>
                <a:gd name="connsiteY1" fmla="*/ 298599 h 294912"/>
                <a:gd name="connsiteX2" fmla="*/ 0 w 479232"/>
                <a:gd name="connsiteY2" fmla="*/ 149299 h 294912"/>
                <a:gd name="connsiteX3" fmla="*/ 241460 w 479232"/>
                <a:gd name="connsiteY3" fmla="*/ 0 h 294912"/>
                <a:gd name="connsiteX4" fmla="*/ 482919 w 479232"/>
                <a:gd name="connsiteY4" fmla="*/ 149299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299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1" name="任意多边形: 形状 9880">
              <a:extLst>
                <a:ext uri="{FF2B5EF4-FFF2-40B4-BE49-F238E27FC236}">
                  <a16:creationId xmlns:a16="http://schemas.microsoft.com/office/drawing/2014/main" xmlns="" id="{0EA7A121-BCBC-4235-9B1F-0A89C0648385}"/>
                </a:ext>
              </a:extLst>
            </p:cNvPr>
            <p:cNvSpPr/>
            <p:nvPr/>
          </p:nvSpPr>
          <p:spPr>
            <a:xfrm>
              <a:off x="7988545" y="1661258"/>
              <a:ext cx="36864" cy="18432"/>
            </a:xfrm>
            <a:custGeom>
              <a:avLst/>
              <a:gdLst>
                <a:gd name="connsiteX0" fmla="*/ 51609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09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09" y="12902"/>
                  </a:moveTo>
                  <a:cubicBezTo>
                    <a:pt x="51609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38707" y="0"/>
                    <a:pt x="51609" y="5530"/>
                    <a:pt x="51609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2" name="任意多边形: 形状 9881">
              <a:extLst>
                <a:ext uri="{FF2B5EF4-FFF2-40B4-BE49-F238E27FC236}">
                  <a16:creationId xmlns:a16="http://schemas.microsoft.com/office/drawing/2014/main" xmlns="" id="{2CD37737-B246-47F2-84D2-2675B295E0D9}"/>
                </a:ext>
              </a:extLst>
            </p:cNvPr>
            <p:cNvSpPr/>
            <p:nvPr/>
          </p:nvSpPr>
          <p:spPr>
            <a:xfrm>
              <a:off x="7979329" y="1983818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3" name="任意多边形: 形状 9882">
              <a:extLst>
                <a:ext uri="{FF2B5EF4-FFF2-40B4-BE49-F238E27FC236}">
                  <a16:creationId xmlns:a16="http://schemas.microsoft.com/office/drawing/2014/main" xmlns="" id="{A4B15E2A-81F2-46F4-93CF-36CAAD1E5B3E}"/>
                </a:ext>
              </a:extLst>
            </p:cNvPr>
            <p:cNvSpPr/>
            <p:nvPr/>
          </p:nvSpPr>
          <p:spPr>
            <a:xfrm>
              <a:off x="8043841" y="2002250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4" name="任意多边形: 形状 9883">
              <a:extLst>
                <a:ext uri="{FF2B5EF4-FFF2-40B4-BE49-F238E27FC236}">
                  <a16:creationId xmlns:a16="http://schemas.microsoft.com/office/drawing/2014/main" xmlns="" id="{FB2C20ED-46C7-488F-9157-4D32B5DB3411}"/>
                </a:ext>
              </a:extLst>
            </p:cNvPr>
            <p:cNvSpPr/>
            <p:nvPr/>
          </p:nvSpPr>
          <p:spPr>
            <a:xfrm>
              <a:off x="803462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5" name="任意多边形: 形状 9884">
              <a:extLst>
                <a:ext uri="{FF2B5EF4-FFF2-40B4-BE49-F238E27FC236}">
                  <a16:creationId xmlns:a16="http://schemas.microsoft.com/office/drawing/2014/main" xmlns="" id="{17A1EB7A-DC84-4BAB-ACC8-6682996CECB6}"/>
                </a:ext>
              </a:extLst>
            </p:cNvPr>
            <p:cNvSpPr/>
            <p:nvPr/>
          </p:nvSpPr>
          <p:spPr>
            <a:xfrm>
              <a:off x="8023565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6" name="任意多边形: 形状 9885">
              <a:extLst>
                <a:ext uri="{FF2B5EF4-FFF2-40B4-BE49-F238E27FC236}">
                  <a16:creationId xmlns:a16="http://schemas.microsoft.com/office/drawing/2014/main" xmlns="" id="{BF96746B-2147-4C53-AB19-D3D14A297721}"/>
                </a:ext>
              </a:extLst>
            </p:cNvPr>
            <p:cNvSpPr/>
            <p:nvPr/>
          </p:nvSpPr>
          <p:spPr>
            <a:xfrm>
              <a:off x="8014349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7" name="任意多边形: 形状 9886">
              <a:extLst>
                <a:ext uri="{FF2B5EF4-FFF2-40B4-BE49-F238E27FC236}">
                  <a16:creationId xmlns:a16="http://schemas.microsoft.com/office/drawing/2014/main" xmlns="" id="{73B5C80C-5B5F-4CD4-B737-AB0526FD8714}"/>
                </a:ext>
              </a:extLst>
            </p:cNvPr>
            <p:cNvSpPr/>
            <p:nvPr/>
          </p:nvSpPr>
          <p:spPr>
            <a:xfrm>
              <a:off x="8003290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8" name="任意多边形: 形状 9887">
              <a:extLst>
                <a:ext uri="{FF2B5EF4-FFF2-40B4-BE49-F238E27FC236}">
                  <a16:creationId xmlns:a16="http://schemas.microsoft.com/office/drawing/2014/main" xmlns="" id="{5B75BD18-7C78-4B65-A3D1-3F19A0175A84}"/>
                </a:ext>
              </a:extLst>
            </p:cNvPr>
            <p:cNvSpPr/>
            <p:nvPr/>
          </p:nvSpPr>
          <p:spPr>
            <a:xfrm>
              <a:off x="7992231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9" name="任意多边形: 形状 9888">
              <a:extLst>
                <a:ext uri="{FF2B5EF4-FFF2-40B4-BE49-F238E27FC236}">
                  <a16:creationId xmlns:a16="http://schemas.microsoft.com/office/drawing/2014/main" xmlns="" id="{F8A29536-C0CA-47C2-8A4C-1960C54FE254}"/>
                </a:ext>
              </a:extLst>
            </p:cNvPr>
            <p:cNvSpPr/>
            <p:nvPr/>
          </p:nvSpPr>
          <p:spPr>
            <a:xfrm>
              <a:off x="7981172" y="2002250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0" name="任意多边形: 形状 9889">
              <a:extLst>
                <a:ext uri="{FF2B5EF4-FFF2-40B4-BE49-F238E27FC236}">
                  <a16:creationId xmlns:a16="http://schemas.microsoft.com/office/drawing/2014/main" xmlns="" id="{79A77CF1-23AA-4169-82FC-40BAD8135319}"/>
                </a:ext>
              </a:extLst>
            </p:cNvPr>
            <p:cNvSpPr/>
            <p:nvPr/>
          </p:nvSpPr>
          <p:spPr>
            <a:xfrm>
              <a:off x="7959053" y="2002250"/>
              <a:ext cx="18432" cy="92160"/>
            </a:xfrm>
            <a:custGeom>
              <a:avLst/>
              <a:gdLst>
                <a:gd name="connsiteX0" fmla="*/ 12902 w 18432"/>
                <a:gd name="connsiteY0" fmla="*/ 0 h 92160"/>
                <a:gd name="connsiteX1" fmla="*/ 23961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2" y="0"/>
                  </a:moveTo>
                  <a:lnTo>
                    <a:pt x="23961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1" name="任意多边形: 形状 9890">
              <a:extLst>
                <a:ext uri="{FF2B5EF4-FFF2-40B4-BE49-F238E27FC236}">
                  <a16:creationId xmlns:a16="http://schemas.microsoft.com/office/drawing/2014/main" xmlns="" id="{C1AE6CFD-C035-487A-B70D-5184341A894A}"/>
                </a:ext>
              </a:extLst>
            </p:cNvPr>
            <p:cNvSpPr/>
            <p:nvPr/>
          </p:nvSpPr>
          <p:spPr>
            <a:xfrm>
              <a:off x="7772890" y="1685220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7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1" y="108749"/>
                    <a:pt x="3687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7114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2" name="任意多边形: 形状 9891">
              <a:extLst>
                <a:ext uri="{FF2B5EF4-FFF2-40B4-BE49-F238E27FC236}">
                  <a16:creationId xmlns:a16="http://schemas.microsoft.com/office/drawing/2014/main" xmlns="" id="{6E8E2C64-1E45-4754-A729-F3AAA30DC4A1}"/>
                </a:ext>
              </a:extLst>
            </p:cNvPr>
            <p:cNvSpPr/>
            <p:nvPr/>
          </p:nvSpPr>
          <p:spPr>
            <a:xfrm>
              <a:off x="2984248" y="3038130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60 w 479232"/>
                <a:gd name="connsiteY1" fmla="*/ 298599 h 294912"/>
                <a:gd name="connsiteX2" fmla="*/ 0 w 479232"/>
                <a:gd name="connsiteY2" fmla="*/ 149300 h 294912"/>
                <a:gd name="connsiteX3" fmla="*/ 241460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60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3" name="任意多边形: 形状 9892">
              <a:extLst>
                <a:ext uri="{FF2B5EF4-FFF2-40B4-BE49-F238E27FC236}">
                  <a16:creationId xmlns:a16="http://schemas.microsoft.com/office/drawing/2014/main" xmlns="" id="{ACD241AB-9EC2-4611-8823-4AB682142282}"/>
                </a:ext>
              </a:extLst>
            </p:cNvPr>
            <p:cNvSpPr/>
            <p:nvPr/>
          </p:nvSpPr>
          <p:spPr>
            <a:xfrm>
              <a:off x="3199903" y="3012325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0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0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4" name="任意多边形: 形状 9893">
              <a:extLst>
                <a:ext uri="{FF2B5EF4-FFF2-40B4-BE49-F238E27FC236}">
                  <a16:creationId xmlns:a16="http://schemas.microsoft.com/office/drawing/2014/main" xmlns="" id="{1A0C4A5F-CF87-4155-97A6-FE626725D1C2}"/>
                </a:ext>
              </a:extLst>
            </p:cNvPr>
            <p:cNvSpPr/>
            <p:nvPr/>
          </p:nvSpPr>
          <p:spPr>
            <a:xfrm>
              <a:off x="3192530" y="3334886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5" name="任意多边形: 形状 9894">
              <a:extLst>
                <a:ext uri="{FF2B5EF4-FFF2-40B4-BE49-F238E27FC236}">
                  <a16:creationId xmlns:a16="http://schemas.microsoft.com/office/drawing/2014/main" xmlns="" id="{4509ADFD-8AA9-43C4-BE49-5465366031FA}"/>
                </a:ext>
              </a:extLst>
            </p:cNvPr>
            <p:cNvSpPr/>
            <p:nvPr/>
          </p:nvSpPr>
          <p:spPr>
            <a:xfrm>
              <a:off x="3257042" y="3353318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9216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9216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6" name="任意多边形: 形状 9895">
              <a:extLst>
                <a:ext uri="{FF2B5EF4-FFF2-40B4-BE49-F238E27FC236}">
                  <a16:creationId xmlns:a16="http://schemas.microsoft.com/office/drawing/2014/main" xmlns="" id="{266D14ED-FD28-44A8-B7F5-62D7801E54C0}"/>
                </a:ext>
              </a:extLst>
            </p:cNvPr>
            <p:cNvSpPr/>
            <p:nvPr/>
          </p:nvSpPr>
          <p:spPr>
            <a:xfrm>
              <a:off x="324598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7" name="任意多边形: 形状 9896">
              <a:extLst>
                <a:ext uri="{FF2B5EF4-FFF2-40B4-BE49-F238E27FC236}">
                  <a16:creationId xmlns:a16="http://schemas.microsoft.com/office/drawing/2014/main" xmlns="" id="{35DCCA33-57F7-4A6B-A5AF-3521FEA51C65}"/>
                </a:ext>
              </a:extLst>
            </p:cNvPr>
            <p:cNvSpPr/>
            <p:nvPr/>
          </p:nvSpPr>
          <p:spPr>
            <a:xfrm>
              <a:off x="3234924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8" name="任意多边形: 形状 9897">
              <a:extLst>
                <a:ext uri="{FF2B5EF4-FFF2-40B4-BE49-F238E27FC236}">
                  <a16:creationId xmlns:a16="http://schemas.microsoft.com/office/drawing/2014/main" xmlns="" id="{59C6E1E9-EBB3-4C00-BD4A-1847D6A1CE5A}"/>
                </a:ext>
              </a:extLst>
            </p:cNvPr>
            <p:cNvSpPr/>
            <p:nvPr/>
          </p:nvSpPr>
          <p:spPr>
            <a:xfrm>
              <a:off x="3225708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9" name="任意多边形: 形状 9898">
              <a:extLst>
                <a:ext uri="{FF2B5EF4-FFF2-40B4-BE49-F238E27FC236}">
                  <a16:creationId xmlns:a16="http://schemas.microsoft.com/office/drawing/2014/main" xmlns="" id="{ABA076D7-38A8-4BBD-A886-17AEB8667E30}"/>
                </a:ext>
              </a:extLst>
            </p:cNvPr>
            <p:cNvSpPr/>
            <p:nvPr/>
          </p:nvSpPr>
          <p:spPr>
            <a:xfrm>
              <a:off x="3214649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0" name="任意多边形: 形状 9899">
              <a:extLst>
                <a:ext uri="{FF2B5EF4-FFF2-40B4-BE49-F238E27FC236}">
                  <a16:creationId xmlns:a16="http://schemas.microsoft.com/office/drawing/2014/main" xmlns="" id="{7DADE3B8-2A7E-424E-9D5B-ED8111471CC1}"/>
                </a:ext>
              </a:extLst>
            </p:cNvPr>
            <p:cNvSpPr/>
            <p:nvPr/>
          </p:nvSpPr>
          <p:spPr>
            <a:xfrm>
              <a:off x="320543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1" name="任意多边形: 形状 9900">
              <a:extLst>
                <a:ext uri="{FF2B5EF4-FFF2-40B4-BE49-F238E27FC236}">
                  <a16:creationId xmlns:a16="http://schemas.microsoft.com/office/drawing/2014/main" xmlns="" id="{4C710015-3176-461A-B965-F6D1611C8FC5}"/>
                </a:ext>
              </a:extLst>
            </p:cNvPr>
            <p:cNvSpPr/>
            <p:nvPr/>
          </p:nvSpPr>
          <p:spPr>
            <a:xfrm>
              <a:off x="3194373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2" name="任意多边形: 形状 9901">
              <a:extLst>
                <a:ext uri="{FF2B5EF4-FFF2-40B4-BE49-F238E27FC236}">
                  <a16:creationId xmlns:a16="http://schemas.microsoft.com/office/drawing/2014/main" xmlns="" id="{A0761ABD-1897-47A5-AF65-8A7DC103390B}"/>
                </a:ext>
              </a:extLst>
            </p:cNvPr>
            <p:cNvSpPr/>
            <p:nvPr/>
          </p:nvSpPr>
          <p:spPr>
            <a:xfrm>
              <a:off x="3172255" y="3353318"/>
              <a:ext cx="18432" cy="92160"/>
            </a:xfrm>
            <a:custGeom>
              <a:avLst/>
              <a:gdLst>
                <a:gd name="connsiteX0" fmla="*/ 12902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2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3" name="任意多边形: 形状 9902">
              <a:extLst>
                <a:ext uri="{FF2B5EF4-FFF2-40B4-BE49-F238E27FC236}">
                  <a16:creationId xmlns:a16="http://schemas.microsoft.com/office/drawing/2014/main" xmlns="" id="{9F0E36DC-4724-4D3C-BBD9-90E37DF38462}"/>
                </a:ext>
              </a:extLst>
            </p:cNvPr>
            <p:cNvSpPr/>
            <p:nvPr/>
          </p:nvSpPr>
          <p:spPr>
            <a:xfrm>
              <a:off x="2984248" y="3036287"/>
              <a:ext cx="479233" cy="165888"/>
            </a:xfrm>
            <a:custGeom>
              <a:avLst/>
              <a:gdLst>
                <a:gd name="connsiteX0" fmla="*/ 241460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60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60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60" y="81101"/>
                  </a:moveTo>
                  <a:cubicBezTo>
                    <a:pt x="123495" y="81101"/>
                    <a:pt x="23962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60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8" y="106906"/>
                    <a:pt x="359425" y="81101"/>
                    <a:pt x="241460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4" name="任意多边形: 形状 9903">
              <a:extLst>
                <a:ext uri="{FF2B5EF4-FFF2-40B4-BE49-F238E27FC236}">
                  <a16:creationId xmlns:a16="http://schemas.microsoft.com/office/drawing/2014/main" xmlns="" id="{D2361E06-4B11-4F8A-86DF-31C2714EF950}"/>
                </a:ext>
              </a:extLst>
            </p:cNvPr>
            <p:cNvSpPr/>
            <p:nvPr/>
          </p:nvSpPr>
          <p:spPr>
            <a:xfrm>
              <a:off x="8633666" y="3038130"/>
              <a:ext cx="479233" cy="294912"/>
            </a:xfrm>
            <a:custGeom>
              <a:avLst/>
              <a:gdLst>
                <a:gd name="connsiteX0" fmla="*/ 482919 w 479232"/>
                <a:gd name="connsiteY0" fmla="*/ 149300 h 294912"/>
                <a:gd name="connsiteX1" fmla="*/ 241459 w 479232"/>
                <a:gd name="connsiteY1" fmla="*/ 298599 h 294912"/>
                <a:gd name="connsiteX2" fmla="*/ 0 w 479232"/>
                <a:gd name="connsiteY2" fmla="*/ 149300 h 294912"/>
                <a:gd name="connsiteX3" fmla="*/ 241459 w 479232"/>
                <a:gd name="connsiteY3" fmla="*/ 0 h 294912"/>
                <a:gd name="connsiteX4" fmla="*/ 482919 w 479232"/>
                <a:gd name="connsiteY4" fmla="*/ 149300 h 29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232" h="294912">
                  <a:moveTo>
                    <a:pt x="482919" y="149300"/>
                  </a:moveTo>
                  <a:cubicBezTo>
                    <a:pt x="482919" y="232244"/>
                    <a:pt x="374170" y="298599"/>
                    <a:pt x="241459" y="298599"/>
                  </a:cubicBezTo>
                  <a:cubicBezTo>
                    <a:pt x="108749" y="298599"/>
                    <a:pt x="0" y="232244"/>
                    <a:pt x="0" y="149300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6013" y="0"/>
                    <a:pt x="482919" y="66355"/>
                    <a:pt x="482919" y="149300"/>
                  </a:cubicBezTo>
                  <a:close/>
                </a:path>
              </a:pathLst>
            </a:custGeom>
            <a:solidFill>
              <a:srgbClr val="B1070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5" name="任意多边形: 形状 9904">
              <a:extLst>
                <a:ext uri="{FF2B5EF4-FFF2-40B4-BE49-F238E27FC236}">
                  <a16:creationId xmlns:a16="http://schemas.microsoft.com/office/drawing/2014/main" xmlns="" id="{23C11C7F-4B04-419E-8A4B-EC7BC35139D7}"/>
                </a:ext>
              </a:extLst>
            </p:cNvPr>
            <p:cNvSpPr/>
            <p:nvPr/>
          </p:nvSpPr>
          <p:spPr>
            <a:xfrm>
              <a:off x="8849320" y="3012325"/>
              <a:ext cx="36864" cy="18432"/>
            </a:xfrm>
            <a:custGeom>
              <a:avLst/>
              <a:gdLst>
                <a:gd name="connsiteX0" fmla="*/ 51610 w 36864"/>
                <a:gd name="connsiteY0" fmla="*/ 12902 h 18432"/>
                <a:gd name="connsiteX1" fmla="*/ 25805 w 36864"/>
                <a:gd name="connsiteY1" fmla="*/ 25805 h 18432"/>
                <a:gd name="connsiteX2" fmla="*/ 0 w 36864"/>
                <a:gd name="connsiteY2" fmla="*/ 12902 h 18432"/>
                <a:gd name="connsiteX3" fmla="*/ 25805 w 36864"/>
                <a:gd name="connsiteY3" fmla="*/ 0 h 18432"/>
                <a:gd name="connsiteX4" fmla="*/ 51610 w 36864"/>
                <a:gd name="connsiteY4" fmla="*/ 1290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4" h="18432">
                  <a:moveTo>
                    <a:pt x="51610" y="12902"/>
                  </a:moveTo>
                  <a:cubicBezTo>
                    <a:pt x="51610" y="20275"/>
                    <a:pt x="40551" y="25805"/>
                    <a:pt x="25805" y="25805"/>
                  </a:cubicBezTo>
                  <a:cubicBezTo>
                    <a:pt x="11059" y="25805"/>
                    <a:pt x="0" y="20275"/>
                    <a:pt x="0" y="12902"/>
                  </a:cubicBezTo>
                  <a:cubicBezTo>
                    <a:pt x="0" y="5530"/>
                    <a:pt x="11059" y="0"/>
                    <a:pt x="25805" y="0"/>
                  </a:cubicBezTo>
                  <a:cubicBezTo>
                    <a:pt x="40551" y="0"/>
                    <a:pt x="51610" y="5530"/>
                    <a:pt x="51610" y="12902"/>
                  </a:cubicBez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6" name="任意多边形: 形状 9905">
              <a:extLst>
                <a:ext uri="{FF2B5EF4-FFF2-40B4-BE49-F238E27FC236}">
                  <a16:creationId xmlns:a16="http://schemas.microsoft.com/office/drawing/2014/main" xmlns="" id="{E712F9EF-0900-4C61-AE1A-A4E8D9BE1563}"/>
                </a:ext>
              </a:extLst>
            </p:cNvPr>
            <p:cNvSpPr/>
            <p:nvPr/>
          </p:nvSpPr>
          <p:spPr>
            <a:xfrm>
              <a:off x="8841948" y="3334886"/>
              <a:ext cx="55296" cy="18432"/>
            </a:xfrm>
            <a:custGeom>
              <a:avLst/>
              <a:gdLst>
                <a:gd name="connsiteX0" fmla="*/ 0 w 55296"/>
                <a:gd name="connsiteY0" fmla="*/ 0 h 18432"/>
                <a:gd name="connsiteX1" fmla="*/ 68199 w 55296"/>
                <a:gd name="connsiteY1" fmla="*/ 0 h 18432"/>
                <a:gd name="connsiteX2" fmla="*/ 68199 w 55296"/>
                <a:gd name="connsiteY2" fmla="*/ 18432 h 18432"/>
                <a:gd name="connsiteX3" fmla="*/ 0 w 55296"/>
                <a:gd name="connsiteY3" fmla="*/ 18432 h 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6" h="18432">
                  <a:moveTo>
                    <a:pt x="0" y="0"/>
                  </a:moveTo>
                  <a:lnTo>
                    <a:pt x="68199" y="0"/>
                  </a:lnTo>
                  <a:lnTo>
                    <a:pt x="68199" y="18432"/>
                  </a:lnTo>
                  <a:lnTo>
                    <a:pt x="0" y="18432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7" name="任意多边形: 形状 9906">
              <a:extLst>
                <a:ext uri="{FF2B5EF4-FFF2-40B4-BE49-F238E27FC236}">
                  <a16:creationId xmlns:a16="http://schemas.microsoft.com/office/drawing/2014/main" xmlns="" id="{17CBFC55-FE54-4917-9309-1F5AA85C8BAF}"/>
                </a:ext>
              </a:extLst>
            </p:cNvPr>
            <p:cNvSpPr/>
            <p:nvPr/>
          </p:nvSpPr>
          <p:spPr>
            <a:xfrm>
              <a:off x="8906460" y="3353318"/>
              <a:ext cx="18432" cy="92160"/>
            </a:xfrm>
            <a:custGeom>
              <a:avLst/>
              <a:gdLst>
                <a:gd name="connsiteX0" fmla="*/ 0 w 18432"/>
                <a:gd name="connsiteY0" fmla="*/ 0 h 92160"/>
                <a:gd name="connsiteX1" fmla="*/ 11059 w 18432"/>
                <a:gd name="connsiteY1" fmla="*/ 0 h 92160"/>
                <a:gd name="connsiteX2" fmla="*/ 23961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0" y="0"/>
                  </a:moveTo>
                  <a:lnTo>
                    <a:pt x="11059" y="0"/>
                  </a:lnTo>
                  <a:lnTo>
                    <a:pt x="23961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8" name="任意多边形: 形状 9907">
              <a:extLst>
                <a:ext uri="{FF2B5EF4-FFF2-40B4-BE49-F238E27FC236}">
                  <a16:creationId xmlns:a16="http://schemas.microsoft.com/office/drawing/2014/main" xmlns="" id="{E9329D85-47F4-460C-B23D-9F281C2FF9D0}"/>
                </a:ext>
              </a:extLst>
            </p:cNvPr>
            <p:cNvSpPr/>
            <p:nvPr/>
          </p:nvSpPr>
          <p:spPr>
            <a:xfrm>
              <a:off x="8895401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B68B2D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9" name="任意多边形: 形状 9908">
              <a:extLst>
                <a:ext uri="{FF2B5EF4-FFF2-40B4-BE49-F238E27FC236}">
                  <a16:creationId xmlns:a16="http://schemas.microsoft.com/office/drawing/2014/main" xmlns="" id="{27E27F81-09A6-4B1C-B0CB-AAEDC52B8F23}"/>
                </a:ext>
              </a:extLst>
            </p:cNvPr>
            <p:cNvSpPr/>
            <p:nvPr/>
          </p:nvSpPr>
          <p:spPr>
            <a:xfrm>
              <a:off x="8886185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0" name="任意多边形: 形状 9909">
              <a:extLst>
                <a:ext uri="{FF2B5EF4-FFF2-40B4-BE49-F238E27FC236}">
                  <a16:creationId xmlns:a16="http://schemas.microsoft.com/office/drawing/2014/main" xmlns="" id="{1B0A2005-B4D1-4392-851B-7879E5BF57C9}"/>
                </a:ext>
              </a:extLst>
            </p:cNvPr>
            <p:cNvSpPr/>
            <p:nvPr/>
          </p:nvSpPr>
          <p:spPr>
            <a:xfrm>
              <a:off x="8875125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1" name="任意多边形: 形状 9910">
              <a:extLst>
                <a:ext uri="{FF2B5EF4-FFF2-40B4-BE49-F238E27FC236}">
                  <a16:creationId xmlns:a16="http://schemas.microsoft.com/office/drawing/2014/main" xmlns="" id="{CB0E1D92-04B7-4C31-81AF-A4BE89253346}"/>
                </a:ext>
              </a:extLst>
            </p:cNvPr>
            <p:cNvSpPr/>
            <p:nvPr/>
          </p:nvSpPr>
          <p:spPr>
            <a:xfrm>
              <a:off x="8864066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E5C769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2" name="任意多边形: 形状 9911">
              <a:extLst>
                <a:ext uri="{FF2B5EF4-FFF2-40B4-BE49-F238E27FC236}">
                  <a16:creationId xmlns:a16="http://schemas.microsoft.com/office/drawing/2014/main" xmlns="" id="{4C7649B5-D56D-465A-A8A3-84AFB05EFDF4}"/>
                </a:ext>
              </a:extLst>
            </p:cNvPr>
            <p:cNvSpPr/>
            <p:nvPr/>
          </p:nvSpPr>
          <p:spPr>
            <a:xfrm>
              <a:off x="8854850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60 w 0"/>
                <a:gd name="connsiteY1" fmla="*/ 0 h 92160"/>
                <a:gd name="connsiteX2" fmla="*/ 11060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60" y="0"/>
                  </a:lnTo>
                  <a:lnTo>
                    <a:pt x="11060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C69146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3" name="任意多边形: 形状 9912">
              <a:extLst>
                <a:ext uri="{FF2B5EF4-FFF2-40B4-BE49-F238E27FC236}">
                  <a16:creationId xmlns:a16="http://schemas.microsoft.com/office/drawing/2014/main" xmlns="" id="{94D874FE-0019-4FC1-9CE8-4AA941BD180E}"/>
                </a:ext>
              </a:extLst>
            </p:cNvPr>
            <p:cNvSpPr/>
            <p:nvPr/>
          </p:nvSpPr>
          <p:spPr>
            <a:xfrm>
              <a:off x="8843791" y="3353318"/>
              <a:ext cx="18432" cy="92160"/>
            </a:xfrm>
            <a:custGeom>
              <a:avLst/>
              <a:gdLst>
                <a:gd name="connsiteX0" fmla="*/ 0 w 0"/>
                <a:gd name="connsiteY0" fmla="*/ 0 h 92160"/>
                <a:gd name="connsiteX1" fmla="*/ 11059 w 0"/>
                <a:gd name="connsiteY1" fmla="*/ 0 h 92160"/>
                <a:gd name="connsiteX2" fmla="*/ 11059 w 0"/>
                <a:gd name="connsiteY2" fmla="*/ 94003 h 92160"/>
                <a:gd name="connsiteX3" fmla="*/ 0 w 0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92160">
                  <a:moveTo>
                    <a:pt x="0" y="0"/>
                  </a:moveTo>
                  <a:lnTo>
                    <a:pt x="11059" y="0"/>
                  </a:lnTo>
                  <a:lnTo>
                    <a:pt x="11059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FFFE65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4" name="任意多边形: 形状 9913">
              <a:extLst>
                <a:ext uri="{FF2B5EF4-FFF2-40B4-BE49-F238E27FC236}">
                  <a16:creationId xmlns:a16="http://schemas.microsoft.com/office/drawing/2014/main" xmlns="" id="{301A7052-6B4F-45F9-AA5F-BBD560BCD792}"/>
                </a:ext>
              </a:extLst>
            </p:cNvPr>
            <p:cNvSpPr/>
            <p:nvPr/>
          </p:nvSpPr>
          <p:spPr>
            <a:xfrm>
              <a:off x="8821672" y="3353318"/>
              <a:ext cx="18432" cy="92160"/>
            </a:xfrm>
            <a:custGeom>
              <a:avLst/>
              <a:gdLst>
                <a:gd name="connsiteX0" fmla="*/ 12903 w 18432"/>
                <a:gd name="connsiteY0" fmla="*/ 0 h 92160"/>
                <a:gd name="connsiteX1" fmla="*/ 23962 w 18432"/>
                <a:gd name="connsiteY1" fmla="*/ 0 h 92160"/>
                <a:gd name="connsiteX2" fmla="*/ 23962 w 18432"/>
                <a:gd name="connsiteY2" fmla="*/ 94003 h 92160"/>
                <a:gd name="connsiteX3" fmla="*/ 0 w 18432"/>
                <a:gd name="connsiteY3" fmla="*/ 94003 h 9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2" h="92160">
                  <a:moveTo>
                    <a:pt x="12903" y="0"/>
                  </a:moveTo>
                  <a:lnTo>
                    <a:pt x="23962" y="0"/>
                  </a:lnTo>
                  <a:lnTo>
                    <a:pt x="23962" y="94003"/>
                  </a:lnTo>
                  <a:lnTo>
                    <a:pt x="0" y="94003"/>
                  </a:lnTo>
                  <a:close/>
                </a:path>
              </a:pathLst>
            </a:custGeom>
            <a:solidFill>
              <a:srgbClr val="90652C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5" name="任意多边形: 形状 9914">
              <a:extLst>
                <a:ext uri="{FF2B5EF4-FFF2-40B4-BE49-F238E27FC236}">
                  <a16:creationId xmlns:a16="http://schemas.microsoft.com/office/drawing/2014/main" xmlns="" id="{54B6DA85-E4F5-4BBB-B23B-10A2D029E0A4}"/>
                </a:ext>
              </a:extLst>
            </p:cNvPr>
            <p:cNvSpPr/>
            <p:nvPr/>
          </p:nvSpPr>
          <p:spPr>
            <a:xfrm>
              <a:off x="8633666" y="3036287"/>
              <a:ext cx="479233" cy="165888"/>
            </a:xfrm>
            <a:custGeom>
              <a:avLst/>
              <a:gdLst>
                <a:gd name="connsiteX0" fmla="*/ 241459 w 479232"/>
                <a:gd name="connsiteY0" fmla="*/ 81101 h 165888"/>
                <a:gd name="connsiteX1" fmla="*/ 3686 w 479232"/>
                <a:gd name="connsiteY1" fmla="*/ 176947 h 165888"/>
                <a:gd name="connsiteX2" fmla="*/ 0 w 479232"/>
                <a:gd name="connsiteY2" fmla="*/ 149299 h 165888"/>
                <a:gd name="connsiteX3" fmla="*/ 241459 w 479232"/>
                <a:gd name="connsiteY3" fmla="*/ 0 h 165888"/>
                <a:gd name="connsiteX4" fmla="*/ 482919 w 479232"/>
                <a:gd name="connsiteY4" fmla="*/ 149299 h 165888"/>
                <a:gd name="connsiteX5" fmla="*/ 479233 w 479232"/>
                <a:gd name="connsiteY5" fmla="*/ 176947 h 165888"/>
                <a:gd name="connsiteX6" fmla="*/ 241459 w 479232"/>
                <a:gd name="connsiteY6" fmla="*/ 81101 h 1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32" h="165888">
                  <a:moveTo>
                    <a:pt x="241459" y="81101"/>
                  </a:moveTo>
                  <a:cubicBezTo>
                    <a:pt x="123494" y="81101"/>
                    <a:pt x="23961" y="108749"/>
                    <a:pt x="3686" y="176947"/>
                  </a:cubicBezTo>
                  <a:cubicBezTo>
                    <a:pt x="1843" y="167731"/>
                    <a:pt x="0" y="158515"/>
                    <a:pt x="0" y="149299"/>
                  </a:cubicBezTo>
                  <a:cubicBezTo>
                    <a:pt x="0" y="66355"/>
                    <a:pt x="108749" y="0"/>
                    <a:pt x="241459" y="0"/>
                  </a:cubicBezTo>
                  <a:cubicBezTo>
                    <a:pt x="374170" y="0"/>
                    <a:pt x="482919" y="66355"/>
                    <a:pt x="482919" y="149299"/>
                  </a:cubicBezTo>
                  <a:cubicBezTo>
                    <a:pt x="482919" y="158515"/>
                    <a:pt x="481076" y="167731"/>
                    <a:pt x="479233" y="176947"/>
                  </a:cubicBezTo>
                  <a:cubicBezTo>
                    <a:pt x="458957" y="106906"/>
                    <a:pt x="361267" y="81101"/>
                    <a:pt x="241459" y="81101"/>
                  </a:cubicBezTo>
                  <a:close/>
                </a:path>
              </a:pathLst>
            </a:custGeom>
            <a:solidFill>
              <a:srgbClr val="FB282B"/>
            </a:solidFill>
            <a:ln w="184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27" name="组合 10926">
            <a:extLst>
              <a:ext uri="{FF2B5EF4-FFF2-40B4-BE49-F238E27FC236}">
                <a16:creationId xmlns:a16="http://schemas.microsoft.com/office/drawing/2014/main" xmlns="" id="{07897039-4748-49C3-9C1E-1CB7DB2BB023}"/>
              </a:ext>
            </a:extLst>
          </p:cNvPr>
          <p:cNvGrpSpPr/>
          <p:nvPr/>
        </p:nvGrpSpPr>
        <p:grpSpPr>
          <a:xfrm>
            <a:off x="861785" y="1669863"/>
            <a:ext cx="987425" cy="987425"/>
            <a:chOff x="861785" y="1955165"/>
            <a:chExt cx="987425" cy="987425"/>
          </a:xfrm>
        </p:grpSpPr>
        <p:grpSp>
          <p:nvGrpSpPr>
            <p:cNvPr id="10897" name="组合 10896">
              <a:extLst>
                <a:ext uri="{FF2B5EF4-FFF2-40B4-BE49-F238E27FC236}">
                  <a16:creationId xmlns:a16="http://schemas.microsoft.com/office/drawing/2014/main" xmlns="" id="{633B6BEA-AF85-47E4-BEFB-1EC2C2C77D95}"/>
                </a:ext>
              </a:extLst>
            </p:cNvPr>
            <p:cNvGrpSpPr/>
            <p:nvPr/>
          </p:nvGrpSpPr>
          <p:grpSpPr>
            <a:xfrm>
              <a:off x="861785" y="1955165"/>
              <a:ext cx="987425" cy="987425"/>
              <a:chOff x="9811657" y="1785257"/>
              <a:chExt cx="1306286" cy="1306286"/>
            </a:xfrm>
          </p:grpSpPr>
          <p:sp>
            <p:nvSpPr>
              <p:cNvPr id="10898" name="椭圆 10897">
                <a:extLst>
                  <a:ext uri="{FF2B5EF4-FFF2-40B4-BE49-F238E27FC236}">
                    <a16:creationId xmlns:a16="http://schemas.microsoft.com/office/drawing/2014/main" xmlns="" id="{9F303768-18A7-4D4F-AF4F-3E3F0B6EC8C8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9" name="椭圆 10898">
                <a:extLst>
                  <a:ext uri="{FF2B5EF4-FFF2-40B4-BE49-F238E27FC236}">
                    <a16:creationId xmlns:a16="http://schemas.microsoft.com/office/drawing/2014/main" xmlns="" id="{B729591E-8F8A-4590-BEF3-579B080526AC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0" name="椭圆 10899">
                <a:extLst>
                  <a:ext uri="{FF2B5EF4-FFF2-40B4-BE49-F238E27FC236}">
                    <a16:creationId xmlns:a16="http://schemas.microsoft.com/office/drawing/2014/main" xmlns="" id="{383183BE-7972-42C9-9BD1-14D65161D2C6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4" name="矩形 10913">
              <a:extLst>
                <a:ext uri="{FF2B5EF4-FFF2-40B4-BE49-F238E27FC236}">
                  <a16:creationId xmlns:a16="http://schemas.microsoft.com/office/drawing/2014/main" xmlns="" id="{C485B8DB-D62E-467F-91E9-C6B0D8EDF7E9}"/>
                </a:ext>
              </a:extLst>
            </p:cNvPr>
            <p:cNvSpPr/>
            <p:nvPr/>
          </p:nvSpPr>
          <p:spPr>
            <a:xfrm>
              <a:off x="1033854" y="21451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锐</a:t>
              </a:r>
              <a:endParaRPr lang="zh-CN" altLang="en-US" sz="3600" b="1" dirty="0"/>
            </a:p>
          </p:txBody>
        </p:sp>
      </p:grpSp>
      <p:grpSp>
        <p:nvGrpSpPr>
          <p:cNvPr id="10929" name="组合 10928">
            <a:extLst>
              <a:ext uri="{FF2B5EF4-FFF2-40B4-BE49-F238E27FC236}">
                <a16:creationId xmlns:a16="http://schemas.microsoft.com/office/drawing/2014/main" xmlns="" id="{0CCEB83F-41E4-471B-BC88-B6DAD5A59CA0}"/>
              </a:ext>
            </a:extLst>
          </p:cNvPr>
          <p:cNvGrpSpPr/>
          <p:nvPr/>
        </p:nvGrpSpPr>
        <p:grpSpPr>
          <a:xfrm>
            <a:off x="861785" y="2692515"/>
            <a:ext cx="987425" cy="987425"/>
            <a:chOff x="861785" y="2977817"/>
            <a:chExt cx="987425" cy="987425"/>
          </a:xfrm>
        </p:grpSpPr>
        <p:grpSp>
          <p:nvGrpSpPr>
            <p:cNvPr id="10901" name="组合 10900">
              <a:extLst>
                <a:ext uri="{FF2B5EF4-FFF2-40B4-BE49-F238E27FC236}">
                  <a16:creationId xmlns:a16="http://schemas.microsoft.com/office/drawing/2014/main" xmlns="" id="{4E03217A-4FA4-422C-AB2B-2900CA192A47}"/>
                </a:ext>
              </a:extLst>
            </p:cNvPr>
            <p:cNvGrpSpPr/>
            <p:nvPr/>
          </p:nvGrpSpPr>
          <p:grpSpPr>
            <a:xfrm>
              <a:off x="861785" y="2977817"/>
              <a:ext cx="987425" cy="987425"/>
              <a:chOff x="9811657" y="1785257"/>
              <a:chExt cx="1306286" cy="1306286"/>
            </a:xfrm>
          </p:grpSpPr>
          <p:sp>
            <p:nvSpPr>
              <p:cNvPr id="10902" name="椭圆 10901">
                <a:extLst>
                  <a:ext uri="{FF2B5EF4-FFF2-40B4-BE49-F238E27FC236}">
                    <a16:creationId xmlns:a16="http://schemas.microsoft.com/office/drawing/2014/main" xmlns="" id="{6B773408-D7B2-4D68-A0F8-2EA540739DB4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3" name="椭圆 10902">
                <a:extLst>
                  <a:ext uri="{FF2B5EF4-FFF2-40B4-BE49-F238E27FC236}">
                    <a16:creationId xmlns:a16="http://schemas.microsoft.com/office/drawing/2014/main" xmlns="" id="{B3F52AAC-148B-4D53-86E8-5AA2579147CA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4" name="椭圆 10903">
                <a:extLst>
                  <a:ext uri="{FF2B5EF4-FFF2-40B4-BE49-F238E27FC236}">
                    <a16:creationId xmlns:a16="http://schemas.microsoft.com/office/drawing/2014/main" xmlns="" id="{C38B00C9-4510-4025-8BD8-1E9DA25F634A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5" name="矩形 10914">
              <a:extLst>
                <a:ext uri="{FF2B5EF4-FFF2-40B4-BE49-F238E27FC236}">
                  <a16:creationId xmlns:a16="http://schemas.microsoft.com/office/drawing/2014/main" xmlns="" id="{5C736BDC-A1F1-4869-81CB-270BA972350F}"/>
                </a:ext>
              </a:extLst>
            </p:cNvPr>
            <p:cNvSpPr/>
            <p:nvPr/>
          </p:nvSpPr>
          <p:spPr>
            <a:xfrm>
              <a:off x="1033854" y="31643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意</a:t>
              </a:r>
            </a:p>
          </p:txBody>
        </p:sp>
      </p:grpSp>
      <p:grpSp>
        <p:nvGrpSpPr>
          <p:cNvPr id="10930" name="组合 10929">
            <a:extLst>
              <a:ext uri="{FF2B5EF4-FFF2-40B4-BE49-F238E27FC236}">
                <a16:creationId xmlns:a16="http://schemas.microsoft.com/office/drawing/2014/main" xmlns="" id="{12297829-2C5F-49F2-B727-21CC4A5EF337}"/>
              </a:ext>
            </a:extLst>
          </p:cNvPr>
          <p:cNvGrpSpPr/>
          <p:nvPr/>
        </p:nvGrpSpPr>
        <p:grpSpPr>
          <a:xfrm>
            <a:off x="861785" y="3715167"/>
            <a:ext cx="987425" cy="987425"/>
            <a:chOff x="861785" y="4000469"/>
            <a:chExt cx="987425" cy="987425"/>
          </a:xfrm>
        </p:grpSpPr>
        <p:grpSp>
          <p:nvGrpSpPr>
            <p:cNvPr id="10905" name="组合 10904">
              <a:extLst>
                <a:ext uri="{FF2B5EF4-FFF2-40B4-BE49-F238E27FC236}">
                  <a16:creationId xmlns:a16="http://schemas.microsoft.com/office/drawing/2014/main" xmlns="" id="{805E4F16-142D-4839-8B5C-BEDC39FC2DC2}"/>
                </a:ext>
              </a:extLst>
            </p:cNvPr>
            <p:cNvGrpSpPr/>
            <p:nvPr/>
          </p:nvGrpSpPr>
          <p:grpSpPr>
            <a:xfrm>
              <a:off x="861785" y="4000469"/>
              <a:ext cx="987425" cy="987425"/>
              <a:chOff x="9811657" y="1785257"/>
              <a:chExt cx="1306286" cy="1306286"/>
            </a:xfrm>
          </p:grpSpPr>
          <p:sp>
            <p:nvSpPr>
              <p:cNvPr id="10906" name="椭圆 10905">
                <a:extLst>
                  <a:ext uri="{FF2B5EF4-FFF2-40B4-BE49-F238E27FC236}">
                    <a16:creationId xmlns:a16="http://schemas.microsoft.com/office/drawing/2014/main" xmlns="" id="{EC00238F-35D2-4030-A43E-EE71726BB98A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7" name="椭圆 10906">
                <a:extLst>
                  <a:ext uri="{FF2B5EF4-FFF2-40B4-BE49-F238E27FC236}">
                    <a16:creationId xmlns:a16="http://schemas.microsoft.com/office/drawing/2014/main" xmlns="" id="{909243AA-A251-44E6-BB9A-F56CB1D65170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08" name="椭圆 10907">
                <a:extLst>
                  <a:ext uri="{FF2B5EF4-FFF2-40B4-BE49-F238E27FC236}">
                    <a16:creationId xmlns:a16="http://schemas.microsoft.com/office/drawing/2014/main" xmlns="" id="{959CDD09-F05F-4BE3-BC0A-AD1748E01E23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7" name="矩形 10916">
              <a:extLst>
                <a:ext uri="{FF2B5EF4-FFF2-40B4-BE49-F238E27FC236}">
                  <a16:creationId xmlns:a16="http://schemas.microsoft.com/office/drawing/2014/main" xmlns="" id="{710D7BF9-0E95-4CC9-B17D-0382FD89EF8D}"/>
                </a:ext>
              </a:extLst>
            </p:cNvPr>
            <p:cNvSpPr/>
            <p:nvPr/>
          </p:nvSpPr>
          <p:spPr>
            <a:xfrm>
              <a:off x="1033854" y="41644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进</a:t>
              </a:r>
            </a:p>
          </p:txBody>
        </p:sp>
      </p:grpSp>
      <p:grpSp>
        <p:nvGrpSpPr>
          <p:cNvPr id="10931" name="组合 10930">
            <a:extLst>
              <a:ext uri="{FF2B5EF4-FFF2-40B4-BE49-F238E27FC236}">
                <a16:creationId xmlns:a16="http://schemas.microsoft.com/office/drawing/2014/main" xmlns="" id="{F8E5160D-14D0-4176-AA6B-8F4C4A255B25}"/>
              </a:ext>
            </a:extLst>
          </p:cNvPr>
          <p:cNvGrpSpPr/>
          <p:nvPr/>
        </p:nvGrpSpPr>
        <p:grpSpPr>
          <a:xfrm>
            <a:off x="861785" y="4737820"/>
            <a:ext cx="987425" cy="987425"/>
            <a:chOff x="861785" y="5023122"/>
            <a:chExt cx="987425" cy="987425"/>
          </a:xfrm>
        </p:grpSpPr>
        <p:grpSp>
          <p:nvGrpSpPr>
            <p:cNvPr id="10909" name="组合 10908">
              <a:extLst>
                <a:ext uri="{FF2B5EF4-FFF2-40B4-BE49-F238E27FC236}">
                  <a16:creationId xmlns:a16="http://schemas.microsoft.com/office/drawing/2014/main" xmlns="" id="{5AD2EF57-77A4-4905-AAD6-D35B42E73A9C}"/>
                </a:ext>
              </a:extLst>
            </p:cNvPr>
            <p:cNvGrpSpPr/>
            <p:nvPr/>
          </p:nvGrpSpPr>
          <p:grpSpPr>
            <a:xfrm>
              <a:off x="861785" y="5023122"/>
              <a:ext cx="987425" cy="987425"/>
              <a:chOff x="9811657" y="1785257"/>
              <a:chExt cx="1306286" cy="1306286"/>
            </a:xfrm>
          </p:grpSpPr>
          <p:sp>
            <p:nvSpPr>
              <p:cNvPr id="10910" name="椭圆 10909">
                <a:extLst>
                  <a:ext uri="{FF2B5EF4-FFF2-40B4-BE49-F238E27FC236}">
                    <a16:creationId xmlns:a16="http://schemas.microsoft.com/office/drawing/2014/main" xmlns="" id="{70885CFD-6578-4EE6-863C-7B3E475ED307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1" name="椭圆 10910">
                <a:extLst>
                  <a:ext uri="{FF2B5EF4-FFF2-40B4-BE49-F238E27FC236}">
                    <a16:creationId xmlns:a16="http://schemas.microsoft.com/office/drawing/2014/main" xmlns="" id="{E335372C-CC9C-4B0A-A36E-7E7280B62755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12" name="椭圆 10911">
                <a:extLst>
                  <a:ext uri="{FF2B5EF4-FFF2-40B4-BE49-F238E27FC236}">
                    <a16:creationId xmlns:a16="http://schemas.microsoft.com/office/drawing/2014/main" xmlns="" id="{44C73D8C-0A30-4EB4-90D9-84DF3189ED93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8" name="矩形 10917">
              <a:extLst>
                <a:ext uri="{FF2B5EF4-FFF2-40B4-BE49-F238E27FC236}">
                  <a16:creationId xmlns:a16="http://schemas.microsoft.com/office/drawing/2014/main" xmlns="" id="{CA9E2AE1-7141-40ED-B899-A85E77AA5192}"/>
                </a:ext>
              </a:extLst>
            </p:cNvPr>
            <p:cNvSpPr/>
            <p:nvPr/>
          </p:nvSpPr>
          <p:spPr>
            <a:xfrm>
              <a:off x="1033854" y="51836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取</a:t>
              </a:r>
            </a:p>
          </p:txBody>
        </p:sp>
      </p:grpSp>
      <p:grpSp>
        <p:nvGrpSpPr>
          <p:cNvPr id="10923" name="组合 10922">
            <a:extLst>
              <a:ext uri="{FF2B5EF4-FFF2-40B4-BE49-F238E27FC236}">
                <a16:creationId xmlns:a16="http://schemas.microsoft.com/office/drawing/2014/main" xmlns="" id="{3F80F1BA-6FAD-4DCB-BF36-9B53CB5C1C57}"/>
              </a:ext>
            </a:extLst>
          </p:cNvPr>
          <p:cNvGrpSpPr/>
          <p:nvPr/>
        </p:nvGrpSpPr>
        <p:grpSpPr>
          <a:xfrm>
            <a:off x="10325099" y="1669863"/>
            <a:ext cx="987425" cy="987425"/>
            <a:chOff x="10325099" y="1955165"/>
            <a:chExt cx="987425" cy="987425"/>
          </a:xfrm>
        </p:grpSpPr>
        <p:grpSp>
          <p:nvGrpSpPr>
            <p:cNvPr id="10883" name="组合 10882">
              <a:extLst>
                <a:ext uri="{FF2B5EF4-FFF2-40B4-BE49-F238E27FC236}">
                  <a16:creationId xmlns:a16="http://schemas.microsoft.com/office/drawing/2014/main" xmlns="" id="{D29BD50A-8F88-4C12-8471-7C769832F137}"/>
                </a:ext>
              </a:extLst>
            </p:cNvPr>
            <p:cNvGrpSpPr/>
            <p:nvPr/>
          </p:nvGrpSpPr>
          <p:grpSpPr>
            <a:xfrm>
              <a:off x="10325099" y="1955165"/>
              <a:ext cx="987425" cy="987425"/>
              <a:chOff x="9811657" y="1785257"/>
              <a:chExt cx="1306286" cy="1306286"/>
            </a:xfrm>
          </p:grpSpPr>
          <p:sp>
            <p:nvSpPr>
              <p:cNvPr id="10879" name="椭圆 10878">
                <a:extLst>
                  <a:ext uri="{FF2B5EF4-FFF2-40B4-BE49-F238E27FC236}">
                    <a16:creationId xmlns:a16="http://schemas.microsoft.com/office/drawing/2014/main" xmlns="" id="{24FA995F-36A4-4C4E-8457-4ED470E9321E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80" name="椭圆 10879">
                <a:extLst>
                  <a:ext uri="{FF2B5EF4-FFF2-40B4-BE49-F238E27FC236}">
                    <a16:creationId xmlns:a16="http://schemas.microsoft.com/office/drawing/2014/main" xmlns="" id="{C8008ECB-221C-42EA-B18E-B636B8170825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82" name="椭圆 10881">
                <a:extLst>
                  <a:ext uri="{FF2B5EF4-FFF2-40B4-BE49-F238E27FC236}">
                    <a16:creationId xmlns:a16="http://schemas.microsoft.com/office/drawing/2014/main" xmlns="" id="{68EA2621-88B5-4524-92C9-73E7EBFC1438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19" name="矩形 10918">
              <a:extLst>
                <a:ext uri="{FF2B5EF4-FFF2-40B4-BE49-F238E27FC236}">
                  <a16:creationId xmlns:a16="http://schemas.microsoft.com/office/drawing/2014/main" xmlns="" id="{070BFBC2-A8AA-4918-BCCF-F502C2022728}"/>
                </a:ext>
              </a:extLst>
            </p:cNvPr>
            <p:cNvSpPr/>
            <p:nvPr/>
          </p:nvSpPr>
          <p:spPr>
            <a:xfrm>
              <a:off x="10482654" y="21451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普</a:t>
              </a:r>
            </a:p>
          </p:txBody>
        </p:sp>
      </p:grpSp>
      <p:grpSp>
        <p:nvGrpSpPr>
          <p:cNvPr id="10924" name="组合 10923">
            <a:extLst>
              <a:ext uri="{FF2B5EF4-FFF2-40B4-BE49-F238E27FC236}">
                <a16:creationId xmlns:a16="http://schemas.microsoft.com/office/drawing/2014/main" xmlns="" id="{2130DBEF-A4BD-498A-8776-30EE7F9C2D72}"/>
              </a:ext>
            </a:extLst>
          </p:cNvPr>
          <p:cNvGrpSpPr/>
          <p:nvPr/>
        </p:nvGrpSpPr>
        <p:grpSpPr>
          <a:xfrm>
            <a:off x="10325099" y="2692515"/>
            <a:ext cx="987425" cy="987425"/>
            <a:chOff x="10325099" y="2977817"/>
            <a:chExt cx="987425" cy="987425"/>
          </a:xfrm>
        </p:grpSpPr>
        <p:grpSp>
          <p:nvGrpSpPr>
            <p:cNvPr id="10884" name="组合 10883">
              <a:extLst>
                <a:ext uri="{FF2B5EF4-FFF2-40B4-BE49-F238E27FC236}">
                  <a16:creationId xmlns:a16="http://schemas.microsoft.com/office/drawing/2014/main" xmlns="" id="{83C0DC8D-05F6-4556-909A-E450948702FF}"/>
                </a:ext>
              </a:extLst>
            </p:cNvPr>
            <p:cNvGrpSpPr/>
            <p:nvPr/>
          </p:nvGrpSpPr>
          <p:grpSpPr>
            <a:xfrm>
              <a:off x="10325099" y="2977817"/>
              <a:ext cx="987425" cy="987425"/>
              <a:chOff x="9811657" y="1785257"/>
              <a:chExt cx="1306286" cy="1306286"/>
            </a:xfrm>
          </p:grpSpPr>
          <p:sp>
            <p:nvSpPr>
              <p:cNvPr id="10885" name="椭圆 10884">
                <a:extLst>
                  <a:ext uri="{FF2B5EF4-FFF2-40B4-BE49-F238E27FC236}">
                    <a16:creationId xmlns:a16="http://schemas.microsoft.com/office/drawing/2014/main" xmlns="" id="{3C2A914D-A8D6-4C10-A01A-2830EA385D86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86" name="椭圆 10885">
                <a:extLst>
                  <a:ext uri="{FF2B5EF4-FFF2-40B4-BE49-F238E27FC236}">
                    <a16:creationId xmlns:a16="http://schemas.microsoft.com/office/drawing/2014/main" xmlns="" id="{E408F58C-12B2-4552-AB4F-A209CFEE80DE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87" name="椭圆 10886">
                <a:extLst>
                  <a:ext uri="{FF2B5EF4-FFF2-40B4-BE49-F238E27FC236}">
                    <a16:creationId xmlns:a16="http://schemas.microsoft.com/office/drawing/2014/main" xmlns="" id="{1BA1F83B-14DD-4D39-880D-F3D9AE91897B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0" name="矩形 10919">
              <a:extLst>
                <a:ext uri="{FF2B5EF4-FFF2-40B4-BE49-F238E27FC236}">
                  <a16:creationId xmlns:a16="http://schemas.microsoft.com/office/drawing/2014/main" xmlns="" id="{EE3FA331-7CE2-4F93-A0F2-57ABF1D041A3}"/>
                </a:ext>
              </a:extLst>
            </p:cNvPr>
            <p:cNvSpPr/>
            <p:nvPr/>
          </p:nvSpPr>
          <p:spPr>
            <a:xfrm>
              <a:off x="10482654" y="314526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及</a:t>
              </a:r>
            </a:p>
          </p:txBody>
        </p:sp>
      </p:grpSp>
      <p:grpSp>
        <p:nvGrpSpPr>
          <p:cNvPr id="10925" name="组合 10924">
            <a:extLst>
              <a:ext uri="{FF2B5EF4-FFF2-40B4-BE49-F238E27FC236}">
                <a16:creationId xmlns:a16="http://schemas.microsoft.com/office/drawing/2014/main" xmlns="" id="{0541202A-1B1A-47A7-9E9C-EA75BAF4CFBD}"/>
              </a:ext>
            </a:extLst>
          </p:cNvPr>
          <p:cNvGrpSpPr/>
          <p:nvPr/>
        </p:nvGrpSpPr>
        <p:grpSpPr>
          <a:xfrm>
            <a:off x="10325099" y="3715167"/>
            <a:ext cx="987425" cy="987425"/>
            <a:chOff x="10325099" y="4000469"/>
            <a:chExt cx="987425" cy="987425"/>
          </a:xfrm>
        </p:grpSpPr>
        <p:grpSp>
          <p:nvGrpSpPr>
            <p:cNvPr id="10888" name="组合 10887">
              <a:extLst>
                <a:ext uri="{FF2B5EF4-FFF2-40B4-BE49-F238E27FC236}">
                  <a16:creationId xmlns:a16="http://schemas.microsoft.com/office/drawing/2014/main" xmlns="" id="{021B41E0-9EC5-4860-8968-E7297DC97CFB}"/>
                </a:ext>
              </a:extLst>
            </p:cNvPr>
            <p:cNvGrpSpPr/>
            <p:nvPr/>
          </p:nvGrpSpPr>
          <p:grpSpPr>
            <a:xfrm>
              <a:off x="10325099" y="4000469"/>
              <a:ext cx="987425" cy="987425"/>
              <a:chOff x="9811657" y="1785257"/>
              <a:chExt cx="1306286" cy="1306286"/>
            </a:xfrm>
          </p:grpSpPr>
          <p:sp>
            <p:nvSpPr>
              <p:cNvPr id="10889" name="椭圆 10888">
                <a:extLst>
                  <a:ext uri="{FF2B5EF4-FFF2-40B4-BE49-F238E27FC236}">
                    <a16:creationId xmlns:a16="http://schemas.microsoft.com/office/drawing/2014/main" xmlns="" id="{C6D76FC9-A050-4D5E-8228-A1125CA25579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0" name="椭圆 10889">
                <a:extLst>
                  <a:ext uri="{FF2B5EF4-FFF2-40B4-BE49-F238E27FC236}">
                    <a16:creationId xmlns:a16="http://schemas.microsoft.com/office/drawing/2014/main" xmlns="" id="{8D4D13B8-902B-4237-867E-0447261603E7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91" name="椭圆 10890">
                <a:extLst>
                  <a:ext uri="{FF2B5EF4-FFF2-40B4-BE49-F238E27FC236}">
                    <a16:creationId xmlns:a16="http://schemas.microsoft.com/office/drawing/2014/main" xmlns="" id="{46DA6201-0B24-43D9-8EF8-08EE1BFFEFEF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1" name="矩形 10920">
              <a:extLst>
                <a:ext uri="{FF2B5EF4-FFF2-40B4-BE49-F238E27FC236}">
                  <a16:creationId xmlns:a16="http://schemas.microsoft.com/office/drawing/2014/main" xmlns="" id="{8F5F5018-FB2F-40C7-AD22-523C67C684F3}"/>
                </a:ext>
              </a:extLst>
            </p:cNvPr>
            <p:cNvSpPr/>
            <p:nvPr/>
          </p:nvSpPr>
          <p:spPr>
            <a:xfrm>
              <a:off x="10482654" y="4164440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精</a:t>
              </a:r>
            </a:p>
          </p:txBody>
        </p:sp>
      </p:grpSp>
      <p:sp>
        <p:nvSpPr>
          <p:cNvPr id="10896" name="任意多边形: 形状 10895">
            <a:extLst>
              <a:ext uri="{FF2B5EF4-FFF2-40B4-BE49-F238E27FC236}">
                <a16:creationId xmlns:a16="http://schemas.microsoft.com/office/drawing/2014/main" xmlns="" id="{EE45F7F8-3169-4200-8479-85853461DF22}"/>
              </a:ext>
            </a:extLst>
          </p:cNvPr>
          <p:cNvSpPr/>
          <p:nvPr/>
        </p:nvSpPr>
        <p:spPr>
          <a:xfrm flipH="1">
            <a:off x="10328469" y="1173498"/>
            <a:ext cx="1693248" cy="657317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26" name="组合 10925">
            <a:extLst>
              <a:ext uri="{FF2B5EF4-FFF2-40B4-BE49-F238E27FC236}">
                <a16:creationId xmlns:a16="http://schemas.microsoft.com/office/drawing/2014/main" xmlns="" id="{9AB0FA26-0B84-4B9E-B1F3-603A1223693F}"/>
              </a:ext>
            </a:extLst>
          </p:cNvPr>
          <p:cNvGrpSpPr/>
          <p:nvPr/>
        </p:nvGrpSpPr>
        <p:grpSpPr>
          <a:xfrm>
            <a:off x="10325099" y="4737820"/>
            <a:ext cx="987425" cy="987425"/>
            <a:chOff x="10325099" y="5023122"/>
            <a:chExt cx="987425" cy="987425"/>
          </a:xfrm>
        </p:grpSpPr>
        <p:grpSp>
          <p:nvGrpSpPr>
            <p:cNvPr id="10892" name="组合 10891">
              <a:extLst>
                <a:ext uri="{FF2B5EF4-FFF2-40B4-BE49-F238E27FC236}">
                  <a16:creationId xmlns:a16="http://schemas.microsoft.com/office/drawing/2014/main" xmlns="" id="{CDEA67F1-1548-4789-A585-3B91CEEEDB1E}"/>
                </a:ext>
              </a:extLst>
            </p:cNvPr>
            <p:cNvGrpSpPr/>
            <p:nvPr/>
          </p:nvGrpSpPr>
          <p:grpSpPr>
            <a:xfrm>
              <a:off x="10325099" y="5023122"/>
              <a:ext cx="987425" cy="987425"/>
              <a:chOff x="9811657" y="1785257"/>
              <a:chExt cx="1306286" cy="1306286"/>
            </a:xfrm>
          </p:grpSpPr>
          <p:sp>
            <p:nvSpPr>
              <p:cNvPr id="10893" name="椭圆 10892">
                <a:extLst>
                  <a:ext uri="{FF2B5EF4-FFF2-40B4-BE49-F238E27FC236}">
                    <a16:creationId xmlns:a16="http://schemas.microsoft.com/office/drawing/2014/main" xmlns="" id="{AD0EAA82-0501-4C87-9544-141BF9E67DD8}"/>
                  </a:ext>
                </a:extLst>
              </p:cNvPr>
              <p:cNvSpPr/>
              <p:nvPr/>
            </p:nvSpPr>
            <p:spPr>
              <a:xfrm>
                <a:off x="9811657" y="1785257"/>
                <a:ext cx="1306286" cy="1306286"/>
              </a:xfrm>
              <a:prstGeom prst="ellipse">
                <a:avLst/>
              </a:prstGeom>
              <a:solidFill>
                <a:srgbClr val="011C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4" name="椭圆 10893">
                <a:extLst>
                  <a:ext uri="{FF2B5EF4-FFF2-40B4-BE49-F238E27FC236}">
                    <a16:creationId xmlns:a16="http://schemas.microsoft.com/office/drawing/2014/main" xmlns="" id="{DFDA22CC-0F93-49A1-AC86-0ED61004799F}"/>
                  </a:ext>
                </a:extLst>
              </p:cNvPr>
              <p:cNvSpPr/>
              <p:nvPr/>
            </p:nvSpPr>
            <p:spPr>
              <a:xfrm>
                <a:off x="9867900" y="1841500"/>
                <a:ext cx="1193800" cy="1193800"/>
              </a:xfrm>
              <a:prstGeom prst="ellipse">
                <a:avLst/>
              </a:prstGeom>
              <a:solidFill>
                <a:srgbClr val="EBD6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95" name="椭圆 10894">
                <a:extLst>
                  <a:ext uri="{FF2B5EF4-FFF2-40B4-BE49-F238E27FC236}">
                    <a16:creationId xmlns:a16="http://schemas.microsoft.com/office/drawing/2014/main" xmlns="" id="{5D38341A-97D9-4187-818C-B00DEE29BE0B}"/>
                  </a:ext>
                </a:extLst>
              </p:cNvPr>
              <p:cNvSpPr/>
              <p:nvPr/>
            </p:nvSpPr>
            <p:spPr>
              <a:xfrm>
                <a:off x="9937750" y="1911350"/>
                <a:ext cx="1054100" cy="1054100"/>
              </a:xfrm>
              <a:prstGeom prst="ellipse">
                <a:avLst/>
              </a:prstGeom>
              <a:solidFill>
                <a:srgbClr val="FB5C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22" name="矩形 10921">
              <a:extLst>
                <a:ext uri="{FF2B5EF4-FFF2-40B4-BE49-F238E27FC236}">
                  <a16:creationId xmlns:a16="http://schemas.microsoft.com/office/drawing/2014/main" xmlns="" id="{0F27FDE0-B26E-4870-B13B-F53393405F80}"/>
                </a:ext>
              </a:extLst>
            </p:cNvPr>
            <p:cNvSpPr/>
            <p:nvPr/>
          </p:nvSpPr>
          <p:spPr>
            <a:xfrm>
              <a:off x="10482654" y="5183615"/>
              <a:ext cx="6848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pc="3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品</a:t>
              </a:r>
            </a:p>
          </p:txBody>
        </p:sp>
      </p:grpSp>
      <p:sp>
        <p:nvSpPr>
          <p:cNvPr id="10928" name="任意多边形: 形状 10927">
            <a:extLst>
              <a:ext uri="{FF2B5EF4-FFF2-40B4-BE49-F238E27FC236}">
                <a16:creationId xmlns:a16="http://schemas.microsoft.com/office/drawing/2014/main" xmlns="" id="{7FC0E04C-D1F4-4E2A-91C6-B8D9662B4527}"/>
              </a:ext>
            </a:extLst>
          </p:cNvPr>
          <p:cNvSpPr/>
          <p:nvPr/>
        </p:nvSpPr>
        <p:spPr>
          <a:xfrm>
            <a:off x="212466" y="1192548"/>
            <a:ext cx="1693248" cy="657317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17" name="组合 11016">
            <a:extLst>
              <a:ext uri="{FF2B5EF4-FFF2-40B4-BE49-F238E27FC236}">
                <a16:creationId xmlns:a16="http://schemas.microsoft.com/office/drawing/2014/main" xmlns="" id="{A0705D1B-CA94-4DC1-A4BC-1997B7C60BCE}"/>
              </a:ext>
            </a:extLst>
          </p:cNvPr>
          <p:cNvGrpSpPr/>
          <p:nvPr/>
        </p:nvGrpSpPr>
        <p:grpSpPr>
          <a:xfrm>
            <a:off x="661987" y="6126275"/>
            <a:ext cx="10860136" cy="371859"/>
            <a:chOff x="661987" y="6126275"/>
            <a:chExt cx="10860136" cy="371859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0945" name="任意多边形: 形状 10944">
              <a:extLst>
                <a:ext uri="{FF2B5EF4-FFF2-40B4-BE49-F238E27FC236}">
                  <a16:creationId xmlns:a16="http://schemas.microsoft.com/office/drawing/2014/main" xmlns="" id="{3375C300-5F2A-4775-A57E-B70E7A600EC6}"/>
                </a:ext>
              </a:extLst>
            </p:cNvPr>
            <p:cNvSpPr/>
            <p:nvPr/>
          </p:nvSpPr>
          <p:spPr>
            <a:xfrm>
              <a:off x="149866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6" name="任意多边形: 形状 10945">
              <a:extLst>
                <a:ext uri="{FF2B5EF4-FFF2-40B4-BE49-F238E27FC236}">
                  <a16:creationId xmlns:a16="http://schemas.microsoft.com/office/drawing/2014/main" xmlns="" id="{74E8539B-1E32-4411-AF92-3CE07A98A3CC}"/>
                </a:ext>
              </a:extLst>
            </p:cNvPr>
            <p:cNvSpPr/>
            <p:nvPr/>
          </p:nvSpPr>
          <p:spPr>
            <a:xfrm>
              <a:off x="159535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7" name="任意多边形: 形状 10946">
              <a:extLst>
                <a:ext uri="{FF2B5EF4-FFF2-40B4-BE49-F238E27FC236}">
                  <a16:creationId xmlns:a16="http://schemas.microsoft.com/office/drawing/2014/main" xmlns="" id="{ED34B3C7-B225-4408-91F1-6304627F5290}"/>
                </a:ext>
              </a:extLst>
            </p:cNvPr>
            <p:cNvSpPr/>
            <p:nvPr/>
          </p:nvSpPr>
          <p:spPr>
            <a:xfrm>
              <a:off x="169761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8" name="任意多边形: 形状 10947">
              <a:extLst>
                <a:ext uri="{FF2B5EF4-FFF2-40B4-BE49-F238E27FC236}">
                  <a16:creationId xmlns:a16="http://schemas.microsoft.com/office/drawing/2014/main" xmlns="" id="{E3EC2D76-2DCE-40B2-9453-DABF6B7054C7}"/>
                </a:ext>
              </a:extLst>
            </p:cNvPr>
            <p:cNvSpPr/>
            <p:nvPr/>
          </p:nvSpPr>
          <p:spPr>
            <a:xfrm>
              <a:off x="661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9145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9" name="任意多边形: 形状 10948">
              <a:extLst>
                <a:ext uri="{FF2B5EF4-FFF2-40B4-BE49-F238E27FC236}">
                  <a16:creationId xmlns:a16="http://schemas.microsoft.com/office/drawing/2014/main" xmlns="" id="{FAF37B23-9E0E-4184-81DF-8934AF3F4660}"/>
                </a:ext>
              </a:extLst>
            </p:cNvPr>
            <p:cNvSpPr/>
            <p:nvPr/>
          </p:nvSpPr>
          <p:spPr>
            <a:xfrm>
              <a:off x="758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0" name="任意多边形: 形状 10949">
              <a:extLst>
                <a:ext uri="{FF2B5EF4-FFF2-40B4-BE49-F238E27FC236}">
                  <a16:creationId xmlns:a16="http://schemas.microsoft.com/office/drawing/2014/main" xmlns="" id="{A6D2B0C9-3238-4690-93BB-8E880E49621C}"/>
                </a:ext>
              </a:extLst>
            </p:cNvPr>
            <p:cNvSpPr/>
            <p:nvPr/>
          </p:nvSpPr>
          <p:spPr>
            <a:xfrm>
              <a:off x="860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1" name="任意多边形: 形状 10950">
              <a:extLst>
                <a:ext uri="{FF2B5EF4-FFF2-40B4-BE49-F238E27FC236}">
                  <a16:creationId xmlns:a16="http://schemas.microsoft.com/office/drawing/2014/main" xmlns="" id="{ABA2B526-CD2E-4495-A3C9-557E390AB1D2}"/>
                </a:ext>
              </a:extLst>
            </p:cNvPr>
            <p:cNvSpPr/>
            <p:nvPr/>
          </p:nvSpPr>
          <p:spPr>
            <a:xfrm>
              <a:off x="2333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7 w 818089"/>
                <a:gd name="connsiteY10" fmla="*/ 1859 h 371858"/>
                <a:gd name="connsiteX11" fmla="*/ 280753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7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3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2" name="任意多边形: 形状 10951">
              <a:extLst>
                <a:ext uri="{FF2B5EF4-FFF2-40B4-BE49-F238E27FC236}">
                  <a16:creationId xmlns:a16="http://schemas.microsoft.com/office/drawing/2014/main" xmlns="" id="{7E2D2880-A592-44CF-B869-F9E72057140A}"/>
                </a:ext>
              </a:extLst>
            </p:cNvPr>
            <p:cNvSpPr/>
            <p:nvPr/>
          </p:nvSpPr>
          <p:spPr>
            <a:xfrm>
              <a:off x="2430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60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3" name="任意多边形: 形状 10952">
              <a:extLst>
                <a:ext uri="{FF2B5EF4-FFF2-40B4-BE49-F238E27FC236}">
                  <a16:creationId xmlns:a16="http://schemas.microsoft.com/office/drawing/2014/main" xmlns="" id="{8A38A454-0B99-4B0A-9C41-BD973356030E}"/>
                </a:ext>
              </a:extLst>
            </p:cNvPr>
            <p:cNvSpPr/>
            <p:nvPr/>
          </p:nvSpPr>
          <p:spPr>
            <a:xfrm>
              <a:off x="2532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4" name="任意多边形: 形状 10953">
              <a:extLst>
                <a:ext uri="{FF2B5EF4-FFF2-40B4-BE49-F238E27FC236}">
                  <a16:creationId xmlns:a16="http://schemas.microsoft.com/office/drawing/2014/main" xmlns="" id="{64632E50-2C74-48F6-8104-040FFFAC1C1A}"/>
                </a:ext>
              </a:extLst>
            </p:cNvPr>
            <p:cNvSpPr/>
            <p:nvPr/>
          </p:nvSpPr>
          <p:spPr>
            <a:xfrm>
              <a:off x="317017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5" name="任意多边形: 形状 10954">
              <a:extLst>
                <a:ext uri="{FF2B5EF4-FFF2-40B4-BE49-F238E27FC236}">
                  <a16:creationId xmlns:a16="http://schemas.microsoft.com/office/drawing/2014/main" xmlns="" id="{13BDB942-4DE8-43F1-B4EE-8BDE41FCBC79}"/>
                </a:ext>
              </a:extLst>
            </p:cNvPr>
            <p:cNvSpPr/>
            <p:nvPr/>
          </p:nvSpPr>
          <p:spPr>
            <a:xfrm>
              <a:off x="3266858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6" name="任意多边形: 形状 10955">
              <a:extLst>
                <a:ext uri="{FF2B5EF4-FFF2-40B4-BE49-F238E27FC236}">
                  <a16:creationId xmlns:a16="http://schemas.microsoft.com/office/drawing/2014/main" xmlns="" id="{DE82D1B1-25D6-47FB-BA05-25E2C961EDA4}"/>
                </a:ext>
              </a:extLst>
            </p:cNvPr>
            <p:cNvSpPr/>
            <p:nvPr/>
          </p:nvSpPr>
          <p:spPr>
            <a:xfrm>
              <a:off x="3369119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0" name="任意多边形: 形状 10959">
              <a:extLst>
                <a:ext uri="{FF2B5EF4-FFF2-40B4-BE49-F238E27FC236}">
                  <a16:creationId xmlns:a16="http://schemas.microsoft.com/office/drawing/2014/main" xmlns="" id="{5EBE3135-2D9D-4147-BA9B-B1048F0B0BE0}"/>
                </a:ext>
              </a:extLst>
            </p:cNvPr>
            <p:cNvSpPr/>
            <p:nvPr/>
          </p:nvSpPr>
          <p:spPr>
            <a:xfrm>
              <a:off x="400685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6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1" name="任意多边形: 形状 10960">
              <a:extLst>
                <a:ext uri="{FF2B5EF4-FFF2-40B4-BE49-F238E27FC236}">
                  <a16:creationId xmlns:a16="http://schemas.microsoft.com/office/drawing/2014/main" xmlns="" id="{C0F31DB0-590C-4511-AF90-3B56016EB515}"/>
                </a:ext>
              </a:extLst>
            </p:cNvPr>
            <p:cNvSpPr/>
            <p:nvPr/>
          </p:nvSpPr>
          <p:spPr>
            <a:xfrm>
              <a:off x="410539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7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2" name="任意多边形: 形状 10961">
              <a:extLst>
                <a:ext uri="{FF2B5EF4-FFF2-40B4-BE49-F238E27FC236}">
                  <a16:creationId xmlns:a16="http://schemas.microsoft.com/office/drawing/2014/main" xmlns="" id="{61F09DFB-7A91-4626-BC9C-12C11C14FB44}"/>
                </a:ext>
              </a:extLst>
            </p:cNvPr>
            <p:cNvSpPr/>
            <p:nvPr/>
          </p:nvSpPr>
          <p:spPr>
            <a:xfrm>
              <a:off x="420766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9" name="任意多边形: 形状 10968">
              <a:extLst>
                <a:ext uri="{FF2B5EF4-FFF2-40B4-BE49-F238E27FC236}">
                  <a16:creationId xmlns:a16="http://schemas.microsoft.com/office/drawing/2014/main" xmlns="" id="{5FA77AF9-E481-4F26-B8C0-9D3B51BB1ACF}"/>
                </a:ext>
              </a:extLst>
            </p:cNvPr>
            <p:cNvSpPr/>
            <p:nvPr/>
          </p:nvSpPr>
          <p:spPr>
            <a:xfrm>
              <a:off x="4843539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0" name="任意多边形: 形状 10969">
              <a:extLst>
                <a:ext uri="{FF2B5EF4-FFF2-40B4-BE49-F238E27FC236}">
                  <a16:creationId xmlns:a16="http://schemas.microsoft.com/office/drawing/2014/main" xmlns="" id="{A0EDB566-90B0-410D-9835-408D08F52B46}"/>
                </a:ext>
              </a:extLst>
            </p:cNvPr>
            <p:cNvSpPr/>
            <p:nvPr/>
          </p:nvSpPr>
          <p:spPr>
            <a:xfrm>
              <a:off x="4940223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1" name="任意多边形: 形状 10970">
              <a:extLst>
                <a:ext uri="{FF2B5EF4-FFF2-40B4-BE49-F238E27FC236}">
                  <a16:creationId xmlns:a16="http://schemas.microsoft.com/office/drawing/2014/main" xmlns="" id="{8FA96D83-B1A0-4379-B9CF-C33EB1B2B20A}"/>
                </a:ext>
              </a:extLst>
            </p:cNvPr>
            <p:cNvSpPr/>
            <p:nvPr/>
          </p:nvSpPr>
          <p:spPr>
            <a:xfrm>
              <a:off x="5042484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2" name="任意多边形: 形状 10971">
              <a:extLst>
                <a:ext uri="{FF2B5EF4-FFF2-40B4-BE49-F238E27FC236}">
                  <a16:creationId xmlns:a16="http://schemas.microsoft.com/office/drawing/2014/main" xmlns="" id="{7CD2AA02-B6CC-424D-8203-5D1919389373}"/>
                </a:ext>
              </a:extLst>
            </p:cNvPr>
            <p:cNvSpPr/>
            <p:nvPr/>
          </p:nvSpPr>
          <p:spPr>
            <a:xfrm>
              <a:off x="5680221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3" name="任意多边形: 形状 10972">
              <a:extLst>
                <a:ext uri="{FF2B5EF4-FFF2-40B4-BE49-F238E27FC236}">
                  <a16:creationId xmlns:a16="http://schemas.microsoft.com/office/drawing/2014/main" xmlns="" id="{FA710BB2-55BF-4D9A-8814-055B9A71BE7C}"/>
                </a:ext>
              </a:extLst>
            </p:cNvPr>
            <p:cNvSpPr/>
            <p:nvPr/>
          </p:nvSpPr>
          <p:spPr>
            <a:xfrm>
              <a:off x="5776905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4" name="任意多边形: 形状 10973">
              <a:extLst>
                <a:ext uri="{FF2B5EF4-FFF2-40B4-BE49-F238E27FC236}">
                  <a16:creationId xmlns:a16="http://schemas.microsoft.com/office/drawing/2014/main" xmlns="" id="{2A3BDBEE-7703-4039-976C-6DD9ED851611}"/>
                </a:ext>
              </a:extLst>
            </p:cNvPr>
            <p:cNvSpPr/>
            <p:nvPr/>
          </p:nvSpPr>
          <p:spPr>
            <a:xfrm>
              <a:off x="5879166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8" name="任意多边形: 形状 10977">
              <a:extLst>
                <a:ext uri="{FF2B5EF4-FFF2-40B4-BE49-F238E27FC236}">
                  <a16:creationId xmlns:a16="http://schemas.microsoft.com/office/drawing/2014/main" xmlns="" id="{10E3090D-DA03-469C-B482-4DD18A50842B}"/>
                </a:ext>
              </a:extLst>
            </p:cNvPr>
            <p:cNvSpPr/>
            <p:nvPr/>
          </p:nvSpPr>
          <p:spPr>
            <a:xfrm>
              <a:off x="651690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7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7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939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9" name="任意多边形: 形状 10978">
              <a:extLst>
                <a:ext uri="{FF2B5EF4-FFF2-40B4-BE49-F238E27FC236}">
                  <a16:creationId xmlns:a16="http://schemas.microsoft.com/office/drawing/2014/main" xmlns="" id="{4C36AF11-B0AA-4376-90D0-B90EB8576310}"/>
                </a:ext>
              </a:extLst>
            </p:cNvPr>
            <p:cNvSpPr/>
            <p:nvPr/>
          </p:nvSpPr>
          <p:spPr>
            <a:xfrm>
              <a:off x="6615447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0" name="任意多边形: 形状 10979">
              <a:extLst>
                <a:ext uri="{FF2B5EF4-FFF2-40B4-BE49-F238E27FC236}">
                  <a16:creationId xmlns:a16="http://schemas.microsoft.com/office/drawing/2014/main" xmlns="" id="{B8FD6126-8F3A-45F1-AFA2-AA61E407A8BB}"/>
                </a:ext>
              </a:extLst>
            </p:cNvPr>
            <p:cNvSpPr/>
            <p:nvPr/>
          </p:nvSpPr>
          <p:spPr>
            <a:xfrm>
              <a:off x="6717708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4" name="任意多边形: 形状 10983">
              <a:extLst>
                <a:ext uri="{FF2B5EF4-FFF2-40B4-BE49-F238E27FC236}">
                  <a16:creationId xmlns:a16="http://schemas.microsoft.com/office/drawing/2014/main" xmlns="" id="{961D6F0F-C713-4440-B12D-DE5E1D2377DC}"/>
                </a:ext>
              </a:extLst>
            </p:cNvPr>
            <p:cNvSpPr/>
            <p:nvPr/>
          </p:nvSpPr>
          <p:spPr>
            <a:xfrm>
              <a:off x="7355445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5" name="任意多边形: 形状 10984">
              <a:extLst>
                <a:ext uri="{FF2B5EF4-FFF2-40B4-BE49-F238E27FC236}">
                  <a16:creationId xmlns:a16="http://schemas.microsoft.com/office/drawing/2014/main" xmlns="" id="{3307CC0D-5EFE-4E4A-BA43-0026BFCB9DD1}"/>
                </a:ext>
              </a:extLst>
            </p:cNvPr>
            <p:cNvSpPr/>
            <p:nvPr/>
          </p:nvSpPr>
          <p:spPr>
            <a:xfrm>
              <a:off x="7452129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6" name="任意多边形: 形状 10985">
              <a:extLst>
                <a:ext uri="{FF2B5EF4-FFF2-40B4-BE49-F238E27FC236}">
                  <a16:creationId xmlns:a16="http://schemas.microsoft.com/office/drawing/2014/main" xmlns="" id="{67EA9740-1F2C-4B4C-AC97-875D8BA34F83}"/>
                </a:ext>
              </a:extLst>
            </p:cNvPr>
            <p:cNvSpPr/>
            <p:nvPr/>
          </p:nvSpPr>
          <p:spPr>
            <a:xfrm>
              <a:off x="7554390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0" name="任意多边形: 形状 10989">
              <a:extLst>
                <a:ext uri="{FF2B5EF4-FFF2-40B4-BE49-F238E27FC236}">
                  <a16:creationId xmlns:a16="http://schemas.microsoft.com/office/drawing/2014/main" xmlns="" id="{49AC8751-2414-4542-AE85-F25AF9F999FC}"/>
                </a:ext>
              </a:extLst>
            </p:cNvPr>
            <p:cNvSpPr/>
            <p:nvPr/>
          </p:nvSpPr>
          <p:spPr>
            <a:xfrm>
              <a:off x="8193987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3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3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0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6" y="35327"/>
                    <a:pt x="217537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1" name="任意多边形: 形状 10990">
              <a:extLst>
                <a:ext uri="{FF2B5EF4-FFF2-40B4-BE49-F238E27FC236}">
                  <a16:creationId xmlns:a16="http://schemas.microsoft.com/office/drawing/2014/main" xmlns="" id="{BECEB1FF-B833-4D81-A944-0180694E883F}"/>
                </a:ext>
              </a:extLst>
            </p:cNvPr>
            <p:cNvSpPr/>
            <p:nvPr/>
          </p:nvSpPr>
          <p:spPr>
            <a:xfrm>
              <a:off x="8290670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39" y="100402"/>
                  </a:cubicBezTo>
                  <a:cubicBezTo>
                    <a:pt x="425779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2" name="任意多边形: 形状 10991">
              <a:extLst>
                <a:ext uri="{FF2B5EF4-FFF2-40B4-BE49-F238E27FC236}">
                  <a16:creationId xmlns:a16="http://schemas.microsoft.com/office/drawing/2014/main" xmlns="" id="{F58FE3AD-C1A5-41A9-96C6-D78D06D3B275}"/>
                </a:ext>
              </a:extLst>
            </p:cNvPr>
            <p:cNvSpPr/>
            <p:nvPr/>
          </p:nvSpPr>
          <p:spPr>
            <a:xfrm>
              <a:off x="8392931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1356" y="176633"/>
                  </a:lnTo>
                  <a:cubicBezTo>
                    <a:pt x="410904" y="74372"/>
                    <a:pt x="321658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9" name="任意多边形: 形状 10998">
              <a:extLst>
                <a:ext uri="{FF2B5EF4-FFF2-40B4-BE49-F238E27FC236}">
                  <a16:creationId xmlns:a16="http://schemas.microsoft.com/office/drawing/2014/main" xmlns="" id="{45826C05-76C4-43F4-B81E-4FF8CC4BC5AC}"/>
                </a:ext>
              </a:extLst>
            </p:cNvPr>
            <p:cNvSpPr/>
            <p:nvPr/>
          </p:nvSpPr>
          <p:spPr>
            <a:xfrm>
              <a:off x="9028810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7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0" y="245427"/>
                    <a:pt x="743718" y="133869"/>
                    <a:pt x="639597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6" y="5578"/>
                    <a:pt x="451808" y="1859"/>
                  </a:cubicBezTo>
                  <a:cubicBezTo>
                    <a:pt x="438794" y="0"/>
                    <a:pt x="427638" y="0"/>
                    <a:pt x="414622" y="0"/>
                  </a:cubicBezTo>
                  <a:cubicBezTo>
                    <a:pt x="401608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0" name="任意多边形: 形状 10999">
              <a:extLst>
                <a:ext uri="{FF2B5EF4-FFF2-40B4-BE49-F238E27FC236}">
                  <a16:creationId xmlns:a16="http://schemas.microsoft.com/office/drawing/2014/main" xmlns="" id="{E5CAD73E-D83D-46E5-AE81-59137EC2766C}"/>
                </a:ext>
              </a:extLst>
            </p:cNvPr>
            <p:cNvSpPr/>
            <p:nvPr/>
          </p:nvSpPr>
          <p:spPr>
            <a:xfrm>
              <a:off x="9125494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7 w 632159"/>
                <a:gd name="connsiteY4" fmla="*/ 277035 h 260301"/>
                <a:gd name="connsiteX5" fmla="*/ 635878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7" y="277035"/>
                  </a:cubicBezTo>
                  <a:lnTo>
                    <a:pt x="635878" y="277035"/>
                  </a:lnTo>
                  <a:cubicBezTo>
                    <a:pt x="615426" y="120854"/>
                    <a:pt x="481557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1" name="任意多边形: 形状 11000">
              <a:extLst>
                <a:ext uri="{FF2B5EF4-FFF2-40B4-BE49-F238E27FC236}">
                  <a16:creationId xmlns:a16="http://schemas.microsoft.com/office/drawing/2014/main" xmlns="" id="{5F09D022-5684-4E55-A492-040585A2A0EC}"/>
                </a:ext>
              </a:extLst>
            </p:cNvPr>
            <p:cNvSpPr/>
            <p:nvPr/>
          </p:nvSpPr>
          <p:spPr>
            <a:xfrm>
              <a:off x="9227755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3" y="74372"/>
                    <a:pt x="323517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2" name="任意多边形: 形状 11001">
              <a:extLst>
                <a:ext uri="{FF2B5EF4-FFF2-40B4-BE49-F238E27FC236}">
                  <a16:creationId xmlns:a16="http://schemas.microsoft.com/office/drawing/2014/main" xmlns="" id="{E7995D64-8806-4246-BF5A-582055498DDE}"/>
                </a:ext>
              </a:extLst>
            </p:cNvPr>
            <p:cNvSpPr/>
            <p:nvPr/>
          </p:nvSpPr>
          <p:spPr>
            <a:xfrm>
              <a:off x="9865492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2 w 818089"/>
                <a:gd name="connsiteY3" fmla="*/ 98543 h 371858"/>
                <a:gd name="connsiteX4" fmla="*/ 732562 w 818089"/>
                <a:gd name="connsiteY4" fmla="*/ 375577 h 371858"/>
                <a:gd name="connsiteX5" fmla="*/ 829245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8 w 818089"/>
                <a:gd name="connsiteY8" fmla="*/ 1859 h 371858"/>
                <a:gd name="connsiteX9" fmla="*/ 414622 w 818089"/>
                <a:gd name="connsiteY9" fmla="*/ 0 h 371858"/>
                <a:gd name="connsiteX10" fmla="*/ 377436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5" y="219397"/>
                    <a:pt x="251005" y="98543"/>
                    <a:pt x="414622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5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59" y="33467"/>
                    <a:pt x="548492" y="22312"/>
                  </a:cubicBezTo>
                  <a:cubicBezTo>
                    <a:pt x="516884" y="11156"/>
                    <a:pt x="485275" y="5578"/>
                    <a:pt x="451808" y="1859"/>
                  </a:cubicBezTo>
                  <a:cubicBezTo>
                    <a:pt x="438793" y="0"/>
                    <a:pt x="427638" y="0"/>
                    <a:pt x="414622" y="0"/>
                  </a:cubicBezTo>
                  <a:cubicBezTo>
                    <a:pt x="401607" y="0"/>
                    <a:pt x="390452" y="0"/>
                    <a:pt x="377436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9145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3" name="任意多边形: 形状 11002">
              <a:extLst>
                <a:ext uri="{FF2B5EF4-FFF2-40B4-BE49-F238E27FC236}">
                  <a16:creationId xmlns:a16="http://schemas.microsoft.com/office/drawing/2014/main" xmlns="" id="{9B9AF14E-C2EF-4697-AFCB-3C4641009F7D}"/>
                </a:ext>
              </a:extLst>
            </p:cNvPr>
            <p:cNvSpPr/>
            <p:nvPr/>
          </p:nvSpPr>
          <p:spPr>
            <a:xfrm>
              <a:off x="9962176" y="6224818"/>
              <a:ext cx="632160" cy="260301"/>
            </a:xfrm>
            <a:custGeom>
              <a:avLst/>
              <a:gdLst>
                <a:gd name="connsiteX0" fmla="*/ 317939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39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39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39" y="0"/>
                  </a:moveTo>
                  <a:cubicBezTo>
                    <a:pt x="156181" y="0"/>
                    <a:pt x="22311" y="120854"/>
                    <a:pt x="0" y="277035"/>
                  </a:cubicBezTo>
                  <a:lnTo>
                    <a:pt x="102261" y="277035"/>
                  </a:lnTo>
                  <a:cubicBezTo>
                    <a:pt x="122713" y="176633"/>
                    <a:pt x="211959" y="100402"/>
                    <a:pt x="317939" y="100402"/>
                  </a:cubicBezTo>
                  <a:cubicBezTo>
                    <a:pt x="425778" y="100402"/>
                    <a:pt x="513165" y="176633"/>
                    <a:pt x="533618" y="277035"/>
                  </a:cubicBezTo>
                  <a:lnTo>
                    <a:pt x="635879" y="277035"/>
                  </a:lnTo>
                  <a:cubicBezTo>
                    <a:pt x="615426" y="120854"/>
                    <a:pt x="481556" y="0"/>
                    <a:pt x="317939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4" name="任意多边形: 形状 11003">
              <a:extLst>
                <a:ext uri="{FF2B5EF4-FFF2-40B4-BE49-F238E27FC236}">
                  <a16:creationId xmlns:a16="http://schemas.microsoft.com/office/drawing/2014/main" xmlns="" id="{F8D85972-F1D3-47F2-8857-F4DE8D4B8410}"/>
                </a:ext>
              </a:extLst>
            </p:cNvPr>
            <p:cNvSpPr/>
            <p:nvPr/>
          </p:nvSpPr>
          <p:spPr>
            <a:xfrm>
              <a:off x="10064437" y="6325220"/>
              <a:ext cx="427638" cy="167336"/>
            </a:xfrm>
            <a:custGeom>
              <a:avLst/>
              <a:gdLst>
                <a:gd name="connsiteX0" fmla="*/ 215678 w 427637"/>
                <a:gd name="connsiteY0" fmla="*/ 0 h 167336"/>
                <a:gd name="connsiteX1" fmla="*/ 0 w 427637"/>
                <a:gd name="connsiteY1" fmla="*/ 176633 h 167336"/>
                <a:gd name="connsiteX2" fmla="*/ 433215 w 427637"/>
                <a:gd name="connsiteY2" fmla="*/ 176633 h 167336"/>
                <a:gd name="connsiteX3" fmla="*/ 215678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8" y="0"/>
                  </a:moveTo>
                  <a:cubicBezTo>
                    <a:pt x="107839" y="0"/>
                    <a:pt x="20452" y="76231"/>
                    <a:pt x="0" y="176633"/>
                  </a:cubicBezTo>
                  <a:lnTo>
                    <a:pt x="433215" y="176633"/>
                  </a:lnTo>
                  <a:cubicBezTo>
                    <a:pt x="412764" y="74372"/>
                    <a:pt x="323516" y="0"/>
                    <a:pt x="215678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8" name="任意多边形: 形状 11007">
              <a:extLst>
                <a:ext uri="{FF2B5EF4-FFF2-40B4-BE49-F238E27FC236}">
                  <a16:creationId xmlns:a16="http://schemas.microsoft.com/office/drawing/2014/main" xmlns="" id="{B15D0A50-6771-40F1-9911-1BBE932A3EBF}"/>
                </a:ext>
              </a:extLst>
            </p:cNvPr>
            <p:cNvSpPr/>
            <p:nvPr/>
          </p:nvSpPr>
          <p:spPr>
            <a:xfrm>
              <a:off x="10704034" y="6126275"/>
              <a:ext cx="818089" cy="371859"/>
            </a:xfrm>
            <a:custGeom>
              <a:avLst/>
              <a:gdLst>
                <a:gd name="connsiteX0" fmla="*/ 189648 w 818089"/>
                <a:gd name="connsiteY0" fmla="*/ 66935 h 371858"/>
                <a:gd name="connsiteX1" fmla="*/ 0 w 818089"/>
                <a:gd name="connsiteY1" fmla="*/ 375577 h 371858"/>
                <a:gd name="connsiteX2" fmla="*/ 96684 w 818089"/>
                <a:gd name="connsiteY2" fmla="*/ 375577 h 371858"/>
                <a:gd name="connsiteX3" fmla="*/ 414623 w 818089"/>
                <a:gd name="connsiteY3" fmla="*/ 98543 h 371858"/>
                <a:gd name="connsiteX4" fmla="*/ 732562 w 818089"/>
                <a:gd name="connsiteY4" fmla="*/ 375577 h 371858"/>
                <a:gd name="connsiteX5" fmla="*/ 829246 w 818089"/>
                <a:gd name="connsiteY5" fmla="*/ 375577 h 371858"/>
                <a:gd name="connsiteX6" fmla="*/ 639598 w 818089"/>
                <a:gd name="connsiteY6" fmla="*/ 66935 h 371858"/>
                <a:gd name="connsiteX7" fmla="*/ 548492 w 818089"/>
                <a:gd name="connsiteY7" fmla="*/ 22312 h 371858"/>
                <a:gd name="connsiteX8" fmla="*/ 451809 w 818089"/>
                <a:gd name="connsiteY8" fmla="*/ 1859 h 371858"/>
                <a:gd name="connsiteX9" fmla="*/ 414623 w 818089"/>
                <a:gd name="connsiteY9" fmla="*/ 0 h 371858"/>
                <a:gd name="connsiteX10" fmla="*/ 377438 w 818089"/>
                <a:gd name="connsiteY10" fmla="*/ 1859 h 371858"/>
                <a:gd name="connsiteX11" fmla="*/ 280754 w 818089"/>
                <a:gd name="connsiteY11" fmla="*/ 22312 h 371858"/>
                <a:gd name="connsiteX12" fmla="*/ 189648 w 818089"/>
                <a:gd name="connsiteY12" fmla="*/ 66935 h 3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089" h="371858">
                  <a:moveTo>
                    <a:pt x="189648" y="66935"/>
                  </a:moveTo>
                  <a:cubicBezTo>
                    <a:pt x="85528" y="133869"/>
                    <a:pt x="13015" y="245427"/>
                    <a:pt x="0" y="375577"/>
                  </a:cubicBezTo>
                  <a:lnTo>
                    <a:pt x="96684" y="375577"/>
                  </a:lnTo>
                  <a:cubicBezTo>
                    <a:pt x="117136" y="219397"/>
                    <a:pt x="251005" y="98543"/>
                    <a:pt x="414623" y="98543"/>
                  </a:cubicBezTo>
                  <a:cubicBezTo>
                    <a:pt x="576381" y="98543"/>
                    <a:pt x="710251" y="219397"/>
                    <a:pt x="732562" y="375577"/>
                  </a:cubicBezTo>
                  <a:lnTo>
                    <a:pt x="829246" y="375577"/>
                  </a:lnTo>
                  <a:cubicBezTo>
                    <a:pt x="816231" y="245427"/>
                    <a:pt x="743718" y="133869"/>
                    <a:pt x="639598" y="66935"/>
                  </a:cubicBezTo>
                  <a:cubicBezTo>
                    <a:pt x="611708" y="48342"/>
                    <a:pt x="581960" y="33467"/>
                    <a:pt x="548492" y="22312"/>
                  </a:cubicBezTo>
                  <a:cubicBezTo>
                    <a:pt x="516885" y="11156"/>
                    <a:pt x="485276" y="5578"/>
                    <a:pt x="451809" y="1859"/>
                  </a:cubicBezTo>
                  <a:cubicBezTo>
                    <a:pt x="438794" y="0"/>
                    <a:pt x="427638" y="0"/>
                    <a:pt x="414623" y="0"/>
                  </a:cubicBezTo>
                  <a:cubicBezTo>
                    <a:pt x="401608" y="0"/>
                    <a:pt x="390452" y="0"/>
                    <a:pt x="377438" y="1859"/>
                  </a:cubicBezTo>
                  <a:cubicBezTo>
                    <a:pt x="343969" y="5578"/>
                    <a:pt x="310502" y="11156"/>
                    <a:pt x="280754" y="22312"/>
                  </a:cubicBezTo>
                  <a:cubicBezTo>
                    <a:pt x="247287" y="35327"/>
                    <a:pt x="217538" y="50201"/>
                    <a:pt x="189648" y="66935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9" name="任意多边形: 形状 11008">
              <a:extLst>
                <a:ext uri="{FF2B5EF4-FFF2-40B4-BE49-F238E27FC236}">
                  <a16:creationId xmlns:a16="http://schemas.microsoft.com/office/drawing/2014/main" xmlns="" id="{BAE86B31-30C1-4501-AF88-E56466F3AC2E}"/>
                </a:ext>
              </a:extLst>
            </p:cNvPr>
            <p:cNvSpPr/>
            <p:nvPr/>
          </p:nvSpPr>
          <p:spPr>
            <a:xfrm>
              <a:off x="10800717" y="6224818"/>
              <a:ext cx="632160" cy="260301"/>
            </a:xfrm>
            <a:custGeom>
              <a:avLst/>
              <a:gdLst>
                <a:gd name="connsiteX0" fmla="*/ 317940 w 632159"/>
                <a:gd name="connsiteY0" fmla="*/ 0 h 260301"/>
                <a:gd name="connsiteX1" fmla="*/ 0 w 632159"/>
                <a:gd name="connsiteY1" fmla="*/ 277035 h 260301"/>
                <a:gd name="connsiteX2" fmla="*/ 102261 w 632159"/>
                <a:gd name="connsiteY2" fmla="*/ 277035 h 260301"/>
                <a:gd name="connsiteX3" fmla="*/ 317940 w 632159"/>
                <a:gd name="connsiteY3" fmla="*/ 100402 h 260301"/>
                <a:gd name="connsiteX4" fmla="*/ 533618 w 632159"/>
                <a:gd name="connsiteY4" fmla="*/ 277035 h 260301"/>
                <a:gd name="connsiteX5" fmla="*/ 635879 w 632159"/>
                <a:gd name="connsiteY5" fmla="*/ 277035 h 260301"/>
                <a:gd name="connsiteX6" fmla="*/ 317940 w 632159"/>
                <a:gd name="connsiteY6" fmla="*/ 0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159" h="260301">
                  <a:moveTo>
                    <a:pt x="317940" y="0"/>
                  </a:moveTo>
                  <a:cubicBezTo>
                    <a:pt x="156181" y="0"/>
                    <a:pt x="22312" y="120854"/>
                    <a:pt x="0" y="277035"/>
                  </a:cubicBezTo>
                  <a:lnTo>
                    <a:pt x="102261" y="277035"/>
                  </a:lnTo>
                  <a:cubicBezTo>
                    <a:pt x="122714" y="176633"/>
                    <a:pt x="211960" y="100402"/>
                    <a:pt x="317940" y="100402"/>
                  </a:cubicBezTo>
                  <a:cubicBezTo>
                    <a:pt x="425779" y="100402"/>
                    <a:pt x="513166" y="176633"/>
                    <a:pt x="533618" y="277035"/>
                  </a:cubicBezTo>
                  <a:lnTo>
                    <a:pt x="635879" y="277035"/>
                  </a:lnTo>
                  <a:cubicBezTo>
                    <a:pt x="613567" y="120854"/>
                    <a:pt x="479698" y="0"/>
                    <a:pt x="317940" y="0"/>
                  </a:cubicBezTo>
                  <a:close/>
                </a:path>
              </a:pathLst>
            </a:custGeom>
            <a:solidFill>
              <a:srgbClr val="00B38E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0" name="任意多边形: 形状 11009">
              <a:extLst>
                <a:ext uri="{FF2B5EF4-FFF2-40B4-BE49-F238E27FC236}">
                  <a16:creationId xmlns:a16="http://schemas.microsoft.com/office/drawing/2014/main" xmlns="" id="{41302C36-F0CD-48A7-B5D7-D6921B8B6948}"/>
                </a:ext>
              </a:extLst>
            </p:cNvPr>
            <p:cNvSpPr/>
            <p:nvPr/>
          </p:nvSpPr>
          <p:spPr>
            <a:xfrm>
              <a:off x="10902978" y="6325220"/>
              <a:ext cx="427638" cy="167336"/>
            </a:xfrm>
            <a:custGeom>
              <a:avLst/>
              <a:gdLst>
                <a:gd name="connsiteX0" fmla="*/ 215679 w 427637"/>
                <a:gd name="connsiteY0" fmla="*/ 0 h 167336"/>
                <a:gd name="connsiteX1" fmla="*/ 0 w 427637"/>
                <a:gd name="connsiteY1" fmla="*/ 176633 h 167336"/>
                <a:gd name="connsiteX2" fmla="*/ 431356 w 427637"/>
                <a:gd name="connsiteY2" fmla="*/ 176633 h 167336"/>
                <a:gd name="connsiteX3" fmla="*/ 215679 w 427637"/>
                <a:gd name="connsiteY3" fmla="*/ 0 h 16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637" h="167336">
                  <a:moveTo>
                    <a:pt x="215679" y="0"/>
                  </a:moveTo>
                  <a:cubicBezTo>
                    <a:pt x="107839" y="0"/>
                    <a:pt x="20453" y="76231"/>
                    <a:pt x="0" y="176633"/>
                  </a:cubicBezTo>
                  <a:lnTo>
                    <a:pt x="431356" y="176633"/>
                  </a:lnTo>
                  <a:cubicBezTo>
                    <a:pt x="410905" y="74372"/>
                    <a:pt x="321658" y="0"/>
                    <a:pt x="215679" y="0"/>
                  </a:cubicBezTo>
                  <a:close/>
                </a:path>
              </a:pathLst>
            </a:custGeom>
            <a:solidFill>
              <a:srgbClr val="008266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20" name="矩形 11019">
            <a:extLst>
              <a:ext uri="{FF2B5EF4-FFF2-40B4-BE49-F238E27FC236}">
                <a16:creationId xmlns:a16="http://schemas.microsoft.com/office/drawing/2014/main" xmlns="" id="{D968CBAB-ECBF-4971-BB66-59659713ED87}"/>
              </a:ext>
            </a:extLst>
          </p:cNvPr>
          <p:cNvSpPr/>
          <p:nvPr/>
        </p:nvSpPr>
        <p:spPr>
          <a:xfrm>
            <a:off x="4075298" y="5540972"/>
            <a:ext cx="4041405" cy="2616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823" name="组合 1822">
            <a:extLst>
              <a:ext uri="{FF2B5EF4-FFF2-40B4-BE49-F238E27FC236}">
                <a16:creationId xmlns:a16="http://schemas.microsoft.com/office/drawing/2014/main" xmlns="" id="{58B914D7-90D5-42F6-97F5-668AC8D0AFE7}"/>
              </a:ext>
            </a:extLst>
          </p:cNvPr>
          <p:cNvGrpSpPr/>
          <p:nvPr/>
        </p:nvGrpSpPr>
        <p:grpSpPr>
          <a:xfrm>
            <a:off x="2758442" y="2451100"/>
            <a:ext cx="6598918" cy="2204335"/>
            <a:chOff x="2758442" y="2451100"/>
            <a:chExt cx="6598918" cy="2204335"/>
          </a:xfrm>
        </p:grpSpPr>
        <p:sp>
          <p:nvSpPr>
            <p:cNvPr id="1824" name="矩形: 圆角 1823">
              <a:extLst>
                <a:ext uri="{FF2B5EF4-FFF2-40B4-BE49-F238E27FC236}">
                  <a16:creationId xmlns:a16="http://schemas.microsoft.com/office/drawing/2014/main" xmlns="" id="{86B542E1-46E9-43B2-AB21-E6DC0BC1B69E}"/>
                </a:ext>
              </a:extLst>
            </p:cNvPr>
            <p:cNvSpPr/>
            <p:nvPr/>
          </p:nvSpPr>
          <p:spPr>
            <a:xfrm>
              <a:off x="2758442" y="2451100"/>
              <a:ext cx="6598918" cy="2204335"/>
            </a:xfrm>
            <a:prstGeom prst="roundRect">
              <a:avLst>
                <a:gd name="adj" fmla="val 7128"/>
              </a:avLst>
            </a:prstGeom>
            <a:solidFill>
              <a:srgbClr val="F8E39E"/>
            </a:solidFill>
            <a:ln>
              <a:noFill/>
            </a:ln>
            <a:effectLst>
              <a:outerShdw blurRad="88900" dist="88900" dir="4500000" sx="96000" sy="96000" algn="t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5" name="图形 1">
              <a:extLst>
                <a:ext uri="{FF2B5EF4-FFF2-40B4-BE49-F238E27FC236}">
                  <a16:creationId xmlns:a16="http://schemas.microsoft.com/office/drawing/2014/main" xmlns="" id="{F04AC3AC-062F-4797-9D5C-262DC8E5C53B}"/>
                </a:ext>
              </a:extLst>
            </p:cNvPr>
            <p:cNvSpPr/>
            <p:nvPr/>
          </p:nvSpPr>
          <p:spPr>
            <a:xfrm>
              <a:off x="2945596" y="2660439"/>
              <a:ext cx="6287304" cy="1826389"/>
            </a:xfrm>
            <a:custGeom>
              <a:avLst/>
              <a:gdLst>
                <a:gd name="connsiteX0" fmla="*/ 6287304 w 6287304"/>
                <a:gd name="connsiteY0" fmla="*/ 1617890 h 1826389"/>
                <a:gd name="connsiteX1" fmla="*/ 6140223 w 6287304"/>
                <a:gd name="connsiteY1" fmla="*/ 1617890 h 1826389"/>
                <a:gd name="connsiteX2" fmla="*/ 6140223 w 6287304"/>
                <a:gd name="connsiteY2" fmla="*/ 1650215 h 1826389"/>
                <a:gd name="connsiteX3" fmla="*/ 6221037 w 6287304"/>
                <a:gd name="connsiteY3" fmla="*/ 1650215 h 1826389"/>
                <a:gd name="connsiteX4" fmla="*/ 6221037 w 6287304"/>
                <a:gd name="connsiteY4" fmla="*/ 1776285 h 1826389"/>
                <a:gd name="connsiteX5" fmla="*/ 6099816 w 6287304"/>
                <a:gd name="connsiteY5" fmla="*/ 1776285 h 1826389"/>
                <a:gd name="connsiteX6" fmla="*/ 6099816 w 6287304"/>
                <a:gd name="connsiteY6" fmla="*/ 1692238 h 1826389"/>
                <a:gd name="connsiteX7" fmla="*/ 6044863 w 6287304"/>
                <a:gd name="connsiteY7" fmla="*/ 1692238 h 1826389"/>
                <a:gd name="connsiteX8" fmla="*/ 6044863 w 6287304"/>
                <a:gd name="connsiteY8" fmla="*/ 1832854 h 1826389"/>
                <a:gd name="connsiteX9" fmla="*/ 906729 w 6287304"/>
                <a:gd name="connsiteY9" fmla="*/ 1832854 h 1826389"/>
                <a:gd name="connsiteX10" fmla="*/ 874404 w 6287304"/>
                <a:gd name="connsiteY10" fmla="*/ 1832854 h 1826389"/>
                <a:gd name="connsiteX11" fmla="*/ 240825 w 6287304"/>
                <a:gd name="connsiteY11" fmla="*/ 1832854 h 1826389"/>
                <a:gd name="connsiteX12" fmla="*/ 240825 w 6287304"/>
                <a:gd name="connsiteY12" fmla="*/ 1692238 h 1826389"/>
                <a:gd name="connsiteX13" fmla="*/ 187488 w 6287304"/>
                <a:gd name="connsiteY13" fmla="*/ 1692238 h 1826389"/>
                <a:gd name="connsiteX14" fmla="*/ 187488 w 6287304"/>
                <a:gd name="connsiteY14" fmla="*/ 1776285 h 1826389"/>
                <a:gd name="connsiteX15" fmla="*/ 67883 w 6287304"/>
                <a:gd name="connsiteY15" fmla="*/ 1776285 h 1826389"/>
                <a:gd name="connsiteX16" fmla="*/ 67883 w 6287304"/>
                <a:gd name="connsiteY16" fmla="*/ 1650215 h 1826389"/>
                <a:gd name="connsiteX17" fmla="*/ 148697 w 6287304"/>
                <a:gd name="connsiteY17" fmla="*/ 1650215 h 1826389"/>
                <a:gd name="connsiteX18" fmla="*/ 148697 w 6287304"/>
                <a:gd name="connsiteY18" fmla="*/ 1617890 h 1826389"/>
                <a:gd name="connsiteX19" fmla="*/ 0 w 6287304"/>
                <a:gd name="connsiteY19" fmla="*/ 1617890 h 1826389"/>
                <a:gd name="connsiteX20" fmla="*/ 0 w 6287304"/>
                <a:gd name="connsiteY20" fmla="*/ 214964 h 1826389"/>
                <a:gd name="connsiteX21" fmla="*/ 147081 w 6287304"/>
                <a:gd name="connsiteY21" fmla="*/ 214964 h 1826389"/>
                <a:gd name="connsiteX22" fmla="*/ 147081 w 6287304"/>
                <a:gd name="connsiteY22" fmla="*/ 182639 h 1826389"/>
                <a:gd name="connsiteX23" fmla="*/ 66267 w 6287304"/>
                <a:gd name="connsiteY23" fmla="*/ 182639 h 1826389"/>
                <a:gd name="connsiteX24" fmla="*/ 66267 w 6287304"/>
                <a:gd name="connsiteY24" fmla="*/ 56570 h 1826389"/>
                <a:gd name="connsiteX25" fmla="*/ 187488 w 6287304"/>
                <a:gd name="connsiteY25" fmla="*/ 56570 h 1826389"/>
                <a:gd name="connsiteX26" fmla="*/ 187488 w 6287304"/>
                <a:gd name="connsiteY26" fmla="*/ 140616 h 1826389"/>
                <a:gd name="connsiteX27" fmla="*/ 240825 w 6287304"/>
                <a:gd name="connsiteY27" fmla="*/ 140616 h 1826389"/>
                <a:gd name="connsiteX28" fmla="*/ 240825 w 6287304"/>
                <a:gd name="connsiteY28" fmla="*/ 0 h 1826389"/>
                <a:gd name="connsiteX29" fmla="*/ 874404 w 6287304"/>
                <a:gd name="connsiteY29" fmla="*/ 0 h 1826389"/>
                <a:gd name="connsiteX30" fmla="*/ 906729 w 6287304"/>
                <a:gd name="connsiteY30" fmla="*/ 0 h 1826389"/>
                <a:gd name="connsiteX31" fmla="*/ 6044863 w 6287304"/>
                <a:gd name="connsiteY31" fmla="*/ 0 h 1826389"/>
                <a:gd name="connsiteX32" fmla="*/ 6044863 w 6287304"/>
                <a:gd name="connsiteY32" fmla="*/ 140616 h 1826389"/>
                <a:gd name="connsiteX33" fmla="*/ 6098200 w 6287304"/>
                <a:gd name="connsiteY33" fmla="*/ 140616 h 1826389"/>
                <a:gd name="connsiteX34" fmla="*/ 6098200 w 6287304"/>
                <a:gd name="connsiteY34" fmla="*/ 56570 h 1826389"/>
                <a:gd name="connsiteX35" fmla="*/ 6219421 w 6287304"/>
                <a:gd name="connsiteY35" fmla="*/ 56570 h 1826389"/>
                <a:gd name="connsiteX36" fmla="*/ 6219421 w 6287304"/>
                <a:gd name="connsiteY36" fmla="*/ 182639 h 1826389"/>
                <a:gd name="connsiteX37" fmla="*/ 6138607 w 6287304"/>
                <a:gd name="connsiteY37" fmla="*/ 182639 h 1826389"/>
                <a:gd name="connsiteX38" fmla="*/ 6138607 w 6287304"/>
                <a:gd name="connsiteY38" fmla="*/ 214964 h 1826389"/>
                <a:gd name="connsiteX39" fmla="*/ 6285688 w 6287304"/>
                <a:gd name="connsiteY39" fmla="*/ 214964 h 1826389"/>
                <a:gd name="connsiteX40" fmla="*/ 6285688 w 6287304"/>
                <a:gd name="connsiteY40" fmla="*/ 1617890 h 1826389"/>
                <a:gd name="connsiteX41" fmla="*/ 6098200 w 6287304"/>
                <a:gd name="connsiteY41" fmla="*/ 1575867 h 1826389"/>
                <a:gd name="connsiteX42" fmla="*/ 6245281 w 6287304"/>
                <a:gd name="connsiteY42" fmla="*/ 1575867 h 1826389"/>
                <a:gd name="connsiteX43" fmla="*/ 6245281 w 6287304"/>
                <a:gd name="connsiteY43" fmla="*/ 256987 h 1826389"/>
                <a:gd name="connsiteX44" fmla="*/ 6098200 w 6287304"/>
                <a:gd name="connsiteY44" fmla="*/ 256987 h 1826389"/>
                <a:gd name="connsiteX45" fmla="*/ 6098200 w 6287304"/>
                <a:gd name="connsiteY45" fmla="*/ 182639 h 1826389"/>
                <a:gd name="connsiteX46" fmla="*/ 6004456 w 6287304"/>
                <a:gd name="connsiteY46" fmla="*/ 182639 h 1826389"/>
                <a:gd name="connsiteX47" fmla="*/ 6004456 w 6287304"/>
                <a:gd name="connsiteY47" fmla="*/ 42023 h 1826389"/>
                <a:gd name="connsiteX48" fmla="*/ 906729 w 6287304"/>
                <a:gd name="connsiteY48" fmla="*/ 42023 h 1826389"/>
                <a:gd name="connsiteX49" fmla="*/ 874404 w 6287304"/>
                <a:gd name="connsiteY49" fmla="*/ 42023 h 1826389"/>
                <a:gd name="connsiteX50" fmla="*/ 282848 w 6287304"/>
                <a:gd name="connsiteY50" fmla="*/ 42023 h 1826389"/>
                <a:gd name="connsiteX51" fmla="*/ 282848 w 6287304"/>
                <a:gd name="connsiteY51" fmla="*/ 182639 h 1826389"/>
                <a:gd name="connsiteX52" fmla="*/ 189104 w 6287304"/>
                <a:gd name="connsiteY52" fmla="*/ 182639 h 1826389"/>
                <a:gd name="connsiteX53" fmla="*/ 189104 w 6287304"/>
                <a:gd name="connsiteY53" fmla="*/ 256987 h 1826389"/>
                <a:gd name="connsiteX54" fmla="*/ 40407 w 6287304"/>
                <a:gd name="connsiteY54" fmla="*/ 256987 h 1826389"/>
                <a:gd name="connsiteX55" fmla="*/ 40407 w 6287304"/>
                <a:gd name="connsiteY55" fmla="*/ 1575867 h 1826389"/>
                <a:gd name="connsiteX56" fmla="*/ 187488 w 6287304"/>
                <a:gd name="connsiteY56" fmla="*/ 1575867 h 1826389"/>
                <a:gd name="connsiteX57" fmla="*/ 187488 w 6287304"/>
                <a:gd name="connsiteY57" fmla="*/ 1650215 h 1826389"/>
                <a:gd name="connsiteX58" fmla="*/ 281232 w 6287304"/>
                <a:gd name="connsiteY58" fmla="*/ 1650215 h 1826389"/>
                <a:gd name="connsiteX59" fmla="*/ 281232 w 6287304"/>
                <a:gd name="connsiteY59" fmla="*/ 1790831 h 1826389"/>
                <a:gd name="connsiteX60" fmla="*/ 874404 w 6287304"/>
                <a:gd name="connsiteY60" fmla="*/ 1790831 h 1826389"/>
                <a:gd name="connsiteX61" fmla="*/ 906729 w 6287304"/>
                <a:gd name="connsiteY61" fmla="*/ 1790831 h 1826389"/>
                <a:gd name="connsiteX62" fmla="*/ 6004456 w 6287304"/>
                <a:gd name="connsiteY62" fmla="*/ 1790831 h 1826389"/>
                <a:gd name="connsiteX63" fmla="*/ 6004456 w 6287304"/>
                <a:gd name="connsiteY63" fmla="*/ 1650215 h 1826389"/>
                <a:gd name="connsiteX64" fmla="*/ 6098200 w 6287304"/>
                <a:gd name="connsiteY64" fmla="*/ 1650215 h 1826389"/>
                <a:gd name="connsiteX65" fmla="*/ 6098200 w 6287304"/>
                <a:gd name="connsiteY65" fmla="*/ 1575867 h 1826389"/>
                <a:gd name="connsiteX66" fmla="*/ 6098200 w 6287304"/>
                <a:gd name="connsiteY66" fmla="*/ 1575867 h 1826389"/>
                <a:gd name="connsiteX67" fmla="*/ 6179014 w 6287304"/>
                <a:gd name="connsiteY67" fmla="*/ 140616 h 1826389"/>
                <a:gd name="connsiteX68" fmla="*/ 6179014 w 6287304"/>
                <a:gd name="connsiteY68" fmla="*/ 98593 h 1826389"/>
                <a:gd name="connsiteX69" fmla="*/ 6138607 w 6287304"/>
                <a:gd name="connsiteY69" fmla="*/ 98593 h 1826389"/>
                <a:gd name="connsiteX70" fmla="*/ 6138607 w 6287304"/>
                <a:gd name="connsiteY70" fmla="*/ 140616 h 1826389"/>
                <a:gd name="connsiteX71" fmla="*/ 6179014 w 6287304"/>
                <a:gd name="connsiteY71" fmla="*/ 140616 h 1826389"/>
                <a:gd name="connsiteX72" fmla="*/ 6179014 w 6287304"/>
                <a:gd name="connsiteY72" fmla="*/ 140616 h 1826389"/>
                <a:gd name="connsiteX73" fmla="*/ 6179014 w 6287304"/>
                <a:gd name="connsiteY73" fmla="*/ 1734262 h 1826389"/>
                <a:gd name="connsiteX74" fmla="*/ 6179014 w 6287304"/>
                <a:gd name="connsiteY74" fmla="*/ 1692238 h 1826389"/>
                <a:gd name="connsiteX75" fmla="*/ 6138607 w 6287304"/>
                <a:gd name="connsiteY75" fmla="*/ 1692238 h 1826389"/>
                <a:gd name="connsiteX76" fmla="*/ 6138607 w 6287304"/>
                <a:gd name="connsiteY76" fmla="*/ 1734262 h 1826389"/>
                <a:gd name="connsiteX77" fmla="*/ 6179014 w 6287304"/>
                <a:gd name="connsiteY77" fmla="*/ 1734262 h 1826389"/>
                <a:gd name="connsiteX78" fmla="*/ 6179014 w 6287304"/>
                <a:gd name="connsiteY78" fmla="*/ 1734262 h 1826389"/>
                <a:gd name="connsiteX79" fmla="*/ 147081 w 6287304"/>
                <a:gd name="connsiteY79" fmla="*/ 1734262 h 1826389"/>
                <a:gd name="connsiteX80" fmla="*/ 147081 w 6287304"/>
                <a:gd name="connsiteY80" fmla="*/ 1692238 h 1826389"/>
                <a:gd name="connsiteX81" fmla="*/ 108290 w 6287304"/>
                <a:gd name="connsiteY81" fmla="*/ 1692238 h 1826389"/>
                <a:gd name="connsiteX82" fmla="*/ 108290 w 6287304"/>
                <a:gd name="connsiteY82" fmla="*/ 1734262 h 1826389"/>
                <a:gd name="connsiteX83" fmla="*/ 147081 w 6287304"/>
                <a:gd name="connsiteY83" fmla="*/ 1734262 h 1826389"/>
                <a:gd name="connsiteX84" fmla="*/ 147081 w 6287304"/>
                <a:gd name="connsiteY84" fmla="*/ 1734262 h 1826389"/>
                <a:gd name="connsiteX85" fmla="*/ 147081 w 6287304"/>
                <a:gd name="connsiteY85" fmla="*/ 98593 h 1826389"/>
                <a:gd name="connsiteX86" fmla="*/ 108290 w 6287304"/>
                <a:gd name="connsiteY86" fmla="*/ 98593 h 1826389"/>
                <a:gd name="connsiteX87" fmla="*/ 108290 w 6287304"/>
                <a:gd name="connsiteY87" fmla="*/ 140616 h 1826389"/>
                <a:gd name="connsiteX88" fmla="*/ 148697 w 6287304"/>
                <a:gd name="connsiteY88" fmla="*/ 140616 h 1826389"/>
                <a:gd name="connsiteX89" fmla="*/ 148697 w 6287304"/>
                <a:gd name="connsiteY89" fmla="*/ 98593 h 1826389"/>
                <a:gd name="connsiteX90" fmla="*/ 147081 w 6287304"/>
                <a:gd name="connsiteY90" fmla="*/ 98593 h 182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287304" h="1826389">
                  <a:moveTo>
                    <a:pt x="6287304" y="1617890"/>
                  </a:moveTo>
                  <a:lnTo>
                    <a:pt x="6140223" y="1617890"/>
                  </a:lnTo>
                  <a:lnTo>
                    <a:pt x="6140223" y="1650215"/>
                  </a:lnTo>
                  <a:lnTo>
                    <a:pt x="6221037" y="1650215"/>
                  </a:lnTo>
                  <a:lnTo>
                    <a:pt x="6221037" y="1776285"/>
                  </a:lnTo>
                  <a:lnTo>
                    <a:pt x="6099816" y="1776285"/>
                  </a:lnTo>
                  <a:lnTo>
                    <a:pt x="6099816" y="1692238"/>
                  </a:lnTo>
                  <a:lnTo>
                    <a:pt x="6044863" y="1692238"/>
                  </a:lnTo>
                  <a:lnTo>
                    <a:pt x="6044863" y="1832854"/>
                  </a:lnTo>
                  <a:lnTo>
                    <a:pt x="906729" y="1832854"/>
                  </a:lnTo>
                  <a:lnTo>
                    <a:pt x="874404" y="1832854"/>
                  </a:lnTo>
                  <a:lnTo>
                    <a:pt x="240825" y="1832854"/>
                  </a:lnTo>
                  <a:lnTo>
                    <a:pt x="240825" y="1692238"/>
                  </a:lnTo>
                  <a:lnTo>
                    <a:pt x="187488" y="1692238"/>
                  </a:lnTo>
                  <a:lnTo>
                    <a:pt x="187488" y="1776285"/>
                  </a:lnTo>
                  <a:lnTo>
                    <a:pt x="67883" y="1776285"/>
                  </a:lnTo>
                  <a:lnTo>
                    <a:pt x="67883" y="1650215"/>
                  </a:lnTo>
                  <a:lnTo>
                    <a:pt x="148697" y="1650215"/>
                  </a:lnTo>
                  <a:lnTo>
                    <a:pt x="148697" y="1617890"/>
                  </a:lnTo>
                  <a:lnTo>
                    <a:pt x="0" y="1617890"/>
                  </a:lnTo>
                  <a:lnTo>
                    <a:pt x="0" y="214964"/>
                  </a:lnTo>
                  <a:lnTo>
                    <a:pt x="147081" y="214964"/>
                  </a:lnTo>
                  <a:lnTo>
                    <a:pt x="147081" y="182639"/>
                  </a:lnTo>
                  <a:lnTo>
                    <a:pt x="66267" y="182639"/>
                  </a:lnTo>
                  <a:lnTo>
                    <a:pt x="66267" y="56570"/>
                  </a:lnTo>
                  <a:lnTo>
                    <a:pt x="187488" y="56570"/>
                  </a:lnTo>
                  <a:lnTo>
                    <a:pt x="187488" y="140616"/>
                  </a:lnTo>
                  <a:lnTo>
                    <a:pt x="240825" y="140616"/>
                  </a:lnTo>
                  <a:lnTo>
                    <a:pt x="240825" y="0"/>
                  </a:lnTo>
                  <a:lnTo>
                    <a:pt x="874404" y="0"/>
                  </a:lnTo>
                  <a:lnTo>
                    <a:pt x="906729" y="0"/>
                  </a:lnTo>
                  <a:lnTo>
                    <a:pt x="6044863" y="0"/>
                  </a:lnTo>
                  <a:lnTo>
                    <a:pt x="6044863" y="140616"/>
                  </a:lnTo>
                  <a:lnTo>
                    <a:pt x="6098200" y="140616"/>
                  </a:lnTo>
                  <a:lnTo>
                    <a:pt x="6098200" y="56570"/>
                  </a:lnTo>
                  <a:lnTo>
                    <a:pt x="6219421" y="56570"/>
                  </a:lnTo>
                  <a:lnTo>
                    <a:pt x="6219421" y="182639"/>
                  </a:lnTo>
                  <a:lnTo>
                    <a:pt x="6138607" y="182639"/>
                  </a:lnTo>
                  <a:lnTo>
                    <a:pt x="6138607" y="214964"/>
                  </a:lnTo>
                  <a:lnTo>
                    <a:pt x="6285688" y="214964"/>
                  </a:lnTo>
                  <a:lnTo>
                    <a:pt x="6285688" y="1617890"/>
                  </a:lnTo>
                  <a:close/>
                  <a:moveTo>
                    <a:pt x="6098200" y="1575867"/>
                  </a:moveTo>
                  <a:lnTo>
                    <a:pt x="6245281" y="1575867"/>
                  </a:lnTo>
                  <a:lnTo>
                    <a:pt x="6245281" y="256987"/>
                  </a:lnTo>
                  <a:lnTo>
                    <a:pt x="6098200" y="256987"/>
                  </a:lnTo>
                  <a:lnTo>
                    <a:pt x="6098200" y="182639"/>
                  </a:lnTo>
                  <a:lnTo>
                    <a:pt x="6004456" y="182639"/>
                  </a:lnTo>
                  <a:lnTo>
                    <a:pt x="6004456" y="42023"/>
                  </a:lnTo>
                  <a:lnTo>
                    <a:pt x="906729" y="42023"/>
                  </a:lnTo>
                  <a:lnTo>
                    <a:pt x="874404" y="42023"/>
                  </a:lnTo>
                  <a:lnTo>
                    <a:pt x="282848" y="42023"/>
                  </a:lnTo>
                  <a:lnTo>
                    <a:pt x="282848" y="182639"/>
                  </a:lnTo>
                  <a:lnTo>
                    <a:pt x="189104" y="182639"/>
                  </a:lnTo>
                  <a:lnTo>
                    <a:pt x="189104" y="256987"/>
                  </a:lnTo>
                  <a:lnTo>
                    <a:pt x="40407" y="256987"/>
                  </a:lnTo>
                  <a:lnTo>
                    <a:pt x="40407" y="1575867"/>
                  </a:lnTo>
                  <a:lnTo>
                    <a:pt x="187488" y="1575867"/>
                  </a:lnTo>
                  <a:lnTo>
                    <a:pt x="187488" y="1650215"/>
                  </a:lnTo>
                  <a:lnTo>
                    <a:pt x="281232" y="1650215"/>
                  </a:lnTo>
                  <a:lnTo>
                    <a:pt x="281232" y="1790831"/>
                  </a:lnTo>
                  <a:lnTo>
                    <a:pt x="874404" y="1790831"/>
                  </a:lnTo>
                  <a:lnTo>
                    <a:pt x="906729" y="1790831"/>
                  </a:lnTo>
                  <a:lnTo>
                    <a:pt x="6004456" y="1790831"/>
                  </a:lnTo>
                  <a:lnTo>
                    <a:pt x="6004456" y="1650215"/>
                  </a:lnTo>
                  <a:lnTo>
                    <a:pt x="6098200" y="1650215"/>
                  </a:lnTo>
                  <a:lnTo>
                    <a:pt x="6098200" y="1575867"/>
                  </a:lnTo>
                  <a:lnTo>
                    <a:pt x="6098200" y="1575867"/>
                  </a:lnTo>
                  <a:close/>
                  <a:moveTo>
                    <a:pt x="6179014" y="140616"/>
                  </a:moveTo>
                  <a:lnTo>
                    <a:pt x="6179014" y="98593"/>
                  </a:lnTo>
                  <a:lnTo>
                    <a:pt x="6138607" y="98593"/>
                  </a:lnTo>
                  <a:lnTo>
                    <a:pt x="6138607" y="140616"/>
                  </a:lnTo>
                  <a:lnTo>
                    <a:pt x="6179014" y="140616"/>
                  </a:lnTo>
                  <a:lnTo>
                    <a:pt x="6179014" y="140616"/>
                  </a:lnTo>
                  <a:close/>
                  <a:moveTo>
                    <a:pt x="6179014" y="1734262"/>
                  </a:moveTo>
                  <a:lnTo>
                    <a:pt x="6179014" y="1692238"/>
                  </a:lnTo>
                  <a:lnTo>
                    <a:pt x="6138607" y="1692238"/>
                  </a:lnTo>
                  <a:lnTo>
                    <a:pt x="6138607" y="1734262"/>
                  </a:lnTo>
                  <a:lnTo>
                    <a:pt x="6179014" y="1734262"/>
                  </a:lnTo>
                  <a:lnTo>
                    <a:pt x="6179014" y="1734262"/>
                  </a:lnTo>
                  <a:close/>
                  <a:moveTo>
                    <a:pt x="147081" y="1734262"/>
                  </a:moveTo>
                  <a:lnTo>
                    <a:pt x="147081" y="1692238"/>
                  </a:lnTo>
                  <a:lnTo>
                    <a:pt x="108290" y="1692238"/>
                  </a:lnTo>
                  <a:lnTo>
                    <a:pt x="108290" y="1734262"/>
                  </a:lnTo>
                  <a:lnTo>
                    <a:pt x="147081" y="1734262"/>
                  </a:lnTo>
                  <a:lnTo>
                    <a:pt x="147081" y="1734262"/>
                  </a:lnTo>
                  <a:close/>
                  <a:moveTo>
                    <a:pt x="147081" y="98593"/>
                  </a:moveTo>
                  <a:lnTo>
                    <a:pt x="108290" y="98593"/>
                  </a:lnTo>
                  <a:lnTo>
                    <a:pt x="108290" y="140616"/>
                  </a:lnTo>
                  <a:lnTo>
                    <a:pt x="148697" y="140616"/>
                  </a:lnTo>
                  <a:lnTo>
                    <a:pt x="148697" y="98593"/>
                  </a:lnTo>
                  <a:lnTo>
                    <a:pt x="147081" y="98593"/>
                  </a:lnTo>
                  <a:close/>
                </a:path>
              </a:pathLst>
            </a:custGeom>
            <a:solidFill>
              <a:srgbClr val="FB3A40"/>
            </a:solidFill>
            <a:ln w="161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600"/>
            </a:p>
          </p:txBody>
        </p:sp>
      </p:grpSp>
      <p:sp>
        <p:nvSpPr>
          <p:cNvPr id="1826" name="文本框 1825">
            <a:extLst>
              <a:ext uri="{FF2B5EF4-FFF2-40B4-BE49-F238E27FC236}">
                <a16:creationId xmlns:a16="http://schemas.microsoft.com/office/drawing/2014/main" xmlns="" id="{239304BD-F4D7-4556-9EC3-0DD4E2AD9F35}"/>
              </a:ext>
            </a:extLst>
          </p:cNvPr>
          <p:cNvSpPr txBox="1"/>
          <p:nvPr/>
        </p:nvSpPr>
        <p:spPr>
          <a:xfrm>
            <a:off x="3268576" y="3807897"/>
            <a:ext cx="5786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7" name="矩形 1826">
            <a:extLst>
              <a:ext uri="{FF2B5EF4-FFF2-40B4-BE49-F238E27FC236}">
                <a16:creationId xmlns:a16="http://schemas.microsoft.com/office/drawing/2014/main" xmlns="" id="{4C80CE3B-6D2F-4314-94C3-4917ED3317BE}"/>
              </a:ext>
            </a:extLst>
          </p:cNvPr>
          <p:cNvSpPr/>
          <p:nvPr/>
        </p:nvSpPr>
        <p:spPr>
          <a:xfrm>
            <a:off x="4798209" y="2933786"/>
            <a:ext cx="25955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spc="300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谢谢观看</a:t>
            </a:r>
          </a:p>
        </p:txBody>
      </p:sp>
      <p:sp>
        <p:nvSpPr>
          <p:cNvPr id="1828" name="任意多边形: 形状 1827">
            <a:extLst>
              <a:ext uri="{FF2B5EF4-FFF2-40B4-BE49-F238E27FC236}">
                <a16:creationId xmlns:a16="http://schemas.microsoft.com/office/drawing/2014/main" xmlns="" id="{BD704344-99E1-42D3-8860-290902E4981A}"/>
              </a:ext>
            </a:extLst>
          </p:cNvPr>
          <p:cNvSpPr/>
          <p:nvPr/>
        </p:nvSpPr>
        <p:spPr>
          <a:xfrm flipH="1">
            <a:off x="8431199" y="4459370"/>
            <a:ext cx="1449188" cy="562574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9" name="任意多边形: 形状 1828">
            <a:extLst>
              <a:ext uri="{FF2B5EF4-FFF2-40B4-BE49-F238E27FC236}">
                <a16:creationId xmlns:a16="http://schemas.microsoft.com/office/drawing/2014/main" xmlns="" id="{83DDA97E-7EE2-4C8A-8F14-EE060062D5E3}"/>
              </a:ext>
            </a:extLst>
          </p:cNvPr>
          <p:cNvSpPr/>
          <p:nvPr/>
        </p:nvSpPr>
        <p:spPr>
          <a:xfrm>
            <a:off x="2123479" y="4473884"/>
            <a:ext cx="1411800" cy="548060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F8E39E"/>
          </a:solidFill>
          <a:ln>
            <a:solidFill>
              <a:srgbClr val="011C43"/>
            </a:solidFill>
          </a:ln>
          <a:effectLst>
            <a:outerShdw blurRad="88900" dist="88900" dir="4500000" sx="96000" sy="96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12" name="组合 1611">
            <a:extLst>
              <a:ext uri="{FF2B5EF4-FFF2-40B4-BE49-F238E27FC236}">
                <a16:creationId xmlns:a16="http://schemas.microsoft.com/office/drawing/2014/main" xmlns="" id="{FD7FCCDD-AC59-417D-B8D9-59D52102BFF8}"/>
              </a:ext>
            </a:extLst>
          </p:cNvPr>
          <p:cNvGrpSpPr/>
          <p:nvPr/>
        </p:nvGrpSpPr>
        <p:grpSpPr>
          <a:xfrm>
            <a:off x="1115655" y="5884567"/>
            <a:ext cx="9947224" cy="606130"/>
            <a:chOff x="1115655" y="5884567"/>
            <a:chExt cx="9947224" cy="606130"/>
          </a:xfrm>
        </p:grpSpPr>
        <p:sp>
          <p:nvSpPr>
            <p:cNvPr id="1613" name="任意多边形: 形状 1612">
              <a:extLst>
                <a:ext uri="{FF2B5EF4-FFF2-40B4-BE49-F238E27FC236}">
                  <a16:creationId xmlns:a16="http://schemas.microsoft.com/office/drawing/2014/main" xmlns="" id="{E2ECE96C-22F2-4AEC-8ABD-FCF61E48FEBD}"/>
                </a:ext>
              </a:extLst>
            </p:cNvPr>
            <p:cNvSpPr/>
            <p:nvPr/>
          </p:nvSpPr>
          <p:spPr>
            <a:xfrm>
              <a:off x="1115655" y="5884567"/>
              <a:ext cx="743718" cy="260301"/>
            </a:xfrm>
            <a:custGeom>
              <a:avLst/>
              <a:gdLst>
                <a:gd name="connsiteX0" fmla="*/ 381155 w 743717"/>
                <a:gd name="connsiteY0" fmla="*/ 96683 h 260301"/>
                <a:gd name="connsiteX1" fmla="*/ 663768 w 743717"/>
                <a:gd name="connsiteY1" fmla="*/ 265879 h 260301"/>
                <a:gd name="connsiteX2" fmla="*/ 760451 w 743717"/>
                <a:gd name="connsiteY2" fmla="*/ 245427 h 260301"/>
                <a:gd name="connsiteX3" fmla="*/ 381155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81155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81155" y="96683"/>
                  </a:moveTo>
                  <a:cubicBezTo>
                    <a:pt x="503869" y="96683"/>
                    <a:pt x="609848" y="165477"/>
                    <a:pt x="663768" y="265879"/>
                  </a:cubicBezTo>
                  <a:cubicBezTo>
                    <a:pt x="695376" y="254723"/>
                    <a:pt x="726984" y="249145"/>
                    <a:pt x="760451" y="245427"/>
                  </a:cubicBezTo>
                  <a:cubicBezTo>
                    <a:pt x="695376" y="100402"/>
                    <a:pt x="550351" y="0"/>
                    <a:pt x="381155" y="0"/>
                  </a:cubicBezTo>
                  <a:cubicBezTo>
                    <a:pt x="211960" y="0"/>
                    <a:pt x="6693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81155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4" name="任意多边形: 形状 1613">
              <a:extLst>
                <a:ext uri="{FF2B5EF4-FFF2-40B4-BE49-F238E27FC236}">
                  <a16:creationId xmlns:a16="http://schemas.microsoft.com/office/drawing/2014/main" xmlns="" id="{A4C32DD1-962C-4F04-90FF-CA737302CE25}"/>
                </a:ext>
              </a:extLst>
            </p:cNvPr>
            <p:cNvSpPr/>
            <p:nvPr/>
          </p:nvSpPr>
          <p:spPr>
            <a:xfrm>
              <a:off x="1214197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5" name="任意多边形: 形状 1614">
              <a:extLst>
                <a:ext uri="{FF2B5EF4-FFF2-40B4-BE49-F238E27FC236}">
                  <a16:creationId xmlns:a16="http://schemas.microsoft.com/office/drawing/2014/main" xmlns="" id="{59F13367-36DE-4515-AFF1-DE02DC5C68A5}"/>
                </a:ext>
              </a:extLst>
            </p:cNvPr>
            <p:cNvSpPr/>
            <p:nvPr/>
          </p:nvSpPr>
          <p:spPr>
            <a:xfrm>
              <a:off x="1305303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6" name="任意多边形: 形状 1615">
              <a:extLst>
                <a:ext uri="{FF2B5EF4-FFF2-40B4-BE49-F238E27FC236}">
                  <a16:creationId xmlns:a16="http://schemas.microsoft.com/office/drawing/2014/main" xmlns="" id="{A33FB441-2DC0-4503-B0F5-ACF7A8ADF0D1}"/>
                </a:ext>
              </a:extLst>
            </p:cNvPr>
            <p:cNvSpPr/>
            <p:nvPr/>
          </p:nvSpPr>
          <p:spPr>
            <a:xfrm>
              <a:off x="1952337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6633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0603" y="165477"/>
                    <a:pt x="25658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7" name="任意多边形: 形状 1616">
              <a:extLst>
                <a:ext uri="{FF2B5EF4-FFF2-40B4-BE49-F238E27FC236}">
                  <a16:creationId xmlns:a16="http://schemas.microsoft.com/office/drawing/2014/main" xmlns="" id="{7972C6E2-1699-4EAF-AB3F-3D91F8CAFC82}"/>
                </a:ext>
              </a:extLst>
            </p:cNvPr>
            <p:cNvSpPr/>
            <p:nvPr/>
          </p:nvSpPr>
          <p:spPr>
            <a:xfrm>
              <a:off x="2049020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5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8" name="任意多边形: 形状 1617">
              <a:extLst>
                <a:ext uri="{FF2B5EF4-FFF2-40B4-BE49-F238E27FC236}">
                  <a16:creationId xmlns:a16="http://schemas.microsoft.com/office/drawing/2014/main" xmlns="" id="{3F23BCEF-E840-4D47-B070-3B479B40FA35}"/>
                </a:ext>
              </a:extLst>
            </p:cNvPr>
            <p:cNvSpPr/>
            <p:nvPr/>
          </p:nvSpPr>
          <p:spPr>
            <a:xfrm>
              <a:off x="2140126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0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9" name="任意多边形: 形状 1618">
              <a:extLst>
                <a:ext uri="{FF2B5EF4-FFF2-40B4-BE49-F238E27FC236}">
                  <a16:creationId xmlns:a16="http://schemas.microsoft.com/office/drawing/2014/main" xmlns="" id="{A4CFE517-293A-4C81-A778-FD7DB1A8390F}"/>
                </a:ext>
              </a:extLst>
            </p:cNvPr>
            <p:cNvSpPr/>
            <p:nvPr/>
          </p:nvSpPr>
          <p:spPr>
            <a:xfrm>
              <a:off x="2785301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537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0" name="任意多边形: 形状 1619">
              <a:extLst>
                <a:ext uri="{FF2B5EF4-FFF2-40B4-BE49-F238E27FC236}">
                  <a16:creationId xmlns:a16="http://schemas.microsoft.com/office/drawing/2014/main" xmlns="" id="{1D5D9735-B505-4FC5-8C1E-7D7BF3753895}"/>
                </a:ext>
              </a:extLst>
            </p:cNvPr>
            <p:cNvSpPr/>
            <p:nvPr/>
          </p:nvSpPr>
          <p:spPr>
            <a:xfrm>
              <a:off x="2881984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1" name="任意多边形: 形状 1620">
              <a:extLst>
                <a:ext uri="{FF2B5EF4-FFF2-40B4-BE49-F238E27FC236}">
                  <a16:creationId xmlns:a16="http://schemas.microsoft.com/office/drawing/2014/main" xmlns="" id="{B34AD13A-EFEB-439C-A4FA-350F73F1BB67}"/>
                </a:ext>
              </a:extLst>
            </p:cNvPr>
            <p:cNvSpPr/>
            <p:nvPr/>
          </p:nvSpPr>
          <p:spPr>
            <a:xfrm>
              <a:off x="2974949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0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2" name="任意多边形: 形状 1621">
              <a:extLst>
                <a:ext uri="{FF2B5EF4-FFF2-40B4-BE49-F238E27FC236}">
                  <a16:creationId xmlns:a16="http://schemas.microsoft.com/office/drawing/2014/main" xmlns="" id="{F7AA3612-18E3-4E26-9FEA-147C093CF68A}"/>
                </a:ext>
              </a:extLst>
            </p:cNvPr>
            <p:cNvSpPr/>
            <p:nvPr/>
          </p:nvSpPr>
          <p:spPr>
            <a:xfrm>
              <a:off x="3623842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4" y="254723"/>
                    <a:pt x="96683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3" name="任意多边形: 形状 1622">
              <a:extLst>
                <a:ext uri="{FF2B5EF4-FFF2-40B4-BE49-F238E27FC236}">
                  <a16:creationId xmlns:a16="http://schemas.microsoft.com/office/drawing/2014/main" xmlns="" id="{3FB24795-19FE-486A-8D64-3252AA766D46}"/>
                </a:ext>
              </a:extLst>
            </p:cNvPr>
            <p:cNvSpPr/>
            <p:nvPr/>
          </p:nvSpPr>
          <p:spPr>
            <a:xfrm>
              <a:off x="3720526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4" name="任意多边形: 形状 1623">
              <a:extLst>
                <a:ext uri="{FF2B5EF4-FFF2-40B4-BE49-F238E27FC236}">
                  <a16:creationId xmlns:a16="http://schemas.microsoft.com/office/drawing/2014/main" xmlns="" id="{5BBC7904-83CA-4B79-B059-2C1BE9E4B083}"/>
                </a:ext>
              </a:extLst>
            </p:cNvPr>
            <p:cNvSpPr/>
            <p:nvPr/>
          </p:nvSpPr>
          <p:spPr>
            <a:xfrm>
              <a:off x="3811631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9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5" name="任意多边形: 形状 1624">
              <a:extLst>
                <a:ext uri="{FF2B5EF4-FFF2-40B4-BE49-F238E27FC236}">
                  <a16:creationId xmlns:a16="http://schemas.microsoft.com/office/drawing/2014/main" xmlns="" id="{40624AE3-1C45-4372-969D-A5E63A639834}"/>
                </a:ext>
              </a:extLst>
            </p:cNvPr>
            <p:cNvSpPr/>
            <p:nvPr/>
          </p:nvSpPr>
          <p:spPr>
            <a:xfrm>
              <a:off x="4462384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6633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6" name="任意多边形: 形状 1625">
              <a:extLst>
                <a:ext uri="{FF2B5EF4-FFF2-40B4-BE49-F238E27FC236}">
                  <a16:creationId xmlns:a16="http://schemas.microsoft.com/office/drawing/2014/main" xmlns="" id="{C4E81154-A751-4E2F-A396-7592E1D6954F}"/>
                </a:ext>
              </a:extLst>
            </p:cNvPr>
            <p:cNvSpPr/>
            <p:nvPr/>
          </p:nvSpPr>
          <p:spPr>
            <a:xfrm>
              <a:off x="4559067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1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7" name="任意多边形: 形状 1626">
              <a:extLst>
                <a:ext uri="{FF2B5EF4-FFF2-40B4-BE49-F238E27FC236}">
                  <a16:creationId xmlns:a16="http://schemas.microsoft.com/office/drawing/2014/main" xmlns="" id="{3447D221-0558-470C-AD25-F06082BA87F0}"/>
                </a:ext>
              </a:extLst>
            </p:cNvPr>
            <p:cNvSpPr/>
            <p:nvPr/>
          </p:nvSpPr>
          <p:spPr>
            <a:xfrm>
              <a:off x="4650173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xmlns="" id="{D4992B6B-53F9-400C-9CA5-392D0EC7E9A9}"/>
                </a:ext>
              </a:extLst>
            </p:cNvPr>
            <p:cNvSpPr/>
            <p:nvPr/>
          </p:nvSpPr>
          <p:spPr>
            <a:xfrm>
              <a:off x="5295348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3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10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537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3" y="265879"/>
                  </a:cubicBezTo>
                  <a:cubicBezTo>
                    <a:pt x="152462" y="165477"/>
                    <a:pt x="25844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9" name="任意多边形: 形状 1628">
              <a:extLst>
                <a:ext uri="{FF2B5EF4-FFF2-40B4-BE49-F238E27FC236}">
                  <a16:creationId xmlns:a16="http://schemas.microsoft.com/office/drawing/2014/main" xmlns="" id="{5C0CCDA6-E825-4430-9C9E-D688D79C5779}"/>
                </a:ext>
              </a:extLst>
            </p:cNvPr>
            <p:cNvSpPr/>
            <p:nvPr/>
          </p:nvSpPr>
          <p:spPr>
            <a:xfrm>
              <a:off x="5392031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0" name="任意多边形: 形状 1629">
              <a:extLst>
                <a:ext uri="{FF2B5EF4-FFF2-40B4-BE49-F238E27FC236}">
                  <a16:creationId xmlns:a16="http://schemas.microsoft.com/office/drawing/2014/main" xmlns="" id="{9817C864-61C4-4405-AB99-13D844465080}"/>
                </a:ext>
              </a:extLst>
            </p:cNvPr>
            <p:cNvSpPr/>
            <p:nvPr/>
          </p:nvSpPr>
          <p:spPr>
            <a:xfrm>
              <a:off x="5484996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1" name="任意多边形: 形状 1630">
              <a:extLst>
                <a:ext uri="{FF2B5EF4-FFF2-40B4-BE49-F238E27FC236}">
                  <a16:creationId xmlns:a16="http://schemas.microsoft.com/office/drawing/2014/main" xmlns="" id="{7264D149-6685-486E-BB9A-D9302B3854C7}"/>
                </a:ext>
              </a:extLst>
            </p:cNvPr>
            <p:cNvSpPr/>
            <p:nvPr/>
          </p:nvSpPr>
          <p:spPr>
            <a:xfrm>
              <a:off x="6133889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2" name="任意多边形: 形状 1631">
              <a:extLst>
                <a:ext uri="{FF2B5EF4-FFF2-40B4-BE49-F238E27FC236}">
                  <a16:creationId xmlns:a16="http://schemas.microsoft.com/office/drawing/2014/main" xmlns="" id="{5C3A20BA-1D0B-4B13-AEB9-A0D2B25757BF}"/>
                </a:ext>
              </a:extLst>
            </p:cNvPr>
            <p:cNvSpPr/>
            <p:nvPr/>
          </p:nvSpPr>
          <p:spPr>
            <a:xfrm>
              <a:off x="6230573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3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3" name="任意多边形: 形状 1632">
              <a:extLst>
                <a:ext uri="{FF2B5EF4-FFF2-40B4-BE49-F238E27FC236}">
                  <a16:creationId xmlns:a16="http://schemas.microsoft.com/office/drawing/2014/main" xmlns="" id="{7F789596-9671-4213-A501-0A048BF3DDEE}"/>
                </a:ext>
              </a:extLst>
            </p:cNvPr>
            <p:cNvSpPr/>
            <p:nvPr/>
          </p:nvSpPr>
          <p:spPr>
            <a:xfrm>
              <a:off x="6321678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4" name="任意多边形: 形状 1633">
              <a:extLst>
                <a:ext uri="{FF2B5EF4-FFF2-40B4-BE49-F238E27FC236}">
                  <a16:creationId xmlns:a16="http://schemas.microsoft.com/office/drawing/2014/main" xmlns="" id="{D4855DF9-89A2-42F2-BC73-A4C88B4E2542}"/>
                </a:ext>
              </a:extLst>
            </p:cNvPr>
            <p:cNvSpPr/>
            <p:nvPr/>
          </p:nvSpPr>
          <p:spPr>
            <a:xfrm>
              <a:off x="6972431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5" name="任意多边形: 形状 1634">
              <a:extLst>
                <a:ext uri="{FF2B5EF4-FFF2-40B4-BE49-F238E27FC236}">
                  <a16:creationId xmlns:a16="http://schemas.microsoft.com/office/drawing/2014/main" xmlns="" id="{7A5EBBE8-05B6-4772-9990-4DF92C71A299}"/>
                </a:ext>
              </a:extLst>
            </p:cNvPr>
            <p:cNvSpPr/>
            <p:nvPr/>
          </p:nvSpPr>
          <p:spPr>
            <a:xfrm>
              <a:off x="7069114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6" name="任意多边形: 形状 1635">
              <a:extLst>
                <a:ext uri="{FF2B5EF4-FFF2-40B4-BE49-F238E27FC236}">
                  <a16:creationId xmlns:a16="http://schemas.microsoft.com/office/drawing/2014/main" xmlns="" id="{D12D6B2A-DDD0-4D8B-B42D-9FFC092C3F9D}"/>
                </a:ext>
              </a:extLst>
            </p:cNvPr>
            <p:cNvSpPr/>
            <p:nvPr/>
          </p:nvSpPr>
          <p:spPr>
            <a:xfrm>
              <a:off x="7160220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7" name="任意多边形: 形状 1636">
              <a:extLst>
                <a:ext uri="{FF2B5EF4-FFF2-40B4-BE49-F238E27FC236}">
                  <a16:creationId xmlns:a16="http://schemas.microsoft.com/office/drawing/2014/main" xmlns="" id="{1AB60E8C-3183-43A1-9762-467D8953E191}"/>
                </a:ext>
              </a:extLst>
            </p:cNvPr>
            <p:cNvSpPr/>
            <p:nvPr/>
          </p:nvSpPr>
          <p:spPr>
            <a:xfrm>
              <a:off x="7809113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8" name="任意多边形: 形状 1637">
              <a:extLst>
                <a:ext uri="{FF2B5EF4-FFF2-40B4-BE49-F238E27FC236}">
                  <a16:creationId xmlns:a16="http://schemas.microsoft.com/office/drawing/2014/main" xmlns="" id="{8FAC8799-6152-4517-9F7A-AC6E7798E440}"/>
                </a:ext>
              </a:extLst>
            </p:cNvPr>
            <p:cNvSpPr/>
            <p:nvPr/>
          </p:nvSpPr>
          <p:spPr>
            <a:xfrm>
              <a:off x="7905797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9" name="任意多边形: 形状 1638">
              <a:extLst>
                <a:ext uri="{FF2B5EF4-FFF2-40B4-BE49-F238E27FC236}">
                  <a16:creationId xmlns:a16="http://schemas.microsoft.com/office/drawing/2014/main" xmlns="" id="{9B53D65D-D8E9-44AE-A0A2-A1482DE6A53D}"/>
                </a:ext>
              </a:extLst>
            </p:cNvPr>
            <p:cNvSpPr/>
            <p:nvPr/>
          </p:nvSpPr>
          <p:spPr>
            <a:xfrm>
              <a:off x="7998761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0" name="任意多边形: 形状 1639">
              <a:extLst>
                <a:ext uri="{FF2B5EF4-FFF2-40B4-BE49-F238E27FC236}">
                  <a16:creationId xmlns:a16="http://schemas.microsoft.com/office/drawing/2014/main" xmlns="" id="{F943627C-6263-43CB-B375-C4AE9986FFFB}"/>
                </a:ext>
              </a:extLst>
            </p:cNvPr>
            <p:cNvSpPr/>
            <p:nvPr/>
          </p:nvSpPr>
          <p:spPr>
            <a:xfrm>
              <a:off x="8647655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6" y="254723"/>
                    <a:pt x="725125" y="249145"/>
                    <a:pt x="758592" y="245427"/>
                  </a:cubicBezTo>
                  <a:cubicBezTo>
                    <a:pt x="693516" y="100402"/>
                    <a:pt x="548492" y="0"/>
                    <a:pt x="379296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5" y="254723"/>
                    <a:pt x="96684" y="265879"/>
                  </a:cubicBezTo>
                  <a:cubicBezTo>
                    <a:pt x="150603" y="165477"/>
                    <a:pt x="256582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1" name="任意多边形: 形状 1640">
              <a:extLst>
                <a:ext uri="{FF2B5EF4-FFF2-40B4-BE49-F238E27FC236}">
                  <a16:creationId xmlns:a16="http://schemas.microsoft.com/office/drawing/2014/main" xmlns="" id="{A2CAF11A-A9F9-4F6A-A10D-C3BE0A9CE596}"/>
                </a:ext>
              </a:extLst>
            </p:cNvPr>
            <p:cNvSpPr/>
            <p:nvPr/>
          </p:nvSpPr>
          <p:spPr>
            <a:xfrm>
              <a:off x="8744338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1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20080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2" name="任意多边形: 形状 1641">
              <a:extLst>
                <a:ext uri="{FF2B5EF4-FFF2-40B4-BE49-F238E27FC236}">
                  <a16:creationId xmlns:a16="http://schemas.microsoft.com/office/drawing/2014/main" xmlns="" id="{2A5DEA95-63CE-4126-B4DF-18BDF08D87A7}"/>
                </a:ext>
              </a:extLst>
            </p:cNvPr>
            <p:cNvSpPr/>
            <p:nvPr/>
          </p:nvSpPr>
          <p:spPr>
            <a:xfrm>
              <a:off x="8835444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3" name="任意多边形: 形状 1642">
              <a:extLst>
                <a:ext uri="{FF2B5EF4-FFF2-40B4-BE49-F238E27FC236}">
                  <a16:creationId xmlns:a16="http://schemas.microsoft.com/office/drawing/2014/main" xmlns="" id="{3ADCD8B5-B148-4417-AE3F-2F7385FC499B}"/>
                </a:ext>
              </a:extLst>
            </p:cNvPr>
            <p:cNvSpPr/>
            <p:nvPr/>
          </p:nvSpPr>
          <p:spPr>
            <a:xfrm>
              <a:off x="9482478" y="5884567"/>
              <a:ext cx="743718" cy="260301"/>
            </a:xfrm>
            <a:custGeom>
              <a:avLst/>
              <a:gdLst>
                <a:gd name="connsiteX0" fmla="*/ 379296 w 743717"/>
                <a:gd name="connsiteY0" fmla="*/ 96683 h 260301"/>
                <a:gd name="connsiteX1" fmla="*/ 661909 w 743717"/>
                <a:gd name="connsiteY1" fmla="*/ 265879 h 260301"/>
                <a:gd name="connsiteX2" fmla="*/ 758592 w 743717"/>
                <a:gd name="connsiteY2" fmla="*/ 245427 h 260301"/>
                <a:gd name="connsiteX3" fmla="*/ 379296 w 743717"/>
                <a:gd name="connsiteY3" fmla="*/ 0 h 260301"/>
                <a:gd name="connsiteX4" fmla="*/ 0 w 743717"/>
                <a:gd name="connsiteY4" fmla="*/ 245427 h 260301"/>
                <a:gd name="connsiteX5" fmla="*/ 96684 w 743717"/>
                <a:gd name="connsiteY5" fmla="*/ 265879 h 260301"/>
                <a:gd name="connsiteX6" fmla="*/ 379296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6" y="96683"/>
                  </a:moveTo>
                  <a:cubicBezTo>
                    <a:pt x="502009" y="96683"/>
                    <a:pt x="607989" y="165477"/>
                    <a:pt x="661909" y="265879"/>
                  </a:cubicBezTo>
                  <a:cubicBezTo>
                    <a:pt x="693517" y="254723"/>
                    <a:pt x="725125" y="249145"/>
                    <a:pt x="758592" y="245427"/>
                  </a:cubicBezTo>
                  <a:cubicBezTo>
                    <a:pt x="693517" y="100402"/>
                    <a:pt x="548492" y="0"/>
                    <a:pt x="379296" y="0"/>
                  </a:cubicBezTo>
                  <a:cubicBezTo>
                    <a:pt x="210101" y="0"/>
                    <a:pt x="65075" y="100402"/>
                    <a:pt x="0" y="245427"/>
                  </a:cubicBezTo>
                  <a:cubicBezTo>
                    <a:pt x="33468" y="249145"/>
                    <a:pt x="66935" y="254723"/>
                    <a:pt x="96684" y="265879"/>
                  </a:cubicBezTo>
                  <a:cubicBezTo>
                    <a:pt x="150603" y="165477"/>
                    <a:pt x="256583" y="96683"/>
                    <a:pt x="379296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4" name="任意多边形: 形状 1643">
              <a:extLst>
                <a:ext uri="{FF2B5EF4-FFF2-40B4-BE49-F238E27FC236}">
                  <a16:creationId xmlns:a16="http://schemas.microsoft.com/office/drawing/2014/main" xmlns="" id="{4491E142-0D77-4690-8A74-029B1A6B8FD1}"/>
                </a:ext>
              </a:extLst>
            </p:cNvPr>
            <p:cNvSpPr/>
            <p:nvPr/>
          </p:nvSpPr>
          <p:spPr>
            <a:xfrm>
              <a:off x="9579161" y="5979391"/>
              <a:ext cx="557788" cy="204522"/>
            </a:xfrm>
            <a:custGeom>
              <a:avLst/>
              <a:gdLst>
                <a:gd name="connsiteX0" fmla="*/ 282612 w 557788"/>
                <a:gd name="connsiteY0" fmla="*/ 102261 h 204522"/>
                <a:gd name="connsiteX1" fmla="*/ 474120 w 557788"/>
                <a:gd name="connsiteY1" fmla="*/ 213819 h 204522"/>
                <a:gd name="connsiteX2" fmla="*/ 565225 w 557788"/>
                <a:gd name="connsiteY2" fmla="*/ 169196 h 204522"/>
                <a:gd name="connsiteX3" fmla="*/ 282612 w 557788"/>
                <a:gd name="connsiteY3" fmla="*/ 0 h 204522"/>
                <a:gd name="connsiteX4" fmla="*/ 0 w 557788"/>
                <a:gd name="connsiteY4" fmla="*/ 169196 h 204522"/>
                <a:gd name="connsiteX5" fmla="*/ 91105 w 557788"/>
                <a:gd name="connsiteY5" fmla="*/ 213819 h 204522"/>
                <a:gd name="connsiteX6" fmla="*/ 282612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2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8" y="180352"/>
                    <a:pt x="565225" y="169196"/>
                  </a:cubicBezTo>
                  <a:cubicBezTo>
                    <a:pt x="511306" y="68794"/>
                    <a:pt x="405326" y="0"/>
                    <a:pt x="282612" y="0"/>
                  </a:cubicBezTo>
                  <a:cubicBezTo>
                    <a:pt x="159899" y="0"/>
                    <a:pt x="53919" y="68794"/>
                    <a:pt x="0" y="169196"/>
                  </a:cubicBezTo>
                  <a:cubicBezTo>
                    <a:pt x="31608" y="180352"/>
                    <a:pt x="63216" y="195226"/>
                    <a:pt x="91105" y="213819"/>
                  </a:cubicBezTo>
                  <a:cubicBezTo>
                    <a:pt x="128291" y="146884"/>
                    <a:pt x="198944" y="102261"/>
                    <a:pt x="282612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5" name="任意多边形: 形状 1644">
              <a:extLst>
                <a:ext uri="{FF2B5EF4-FFF2-40B4-BE49-F238E27FC236}">
                  <a16:creationId xmlns:a16="http://schemas.microsoft.com/office/drawing/2014/main" xmlns="" id="{C30EEA47-B041-4B51-9219-DB6B6D1AA37A}"/>
                </a:ext>
              </a:extLst>
            </p:cNvPr>
            <p:cNvSpPr/>
            <p:nvPr/>
          </p:nvSpPr>
          <p:spPr>
            <a:xfrm>
              <a:off x="9670267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7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6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7" y="0"/>
                  </a:cubicBezTo>
                  <a:cubicBezTo>
                    <a:pt x="109698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6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6" name="任意多边形: 形状 1645">
              <a:extLst>
                <a:ext uri="{FF2B5EF4-FFF2-40B4-BE49-F238E27FC236}">
                  <a16:creationId xmlns:a16="http://schemas.microsoft.com/office/drawing/2014/main" xmlns="" id="{93C6470F-4174-42D6-BABD-0D362925B565}"/>
                </a:ext>
              </a:extLst>
            </p:cNvPr>
            <p:cNvSpPr/>
            <p:nvPr/>
          </p:nvSpPr>
          <p:spPr>
            <a:xfrm>
              <a:off x="10319161" y="5884567"/>
              <a:ext cx="743718" cy="260301"/>
            </a:xfrm>
            <a:custGeom>
              <a:avLst/>
              <a:gdLst>
                <a:gd name="connsiteX0" fmla="*/ 379295 w 743717"/>
                <a:gd name="connsiteY0" fmla="*/ 96683 h 260301"/>
                <a:gd name="connsiteX1" fmla="*/ 661908 w 743717"/>
                <a:gd name="connsiteY1" fmla="*/ 265879 h 260301"/>
                <a:gd name="connsiteX2" fmla="*/ 758592 w 743717"/>
                <a:gd name="connsiteY2" fmla="*/ 245427 h 260301"/>
                <a:gd name="connsiteX3" fmla="*/ 379295 w 743717"/>
                <a:gd name="connsiteY3" fmla="*/ 0 h 260301"/>
                <a:gd name="connsiteX4" fmla="*/ 0 w 743717"/>
                <a:gd name="connsiteY4" fmla="*/ 245427 h 260301"/>
                <a:gd name="connsiteX5" fmla="*/ 96682 w 743717"/>
                <a:gd name="connsiteY5" fmla="*/ 265879 h 260301"/>
                <a:gd name="connsiteX6" fmla="*/ 379295 w 743717"/>
                <a:gd name="connsiteY6" fmla="*/ 96683 h 26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717" h="260301">
                  <a:moveTo>
                    <a:pt x="379295" y="96683"/>
                  </a:moveTo>
                  <a:cubicBezTo>
                    <a:pt x="502009" y="96683"/>
                    <a:pt x="607988" y="165477"/>
                    <a:pt x="661908" y="265879"/>
                  </a:cubicBezTo>
                  <a:cubicBezTo>
                    <a:pt x="693516" y="254723"/>
                    <a:pt x="725125" y="249145"/>
                    <a:pt x="758592" y="245427"/>
                  </a:cubicBezTo>
                  <a:cubicBezTo>
                    <a:pt x="693516" y="100402"/>
                    <a:pt x="548492" y="0"/>
                    <a:pt x="379295" y="0"/>
                  </a:cubicBezTo>
                  <a:cubicBezTo>
                    <a:pt x="210100" y="0"/>
                    <a:pt x="65075" y="100402"/>
                    <a:pt x="0" y="245427"/>
                  </a:cubicBezTo>
                  <a:cubicBezTo>
                    <a:pt x="33467" y="249145"/>
                    <a:pt x="66934" y="254723"/>
                    <a:pt x="96682" y="265879"/>
                  </a:cubicBezTo>
                  <a:cubicBezTo>
                    <a:pt x="150602" y="165477"/>
                    <a:pt x="256582" y="96683"/>
                    <a:pt x="379295" y="96683"/>
                  </a:cubicBezTo>
                  <a:close/>
                </a:path>
              </a:pathLst>
            </a:custGeom>
            <a:solidFill>
              <a:srgbClr val="F4D05D"/>
            </a:solidFill>
            <a:ln w="1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7" name="任意多边形: 形状 1646">
              <a:extLst>
                <a:ext uri="{FF2B5EF4-FFF2-40B4-BE49-F238E27FC236}">
                  <a16:creationId xmlns:a16="http://schemas.microsoft.com/office/drawing/2014/main" xmlns="" id="{93F04C21-8964-4DD4-911B-93FF2AC07D93}"/>
                </a:ext>
              </a:extLst>
            </p:cNvPr>
            <p:cNvSpPr/>
            <p:nvPr/>
          </p:nvSpPr>
          <p:spPr>
            <a:xfrm>
              <a:off x="10415843" y="5979391"/>
              <a:ext cx="557788" cy="204522"/>
            </a:xfrm>
            <a:custGeom>
              <a:avLst/>
              <a:gdLst>
                <a:gd name="connsiteX0" fmla="*/ 282613 w 557788"/>
                <a:gd name="connsiteY0" fmla="*/ 102261 h 204522"/>
                <a:gd name="connsiteX1" fmla="*/ 474120 w 557788"/>
                <a:gd name="connsiteY1" fmla="*/ 213819 h 204522"/>
                <a:gd name="connsiteX2" fmla="*/ 565226 w 557788"/>
                <a:gd name="connsiteY2" fmla="*/ 169196 h 204522"/>
                <a:gd name="connsiteX3" fmla="*/ 282613 w 557788"/>
                <a:gd name="connsiteY3" fmla="*/ 0 h 204522"/>
                <a:gd name="connsiteX4" fmla="*/ 0 w 557788"/>
                <a:gd name="connsiteY4" fmla="*/ 169196 h 204522"/>
                <a:gd name="connsiteX5" fmla="*/ 91106 w 557788"/>
                <a:gd name="connsiteY5" fmla="*/ 213819 h 204522"/>
                <a:gd name="connsiteX6" fmla="*/ 282613 w 557788"/>
                <a:gd name="connsiteY6" fmla="*/ 102261 h 20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788" h="204522">
                  <a:moveTo>
                    <a:pt x="282613" y="102261"/>
                  </a:moveTo>
                  <a:cubicBezTo>
                    <a:pt x="364422" y="102261"/>
                    <a:pt x="436934" y="146884"/>
                    <a:pt x="474120" y="213819"/>
                  </a:cubicBezTo>
                  <a:cubicBezTo>
                    <a:pt x="502009" y="195226"/>
                    <a:pt x="531759" y="180352"/>
                    <a:pt x="565226" y="169196"/>
                  </a:cubicBezTo>
                  <a:cubicBezTo>
                    <a:pt x="511306" y="68794"/>
                    <a:pt x="405327" y="0"/>
                    <a:pt x="282613" y="0"/>
                  </a:cubicBezTo>
                  <a:cubicBezTo>
                    <a:pt x="159900" y="0"/>
                    <a:pt x="53920" y="68794"/>
                    <a:pt x="0" y="169196"/>
                  </a:cubicBezTo>
                  <a:cubicBezTo>
                    <a:pt x="31608" y="180352"/>
                    <a:pt x="63216" y="195226"/>
                    <a:pt x="91106" y="213819"/>
                  </a:cubicBezTo>
                  <a:cubicBezTo>
                    <a:pt x="128292" y="146884"/>
                    <a:pt x="200805" y="102261"/>
                    <a:pt x="282613" y="102261"/>
                  </a:cubicBezTo>
                  <a:close/>
                </a:path>
              </a:pathLst>
            </a:custGeom>
            <a:solidFill>
              <a:srgbClr val="02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8" name="任意多边形: 形状 1647">
              <a:extLst>
                <a:ext uri="{FF2B5EF4-FFF2-40B4-BE49-F238E27FC236}">
                  <a16:creationId xmlns:a16="http://schemas.microsoft.com/office/drawing/2014/main" xmlns="" id="{80015BC0-7352-4224-B63E-09BD616A6724}"/>
                </a:ext>
              </a:extLst>
            </p:cNvPr>
            <p:cNvSpPr/>
            <p:nvPr/>
          </p:nvSpPr>
          <p:spPr>
            <a:xfrm>
              <a:off x="10508808" y="6081652"/>
              <a:ext cx="371859" cy="409045"/>
            </a:xfrm>
            <a:custGeom>
              <a:avLst/>
              <a:gdLst>
                <a:gd name="connsiteX0" fmla="*/ 383015 w 371858"/>
                <a:gd name="connsiteY0" fmla="*/ 111558 h 409044"/>
                <a:gd name="connsiteX1" fmla="*/ 191508 w 371858"/>
                <a:gd name="connsiteY1" fmla="*/ 0 h 409044"/>
                <a:gd name="connsiteX2" fmla="*/ 0 w 371858"/>
                <a:gd name="connsiteY2" fmla="*/ 111558 h 409044"/>
                <a:gd name="connsiteX3" fmla="*/ 189648 w 371858"/>
                <a:gd name="connsiteY3" fmla="*/ 420200 h 409044"/>
                <a:gd name="connsiteX4" fmla="*/ 193367 w 371858"/>
                <a:gd name="connsiteY4" fmla="*/ 420200 h 409044"/>
                <a:gd name="connsiteX5" fmla="*/ 383015 w 371858"/>
                <a:gd name="connsiteY5" fmla="*/ 111558 h 40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858" h="409044">
                  <a:moveTo>
                    <a:pt x="383015" y="111558"/>
                  </a:moveTo>
                  <a:cubicBezTo>
                    <a:pt x="345829" y="44623"/>
                    <a:pt x="273316" y="0"/>
                    <a:pt x="191508" y="0"/>
                  </a:cubicBezTo>
                  <a:cubicBezTo>
                    <a:pt x="109699" y="0"/>
                    <a:pt x="37186" y="44623"/>
                    <a:pt x="0" y="111558"/>
                  </a:cubicBezTo>
                  <a:cubicBezTo>
                    <a:pt x="104121" y="178492"/>
                    <a:pt x="176633" y="290050"/>
                    <a:pt x="189648" y="420200"/>
                  </a:cubicBezTo>
                  <a:lnTo>
                    <a:pt x="193367" y="420200"/>
                  </a:lnTo>
                  <a:cubicBezTo>
                    <a:pt x="206382" y="290050"/>
                    <a:pt x="278894" y="178492"/>
                    <a:pt x="383015" y="111558"/>
                  </a:cubicBezTo>
                  <a:close/>
                </a:path>
              </a:pathLst>
            </a:custGeom>
            <a:solidFill>
              <a:srgbClr val="011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29916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37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37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3.7037E-7 L 0.0336 0.00046 " pathEditMode="relative" rAng="0" ptsTypes="AA">
                                          <p:cBhvr>
                                            <p:cTn id="18" dur="1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70833E-6 -1.48148E-6 L -0.02409 0.00185 " pathEditMode="relative" rAng="0" ptsTypes="AA">
                                          <p:cBhvr>
                                            <p:cTn id="20" dur="1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5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8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5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21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38" dur="75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39" dur="75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21333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42" dur="75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43" dur="75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5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11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21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51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52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21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55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56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0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10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10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10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10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10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0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10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42" grpId="0" animBg="1"/>
          <p:bldP spid="9942" grpId="1" animBg="1"/>
          <p:bldP spid="8591" grpId="0" animBg="1"/>
          <p:bldP spid="8591" grpId="1" animBg="1"/>
          <p:bldP spid="10896" grpId="0" animBg="1"/>
          <p:bldP spid="10928" grpId="0" animBg="1"/>
          <p:bldP spid="11020" grpId="0"/>
          <p:bldP spid="1826" grpId="0"/>
          <p:bldP spid="1827" grpId="0"/>
          <p:bldP spid="1828" grpId="0" animBg="1"/>
          <p:bldP spid="18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37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37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3.7037E-7 L 0.0336 0.00046 " pathEditMode="relative" rAng="0" ptsTypes="AA">
                                          <p:cBhvr>
                                            <p:cTn id="18" dur="1750" fill="hold"/>
                                            <p:tgtEl>
                                              <p:spTgt spid="85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70833E-6 -1.48148E-6 L -0.02409 0.00185 " pathEditMode="relative" rAng="0" ptsTypes="AA">
                                          <p:cBhvr>
                                            <p:cTn id="20" dur="1750" fill="hold"/>
                                            <p:tgtEl>
                                              <p:spTgt spid="9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5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8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5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5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0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11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08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0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09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0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09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10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09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10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09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10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09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10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09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10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109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0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09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10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42" grpId="0" animBg="1"/>
          <p:bldP spid="9942" grpId="1" animBg="1"/>
          <p:bldP spid="8591" grpId="0" animBg="1"/>
          <p:bldP spid="8591" grpId="1" animBg="1"/>
          <p:bldP spid="10896" grpId="0" animBg="1"/>
          <p:bldP spid="10928" grpId="0" animBg="1"/>
          <p:bldP spid="11020" grpId="0"/>
          <p:bldP spid="1826" grpId="0"/>
          <p:bldP spid="1827" grpId="0"/>
          <p:bldP spid="1828" grpId="0" animBg="1"/>
          <p:bldP spid="1829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372CBBDD-4699-4273-BF0A-70E0EBD45107}"/>
              </a:ext>
            </a:extLst>
          </p:cNvPr>
          <p:cNvSpPr/>
          <p:nvPr/>
        </p:nvSpPr>
        <p:spPr>
          <a:xfrm flipH="1">
            <a:off x="7459461" y="2891049"/>
            <a:ext cx="2206310" cy="856486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7F7B0A8F-E148-4F5C-B7E0-3FA8BF381AD6}"/>
              </a:ext>
            </a:extLst>
          </p:cNvPr>
          <p:cNvSpPr/>
          <p:nvPr/>
        </p:nvSpPr>
        <p:spPr>
          <a:xfrm>
            <a:off x="3370942" y="2185305"/>
            <a:ext cx="1518558" cy="589502"/>
          </a:xfrm>
          <a:custGeom>
            <a:avLst/>
            <a:gdLst>
              <a:gd name="connsiteX0" fmla="*/ 1773867 w 3687315"/>
              <a:gd name="connsiteY0" fmla="*/ 1010481 h 1431411"/>
              <a:gd name="connsiteX1" fmla="*/ 1746398 w 3687315"/>
              <a:gd name="connsiteY1" fmla="*/ 1012000 h 1431411"/>
              <a:gd name="connsiteX2" fmla="*/ 1639089 w 3687315"/>
              <a:gd name="connsiteY2" fmla="*/ 1115939 h 1431411"/>
              <a:gd name="connsiteX3" fmla="*/ 1519982 w 3687315"/>
              <a:gd name="connsiteY3" fmla="*/ 1179425 h 1431411"/>
              <a:gd name="connsiteX4" fmla="*/ 1514363 w 3687315"/>
              <a:gd name="connsiteY4" fmla="*/ 1255272 h 1431411"/>
              <a:gd name="connsiteX5" fmla="*/ 1529533 w 3687315"/>
              <a:gd name="connsiteY5" fmla="*/ 1263137 h 1431411"/>
              <a:gd name="connsiteX6" fmla="*/ 1538522 w 3687315"/>
              <a:gd name="connsiteY6" fmla="*/ 1260328 h 1431411"/>
              <a:gd name="connsiteX7" fmla="*/ 1543579 w 3687315"/>
              <a:gd name="connsiteY7" fmla="*/ 1236170 h 1431411"/>
              <a:gd name="connsiteX8" fmla="*/ 1549759 w 3687315"/>
              <a:gd name="connsiteY8" fmla="*/ 1197965 h 1431411"/>
              <a:gd name="connsiteX9" fmla="*/ 1648640 w 3687315"/>
              <a:gd name="connsiteY9" fmla="*/ 1151334 h 1431411"/>
              <a:gd name="connsiteX10" fmla="*/ 1662124 w 3687315"/>
              <a:gd name="connsiteY10" fmla="*/ 1153019 h 1431411"/>
              <a:gd name="connsiteX11" fmla="*/ 1667181 w 3687315"/>
              <a:gd name="connsiteY11" fmla="*/ 1140659 h 1431411"/>
              <a:gd name="connsiteX12" fmla="*/ 1753702 w 3687315"/>
              <a:gd name="connsiteY12" fmla="*/ 1046272 h 1431411"/>
              <a:gd name="connsiteX13" fmla="*/ 1826178 w 3687315"/>
              <a:gd name="connsiteY13" fmla="*/ 1074925 h 1431411"/>
              <a:gd name="connsiteX14" fmla="*/ 1850898 w 3687315"/>
              <a:gd name="connsiteY14" fmla="*/ 1075487 h 1431411"/>
              <a:gd name="connsiteX15" fmla="*/ 1850898 w 3687315"/>
              <a:gd name="connsiteY15" fmla="*/ 1051328 h 1431411"/>
              <a:gd name="connsiteX16" fmla="*/ 1773867 w 3687315"/>
              <a:gd name="connsiteY16" fmla="*/ 1010481 h 1431411"/>
              <a:gd name="connsiteX17" fmla="*/ 1775149 w 3687315"/>
              <a:gd name="connsiteY17" fmla="*/ 884018 h 1431411"/>
              <a:gd name="connsiteX18" fmla="*/ 1902587 w 3687315"/>
              <a:gd name="connsiteY18" fmla="*/ 936715 h 1431411"/>
              <a:gd name="connsiteX19" fmla="*/ 1970569 w 3687315"/>
              <a:gd name="connsiteY19" fmla="*/ 1106949 h 1431411"/>
              <a:gd name="connsiteX20" fmla="*/ 2226762 w 3687315"/>
              <a:gd name="connsiteY20" fmla="*/ 1222124 h 1431411"/>
              <a:gd name="connsiteX21" fmla="*/ 2129004 w 3687315"/>
              <a:gd name="connsiteY21" fmla="*/ 1349097 h 1431411"/>
              <a:gd name="connsiteX22" fmla="*/ 1910452 w 3687315"/>
              <a:gd name="connsiteY22" fmla="*/ 1322129 h 1431411"/>
              <a:gd name="connsiteX23" fmla="*/ 1894159 w 3687315"/>
              <a:gd name="connsiteY23" fmla="*/ 1312017 h 1431411"/>
              <a:gd name="connsiteX24" fmla="*/ 1885732 w 3687315"/>
              <a:gd name="connsiteY24" fmla="*/ 1329433 h 1431411"/>
              <a:gd name="connsiteX25" fmla="*/ 1709880 w 3687315"/>
              <a:gd name="connsiteY25" fmla="*/ 1431124 h 1431411"/>
              <a:gd name="connsiteX26" fmla="*/ 1522791 w 3687315"/>
              <a:gd name="connsiteY26" fmla="*/ 1328310 h 1431411"/>
              <a:gd name="connsiteX27" fmla="*/ 1518858 w 3687315"/>
              <a:gd name="connsiteY27" fmla="*/ 1321568 h 1431411"/>
              <a:gd name="connsiteX28" fmla="*/ 1510992 w 3687315"/>
              <a:gd name="connsiteY28" fmla="*/ 1320444 h 1431411"/>
              <a:gd name="connsiteX29" fmla="*/ 1373345 w 3687315"/>
              <a:gd name="connsiteY29" fmla="*/ 1141221 h 1431411"/>
              <a:gd name="connsiteX30" fmla="*/ 1538522 w 3687315"/>
              <a:gd name="connsiteY30" fmla="*/ 1027170 h 1431411"/>
              <a:gd name="connsiteX31" fmla="*/ 1552568 w 3687315"/>
              <a:gd name="connsiteY31" fmla="*/ 1028293 h 1431411"/>
              <a:gd name="connsiteX32" fmla="*/ 1556501 w 3687315"/>
              <a:gd name="connsiteY32" fmla="*/ 1014809 h 1431411"/>
              <a:gd name="connsiteX33" fmla="*/ 1719993 w 3687315"/>
              <a:gd name="connsiteY33" fmla="*/ 887274 h 1431411"/>
              <a:gd name="connsiteX34" fmla="*/ 1775149 w 3687315"/>
              <a:gd name="connsiteY34" fmla="*/ 884018 h 1431411"/>
              <a:gd name="connsiteX35" fmla="*/ 988423 w 3687315"/>
              <a:gd name="connsiteY35" fmla="*/ 628132 h 1431411"/>
              <a:gd name="connsiteX36" fmla="*/ 896353 w 3687315"/>
              <a:gd name="connsiteY36" fmla="*/ 640633 h 1431411"/>
              <a:gd name="connsiteX37" fmla="*/ 886240 w 3687315"/>
              <a:gd name="connsiteY37" fmla="*/ 663106 h 1431411"/>
              <a:gd name="connsiteX38" fmla="*/ 908713 w 3687315"/>
              <a:gd name="connsiteY38" fmla="*/ 673219 h 1431411"/>
              <a:gd name="connsiteX39" fmla="*/ 1066587 w 3687315"/>
              <a:gd name="connsiteY39" fmla="*/ 686703 h 1431411"/>
              <a:gd name="connsiteX40" fmla="*/ 1167154 w 3687315"/>
              <a:gd name="connsiteY40" fmla="*/ 814800 h 1431411"/>
              <a:gd name="connsiteX41" fmla="*/ 1158727 w 3687315"/>
              <a:gd name="connsiteY41" fmla="*/ 941773 h 1431411"/>
              <a:gd name="connsiteX42" fmla="*/ 1168840 w 3687315"/>
              <a:gd name="connsiteY42" fmla="*/ 964246 h 1431411"/>
              <a:gd name="connsiteX43" fmla="*/ 1175582 w 3687315"/>
              <a:gd name="connsiteY43" fmla="*/ 965370 h 1431411"/>
              <a:gd name="connsiteX44" fmla="*/ 1191313 w 3687315"/>
              <a:gd name="connsiteY44" fmla="*/ 954133 h 1431411"/>
              <a:gd name="connsiteX45" fmla="*/ 1201988 w 3687315"/>
              <a:gd name="connsiteY45" fmla="*/ 806373 h 1431411"/>
              <a:gd name="connsiteX46" fmla="*/ 1083443 w 3687315"/>
              <a:gd name="connsiteY46" fmla="*/ 655241 h 1431411"/>
              <a:gd name="connsiteX47" fmla="*/ 988423 w 3687315"/>
              <a:gd name="connsiteY47" fmla="*/ 628132 h 1431411"/>
              <a:gd name="connsiteX48" fmla="*/ 2716676 w 3687315"/>
              <a:gd name="connsiteY48" fmla="*/ 261398 h 1431411"/>
              <a:gd name="connsiteX49" fmla="*/ 3026243 w 3687315"/>
              <a:gd name="connsiteY49" fmla="*/ 382753 h 1431411"/>
              <a:gd name="connsiteX50" fmla="*/ 3038042 w 3687315"/>
              <a:gd name="connsiteY50" fmla="*/ 395675 h 1431411"/>
              <a:gd name="connsiteX51" fmla="*/ 3050964 w 3687315"/>
              <a:gd name="connsiteY51" fmla="*/ 383877 h 1431411"/>
              <a:gd name="connsiteX52" fmla="*/ 3294797 w 3687315"/>
              <a:gd name="connsiteY52" fmla="*/ 362527 h 1431411"/>
              <a:gd name="connsiteX53" fmla="*/ 3479077 w 3687315"/>
              <a:gd name="connsiteY53" fmla="*/ 572089 h 1431411"/>
              <a:gd name="connsiteX54" fmla="*/ 3481886 w 3687315"/>
              <a:gd name="connsiteY54" fmla="*/ 584449 h 1431411"/>
              <a:gd name="connsiteX55" fmla="*/ 3494808 w 3687315"/>
              <a:gd name="connsiteY55" fmla="*/ 585573 h 1431411"/>
              <a:gd name="connsiteX56" fmla="*/ 3685268 w 3687315"/>
              <a:gd name="connsiteY56" fmla="*/ 785022 h 1431411"/>
              <a:gd name="connsiteX57" fmla="*/ 3570093 w 3687315"/>
              <a:gd name="connsiteY57" fmla="*/ 979415 h 1431411"/>
              <a:gd name="connsiteX58" fmla="*/ 3557171 w 3687315"/>
              <a:gd name="connsiteY58" fmla="*/ 982786 h 1431411"/>
              <a:gd name="connsiteX59" fmla="*/ 3557171 w 3687315"/>
              <a:gd name="connsiteY59" fmla="*/ 996270 h 1431411"/>
              <a:gd name="connsiteX60" fmla="*/ 3372891 w 3687315"/>
              <a:gd name="connsiteY60" fmla="*/ 1218753 h 1431411"/>
              <a:gd name="connsiteX61" fmla="*/ 3048716 w 3687315"/>
              <a:gd name="connsiteY61" fmla="*/ 1204146 h 1431411"/>
              <a:gd name="connsiteX62" fmla="*/ 3035794 w 3687315"/>
              <a:gd name="connsiteY62" fmla="*/ 1197966 h 1431411"/>
              <a:gd name="connsiteX63" fmla="*/ 3026805 w 3687315"/>
              <a:gd name="connsiteY63" fmla="*/ 1209764 h 1431411"/>
              <a:gd name="connsiteX64" fmla="*/ 2866122 w 3687315"/>
              <a:gd name="connsiteY64" fmla="*/ 1327186 h 1431411"/>
              <a:gd name="connsiteX65" fmla="*/ 2379579 w 3687315"/>
              <a:gd name="connsiteY65" fmla="*/ 1179987 h 1431411"/>
              <a:gd name="connsiteX66" fmla="*/ 2372275 w 3687315"/>
              <a:gd name="connsiteY66" fmla="*/ 1168189 h 1431411"/>
              <a:gd name="connsiteX67" fmla="*/ 2367781 w 3687315"/>
              <a:gd name="connsiteY67" fmla="*/ 1169874 h 1431411"/>
              <a:gd name="connsiteX68" fmla="*/ 2336318 w 3687315"/>
              <a:gd name="connsiteY68" fmla="*/ 981662 h 1431411"/>
              <a:gd name="connsiteX69" fmla="*/ 2444189 w 3687315"/>
              <a:gd name="connsiteY69" fmla="*/ 871544 h 1431411"/>
              <a:gd name="connsiteX70" fmla="*/ 2466101 w 3687315"/>
              <a:gd name="connsiteY70" fmla="*/ 861993 h 1431411"/>
              <a:gd name="connsiteX71" fmla="*/ 2450369 w 3687315"/>
              <a:gd name="connsiteY71" fmla="*/ 844014 h 1431411"/>
              <a:gd name="connsiteX72" fmla="*/ 2411041 w 3687315"/>
              <a:gd name="connsiteY72" fmla="*/ 718726 h 1431411"/>
              <a:gd name="connsiteX73" fmla="*/ 2459920 w 3687315"/>
              <a:gd name="connsiteY73" fmla="*/ 623216 h 1431411"/>
              <a:gd name="connsiteX74" fmla="*/ 2688584 w 3687315"/>
              <a:gd name="connsiteY74" fmla="*/ 608608 h 1431411"/>
              <a:gd name="connsiteX75" fmla="*/ 2699259 w 3687315"/>
              <a:gd name="connsiteY75" fmla="*/ 613103 h 1431411"/>
              <a:gd name="connsiteX76" fmla="*/ 2715552 w 3687315"/>
              <a:gd name="connsiteY76" fmla="*/ 596810 h 1431411"/>
              <a:gd name="connsiteX77" fmla="*/ 2961633 w 3687315"/>
              <a:gd name="connsiteY77" fmla="*/ 524896 h 1431411"/>
              <a:gd name="connsiteX78" fmla="*/ 3096472 w 3687315"/>
              <a:gd name="connsiteY78" fmla="*/ 686702 h 1431411"/>
              <a:gd name="connsiteX79" fmla="*/ 3098157 w 3687315"/>
              <a:gd name="connsiteY79" fmla="*/ 697377 h 1431411"/>
              <a:gd name="connsiteX80" fmla="*/ 3108832 w 3687315"/>
              <a:gd name="connsiteY80" fmla="*/ 700748 h 1431411"/>
              <a:gd name="connsiteX81" fmla="*/ 3212208 w 3687315"/>
              <a:gd name="connsiteY81" fmla="*/ 890646 h 1431411"/>
              <a:gd name="connsiteX82" fmla="*/ 3145351 w 3687315"/>
              <a:gd name="connsiteY82" fmla="*/ 968178 h 1431411"/>
              <a:gd name="connsiteX83" fmla="*/ 2991972 w 3687315"/>
              <a:gd name="connsiteY83" fmla="*/ 983347 h 1431411"/>
              <a:gd name="connsiteX84" fmla="*/ 2979611 w 3687315"/>
              <a:gd name="connsiteY84" fmla="*/ 979415 h 1431411"/>
              <a:gd name="connsiteX85" fmla="*/ 2972308 w 3687315"/>
              <a:gd name="connsiteY85" fmla="*/ 990089 h 1431411"/>
              <a:gd name="connsiteX86" fmla="*/ 2731845 w 3687315"/>
              <a:gd name="connsiteY86" fmla="*/ 1097399 h 1431411"/>
              <a:gd name="connsiteX87" fmla="*/ 2631278 w 3687315"/>
              <a:gd name="connsiteY87" fmla="*/ 944020 h 1431411"/>
              <a:gd name="connsiteX88" fmla="*/ 2722294 w 3687315"/>
              <a:gd name="connsiteY88" fmla="*/ 813114 h 1431411"/>
              <a:gd name="connsiteX89" fmla="*/ 2806006 w 3687315"/>
              <a:gd name="connsiteY89" fmla="*/ 842329 h 1431411"/>
              <a:gd name="connsiteX90" fmla="*/ 2808254 w 3687315"/>
              <a:gd name="connsiteY90" fmla="*/ 904692 h 1431411"/>
              <a:gd name="connsiteX91" fmla="*/ 2814434 w 3687315"/>
              <a:gd name="connsiteY91" fmla="*/ 928288 h 1431411"/>
              <a:gd name="connsiteX92" fmla="*/ 2838593 w 3687315"/>
              <a:gd name="connsiteY92" fmla="*/ 922108 h 1431411"/>
              <a:gd name="connsiteX93" fmla="*/ 2834660 w 3687315"/>
              <a:gd name="connsiteY93" fmla="*/ 821541 h 1431411"/>
              <a:gd name="connsiteX94" fmla="*/ 2715552 w 3687315"/>
              <a:gd name="connsiteY94" fmla="*/ 778280 h 1431411"/>
              <a:gd name="connsiteX95" fmla="*/ 2596445 w 3687315"/>
              <a:gd name="connsiteY95" fmla="*/ 942896 h 1431411"/>
              <a:gd name="connsiteX96" fmla="*/ 2720047 w 3687315"/>
              <a:gd name="connsiteY96" fmla="*/ 1129985 h 1431411"/>
              <a:gd name="connsiteX97" fmla="*/ 2994781 w 3687315"/>
              <a:gd name="connsiteY97" fmla="*/ 1019866 h 1431411"/>
              <a:gd name="connsiteX98" fmla="*/ 3162205 w 3687315"/>
              <a:gd name="connsiteY98" fmla="*/ 999079 h 1431411"/>
              <a:gd name="connsiteX99" fmla="*/ 3246480 w 3687315"/>
              <a:gd name="connsiteY99" fmla="*/ 900197 h 1431411"/>
              <a:gd name="connsiteX100" fmla="*/ 3130743 w 3687315"/>
              <a:gd name="connsiteY100" fmla="*/ 671533 h 1431411"/>
              <a:gd name="connsiteX101" fmla="*/ 2973993 w 3687315"/>
              <a:gd name="connsiteY101" fmla="*/ 491748 h 1431411"/>
              <a:gd name="connsiteX102" fmla="*/ 2691955 w 3687315"/>
              <a:gd name="connsiteY102" fmla="*/ 571527 h 1431411"/>
              <a:gd name="connsiteX103" fmla="*/ 2439133 w 3687315"/>
              <a:gd name="connsiteY103" fmla="*/ 595686 h 1431411"/>
              <a:gd name="connsiteX104" fmla="*/ 2377332 w 3687315"/>
              <a:gd name="connsiteY104" fmla="*/ 715355 h 1431411"/>
              <a:gd name="connsiteX105" fmla="*/ 2411041 w 3687315"/>
              <a:gd name="connsiteY105" fmla="*/ 849071 h 1431411"/>
              <a:gd name="connsiteX106" fmla="*/ 2303732 w 3687315"/>
              <a:gd name="connsiteY106" fmla="*/ 970425 h 1431411"/>
              <a:gd name="connsiteX107" fmla="*/ 2333509 w 3687315"/>
              <a:gd name="connsiteY107" fmla="*/ 1177740 h 1431411"/>
              <a:gd name="connsiteX108" fmla="*/ 1996974 w 3687315"/>
              <a:gd name="connsiteY108" fmla="*/ 1083915 h 1431411"/>
              <a:gd name="connsiteX109" fmla="*/ 2015515 w 3687315"/>
              <a:gd name="connsiteY109" fmla="*/ 752436 h 1431411"/>
              <a:gd name="connsiteX110" fmla="*/ 1991356 w 3687315"/>
              <a:gd name="connsiteY110" fmla="*/ 566471 h 1431411"/>
              <a:gd name="connsiteX111" fmla="*/ 2129004 w 3687315"/>
              <a:gd name="connsiteY111" fmla="*/ 415901 h 1431411"/>
              <a:gd name="connsiteX112" fmla="*/ 2324520 w 3687315"/>
              <a:gd name="connsiteY112" fmla="*/ 376011 h 1431411"/>
              <a:gd name="connsiteX113" fmla="*/ 2435200 w 3687315"/>
              <a:gd name="connsiteY113" fmla="*/ 405788 h 1431411"/>
              <a:gd name="connsiteX114" fmla="*/ 2716676 w 3687315"/>
              <a:gd name="connsiteY114" fmla="*/ 261398 h 1431411"/>
              <a:gd name="connsiteX115" fmla="*/ 872651 w 3687315"/>
              <a:gd name="connsiteY115" fmla="*/ 64890 h 1431411"/>
              <a:gd name="connsiteX116" fmla="*/ 638474 w 3687315"/>
              <a:gd name="connsiteY116" fmla="*/ 113637 h 1431411"/>
              <a:gd name="connsiteX117" fmla="*/ 589033 w 3687315"/>
              <a:gd name="connsiteY117" fmla="*/ 129368 h 1431411"/>
              <a:gd name="connsiteX118" fmla="*/ 299692 w 3687315"/>
              <a:gd name="connsiteY118" fmla="*/ 159145 h 1431411"/>
              <a:gd name="connsiteX119" fmla="*/ 280590 w 3687315"/>
              <a:gd name="connsiteY119" fmla="*/ 174877 h 1431411"/>
              <a:gd name="connsiteX120" fmla="*/ 296321 w 3687315"/>
              <a:gd name="connsiteY120" fmla="*/ 193979 h 1431411"/>
              <a:gd name="connsiteX121" fmla="*/ 599146 w 3687315"/>
              <a:gd name="connsiteY121" fmla="*/ 163078 h 1431411"/>
              <a:gd name="connsiteX122" fmla="*/ 649149 w 3687315"/>
              <a:gd name="connsiteY122" fmla="*/ 147347 h 1431411"/>
              <a:gd name="connsiteX123" fmla="*/ 928377 w 3687315"/>
              <a:gd name="connsiteY123" fmla="*/ 109705 h 1431411"/>
              <a:gd name="connsiteX124" fmla="*/ 999168 w 3687315"/>
              <a:gd name="connsiteY124" fmla="*/ 170944 h 1431411"/>
              <a:gd name="connsiteX125" fmla="*/ 982314 w 3687315"/>
              <a:gd name="connsiteY125" fmla="*/ 262522 h 1431411"/>
              <a:gd name="connsiteX126" fmla="*/ 955907 w 3687315"/>
              <a:gd name="connsiteY126" fmla="*/ 305222 h 1431411"/>
              <a:gd name="connsiteX127" fmla="*/ 894668 w 3687315"/>
              <a:gd name="connsiteY127" fmla="*/ 468714 h 1431411"/>
              <a:gd name="connsiteX128" fmla="*/ 912646 w 3687315"/>
              <a:gd name="connsiteY128" fmla="*/ 483883 h 1431411"/>
              <a:gd name="connsiteX129" fmla="*/ 914332 w 3687315"/>
              <a:gd name="connsiteY129" fmla="*/ 483883 h 1431411"/>
              <a:gd name="connsiteX130" fmla="*/ 929501 w 3687315"/>
              <a:gd name="connsiteY130" fmla="*/ 464219 h 1431411"/>
              <a:gd name="connsiteX131" fmla="*/ 985122 w 3687315"/>
              <a:gd name="connsiteY131" fmla="*/ 324324 h 1431411"/>
              <a:gd name="connsiteX132" fmla="*/ 1012652 w 3687315"/>
              <a:gd name="connsiteY132" fmla="*/ 279377 h 1431411"/>
              <a:gd name="connsiteX133" fmla="*/ 1031754 w 3687315"/>
              <a:gd name="connsiteY133" fmla="*/ 160269 h 1431411"/>
              <a:gd name="connsiteX134" fmla="*/ 941861 w 3687315"/>
              <a:gd name="connsiteY134" fmla="*/ 78804 h 1431411"/>
              <a:gd name="connsiteX135" fmla="*/ 872651 w 3687315"/>
              <a:gd name="connsiteY135" fmla="*/ 64890 h 1431411"/>
              <a:gd name="connsiteX136" fmla="*/ 1793594 w 3687315"/>
              <a:gd name="connsiteY136" fmla="*/ 148 h 1431411"/>
              <a:gd name="connsiteX137" fmla="*/ 1994728 w 3687315"/>
              <a:gd name="connsiteY137" fmla="*/ 127683 h 1431411"/>
              <a:gd name="connsiteX138" fmla="*/ 2013268 w 3687315"/>
              <a:gd name="connsiteY138" fmla="*/ 136672 h 1431411"/>
              <a:gd name="connsiteX139" fmla="*/ 2230134 w 3687315"/>
              <a:gd name="connsiteY139" fmla="*/ 183866 h 1431411"/>
              <a:gd name="connsiteX140" fmla="*/ 2300924 w 3687315"/>
              <a:gd name="connsiteY140" fmla="*/ 338370 h 1431411"/>
              <a:gd name="connsiteX141" fmla="*/ 2113836 w 3687315"/>
              <a:gd name="connsiteY141" fmla="*/ 383878 h 1431411"/>
              <a:gd name="connsiteX142" fmla="*/ 1964951 w 3687315"/>
              <a:gd name="connsiteY142" fmla="*/ 537819 h 1431411"/>
              <a:gd name="connsiteX143" fmla="*/ 1946411 w 3687315"/>
              <a:gd name="connsiteY143" fmla="*/ 532762 h 1431411"/>
              <a:gd name="connsiteX144" fmla="*/ 1698083 w 3687315"/>
              <a:gd name="connsiteY144" fmla="*/ 474894 h 1431411"/>
              <a:gd name="connsiteX145" fmla="*/ 1659879 w 3687315"/>
              <a:gd name="connsiteY145" fmla="*/ 307469 h 1431411"/>
              <a:gd name="connsiteX146" fmla="*/ 1741905 w 3687315"/>
              <a:gd name="connsiteY146" fmla="*/ 234430 h 1431411"/>
              <a:gd name="connsiteX147" fmla="*/ 1818876 w 3687315"/>
              <a:gd name="connsiteY147" fmla="*/ 255218 h 1431411"/>
              <a:gd name="connsiteX148" fmla="*/ 1827865 w 3687315"/>
              <a:gd name="connsiteY148" fmla="*/ 350730 h 1431411"/>
              <a:gd name="connsiteX149" fmla="*/ 1739658 w 3687315"/>
              <a:gd name="connsiteY149" fmla="*/ 361966 h 1431411"/>
              <a:gd name="connsiteX150" fmla="*/ 1715500 w 3687315"/>
              <a:gd name="connsiteY150" fmla="*/ 367023 h 1431411"/>
              <a:gd name="connsiteX151" fmla="*/ 1720556 w 3687315"/>
              <a:gd name="connsiteY151" fmla="*/ 391181 h 1431411"/>
              <a:gd name="connsiteX152" fmla="*/ 1855395 w 3687315"/>
              <a:gd name="connsiteY152" fmla="*/ 373203 h 1431411"/>
              <a:gd name="connsiteX153" fmla="*/ 1843596 w 3687315"/>
              <a:gd name="connsiteY153" fmla="*/ 231059 h 1431411"/>
              <a:gd name="connsiteX154" fmla="*/ 1734040 w 3687315"/>
              <a:gd name="connsiteY154" fmla="*/ 201283 h 1431411"/>
              <a:gd name="connsiteX155" fmla="*/ 1626731 w 3687315"/>
              <a:gd name="connsiteY155" fmla="*/ 296793 h 1431411"/>
              <a:gd name="connsiteX156" fmla="*/ 1673362 w 3687315"/>
              <a:gd name="connsiteY156" fmla="*/ 499614 h 1431411"/>
              <a:gd name="connsiteX157" fmla="*/ 1880677 w 3687315"/>
              <a:gd name="connsiteY157" fmla="*/ 578832 h 1431411"/>
              <a:gd name="connsiteX158" fmla="*/ 1955962 w 3687315"/>
              <a:gd name="connsiteY158" fmla="*/ 566472 h 1431411"/>
              <a:gd name="connsiteX159" fmla="*/ 1972255 w 3687315"/>
              <a:gd name="connsiteY159" fmla="*/ 744010 h 1431411"/>
              <a:gd name="connsiteX160" fmla="*/ 1904274 w 3687315"/>
              <a:gd name="connsiteY160" fmla="*/ 890647 h 1431411"/>
              <a:gd name="connsiteX161" fmla="*/ 1714376 w 3687315"/>
              <a:gd name="connsiteY161" fmla="*/ 852442 h 1431411"/>
              <a:gd name="connsiteX162" fmla="*/ 1527287 w 3687315"/>
              <a:gd name="connsiteY162" fmla="*/ 990652 h 1431411"/>
              <a:gd name="connsiteX163" fmla="*/ 1358177 w 3687315"/>
              <a:gd name="connsiteY163" fmla="*/ 1071555 h 1431411"/>
              <a:gd name="connsiteX164" fmla="*/ 1130636 w 3687315"/>
              <a:gd name="connsiteY164" fmla="*/ 1122120 h 1431411"/>
              <a:gd name="connsiteX165" fmla="*/ 1001416 w 3687315"/>
              <a:gd name="connsiteY165" fmla="*/ 1028295 h 1431411"/>
              <a:gd name="connsiteX166" fmla="*/ 1051418 w 3687315"/>
              <a:gd name="connsiteY166" fmla="*/ 962561 h 1431411"/>
              <a:gd name="connsiteX167" fmla="*/ 1051981 w 3687315"/>
              <a:gd name="connsiteY167" fmla="*/ 804687 h 1431411"/>
              <a:gd name="connsiteX168" fmla="*/ 941861 w 3687315"/>
              <a:gd name="connsiteY168" fmla="*/ 737268 h 1431411"/>
              <a:gd name="connsiteX169" fmla="*/ 812641 w 3687315"/>
              <a:gd name="connsiteY169" fmla="*/ 809744 h 1431411"/>
              <a:gd name="connsiteX170" fmla="*/ 846912 w 3687315"/>
              <a:gd name="connsiteY170" fmla="*/ 924918 h 1431411"/>
              <a:gd name="connsiteX171" fmla="*/ 871633 w 3687315"/>
              <a:gd name="connsiteY171" fmla="*/ 921547 h 1431411"/>
              <a:gd name="connsiteX172" fmla="*/ 868262 w 3687315"/>
              <a:gd name="connsiteY172" fmla="*/ 897389 h 1431411"/>
              <a:gd name="connsiteX173" fmla="*/ 845789 w 3687315"/>
              <a:gd name="connsiteY173" fmla="*/ 822666 h 1431411"/>
              <a:gd name="connsiteX174" fmla="*/ 939614 w 3687315"/>
              <a:gd name="connsiteY174" fmla="*/ 772663 h 1431411"/>
              <a:gd name="connsiteX175" fmla="*/ 1021641 w 3687315"/>
              <a:gd name="connsiteY175" fmla="*/ 822104 h 1431411"/>
              <a:gd name="connsiteX176" fmla="*/ 1020518 w 3687315"/>
              <a:gd name="connsiteY176" fmla="*/ 946830 h 1431411"/>
              <a:gd name="connsiteX177" fmla="*/ 869385 w 3687315"/>
              <a:gd name="connsiteY177" fmla="*/ 1054701 h 1431411"/>
              <a:gd name="connsiteX178" fmla="*/ 654767 w 3687315"/>
              <a:gd name="connsiteY178" fmla="*/ 981101 h 1431411"/>
              <a:gd name="connsiteX179" fmla="*/ 632294 w 3687315"/>
              <a:gd name="connsiteY179" fmla="*/ 976607 h 1431411"/>
              <a:gd name="connsiteX180" fmla="*/ 445767 w 3687315"/>
              <a:gd name="connsiteY180" fmla="*/ 920985 h 1431411"/>
              <a:gd name="connsiteX181" fmla="*/ 467678 w 3687315"/>
              <a:gd name="connsiteY181" fmla="*/ 752999 h 1431411"/>
              <a:gd name="connsiteX182" fmla="*/ 475544 w 3687315"/>
              <a:gd name="connsiteY182" fmla="*/ 738953 h 1431411"/>
              <a:gd name="connsiteX183" fmla="*/ 468802 w 3687315"/>
              <a:gd name="connsiteY183" fmla="*/ 724907 h 1431411"/>
              <a:gd name="connsiteX184" fmla="*/ 398012 w 3687315"/>
              <a:gd name="connsiteY184" fmla="*/ 625464 h 1431411"/>
              <a:gd name="connsiteX185" fmla="*/ 505321 w 3687315"/>
              <a:gd name="connsiteY185" fmla="*/ 495120 h 1431411"/>
              <a:gd name="connsiteX186" fmla="*/ 659824 w 3687315"/>
              <a:gd name="connsiteY186" fmla="*/ 410284 h 1431411"/>
              <a:gd name="connsiteX187" fmla="*/ 664318 w 3687315"/>
              <a:gd name="connsiteY187" fmla="*/ 317020 h 1431411"/>
              <a:gd name="connsiteX188" fmla="*/ 433969 w 3687315"/>
              <a:gd name="connsiteY188" fmla="*/ 246791 h 1431411"/>
              <a:gd name="connsiteX189" fmla="*/ 287332 w 3687315"/>
              <a:gd name="connsiteY189" fmla="*/ 242858 h 1431411"/>
              <a:gd name="connsiteX190" fmla="*/ 21587 w 3687315"/>
              <a:gd name="connsiteY190" fmla="*/ 104086 h 1431411"/>
              <a:gd name="connsiteX191" fmla="*/ 237 w 3687315"/>
              <a:gd name="connsiteY191" fmla="*/ 19250 h 1431411"/>
              <a:gd name="connsiteX192" fmla="*/ 222160 w 3687315"/>
              <a:gd name="connsiteY192" fmla="*/ 125436 h 1431411"/>
              <a:gd name="connsiteX193" fmla="*/ 519367 w 3687315"/>
              <a:gd name="connsiteY193" fmla="*/ 89479 h 1431411"/>
              <a:gd name="connsiteX194" fmla="*/ 676678 w 3687315"/>
              <a:gd name="connsiteY194" fmla="*/ 38352 h 1431411"/>
              <a:gd name="connsiteX195" fmla="*/ 710950 w 3687315"/>
              <a:gd name="connsiteY195" fmla="*/ 25992 h 1431411"/>
              <a:gd name="connsiteX196" fmla="*/ 1082318 w 3687315"/>
              <a:gd name="connsiteY196" fmla="*/ 77680 h 1431411"/>
              <a:gd name="connsiteX197" fmla="*/ 1110973 w 3687315"/>
              <a:gd name="connsiteY197" fmla="*/ 249038 h 1431411"/>
              <a:gd name="connsiteX198" fmla="*/ 1060969 w 3687315"/>
              <a:gd name="connsiteY198" fmla="*/ 330504 h 1431411"/>
              <a:gd name="connsiteX199" fmla="*/ 1045800 w 3687315"/>
              <a:gd name="connsiteY199" fmla="*/ 550741 h 1431411"/>
              <a:gd name="connsiteX200" fmla="*/ 1267161 w 3687315"/>
              <a:gd name="connsiteY200" fmla="*/ 617036 h 1431411"/>
              <a:gd name="connsiteX201" fmla="*/ 1483465 w 3687315"/>
              <a:gd name="connsiteY201" fmla="*/ 524335 h 1431411"/>
              <a:gd name="connsiteX202" fmla="*/ 1453126 w 3687315"/>
              <a:gd name="connsiteY202" fmla="*/ 423768 h 1431411"/>
              <a:gd name="connsiteX203" fmla="*/ 1379526 w 3687315"/>
              <a:gd name="connsiteY203" fmla="*/ 259151 h 1431411"/>
              <a:gd name="connsiteX204" fmla="*/ 1492454 w 3687315"/>
              <a:gd name="connsiteY204" fmla="*/ 139481 h 1431411"/>
              <a:gd name="connsiteX205" fmla="*/ 1585156 w 3687315"/>
              <a:gd name="connsiteY205" fmla="*/ 135549 h 1431411"/>
              <a:gd name="connsiteX206" fmla="*/ 1604819 w 3687315"/>
              <a:gd name="connsiteY206" fmla="*/ 125436 h 1431411"/>
              <a:gd name="connsiteX207" fmla="*/ 1793594 w 3687315"/>
              <a:gd name="connsiteY207" fmla="*/ 148 h 143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687315" h="1431411">
                <a:moveTo>
                  <a:pt x="1773867" y="1010481"/>
                </a:moveTo>
                <a:cubicBezTo>
                  <a:pt x="1764728" y="1009683"/>
                  <a:pt x="1755528" y="1010174"/>
                  <a:pt x="1746398" y="1012000"/>
                </a:cubicBezTo>
                <a:cubicBezTo>
                  <a:pt x="1702576" y="1020428"/>
                  <a:pt x="1664933" y="1056947"/>
                  <a:pt x="1639089" y="1115939"/>
                </a:cubicBezTo>
                <a:cubicBezTo>
                  <a:pt x="1584592" y="1115377"/>
                  <a:pt x="1540769" y="1146277"/>
                  <a:pt x="1519982" y="1179425"/>
                </a:cubicBezTo>
                <a:cubicBezTo>
                  <a:pt x="1503127" y="1206393"/>
                  <a:pt x="1500880" y="1235046"/>
                  <a:pt x="1514363" y="1255272"/>
                </a:cubicBezTo>
                <a:cubicBezTo>
                  <a:pt x="1517734" y="1260328"/>
                  <a:pt x="1523353" y="1263137"/>
                  <a:pt x="1529533" y="1263137"/>
                </a:cubicBezTo>
                <a:cubicBezTo>
                  <a:pt x="1532342" y="1263137"/>
                  <a:pt x="1535713" y="1262014"/>
                  <a:pt x="1538522" y="1260328"/>
                </a:cubicBezTo>
                <a:cubicBezTo>
                  <a:pt x="1546388" y="1255272"/>
                  <a:pt x="1548635" y="1244035"/>
                  <a:pt x="1543579" y="1236170"/>
                </a:cubicBezTo>
                <a:cubicBezTo>
                  <a:pt x="1537960" y="1227742"/>
                  <a:pt x="1540208" y="1213135"/>
                  <a:pt x="1549759" y="1197965"/>
                </a:cubicBezTo>
                <a:cubicBezTo>
                  <a:pt x="1566613" y="1170998"/>
                  <a:pt x="1603694" y="1146277"/>
                  <a:pt x="1648640" y="1151334"/>
                </a:cubicBezTo>
                <a:lnTo>
                  <a:pt x="1662124" y="1153019"/>
                </a:lnTo>
                <a:lnTo>
                  <a:pt x="1667181" y="1140659"/>
                </a:lnTo>
                <a:cubicBezTo>
                  <a:pt x="1687968" y="1087285"/>
                  <a:pt x="1719431" y="1053014"/>
                  <a:pt x="1753702" y="1046272"/>
                </a:cubicBezTo>
                <a:cubicBezTo>
                  <a:pt x="1778423" y="1041215"/>
                  <a:pt x="1803705" y="1051328"/>
                  <a:pt x="1826178" y="1074925"/>
                </a:cubicBezTo>
                <a:cubicBezTo>
                  <a:pt x="1832920" y="1081667"/>
                  <a:pt x="1844157" y="1082229"/>
                  <a:pt x="1850898" y="1075487"/>
                </a:cubicBezTo>
                <a:cubicBezTo>
                  <a:pt x="1857640" y="1068745"/>
                  <a:pt x="1858202" y="1058070"/>
                  <a:pt x="1850898" y="1051328"/>
                </a:cubicBezTo>
                <a:cubicBezTo>
                  <a:pt x="1828145" y="1026889"/>
                  <a:pt x="1801282" y="1012878"/>
                  <a:pt x="1773867" y="1010481"/>
                </a:cubicBezTo>
                <a:close/>
                <a:moveTo>
                  <a:pt x="1775149" y="884018"/>
                </a:moveTo>
                <a:cubicBezTo>
                  <a:pt x="1828847" y="886572"/>
                  <a:pt x="1876462" y="905955"/>
                  <a:pt x="1902587" y="936715"/>
                </a:cubicBezTo>
                <a:cubicBezTo>
                  <a:pt x="1905396" y="995145"/>
                  <a:pt x="1926183" y="1055261"/>
                  <a:pt x="1970569" y="1106949"/>
                </a:cubicBezTo>
                <a:cubicBezTo>
                  <a:pt x="2036865" y="1184482"/>
                  <a:pt x="2133499" y="1217629"/>
                  <a:pt x="2226762" y="1222124"/>
                </a:cubicBezTo>
                <a:cubicBezTo>
                  <a:pt x="2223953" y="1273812"/>
                  <a:pt x="2178445" y="1328871"/>
                  <a:pt x="2129004" y="1349097"/>
                </a:cubicBezTo>
                <a:cubicBezTo>
                  <a:pt x="2054843" y="1379436"/>
                  <a:pt x="1993604" y="1372132"/>
                  <a:pt x="1910452" y="1322129"/>
                </a:cubicBezTo>
                <a:lnTo>
                  <a:pt x="1894159" y="1312017"/>
                </a:lnTo>
                <a:lnTo>
                  <a:pt x="1885732" y="1329433"/>
                </a:lnTo>
                <a:cubicBezTo>
                  <a:pt x="1859326" y="1383369"/>
                  <a:pt x="1783479" y="1427191"/>
                  <a:pt x="1709880" y="1431124"/>
                </a:cubicBezTo>
                <a:cubicBezTo>
                  <a:pt x="1633471" y="1435057"/>
                  <a:pt x="1567175" y="1398538"/>
                  <a:pt x="1522791" y="1328310"/>
                </a:cubicBezTo>
                <a:lnTo>
                  <a:pt x="1518858" y="1321568"/>
                </a:lnTo>
                <a:lnTo>
                  <a:pt x="1510992" y="1320444"/>
                </a:lnTo>
                <a:cubicBezTo>
                  <a:pt x="1408740" y="1303589"/>
                  <a:pt x="1363793" y="1215382"/>
                  <a:pt x="1373345" y="1141221"/>
                </a:cubicBezTo>
                <a:cubicBezTo>
                  <a:pt x="1381210" y="1079981"/>
                  <a:pt x="1428966" y="1018180"/>
                  <a:pt x="1538522" y="1027170"/>
                </a:cubicBezTo>
                <a:lnTo>
                  <a:pt x="1552568" y="1028293"/>
                </a:lnTo>
                <a:lnTo>
                  <a:pt x="1556501" y="1014809"/>
                </a:lnTo>
                <a:cubicBezTo>
                  <a:pt x="1577288" y="947952"/>
                  <a:pt x="1638527" y="900196"/>
                  <a:pt x="1719993" y="887274"/>
                </a:cubicBezTo>
                <a:cubicBezTo>
                  <a:pt x="1738674" y="884184"/>
                  <a:pt x="1757250" y="883166"/>
                  <a:pt x="1775149" y="884018"/>
                </a:cubicBezTo>
                <a:close/>
                <a:moveTo>
                  <a:pt x="988423" y="628132"/>
                </a:moveTo>
                <a:cubicBezTo>
                  <a:pt x="956048" y="625604"/>
                  <a:pt x="924164" y="629677"/>
                  <a:pt x="896353" y="640633"/>
                </a:cubicBezTo>
                <a:cubicBezTo>
                  <a:pt x="887364" y="644004"/>
                  <a:pt x="882869" y="654117"/>
                  <a:pt x="886240" y="663106"/>
                </a:cubicBezTo>
                <a:cubicBezTo>
                  <a:pt x="889611" y="672096"/>
                  <a:pt x="899724" y="676590"/>
                  <a:pt x="908713" y="673219"/>
                </a:cubicBezTo>
                <a:cubicBezTo>
                  <a:pt x="955345" y="655241"/>
                  <a:pt x="1015462" y="660297"/>
                  <a:pt x="1066587" y="686703"/>
                </a:cubicBezTo>
                <a:cubicBezTo>
                  <a:pt x="1117715" y="713109"/>
                  <a:pt x="1153671" y="758617"/>
                  <a:pt x="1167154" y="814800"/>
                </a:cubicBezTo>
                <a:cubicBezTo>
                  <a:pt x="1173336" y="838397"/>
                  <a:pt x="1177829" y="892332"/>
                  <a:pt x="1158727" y="941773"/>
                </a:cubicBezTo>
                <a:cubicBezTo>
                  <a:pt x="1155356" y="950762"/>
                  <a:pt x="1159851" y="960875"/>
                  <a:pt x="1168840" y="964246"/>
                </a:cubicBezTo>
                <a:cubicBezTo>
                  <a:pt x="1171087" y="964808"/>
                  <a:pt x="1173336" y="965370"/>
                  <a:pt x="1175582" y="965370"/>
                </a:cubicBezTo>
                <a:cubicBezTo>
                  <a:pt x="1182325" y="965370"/>
                  <a:pt x="1188504" y="960875"/>
                  <a:pt x="1191313" y="954133"/>
                </a:cubicBezTo>
                <a:cubicBezTo>
                  <a:pt x="1212101" y="900198"/>
                  <a:pt x="1209291" y="840644"/>
                  <a:pt x="1201988" y="806373"/>
                </a:cubicBezTo>
                <a:cubicBezTo>
                  <a:pt x="1186257" y="740077"/>
                  <a:pt x="1144120" y="686703"/>
                  <a:pt x="1083443" y="655241"/>
                </a:cubicBezTo>
                <a:cubicBezTo>
                  <a:pt x="1053666" y="639790"/>
                  <a:pt x="1020799" y="630661"/>
                  <a:pt x="988423" y="628132"/>
                </a:cubicBezTo>
                <a:close/>
                <a:moveTo>
                  <a:pt x="2716676" y="261398"/>
                </a:moveTo>
                <a:cubicBezTo>
                  <a:pt x="2857133" y="253533"/>
                  <a:pt x="2943655" y="294546"/>
                  <a:pt x="3026243" y="382753"/>
                </a:cubicBezTo>
                <a:lnTo>
                  <a:pt x="3038042" y="395675"/>
                </a:lnTo>
                <a:lnTo>
                  <a:pt x="3050964" y="383877"/>
                </a:lnTo>
                <a:cubicBezTo>
                  <a:pt x="3098157" y="342863"/>
                  <a:pt x="3209399" y="334436"/>
                  <a:pt x="3294797" y="362527"/>
                </a:cubicBezTo>
                <a:cubicBezTo>
                  <a:pt x="3394802" y="395113"/>
                  <a:pt x="3460536" y="480511"/>
                  <a:pt x="3479077" y="572089"/>
                </a:cubicBezTo>
                <a:lnTo>
                  <a:pt x="3481886" y="584449"/>
                </a:lnTo>
                <a:lnTo>
                  <a:pt x="3494808" y="585573"/>
                </a:lnTo>
                <a:cubicBezTo>
                  <a:pt x="3623467" y="597933"/>
                  <a:pt x="3677964" y="700748"/>
                  <a:pt x="3685268" y="785022"/>
                </a:cubicBezTo>
                <a:cubicBezTo>
                  <a:pt x="3693133" y="877724"/>
                  <a:pt x="3683020" y="947952"/>
                  <a:pt x="3570093" y="979415"/>
                </a:cubicBezTo>
                <a:lnTo>
                  <a:pt x="3557171" y="982786"/>
                </a:lnTo>
                <a:lnTo>
                  <a:pt x="3557171" y="996270"/>
                </a:lnTo>
                <a:cubicBezTo>
                  <a:pt x="3557171" y="1089533"/>
                  <a:pt x="3483571" y="1178864"/>
                  <a:pt x="3372891" y="1218753"/>
                </a:cubicBezTo>
                <a:cubicBezTo>
                  <a:pt x="3205466" y="1278869"/>
                  <a:pt x="3050402" y="1204708"/>
                  <a:pt x="3048716" y="1204146"/>
                </a:cubicBezTo>
                <a:lnTo>
                  <a:pt x="3035794" y="1197966"/>
                </a:lnTo>
                <a:lnTo>
                  <a:pt x="3026805" y="1209764"/>
                </a:lnTo>
                <a:cubicBezTo>
                  <a:pt x="3025681" y="1210326"/>
                  <a:pt x="2957700" y="1299657"/>
                  <a:pt x="2866122" y="1327186"/>
                </a:cubicBezTo>
                <a:cubicBezTo>
                  <a:pt x="2699821" y="1376627"/>
                  <a:pt x="2472281" y="1335052"/>
                  <a:pt x="2379579" y="1179987"/>
                </a:cubicBezTo>
                <a:lnTo>
                  <a:pt x="2372275" y="1168189"/>
                </a:lnTo>
                <a:lnTo>
                  <a:pt x="2367781" y="1169874"/>
                </a:lnTo>
                <a:cubicBezTo>
                  <a:pt x="2330700" y="1101893"/>
                  <a:pt x="2318902" y="1035598"/>
                  <a:pt x="2336318" y="981662"/>
                </a:cubicBezTo>
                <a:cubicBezTo>
                  <a:pt x="2351488" y="933907"/>
                  <a:pt x="2388006" y="896826"/>
                  <a:pt x="2444189" y="871544"/>
                </a:cubicBezTo>
                <a:lnTo>
                  <a:pt x="2466101" y="861993"/>
                </a:lnTo>
                <a:lnTo>
                  <a:pt x="2450369" y="844014"/>
                </a:lnTo>
                <a:cubicBezTo>
                  <a:pt x="2422278" y="812552"/>
                  <a:pt x="2407109" y="764234"/>
                  <a:pt x="2411041" y="718726"/>
                </a:cubicBezTo>
                <a:cubicBezTo>
                  <a:pt x="2413289" y="691197"/>
                  <a:pt x="2423963" y="651869"/>
                  <a:pt x="2459920" y="623216"/>
                </a:cubicBezTo>
                <a:cubicBezTo>
                  <a:pt x="2548127" y="552425"/>
                  <a:pt x="2639705" y="588944"/>
                  <a:pt x="2688584" y="608608"/>
                </a:cubicBezTo>
                <a:lnTo>
                  <a:pt x="2699259" y="613103"/>
                </a:lnTo>
                <a:lnTo>
                  <a:pt x="2715552" y="596810"/>
                </a:lnTo>
                <a:cubicBezTo>
                  <a:pt x="2758251" y="553549"/>
                  <a:pt x="2830727" y="482197"/>
                  <a:pt x="2961633" y="524896"/>
                </a:cubicBezTo>
                <a:cubicBezTo>
                  <a:pt x="3079055" y="563662"/>
                  <a:pt x="3095910" y="681646"/>
                  <a:pt x="3096472" y="686702"/>
                </a:cubicBezTo>
                <a:lnTo>
                  <a:pt x="3098157" y="697377"/>
                </a:lnTo>
                <a:lnTo>
                  <a:pt x="3108832" y="700748"/>
                </a:lnTo>
                <a:cubicBezTo>
                  <a:pt x="3115012" y="702995"/>
                  <a:pt x="3253783" y="750751"/>
                  <a:pt x="3212208" y="890646"/>
                </a:cubicBezTo>
                <a:cubicBezTo>
                  <a:pt x="3200410" y="931659"/>
                  <a:pt x="3168947" y="955256"/>
                  <a:pt x="3145351" y="968178"/>
                </a:cubicBezTo>
                <a:cubicBezTo>
                  <a:pt x="3100404" y="992337"/>
                  <a:pt x="3040289" y="997955"/>
                  <a:pt x="2991972" y="983347"/>
                </a:cubicBezTo>
                <a:lnTo>
                  <a:pt x="2979611" y="979415"/>
                </a:lnTo>
                <a:lnTo>
                  <a:pt x="2972308" y="990089"/>
                </a:lnTo>
                <a:cubicBezTo>
                  <a:pt x="2906574" y="1088409"/>
                  <a:pt x="2816681" y="1128299"/>
                  <a:pt x="2731845" y="1097399"/>
                </a:cubicBezTo>
                <a:cubicBezTo>
                  <a:pt x="2684090" y="1079982"/>
                  <a:pt x="2629031" y="1029417"/>
                  <a:pt x="2631278" y="944020"/>
                </a:cubicBezTo>
                <a:cubicBezTo>
                  <a:pt x="2631840" y="917614"/>
                  <a:pt x="2640267" y="829407"/>
                  <a:pt x="2722294" y="813114"/>
                </a:cubicBezTo>
                <a:cubicBezTo>
                  <a:pt x="2755442" y="806372"/>
                  <a:pt x="2788590" y="818170"/>
                  <a:pt x="2806006" y="842329"/>
                </a:cubicBezTo>
                <a:cubicBezTo>
                  <a:pt x="2819490" y="860869"/>
                  <a:pt x="2820614" y="883904"/>
                  <a:pt x="2808254" y="904692"/>
                </a:cubicBezTo>
                <a:cubicBezTo>
                  <a:pt x="2803197" y="912557"/>
                  <a:pt x="2806006" y="923232"/>
                  <a:pt x="2814434" y="928288"/>
                </a:cubicBezTo>
                <a:cubicBezTo>
                  <a:pt x="2822861" y="933345"/>
                  <a:pt x="2833536" y="930536"/>
                  <a:pt x="2838593" y="922108"/>
                </a:cubicBezTo>
                <a:cubicBezTo>
                  <a:pt x="2857695" y="888960"/>
                  <a:pt x="2856571" y="851880"/>
                  <a:pt x="2834660" y="821541"/>
                </a:cubicBezTo>
                <a:cubicBezTo>
                  <a:pt x="2808816" y="786146"/>
                  <a:pt x="2762184" y="769291"/>
                  <a:pt x="2715552" y="778280"/>
                </a:cubicBezTo>
                <a:cubicBezTo>
                  <a:pt x="2630716" y="795135"/>
                  <a:pt x="2598130" y="874353"/>
                  <a:pt x="2596445" y="942896"/>
                </a:cubicBezTo>
                <a:cubicBezTo>
                  <a:pt x="2594197" y="1040092"/>
                  <a:pt x="2656560" y="1106950"/>
                  <a:pt x="2720047" y="1129985"/>
                </a:cubicBezTo>
                <a:cubicBezTo>
                  <a:pt x="2816681" y="1165380"/>
                  <a:pt x="2920619" y="1123243"/>
                  <a:pt x="2994781" y="1019866"/>
                </a:cubicBezTo>
                <a:cubicBezTo>
                  <a:pt x="3049278" y="1033350"/>
                  <a:pt x="3112203" y="1025485"/>
                  <a:pt x="3162205" y="999079"/>
                </a:cubicBezTo>
                <a:cubicBezTo>
                  <a:pt x="3204905" y="976044"/>
                  <a:pt x="3234119" y="941772"/>
                  <a:pt x="3246480" y="900197"/>
                </a:cubicBezTo>
                <a:cubicBezTo>
                  <a:pt x="3290302" y="751874"/>
                  <a:pt x="3167824" y="687264"/>
                  <a:pt x="3130743" y="671533"/>
                </a:cubicBezTo>
                <a:cubicBezTo>
                  <a:pt x="3124001" y="637261"/>
                  <a:pt x="3092539" y="530514"/>
                  <a:pt x="2973993" y="491748"/>
                </a:cubicBezTo>
                <a:cubicBezTo>
                  <a:pt x="2822299" y="441745"/>
                  <a:pt x="2737464" y="526019"/>
                  <a:pt x="2691955" y="571527"/>
                </a:cubicBezTo>
                <a:cubicBezTo>
                  <a:pt x="2636896" y="550178"/>
                  <a:pt x="2536891" y="517592"/>
                  <a:pt x="2439133" y="595686"/>
                </a:cubicBezTo>
                <a:cubicBezTo>
                  <a:pt x="2403738" y="624339"/>
                  <a:pt x="2381264" y="667038"/>
                  <a:pt x="2377332" y="715355"/>
                </a:cubicBezTo>
                <a:cubicBezTo>
                  <a:pt x="2372837" y="762549"/>
                  <a:pt x="2385759" y="811428"/>
                  <a:pt x="2411041" y="849071"/>
                </a:cubicBezTo>
                <a:cubicBezTo>
                  <a:pt x="2357106" y="877724"/>
                  <a:pt x="2320025" y="919861"/>
                  <a:pt x="2303732" y="970425"/>
                </a:cubicBezTo>
                <a:cubicBezTo>
                  <a:pt x="2284068" y="1031103"/>
                  <a:pt x="2295305" y="1104141"/>
                  <a:pt x="2333509" y="1177740"/>
                </a:cubicBezTo>
                <a:cubicBezTo>
                  <a:pt x="2225076" y="1201899"/>
                  <a:pt x="2082372" y="1183920"/>
                  <a:pt x="1996974" y="1083915"/>
                </a:cubicBezTo>
                <a:cubicBezTo>
                  <a:pt x="1916071" y="989528"/>
                  <a:pt x="1910453" y="841205"/>
                  <a:pt x="2015515" y="752436"/>
                </a:cubicBezTo>
                <a:cubicBezTo>
                  <a:pt x="1962703" y="652992"/>
                  <a:pt x="1983490" y="590630"/>
                  <a:pt x="1991356" y="566471"/>
                </a:cubicBezTo>
                <a:cubicBezTo>
                  <a:pt x="2011582" y="503546"/>
                  <a:pt x="2060461" y="450172"/>
                  <a:pt x="2129004" y="415901"/>
                </a:cubicBezTo>
                <a:cubicBezTo>
                  <a:pt x="2235189" y="363089"/>
                  <a:pt x="2322272" y="377135"/>
                  <a:pt x="2324520" y="376011"/>
                </a:cubicBezTo>
                <a:cubicBezTo>
                  <a:pt x="2385759" y="380506"/>
                  <a:pt x="2412727" y="393428"/>
                  <a:pt x="2435200" y="405788"/>
                </a:cubicBezTo>
                <a:cubicBezTo>
                  <a:pt x="2482394" y="328256"/>
                  <a:pt x="2575095" y="268702"/>
                  <a:pt x="2716676" y="261398"/>
                </a:cubicBezTo>
                <a:close/>
                <a:moveTo>
                  <a:pt x="872651" y="64890"/>
                </a:moveTo>
                <a:cubicBezTo>
                  <a:pt x="798385" y="62335"/>
                  <a:pt x="711793" y="90040"/>
                  <a:pt x="638474" y="113637"/>
                </a:cubicBezTo>
                <a:cubicBezTo>
                  <a:pt x="621058" y="119256"/>
                  <a:pt x="604203" y="124874"/>
                  <a:pt x="589033" y="129368"/>
                </a:cubicBezTo>
                <a:cubicBezTo>
                  <a:pt x="464869" y="166449"/>
                  <a:pt x="383966" y="168135"/>
                  <a:pt x="299692" y="159145"/>
                </a:cubicBezTo>
                <a:cubicBezTo>
                  <a:pt x="290141" y="158584"/>
                  <a:pt x="281713" y="165326"/>
                  <a:pt x="280590" y="174877"/>
                </a:cubicBezTo>
                <a:cubicBezTo>
                  <a:pt x="279466" y="184428"/>
                  <a:pt x="286770" y="192855"/>
                  <a:pt x="296321" y="193979"/>
                </a:cubicBezTo>
                <a:cubicBezTo>
                  <a:pt x="372730" y="201844"/>
                  <a:pt x="462060" y="204092"/>
                  <a:pt x="599146" y="163078"/>
                </a:cubicBezTo>
                <a:cubicBezTo>
                  <a:pt x="614316" y="158584"/>
                  <a:pt x="631170" y="152965"/>
                  <a:pt x="649149" y="147347"/>
                </a:cubicBezTo>
                <a:cubicBezTo>
                  <a:pt x="741289" y="117570"/>
                  <a:pt x="855902" y="80489"/>
                  <a:pt x="928377" y="109705"/>
                </a:cubicBezTo>
                <a:cubicBezTo>
                  <a:pt x="966583" y="125998"/>
                  <a:pt x="990740" y="146785"/>
                  <a:pt x="999168" y="170944"/>
                </a:cubicBezTo>
                <a:cubicBezTo>
                  <a:pt x="1008158" y="195664"/>
                  <a:pt x="1002539" y="225441"/>
                  <a:pt x="982314" y="262522"/>
                </a:cubicBezTo>
                <a:cubicBezTo>
                  <a:pt x="975009" y="275444"/>
                  <a:pt x="966020" y="290051"/>
                  <a:pt x="955907" y="305222"/>
                </a:cubicBezTo>
                <a:cubicBezTo>
                  <a:pt x="923321" y="355224"/>
                  <a:pt x="886802" y="411407"/>
                  <a:pt x="894668" y="468714"/>
                </a:cubicBezTo>
                <a:cubicBezTo>
                  <a:pt x="895791" y="477703"/>
                  <a:pt x="903657" y="483883"/>
                  <a:pt x="912646" y="483883"/>
                </a:cubicBezTo>
                <a:cubicBezTo>
                  <a:pt x="913208" y="483883"/>
                  <a:pt x="913770" y="483883"/>
                  <a:pt x="914332" y="483883"/>
                </a:cubicBezTo>
                <a:cubicBezTo>
                  <a:pt x="923883" y="482759"/>
                  <a:pt x="930625" y="473770"/>
                  <a:pt x="929501" y="464219"/>
                </a:cubicBezTo>
                <a:cubicBezTo>
                  <a:pt x="923321" y="419835"/>
                  <a:pt x="955907" y="369270"/>
                  <a:pt x="985122" y="324324"/>
                </a:cubicBezTo>
                <a:cubicBezTo>
                  <a:pt x="995235" y="308593"/>
                  <a:pt x="1005348" y="293422"/>
                  <a:pt x="1012652" y="279377"/>
                </a:cubicBezTo>
                <a:cubicBezTo>
                  <a:pt x="1037372" y="233307"/>
                  <a:pt x="1043553" y="194541"/>
                  <a:pt x="1031754" y="160269"/>
                </a:cubicBezTo>
                <a:cubicBezTo>
                  <a:pt x="1019955" y="126559"/>
                  <a:pt x="989617" y="99030"/>
                  <a:pt x="941861" y="78804"/>
                </a:cubicBezTo>
                <a:cubicBezTo>
                  <a:pt x="920793" y="69955"/>
                  <a:pt x="897407" y="65741"/>
                  <a:pt x="872651" y="64890"/>
                </a:cubicBezTo>
                <a:close/>
                <a:moveTo>
                  <a:pt x="1793594" y="148"/>
                </a:moveTo>
                <a:cubicBezTo>
                  <a:pt x="1882924" y="2957"/>
                  <a:pt x="1949220" y="45094"/>
                  <a:pt x="1994728" y="127683"/>
                </a:cubicBezTo>
                <a:cubicBezTo>
                  <a:pt x="1998661" y="134425"/>
                  <a:pt x="2005403" y="137796"/>
                  <a:pt x="2013268" y="136672"/>
                </a:cubicBezTo>
                <a:cubicBezTo>
                  <a:pt x="2099790" y="122065"/>
                  <a:pt x="2173951" y="142291"/>
                  <a:pt x="2230134" y="183866"/>
                </a:cubicBezTo>
                <a:cubicBezTo>
                  <a:pt x="2263282" y="208586"/>
                  <a:pt x="2300363" y="263084"/>
                  <a:pt x="2300924" y="338370"/>
                </a:cubicBezTo>
                <a:cubicBezTo>
                  <a:pt x="2248113" y="338370"/>
                  <a:pt x="2184064" y="349044"/>
                  <a:pt x="2113836" y="383878"/>
                </a:cubicBezTo>
                <a:cubicBezTo>
                  <a:pt x="2043045" y="419273"/>
                  <a:pt x="1991357" y="473770"/>
                  <a:pt x="1964951" y="537819"/>
                </a:cubicBezTo>
                <a:cubicBezTo>
                  <a:pt x="1960457" y="532762"/>
                  <a:pt x="1953153" y="530515"/>
                  <a:pt x="1946411" y="532762"/>
                </a:cubicBezTo>
                <a:cubicBezTo>
                  <a:pt x="1861575" y="560292"/>
                  <a:pt x="1759322" y="536695"/>
                  <a:pt x="1698083" y="474894"/>
                </a:cubicBezTo>
                <a:cubicBezTo>
                  <a:pt x="1652013" y="428824"/>
                  <a:pt x="1638529" y="369270"/>
                  <a:pt x="1659879" y="307469"/>
                </a:cubicBezTo>
                <a:cubicBezTo>
                  <a:pt x="1671677" y="273197"/>
                  <a:pt x="1705387" y="242858"/>
                  <a:pt x="1741905" y="234430"/>
                </a:cubicBezTo>
                <a:cubicBezTo>
                  <a:pt x="1762131" y="229374"/>
                  <a:pt x="1792470" y="229374"/>
                  <a:pt x="1818876" y="255218"/>
                </a:cubicBezTo>
                <a:cubicBezTo>
                  <a:pt x="1852024" y="288366"/>
                  <a:pt x="1847529" y="327133"/>
                  <a:pt x="1827865" y="350730"/>
                </a:cubicBezTo>
                <a:cubicBezTo>
                  <a:pt x="1809325" y="373203"/>
                  <a:pt x="1775053" y="385563"/>
                  <a:pt x="1739658" y="361966"/>
                </a:cubicBezTo>
                <a:cubicBezTo>
                  <a:pt x="1731793" y="356910"/>
                  <a:pt x="1721118" y="359157"/>
                  <a:pt x="1715500" y="367023"/>
                </a:cubicBezTo>
                <a:cubicBezTo>
                  <a:pt x="1710443" y="374888"/>
                  <a:pt x="1712690" y="385563"/>
                  <a:pt x="1720556" y="391181"/>
                </a:cubicBezTo>
                <a:cubicBezTo>
                  <a:pt x="1773930" y="426577"/>
                  <a:pt x="1827865" y="406913"/>
                  <a:pt x="1855395" y="373203"/>
                </a:cubicBezTo>
                <a:cubicBezTo>
                  <a:pt x="1884048" y="338370"/>
                  <a:pt x="1892475" y="279377"/>
                  <a:pt x="1843596" y="231059"/>
                </a:cubicBezTo>
                <a:cubicBezTo>
                  <a:pt x="1814381" y="202406"/>
                  <a:pt x="1775615" y="191731"/>
                  <a:pt x="1734040" y="201283"/>
                </a:cubicBezTo>
                <a:cubicBezTo>
                  <a:pt x="1685723" y="212519"/>
                  <a:pt x="1642462" y="250723"/>
                  <a:pt x="1626731" y="296793"/>
                </a:cubicBezTo>
                <a:cubicBezTo>
                  <a:pt x="1601448" y="371517"/>
                  <a:pt x="1617741" y="443432"/>
                  <a:pt x="1673362" y="499614"/>
                </a:cubicBezTo>
                <a:cubicBezTo>
                  <a:pt x="1725613" y="551864"/>
                  <a:pt x="1803707" y="580518"/>
                  <a:pt x="1880677" y="578832"/>
                </a:cubicBezTo>
                <a:cubicBezTo>
                  <a:pt x="1906521" y="578270"/>
                  <a:pt x="1931803" y="574337"/>
                  <a:pt x="1955962" y="566472"/>
                </a:cubicBezTo>
                <a:cubicBezTo>
                  <a:pt x="1939669" y="624902"/>
                  <a:pt x="1944725" y="686141"/>
                  <a:pt x="1972255" y="744010"/>
                </a:cubicBezTo>
                <a:cubicBezTo>
                  <a:pt x="1935736" y="779967"/>
                  <a:pt x="1911016" y="832778"/>
                  <a:pt x="1904274" y="890647"/>
                </a:cubicBezTo>
                <a:cubicBezTo>
                  <a:pt x="1858204" y="855813"/>
                  <a:pt x="1787414" y="840644"/>
                  <a:pt x="1714376" y="852442"/>
                </a:cubicBezTo>
                <a:cubicBezTo>
                  <a:pt x="1624483" y="867050"/>
                  <a:pt x="1555379" y="918176"/>
                  <a:pt x="1527287" y="990652"/>
                </a:cubicBezTo>
                <a:cubicBezTo>
                  <a:pt x="1440204" y="987843"/>
                  <a:pt x="1387392" y="1025486"/>
                  <a:pt x="1358177" y="1071555"/>
                </a:cubicBezTo>
                <a:cubicBezTo>
                  <a:pt x="1290195" y="1133918"/>
                  <a:pt x="1195809" y="1138413"/>
                  <a:pt x="1130636" y="1122120"/>
                </a:cubicBezTo>
                <a:cubicBezTo>
                  <a:pt x="1068834" y="1106389"/>
                  <a:pt x="1020518" y="1070994"/>
                  <a:pt x="1001416" y="1028295"/>
                </a:cubicBezTo>
                <a:cubicBezTo>
                  <a:pt x="1019394" y="1011440"/>
                  <a:pt x="1036810" y="990652"/>
                  <a:pt x="1051418" y="962561"/>
                </a:cubicBezTo>
                <a:cubicBezTo>
                  <a:pt x="1077825" y="913120"/>
                  <a:pt x="1077825" y="850757"/>
                  <a:pt x="1051981" y="804687"/>
                </a:cubicBezTo>
                <a:cubicBezTo>
                  <a:pt x="1029507" y="764797"/>
                  <a:pt x="990740" y="740639"/>
                  <a:pt x="941861" y="737268"/>
                </a:cubicBezTo>
                <a:cubicBezTo>
                  <a:pt x="881746" y="732773"/>
                  <a:pt x="830619" y="761426"/>
                  <a:pt x="812641" y="809744"/>
                </a:cubicBezTo>
                <a:cubicBezTo>
                  <a:pt x="796910" y="852442"/>
                  <a:pt x="810394" y="897389"/>
                  <a:pt x="846912" y="924918"/>
                </a:cubicBezTo>
                <a:cubicBezTo>
                  <a:pt x="854778" y="930537"/>
                  <a:pt x="866015" y="929413"/>
                  <a:pt x="871633" y="921547"/>
                </a:cubicBezTo>
                <a:cubicBezTo>
                  <a:pt x="877813" y="914244"/>
                  <a:pt x="876127" y="903007"/>
                  <a:pt x="868262" y="897389"/>
                </a:cubicBezTo>
                <a:cubicBezTo>
                  <a:pt x="844103" y="879410"/>
                  <a:pt x="835114" y="850195"/>
                  <a:pt x="845789" y="822666"/>
                </a:cubicBezTo>
                <a:cubicBezTo>
                  <a:pt x="855902" y="795698"/>
                  <a:pt x="886240" y="768730"/>
                  <a:pt x="939614" y="772663"/>
                </a:cubicBezTo>
                <a:cubicBezTo>
                  <a:pt x="986246" y="776034"/>
                  <a:pt x="1009844" y="801316"/>
                  <a:pt x="1021641" y="822104"/>
                </a:cubicBezTo>
                <a:cubicBezTo>
                  <a:pt x="1041306" y="858061"/>
                  <a:pt x="1041306" y="908063"/>
                  <a:pt x="1020518" y="946830"/>
                </a:cubicBezTo>
                <a:cubicBezTo>
                  <a:pt x="978380" y="1026609"/>
                  <a:pt x="917703" y="1046273"/>
                  <a:pt x="869385" y="1054701"/>
                </a:cubicBezTo>
                <a:cubicBezTo>
                  <a:pt x="798595" y="1067061"/>
                  <a:pt x="723872" y="1071555"/>
                  <a:pt x="654767" y="981101"/>
                </a:cubicBezTo>
                <a:cubicBezTo>
                  <a:pt x="649711" y="974359"/>
                  <a:pt x="640160" y="972112"/>
                  <a:pt x="632294" y="976607"/>
                </a:cubicBezTo>
                <a:cubicBezTo>
                  <a:pt x="554762" y="1019867"/>
                  <a:pt x="481724" y="977730"/>
                  <a:pt x="445767" y="920985"/>
                </a:cubicBezTo>
                <a:cubicBezTo>
                  <a:pt x="413743" y="869297"/>
                  <a:pt x="406439" y="794574"/>
                  <a:pt x="467678" y="752999"/>
                </a:cubicBezTo>
                <a:cubicBezTo>
                  <a:pt x="472735" y="749628"/>
                  <a:pt x="475544" y="744571"/>
                  <a:pt x="475544" y="738953"/>
                </a:cubicBezTo>
                <a:cubicBezTo>
                  <a:pt x="475544" y="733897"/>
                  <a:pt x="473297" y="728278"/>
                  <a:pt x="468802" y="724907"/>
                </a:cubicBezTo>
                <a:cubicBezTo>
                  <a:pt x="422170" y="687827"/>
                  <a:pt x="400821" y="658612"/>
                  <a:pt x="398012" y="625464"/>
                </a:cubicBezTo>
                <a:cubicBezTo>
                  <a:pt x="390708" y="540628"/>
                  <a:pt x="462060" y="503547"/>
                  <a:pt x="505321" y="495120"/>
                </a:cubicBezTo>
                <a:cubicBezTo>
                  <a:pt x="583415" y="479950"/>
                  <a:pt x="636789" y="450173"/>
                  <a:pt x="659824" y="410284"/>
                </a:cubicBezTo>
                <a:cubicBezTo>
                  <a:pt x="675555" y="382754"/>
                  <a:pt x="676678" y="351292"/>
                  <a:pt x="664318" y="317020"/>
                </a:cubicBezTo>
                <a:cubicBezTo>
                  <a:pt x="636789" y="240610"/>
                  <a:pt x="538469" y="243420"/>
                  <a:pt x="433969" y="246791"/>
                </a:cubicBezTo>
                <a:cubicBezTo>
                  <a:pt x="383966" y="248476"/>
                  <a:pt x="332278" y="250162"/>
                  <a:pt x="287332" y="242858"/>
                </a:cubicBezTo>
                <a:cubicBezTo>
                  <a:pt x="158673" y="222070"/>
                  <a:pt x="62039" y="171506"/>
                  <a:pt x="21587" y="104086"/>
                </a:cubicBezTo>
                <a:cubicBezTo>
                  <a:pt x="5856" y="78242"/>
                  <a:pt x="-1448" y="49589"/>
                  <a:pt x="237" y="19250"/>
                </a:cubicBezTo>
                <a:cubicBezTo>
                  <a:pt x="37880" y="73186"/>
                  <a:pt x="118783" y="119817"/>
                  <a:pt x="222160" y="125436"/>
                </a:cubicBezTo>
                <a:cubicBezTo>
                  <a:pt x="325536" y="131054"/>
                  <a:pt x="409248" y="116446"/>
                  <a:pt x="519367" y="89479"/>
                </a:cubicBezTo>
                <a:cubicBezTo>
                  <a:pt x="568807" y="77118"/>
                  <a:pt x="623867" y="57454"/>
                  <a:pt x="676678" y="38352"/>
                </a:cubicBezTo>
                <a:lnTo>
                  <a:pt x="710950" y="25992"/>
                </a:lnTo>
                <a:cubicBezTo>
                  <a:pt x="840170" y="-19516"/>
                  <a:pt x="1005910" y="4081"/>
                  <a:pt x="1082318" y="77680"/>
                </a:cubicBezTo>
                <a:cubicBezTo>
                  <a:pt x="1126704" y="122065"/>
                  <a:pt x="1136254" y="179933"/>
                  <a:pt x="1110973" y="249038"/>
                </a:cubicBezTo>
                <a:cubicBezTo>
                  <a:pt x="1100859" y="276006"/>
                  <a:pt x="1080633" y="303536"/>
                  <a:pt x="1060969" y="330504"/>
                </a:cubicBezTo>
                <a:cubicBezTo>
                  <a:pt x="1014899" y="393991"/>
                  <a:pt x="957592" y="472647"/>
                  <a:pt x="1045800" y="550741"/>
                </a:cubicBezTo>
                <a:cubicBezTo>
                  <a:pt x="1095241" y="594001"/>
                  <a:pt x="1171650" y="617036"/>
                  <a:pt x="1267161" y="617036"/>
                </a:cubicBezTo>
                <a:cubicBezTo>
                  <a:pt x="1290195" y="615913"/>
                  <a:pt x="1450317" y="600182"/>
                  <a:pt x="1483465" y="524335"/>
                </a:cubicBezTo>
                <a:cubicBezTo>
                  <a:pt x="1496948" y="493434"/>
                  <a:pt x="1486836" y="459163"/>
                  <a:pt x="1453126" y="423768"/>
                </a:cubicBezTo>
                <a:cubicBezTo>
                  <a:pt x="1403685" y="371517"/>
                  <a:pt x="1372223" y="332189"/>
                  <a:pt x="1379526" y="259151"/>
                </a:cubicBezTo>
                <a:cubicBezTo>
                  <a:pt x="1387392" y="178809"/>
                  <a:pt x="1460991" y="148471"/>
                  <a:pt x="1492454" y="139481"/>
                </a:cubicBezTo>
                <a:cubicBezTo>
                  <a:pt x="1537962" y="125998"/>
                  <a:pt x="1584594" y="135549"/>
                  <a:pt x="1585156" y="135549"/>
                </a:cubicBezTo>
                <a:cubicBezTo>
                  <a:pt x="1593021" y="137796"/>
                  <a:pt x="1601448" y="133301"/>
                  <a:pt x="1604819" y="125436"/>
                </a:cubicBezTo>
                <a:cubicBezTo>
                  <a:pt x="1607067" y="120379"/>
                  <a:pt x="1662126" y="-4908"/>
                  <a:pt x="1793594" y="148"/>
                </a:cubicBezTo>
                <a:close/>
              </a:path>
            </a:pathLst>
          </a:custGeom>
          <a:solidFill>
            <a:srgbClr val="D13D39"/>
          </a:solidFill>
          <a:ln>
            <a:solidFill>
              <a:srgbClr val="F8E3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E206AAB8-9CD9-4A49-861E-B7A6631B9F07}"/>
              </a:ext>
            </a:extLst>
          </p:cNvPr>
          <p:cNvSpPr txBox="1"/>
          <p:nvPr/>
        </p:nvSpPr>
        <p:spPr>
          <a:xfrm>
            <a:off x="1679695" y="3807522"/>
            <a:ext cx="8832610" cy="6736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前期深入调研，了解需求和风格；中期提交两套风格稿供选择，并进行策划、设计等工作；后期会阶段性反馈进度与沟通调整。保证出品满意率</a:t>
            </a:r>
            <a:r>
              <a:rPr lang="en-US" altLang="zh-CN" dirty="0"/>
              <a:t>100%</a:t>
            </a:r>
            <a:r>
              <a:rPr lang="zh-CN" altLang="en-US" dirty="0"/>
              <a:t>，否则免费修改到满意为止。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BE278F4-A5F1-40D5-A4A3-DFECDCFE8B18}"/>
              </a:ext>
            </a:extLst>
          </p:cNvPr>
          <p:cNvSpPr txBox="1"/>
          <p:nvPr/>
        </p:nvSpPr>
        <p:spPr>
          <a:xfrm>
            <a:off x="4420138" y="2362073"/>
            <a:ext cx="3603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01</a:t>
            </a:r>
            <a:endParaRPr lang="zh-CN" altLang="en-US" sz="6600" b="1" dirty="0">
              <a:solidFill>
                <a:srgbClr val="F8E39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462118"/>
      </p:ext>
    </p:extLst>
  </p:cSld>
  <p:clrMapOvr>
    <a:masterClrMapping/>
  </p:clrMapOvr>
  <p:transition advTm="4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21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333">
                                          <p:cBhvr additive="base">
                                            <p:cTn id="1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333">
                                          <p:cBhvr additive="base">
                                            <p:cTn id="1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89" grpId="0" animBg="1"/>
          <p:bldP spid="100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89" grpId="0" animBg="1"/>
          <p:bldP spid="100" grpId="0"/>
          <p:bldP spid="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95D50266-8541-4CBF-B4A0-3ECB828A8C46}"/>
              </a:ext>
            </a:extLst>
          </p:cNvPr>
          <p:cNvSpPr/>
          <p:nvPr/>
        </p:nvSpPr>
        <p:spPr>
          <a:xfrm>
            <a:off x="6226628" y="0"/>
            <a:ext cx="4562930" cy="6857994"/>
          </a:xfrm>
          <a:prstGeom prst="parallelogram">
            <a:avLst>
              <a:gd name="adj" fmla="val 40313"/>
            </a:avLst>
          </a:prstGeom>
          <a:solidFill>
            <a:srgbClr val="F8E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EA9219A-74BE-4841-ACB0-3450AE1C8B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1360" y="0"/>
            <a:ext cx="4528198" cy="6857994"/>
          </a:xfrm>
          <a:custGeom>
            <a:avLst/>
            <a:gdLst>
              <a:gd name="connsiteX0" fmla="*/ 2084057 w 4528198"/>
              <a:gd name="connsiteY0" fmla="*/ 0 h 6857994"/>
              <a:gd name="connsiteX1" fmla="*/ 4528198 w 4528198"/>
              <a:gd name="connsiteY1" fmla="*/ 0 h 6857994"/>
              <a:gd name="connsiteX2" fmla="*/ 4528198 w 4528198"/>
              <a:gd name="connsiteY2" fmla="*/ 29844 h 6857994"/>
              <a:gd name="connsiteX3" fmla="*/ 2453210 w 4528198"/>
              <a:gd name="connsiteY3" fmla="*/ 6857994 h 6857994"/>
              <a:gd name="connsiteX4" fmla="*/ 0 w 4528198"/>
              <a:gd name="connsiteY4" fmla="*/ 6857994 h 685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8198" h="6857994">
                <a:moveTo>
                  <a:pt x="2084057" y="0"/>
                </a:moveTo>
                <a:lnTo>
                  <a:pt x="4528198" y="0"/>
                </a:lnTo>
                <a:lnTo>
                  <a:pt x="4528198" y="29844"/>
                </a:lnTo>
                <a:lnTo>
                  <a:pt x="2453210" y="6857994"/>
                </a:lnTo>
                <a:lnTo>
                  <a:pt x="0" y="6857994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3EFDEA5-9EFD-4CA8-BAD5-ADEA668AADD9}"/>
              </a:ext>
            </a:extLst>
          </p:cNvPr>
          <p:cNvGrpSpPr/>
          <p:nvPr/>
        </p:nvGrpSpPr>
        <p:grpSpPr>
          <a:xfrm>
            <a:off x="2595178" y="1663700"/>
            <a:ext cx="2612235" cy="1304079"/>
            <a:chOff x="1622721" y="2743200"/>
            <a:chExt cx="2612235" cy="1304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176E7B38-A1A9-4977-9220-FDE25481E964}"/>
                </a:ext>
              </a:extLst>
            </p:cNvPr>
            <p:cNvSpPr txBox="1"/>
            <p:nvPr/>
          </p:nvSpPr>
          <p:spPr>
            <a:xfrm>
              <a:off x="1639374" y="2743200"/>
              <a:ext cx="2595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ABOUT US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9078845-5357-4878-88DC-F62A63D68FC0}"/>
                </a:ext>
              </a:extLst>
            </p:cNvPr>
            <p:cNvSpPr/>
            <p:nvPr/>
          </p:nvSpPr>
          <p:spPr>
            <a:xfrm>
              <a:off x="1622721" y="3647169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关于我们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ACA047D7-4934-4D20-9B71-4C7128DCD4E9}"/>
                </a:ext>
              </a:extLst>
            </p:cNvPr>
            <p:cNvCxnSpPr>
              <a:cxnSpLocks/>
            </p:cNvCxnSpPr>
            <p:nvPr/>
          </p:nvCxnSpPr>
          <p:spPr>
            <a:xfrm>
              <a:off x="1721239" y="3517900"/>
              <a:ext cx="2322545" cy="0"/>
            </a:xfrm>
            <a:prstGeom prst="line">
              <a:avLst/>
            </a:prstGeom>
            <a:ln>
              <a:solidFill>
                <a:srgbClr val="F8E3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2504152-0B2D-486C-8464-13DF0F1D46DA}"/>
              </a:ext>
            </a:extLst>
          </p:cNvPr>
          <p:cNvGrpSpPr/>
          <p:nvPr/>
        </p:nvGrpSpPr>
        <p:grpSpPr>
          <a:xfrm>
            <a:off x="2596647" y="3192479"/>
            <a:ext cx="2930080" cy="2425291"/>
            <a:chOff x="2596647" y="3192479"/>
            <a:chExt cx="2930080" cy="242529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D8E4858B-73B2-4363-8ECC-2DFF632B9B5B}"/>
                </a:ext>
              </a:extLst>
            </p:cNvPr>
            <p:cNvSpPr txBox="1"/>
            <p:nvPr/>
          </p:nvSpPr>
          <p:spPr>
            <a:xfrm>
              <a:off x="2596647" y="3192479"/>
              <a:ext cx="2930080" cy="994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Humanst521 Lt BT" panose="020B04020202040203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强企业长期供应商，国家部级及各省市政府机关单位信赖的合作伙伴，重大型项目经验非常丰富。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F5CF125-7DF2-41CE-AD8E-16985A9D17B1}"/>
                </a:ext>
              </a:extLst>
            </p:cNvPr>
            <p:cNvSpPr txBox="1"/>
            <p:nvPr/>
          </p:nvSpPr>
          <p:spPr>
            <a:xfrm>
              <a:off x="2596647" y="4386279"/>
              <a:ext cx="2930080" cy="123149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2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每一件作品都</a:t>
              </a:r>
              <a:r>
                <a:rPr lang="zh-CN" altLang="zh-CN" dirty="0"/>
                <a:t>完全基于客户形象系统和</a:t>
              </a:r>
              <a:r>
                <a:rPr lang="zh-CN" altLang="en-US" dirty="0"/>
                <a:t>使用场合进行专属</a:t>
              </a:r>
              <a:r>
                <a:rPr lang="zh-CN" altLang="zh-CN" dirty="0"/>
                <a:t>定制，独具个性</a:t>
              </a:r>
              <a:r>
                <a:rPr lang="zh-CN" altLang="en-US" dirty="0"/>
                <a:t>和特色</a:t>
              </a:r>
              <a:r>
                <a:rPr lang="zh-CN" altLang="zh-CN" dirty="0"/>
                <a:t>，</a:t>
              </a:r>
              <a:r>
                <a:rPr lang="zh-CN" altLang="en-US" dirty="0"/>
                <a:t>版权专属；设计上用到的图片、音乐和视频素材都是购买正规版权，让客户免除侵权之忧。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0041560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7B1218-452E-4EAD-889A-3A6F9C9466D8}"/>
              </a:ext>
            </a:extLst>
          </p:cNvPr>
          <p:cNvGrpSpPr/>
          <p:nvPr/>
        </p:nvGrpSpPr>
        <p:grpSpPr>
          <a:xfrm>
            <a:off x="4772561" y="889000"/>
            <a:ext cx="2646878" cy="1304079"/>
            <a:chOff x="1639374" y="2743200"/>
            <a:chExt cx="2646878" cy="130407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2733326-EC42-4A74-90FA-77258E156061}"/>
                </a:ext>
              </a:extLst>
            </p:cNvPr>
            <p:cNvSpPr txBox="1"/>
            <p:nvPr/>
          </p:nvSpPr>
          <p:spPr>
            <a:xfrm>
              <a:off x="1639374" y="2743200"/>
              <a:ext cx="26468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OUR TEAM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F7972F1-2390-4030-933B-BBEB45355E2D}"/>
                </a:ext>
              </a:extLst>
            </p:cNvPr>
            <p:cNvSpPr/>
            <p:nvPr/>
          </p:nvSpPr>
          <p:spPr>
            <a:xfrm>
              <a:off x="2118021" y="3647169"/>
              <a:ext cx="16594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我们的团队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FA1952-C6B7-4EA7-8DE2-72F7772253D4}"/>
                </a:ext>
              </a:extLst>
            </p:cNvPr>
            <p:cNvCxnSpPr>
              <a:cxnSpLocks/>
            </p:cNvCxnSpPr>
            <p:nvPr/>
          </p:nvCxnSpPr>
          <p:spPr>
            <a:xfrm>
              <a:off x="1721239" y="3517900"/>
              <a:ext cx="2430883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E849CE1-EA15-49D5-BEEA-CED6150C21B1}"/>
              </a:ext>
            </a:extLst>
          </p:cNvPr>
          <p:cNvGrpSpPr/>
          <p:nvPr/>
        </p:nvGrpSpPr>
        <p:grpSpPr>
          <a:xfrm>
            <a:off x="757532" y="5373079"/>
            <a:ext cx="3458867" cy="873323"/>
            <a:chOff x="670612" y="5100936"/>
            <a:chExt cx="3458867" cy="873323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8519359E-FEE1-4E66-B7E2-9B56DB272B3D}"/>
                </a:ext>
              </a:extLst>
            </p:cNvPr>
            <p:cNvSpPr txBox="1"/>
            <p:nvPr/>
          </p:nvSpPr>
          <p:spPr>
            <a:xfrm>
              <a:off x="1349894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000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sz="1600" b="1" dirty="0"/>
                <a:t>请在这里添加标题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DB58763-0A61-4E37-BD6E-E30F48740931}"/>
                </a:ext>
              </a:extLst>
            </p:cNvPr>
            <p:cNvSpPr/>
            <p:nvPr/>
          </p:nvSpPr>
          <p:spPr>
            <a:xfrm>
              <a:off x="670612" y="5441228"/>
              <a:ext cx="3458867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2B442C7-21C8-471C-AF91-BCAE698F803F}"/>
              </a:ext>
            </a:extLst>
          </p:cNvPr>
          <p:cNvGrpSpPr/>
          <p:nvPr/>
        </p:nvGrpSpPr>
        <p:grpSpPr>
          <a:xfrm>
            <a:off x="1261853" y="2641395"/>
            <a:ext cx="2481942" cy="2481942"/>
            <a:chOff x="1261853" y="2369252"/>
            <a:chExt cx="2481942" cy="248194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06A32F0E-AE07-4F42-BE4B-AAB8CD893101}"/>
                </a:ext>
              </a:extLst>
            </p:cNvPr>
            <p:cNvSpPr/>
            <p:nvPr/>
          </p:nvSpPr>
          <p:spPr>
            <a:xfrm>
              <a:off x="12618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27F3048-3420-445C-959E-A4C12264FF63}"/>
                </a:ext>
              </a:extLst>
            </p:cNvPr>
            <p:cNvSpPr>
              <a:spLocks/>
            </p:cNvSpPr>
            <p:nvPr/>
          </p:nvSpPr>
          <p:spPr>
            <a:xfrm>
              <a:off x="1368721" y="2476117"/>
              <a:ext cx="2268220" cy="2268220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CD45DF8-ED7F-401D-80D2-25B55AC7DC46}"/>
              </a:ext>
            </a:extLst>
          </p:cNvPr>
          <p:cNvGrpSpPr/>
          <p:nvPr/>
        </p:nvGrpSpPr>
        <p:grpSpPr>
          <a:xfrm>
            <a:off x="4941694" y="2641395"/>
            <a:ext cx="2481942" cy="2481942"/>
            <a:chOff x="4767053" y="2369252"/>
            <a:chExt cx="2481942" cy="248194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E84BB8C-1185-4307-B8B0-2132B2CE2B06}"/>
                </a:ext>
              </a:extLst>
            </p:cNvPr>
            <p:cNvSpPr/>
            <p:nvPr/>
          </p:nvSpPr>
          <p:spPr>
            <a:xfrm>
              <a:off x="47670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E1CC536B-408D-470A-8FF6-C2E55E8F8007}"/>
                </a:ext>
              </a:extLst>
            </p:cNvPr>
            <p:cNvSpPr>
              <a:spLocks/>
            </p:cNvSpPr>
            <p:nvPr/>
          </p:nvSpPr>
          <p:spPr>
            <a:xfrm>
              <a:off x="4873921" y="2476117"/>
              <a:ext cx="2268220" cy="226822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BA9FD8A-DDBF-4643-A71F-764B16433E4F}"/>
              </a:ext>
            </a:extLst>
          </p:cNvPr>
          <p:cNvGrpSpPr/>
          <p:nvPr/>
        </p:nvGrpSpPr>
        <p:grpSpPr>
          <a:xfrm>
            <a:off x="8751694" y="2641395"/>
            <a:ext cx="2481942" cy="2481942"/>
            <a:chOff x="8615153" y="2369252"/>
            <a:chExt cx="2481942" cy="248194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4F796B4-218F-402E-957F-C649320A3A6A}"/>
                </a:ext>
              </a:extLst>
            </p:cNvPr>
            <p:cNvSpPr/>
            <p:nvPr/>
          </p:nvSpPr>
          <p:spPr>
            <a:xfrm>
              <a:off x="8615153" y="2369252"/>
              <a:ext cx="2481942" cy="2481942"/>
            </a:xfrm>
            <a:prstGeom prst="ellipse">
              <a:avLst/>
            </a:prstGeom>
            <a:solidFill>
              <a:srgbClr val="F8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E39E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F3C8036-C8ED-49C6-BE7F-5E04299C05F0}"/>
                </a:ext>
              </a:extLst>
            </p:cNvPr>
            <p:cNvSpPr>
              <a:spLocks/>
            </p:cNvSpPr>
            <p:nvPr/>
          </p:nvSpPr>
          <p:spPr>
            <a:xfrm>
              <a:off x="8722021" y="2476117"/>
              <a:ext cx="2268220" cy="226822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011C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E39E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379E944-C2E6-4FC2-AB1C-E5A649B7CE6A}"/>
              </a:ext>
            </a:extLst>
          </p:cNvPr>
          <p:cNvGrpSpPr/>
          <p:nvPr/>
        </p:nvGrpSpPr>
        <p:grpSpPr>
          <a:xfrm>
            <a:off x="4453232" y="5373079"/>
            <a:ext cx="3458867" cy="873323"/>
            <a:chOff x="670612" y="5100936"/>
            <a:chExt cx="3458867" cy="87332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2A8800B-EE5C-4A39-8B63-104D1C76C71D}"/>
                </a:ext>
              </a:extLst>
            </p:cNvPr>
            <p:cNvSpPr txBox="1"/>
            <p:nvPr/>
          </p:nvSpPr>
          <p:spPr>
            <a:xfrm>
              <a:off x="1432219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EEF699D-B473-4122-B47B-C71F04BEEB2D}"/>
                </a:ext>
              </a:extLst>
            </p:cNvPr>
            <p:cNvSpPr/>
            <p:nvPr/>
          </p:nvSpPr>
          <p:spPr>
            <a:xfrm>
              <a:off x="670612" y="5441228"/>
              <a:ext cx="3458867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3941E7A-5135-4D3E-8DE6-8DD51347690D}"/>
              </a:ext>
            </a:extLst>
          </p:cNvPr>
          <p:cNvGrpSpPr/>
          <p:nvPr/>
        </p:nvGrpSpPr>
        <p:grpSpPr>
          <a:xfrm>
            <a:off x="8263232" y="5373079"/>
            <a:ext cx="3458867" cy="873323"/>
            <a:chOff x="670612" y="5100936"/>
            <a:chExt cx="3458867" cy="87332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A8546C1-FF7F-4C9D-A149-AC3033438E38}"/>
                </a:ext>
              </a:extLst>
            </p:cNvPr>
            <p:cNvSpPr txBox="1"/>
            <p:nvPr/>
          </p:nvSpPr>
          <p:spPr>
            <a:xfrm>
              <a:off x="1400244" y="5100936"/>
              <a:ext cx="21339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</a:lstStyle>
            <a:p>
              <a:r>
                <a:rPr lang="zh-CN" altLang="en-US" dirty="0"/>
                <a:t>请在这里添加标题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D79B662-EBC9-4A3F-A6E4-00B4AFE2DF32}"/>
                </a:ext>
              </a:extLst>
            </p:cNvPr>
            <p:cNvSpPr/>
            <p:nvPr/>
          </p:nvSpPr>
          <p:spPr>
            <a:xfrm>
              <a:off x="670612" y="5441228"/>
              <a:ext cx="3458867" cy="53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11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年专注演示设计，世界</a:t>
              </a:r>
              <a:r>
                <a:rPr lang="en-US" altLang="zh-CN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z="12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强企业长期供应商，重大型项目经验非常丰富。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138985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807A10A-1643-4878-8FE4-E668F7E1B275}"/>
              </a:ext>
            </a:extLst>
          </p:cNvPr>
          <p:cNvSpPr/>
          <p:nvPr/>
        </p:nvSpPr>
        <p:spPr>
          <a:xfrm>
            <a:off x="595086" y="3744685"/>
            <a:ext cx="11001828" cy="1872343"/>
          </a:xfrm>
          <a:prstGeom prst="rect">
            <a:avLst/>
          </a:prstGeom>
          <a:solidFill>
            <a:srgbClr val="F8E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3D0D5F-31FE-41D8-819F-2CECC730E854}"/>
              </a:ext>
            </a:extLst>
          </p:cNvPr>
          <p:cNvGrpSpPr/>
          <p:nvPr/>
        </p:nvGrpSpPr>
        <p:grpSpPr>
          <a:xfrm>
            <a:off x="4489450" y="1054100"/>
            <a:ext cx="3213100" cy="1304079"/>
            <a:chOff x="1299113" y="2743200"/>
            <a:chExt cx="3213100" cy="13040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228CA17-8E6A-499A-B0CB-94CFC074F62D}"/>
                </a:ext>
              </a:extLst>
            </p:cNvPr>
            <p:cNvSpPr txBox="1"/>
            <p:nvPr/>
          </p:nvSpPr>
          <p:spPr>
            <a:xfrm>
              <a:off x="1309174" y="2743200"/>
              <a:ext cx="32030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WHAT WE DO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BF1997-8713-476D-A866-A8FA21303F57}"/>
                </a:ext>
              </a:extLst>
            </p:cNvPr>
            <p:cNvSpPr/>
            <p:nvPr/>
          </p:nvSpPr>
          <p:spPr>
            <a:xfrm>
              <a:off x="1780996" y="3647169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我们是做什么的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FB25C24-F404-46E2-A544-C8565F5AA863}"/>
                </a:ext>
              </a:extLst>
            </p:cNvPr>
            <p:cNvCxnSpPr>
              <a:cxnSpLocks/>
            </p:cNvCxnSpPr>
            <p:nvPr/>
          </p:nvCxnSpPr>
          <p:spPr>
            <a:xfrm>
              <a:off x="1299113" y="3517900"/>
              <a:ext cx="3213100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381C1C-61AA-4D07-8EE9-F11E4D0FB6D3}"/>
              </a:ext>
            </a:extLst>
          </p:cNvPr>
          <p:cNvSpPr txBox="1"/>
          <p:nvPr/>
        </p:nvSpPr>
        <p:spPr>
          <a:xfrm>
            <a:off x="1679695" y="2766122"/>
            <a:ext cx="8832610" cy="76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92CD9D3-59B8-4435-8CF3-C4F101747F8F}"/>
              </a:ext>
            </a:extLst>
          </p:cNvPr>
          <p:cNvGrpSpPr/>
          <p:nvPr/>
        </p:nvGrpSpPr>
        <p:grpSpPr>
          <a:xfrm>
            <a:off x="673100" y="3822700"/>
            <a:ext cx="2711450" cy="1728000"/>
            <a:chOff x="673100" y="3822700"/>
            <a:chExt cx="2711450" cy="172800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D9D68DE-7F25-45DF-A9C6-5E825728B627}"/>
                </a:ext>
              </a:extLst>
            </p:cNvPr>
            <p:cNvSpPr/>
            <p:nvPr/>
          </p:nvSpPr>
          <p:spPr>
            <a:xfrm>
              <a:off x="673100" y="3822700"/>
              <a:ext cx="2711450" cy="1728000"/>
            </a:xfrm>
            <a:prstGeom prst="rect">
              <a:avLst/>
            </a:prstGeom>
            <a:blipFill>
              <a:blip r:embed="rId2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ED71B7D-454D-4C7C-A5CB-146B427D0C92}"/>
                </a:ext>
              </a:extLst>
            </p:cNvPr>
            <p:cNvGrpSpPr/>
            <p:nvPr/>
          </p:nvGrpSpPr>
          <p:grpSpPr>
            <a:xfrm>
              <a:off x="1151470" y="4351576"/>
              <a:ext cx="1754711" cy="950726"/>
              <a:chOff x="1151470" y="4351576"/>
              <a:chExt cx="1754711" cy="950726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852D9DC8-0AE0-4068-8839-4E5CB8CE2697}"/>
                  </a:ext>
                </a:extLst>
              </p:cNvPr>
              <p:cNvGrpSpPr/>
              <p:nvPr/>
            </p:nvGrpSpPr>
            <p:grpSpPr>
              <a:xfrm>
                <a:off x="1712072" y="4351576"/>
                <a:ext cx="633507" cy="554896"/>
                <a:chOff x="5766378" y="2849347"/>
                <a:chExt cx="633507" cy="554896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C327E5A2-613F-4BF5-97E4-E86094447F16}"/>
                    </a:ext>
                  </a:extLst>
                </p:cNvPr>
                <p:cNvSpPr/>
                <p:nvPr/>
              </p:nvSpPr>
              <p:spPr>
                <a:xfrm>
                  <a:off x="5805683" y="2849347"/>
                  <a:ext cx="554896" cy="554896"/>
                </a:xfrm>
                <a:prstGeom prst="ellipse">
                  <a:avLst/>
                </a:prstGeom>
                <a:noFill/>
                <a:ln w="19050">
                  <a:solidFill>
                    <a:srgbClr val="F8E39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xmlns="" id="{E46D474A-54C3-47BA-837E-0142FD5B98D5}"/>
                    </a:ext>
                  </a:extLst>
                </p:cNvPr>
                <p:cNvSpPr txBox="1"/>
                <p:nvPr/>
              </p:nvSpPr>
              <p:spPr>
                <a:xfrm>
                  <a:off x="5766378" y="2972907"/>
                  <a:ext cx="63350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F8E39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ICON</a:t>
                  </a:r>
                  <a:endParaRPr lang="zh-CN" altLang="en-US" sz="1400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80BE213F-7FF5-4638-8EBF-1AACCDC66DC8}"/>
                  </a:ext>
                </a:extLst>
              </p:cNvPr>
              <p:cNvSpPr/>
              <p:nvPr/>
            </p:nvSpPr>
            <p:spPr>
              <a:xfrm>
                <a:off x="1151470" y="5025303"/>
                <a:ext cx="175471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8E39E"/>
                    </a:solidFill>
                    <a:latin typeface="Arial" panose="020B0604020202020204" pitchFamily="34" charset="0"/>
                  </a:rPr>
                  <a:t>Please add A title here</a:t>
                </a:r>
                <a:endParaRPr lang="zh-CN" altLang="en-US" sz="1200" dirty="0">
                  <a:solidFill>
                    <a:srgbClr val="F8E39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E8BA3E4-7D9D-40F6-946D-B6BCC87A2244}"/>
              </a:ext>
            </a:extLst>
          </p:cNvPr>
          <p:cNvGrpSpPr/>
          <p:nvPr/>
        </p:nvGrpSpPr>
        <p:grpSpPr>
          <a:xfrm>
            <a:off x="3384550" y="3822700"/>
            <a:ext cx="2711450" cy="1728000"/>
            <a:chOff x="3384550" y="3822700"/>
            <a:chExt cx="2711450" cy="1728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0DF01EB-69EA-4E65-8B91-92FC69AA20DF}"/>
                </a:ext>
              </a:extLst>
            </p:cNvPr>
            <p:cNvSpPr/>
            <p:nvPr/>
          </p:nvSpPr>
          <p:spPr>
            <a:xfrm>
              <a:off x="3384550" y="3822700"/>
              <a:ext cx="2711450" cy="1728000"/>
            </a:xfrm>
            <a:prstGeom prst="rect">
              <a:avLst/>
            </a:pr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5B1ECD2-CAAD-4D30-8917-4E024D3B3B40}"/>
                </a:ext>
              </a:extLst>
            </p:cNvPr>
            <p:cNvGrpSpPr/>
            <p:nvPr/>
          </p:nvGrpSpPr>
          <p:grpSpPr>
            <a:xfrm>
              <a:off x="3866095" y="4351576"/>
              <a:ext cx="1754711" cy="950726"/>
              <a:chOff x="1151470" y="4351576"/>
              <a:chExt cx="1754711" cy="950726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4686BD18-CC77-4781-BAC0-BDE05B0F06EF}"/>
                  </a:ext>
                </a:extLst>
              </p:cNvPr>
              <p:cNvGrpSpPr/>
              <p:nvPr/>
            </p:nvGrpSpPr>
            <p:grpSpPr>
              <a:xfrm>
                <a:off x="1712072" y="4351576"/>
                <a:ext cx="633507" cy="554896"/>
                <a:chOff x="5766378" y="2849347"/>
                <a:chExt cx="633507" cy="554896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B0B47375-A6FC-4A29-BEA8-ABDE1195CEB1}"/>
                    </a:ext>
                  </a:extLst>
                </p:cNvPr>
                <p:cNvSpPr/>
                <p:nvPr/>
              </p:nvSpPr>
              <p:spPr>
                <a:xfrm>
                  <a:off x="5805683" y="2849347"/>
                  <a:ext cx="554896" cy="554896"/>
                </a:xfrm>
                <a:prstGeom prst="ellipse">
                  <a:avLst/>
                </a:prstGeom>
                <a:noFill/>
                <a:ln w="19050">
                  <a:solidFill>
                    <a:srgbClr val="F8E39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F6835774-C389-48B8-A5E3-63ADCBA391DC}"/>
                    </a:ext>
                  </a:extLst>
                </p:cNvPr>
                <p:cNvSpPr txBox="1"/>
                <p:nvPr/>
              </p:nvSpPr>
              <p:spPr>
                <a:xfrm>
                  <a:off x="5766378" y="2972907"/>
                  <a:ext cx="63350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F8E39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ICON</a:t>
                  </a:r>
                  <a:endParaRPr lang="zh-CN" altLang="en-US" sz="1400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4C779800-DB15-4414-A165-A6A9A61D96E0}"/>
                  </a:ext>
                </a:extLst>
              </p:cNvPr>
              <p:cNvSpPr/>
              <p:nvPr/>
            </p:nvSpPr>
            <p:spPr>
              <a:xfrm>
                <a:off x="1151470" y="5025303"/>
                <a:ext cx="175471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8E39E"/>
                    </a:solidFill>
                    <a:latin typeface="Arial" panose="020B0604020202020204" pitchFamily="34" charset="0"/>
                  </a:rPr>
                  <a:t>Please add A title here</a:t>
                </a:r>
                <a:endParaRPr lang="zh-CN" altLang="en-US" sz="1200" dirty="0">
                  <a:solidFill>
                    <a:srgbClr val="F8E39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BF0AB95-8928-457F-9060-916476994791}"/>
              </a:ext>
            </a:extLst>
          </p:cNvPr>
          <p:cNvGrpSpPr/>
          <p:nvPr/>
        </p:nvGrpSpPr>
        <p:grpSpPr>
          <a:xfrm>
            <a:off x="6096000" y="3822700"/>
            <a:ext cx="2711450" cy="1728000"/>
            <a:chOff x="6096000" y="3822700"/>
            <a:chExt cx="2711450" cy="1728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0EC791B-2DDC-499B-9E9D-31BAC820990A}"/>
                </a:ext>
              </a:extLst>
            </p:cNvPr>
            <p:cNvSpPr/>
            <p:nvPr/>
          </p:nvSpPr>
          <p:spPr>
            <a:xfrm>
              <a:off x="6096000" y="3822700"/>
              <a:ext cx="2711450" cy="1728000"/>
            </a:xfrm>
            <a:prstGeom prst="rect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D9C325D9-3317-431B-94B8-733784988C20}"/>
                </a:ext>
              </a:extLst>
            </p:cNvPr>
            <p:cNvGrpSpPr/>
            <p:nvPr/>
          </p:nvGrpSpPr>
          <p:grpSpPr>
            <a:xfrm>
              <a:off x="6577739" y="4351576"/>
              <a:ext cx="1754711" cy="950726"/>
              <a:chOff x="1151470" y="4351576"/>
              <a:chExt cx="1754711" cy="950726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7FEE378A-6B31-47D6-BA3E-077C2C11F319}"/>
                  </a:ext>
                </a:extLst>
              </p:cNvPr>
              <p:cNvGrpSpPr/>
              <p:nvPr/>
            </p:nvGrpSpPr>
            <p:grpSpPr>
              <a:xfrm>
                <a:off x="1712072" y="4351576"/>
                <a:ext cx="633507" cy="554896"/>
                <a:chOff x="5766378" y="2849347"/>
                <a:chExt cx="633507" cy="554896"/>
              </a:xfrm>
            </p:grpSpPr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301A4936-24C3-40E7-B109-E24B8E11E5AC}"/>
                    </a:ext>
                  </a:extLst>
                </p:cNvPr>
                <p:cNvSpPr/>
                <p:nvPr/>
              </p:nvSpPr>
              <p:spPr>
                <a:xfrm>
                  <a:off x="5805683" y="2849347"/>
                  <a:ext cx="554896" cy="554896"/>
                </a:xfrm>
                <a:prstGeom prst="ellipse">
                  <a:avLst/>
                </a:prstGeom>
                <a:noFill/>
                <a:ln w="19050">
                  <a:solidFill>
                    <a:srgbClr val="F8E39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="" id="{E81B38D6-273A-42A8-93D1-69A46C1E8D77}"/>
                    </a:ext>
                  </a:extLst>
                </p:cNvPr>
                <p:cNvSpPr txBox="1"/>
                <p:nvPr/>
              </p:nvSpPr>
              <p:spPr>
                <a:xfrm>
                  <a:off x="5766378" y="2972907"/>
                  <a:ext cx="63350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F8E39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ICON</a:t>
                  </a:r>
                  <a:endParaRPr lang="zh-CN" altLang="en-US" sz="1400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E581BF88-F2E2-40BB-9212-CDFFA5C78F3A}"/>
                  </a:ext>
                </a:extLst>
              </p:cNvPr>
              <p:cNvSpPr/>
              <p:nvPr/>
            </p:nvSpPr>
            <p:spPr>
              <a:xfrm>
                <a:off x="1151470" y="5025303"/>
                <a:ext cx="175471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8E39E"/>
                    </a:solidFill>
                    <a:latin typeface="Arial" panose="020B0604020202020204" pitchFamily="34" charset="0"/>
                  </a:rPr>
                  <a:t>Please add A title here</a:t>
                </a:r>
                <a:endParaRPr lang="zh-CN" altLang="en-US" sz="1200" dirty="0">
                  <a:solidFill>
                    <a:srgbClr val="F8E39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ED32E86-6ACB-4658-AD1C-9EA35E34BECE}"/>
              </a:ext>
            </a:extLst>
          </p:cNvPr>
          <p:cNvGrpSpPr/>
          <p:nvPr/>
        </p:nvGrpSpPr>
        <p:grpSpPr>
          <a:xfrm>
            <a:off x="8807450" y="3822700"/>
            <a:ext cx="2711450" cy="1728000"/>
            <a:chOff x="8807450" y="3822700"/>
            <a:chExt cx="2711450" cy="172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774AD77D-9B7E-4CB9-8F5C-54F977E46C06}"/>
                </a:ext>
              </a:extLst>
            </p:cNvPr>
            <p:cNvSpPr/>
            <p:nvPr/>
          </p:nvSpPr>
          <p:spPr>
            <a:xfrm>
              <a:off x="8807450" y="3822700"/>
              <a:ext cx="2711450" cy="1728000"/>
            </a:xfrm>
            <a:prstGeom prst="rect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9E07563B-F602-407A-AE72-4FC63B5F4D24}"/>
                </a:ext>
              </a:extLst>
            </p:cNvPr>
            <p:cNvGrpSpPr/>
            <p:nvPr/>
          </p:nvGrpSpPr>
          <p:grpSpPr>
            <a:xfrm>
              <a:off x="9289189" y="4351576"/>
              <a:ext cx="1754711" cy="950726"/>
              <a:chOff x="1151470" y="4351576"/>
              <a:chExt cx="1754711" cy="95072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2B5ED404-83E8-4600-A50E-E8D409E4A821}"/>
                  </a:ext>
                </a:extLst>
              </p:cNvPr>
              <p:cNvGrpSpPr/>
              <p:nvPr/>
            </p:nvGrpSpPr>
            <p:grpSpPr>
              <a:xfrm>
                <a:off x="1712072" y="4351576"/>
                <a:ext cx="633507" cy="554896"/>
                <a:chOff x="5766378" y="2849347"/>
                <a:chExt cx="633507" cy="554896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xmlns="" id="{B7CF3F8B-2D96-466D-B76F-49BDCF89CF04}"/>
                    </a:ext>
                  </a:extLst>
                </p:cNvPr>
                <p:cNvSpPr/>
                <p:nvPr/>
              </p:nvSpPr>
              <p:spPr>
                <a:xfrm>
                  <a:off x="5805683" y="2849347"/>
                  <a:ext cx="554896" cy="554896"/>
                </a:xfrm>
                <a:prstGeom prst="ellipse">
                  <a:avLst/>
                </a:prstGeom>
                <a:noFill/>
                <a:ln w="19050">
                  <a:solidFill>
                    <a:srgbClr val="F8E39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8E39E"/>
                    </a:solidFill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="" id="{ADE9012C-2E76-4F88-AD1A-276A5EB3FBA9}"/>
                    </a:ext>
                  </a:extLst>
                </p:cNvPr>
                <p:cNvSpPr txBox="1"/>
                <p:nvPr/>
              </p:nvSpPr>
              <p:spPr>
                <a:xfrm>
                  <a:off x="5766378" y="2972907"/>
                  <a:ext cx="63350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F8E39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ICON</a:t>
                  </a:r>
                  <a:endParaRPr lang="zh-CN" altLang="en-US" sz="1400" dirty="0">
                    <a:solidFill>
                      <a:srgbClr val="F8E39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DD17CB63-6FE5-4E73-828C-AF866670D57D}"/>
                  </a:ext>
                </a:extLst>
              </p:cNvPr>
              <p:cNvSpPr/>
              <p:nvPr/>
            </p:nvSpPr>
            <p:spPr>
              <a:xfrm>
                <a:off x="1151470" y="5025303"/>
                <a:ext cx="175471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8E39E"/>
                    </a:solidFill>
                    <a:latin typeface="Arial" panose="020B0604020202020204" pitchFamily="34" charset="0"/>
                  </a:rPr>
                  <a:t>Please add A title here</a:t>
                </a:r>
                <a:endParaRPr lang="zh-CN" altLang="en-US" sz="1200" dirty="0">
                  <a:solidFill>
                    <a:srgbClr val="F8E39E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9922115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98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DE3DB9-396A-409D-A42D-08480D205B7A}"/>
              </a:ext>
            </a:extLst>
          </p:cNvPr>
          <p:cNvGrpSpPr/>
          <p:nvPr/>
        </p:nvGrpSpPr>
        <p:grpSpPr>
          <a:xfrm>
            <a:off x="4432300" y="889000"/>
            <a:ext cx="3213100" cy="1304079"/>
            <a:chOff x="1299113" y="2743200"/>
            <a:chExt cx="3213100" cy="130407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E3B98BC3-13C6-47A4-9582-DF19B75A44B4}"/>
                </a:ext>
              </a:extLst>
            </p:cNvPr>
            <p:cNvSpPr txBox="1"/>
            <p:nvPr/>
          </p:nvSpPr>
          <p:spPr>
            <a:xfrm>
              <a:off x="1309174" y="2743200"/>
              <a:ext cx="32030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WHAT WE DO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8325E3B-82D9-490E-B7A6-A2BEFEA0063F}"/>
                </a:ext>
              </a:extLst>
            </p:cNvPr>
            <p:cNvSpPr/>
            <p:nvPr/>
          </p:nvSpPr>
          <p:spPr>
            <a:xfrm>
              <a:off x="1780996" y="3647169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我们是做什么的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1726953-F59A-49B4-8022-75A50678EDB3}"/>
                </a:ext>
              </a:extLst>
            </p:cNvPr>
            <p:cNvCxnSpPr>
              <a:cxnSpLocks/>
            </p:cNvCxnSpPr>
            <p:nvPr/>
          </p:nvCxnSpPr>
          <p:spPr>
            <a:xfrm>
              <a:off x="1299113" y="3517900"/>
              <a:ext cx="3213100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CC24956-2EFB-41D7-A419-BD7AC2D58237}"/>
              </a:ext>
            </a:extLst>
          </p:cNvPr>
          <p:cNvSpPr/>
          <p:nvPr/>
        </p:nvSpPr>
        <p:spPr>
          <a:xfrm>
            <a:off x="-12700" y="2311400"/>
            <a:ext cx="12204700" cy="3238500"/>
          </a:xfrm>
          <a:custGeom>
            <a:avLst/>
            <a:gdLst>
              <a:gd name="connsiteX0" fmla="*/ 0 w 12192000"/>
              <a:gd name="connsiteY0" fmla="*/ 228600 h 3238500"/>
              <a:gd name="connsiteX1" fmla="*/ 12192000 w 12192000"/>
              <a:gd name="connsiteY1" fmla="*/ 0 h 3238500"/>
              <a:gd name="connsiteX2" fmla="*/ 12192000 w 12192000"/>
              <a:gd name="connsiteY2" fmla="*/ 3009900 h 3238500"/>
              <a:gd name="connsiteX3" fmla="*/ 12700 w 12192000"/>
              <a:gd name="connsiteY3" fmla="*/ 3238500 h 3238500"/>
              <a:gd name="connsiteX4" fmla="*/ 0 w 12192000"/>
              <a:gd name="connsiteY4" fmla="*/ 2286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238500">
                <a:moveTo>
                  <a:pt x="0" y="228600"/>
                </a:moveTo>
                <a:lnTo>
                  <a:pt x="12192000" y="0"/>
                </a:lnTo>
                <a:lnTo>
                  <a:pt x="12192000" y="3009900"/>
                </a:lnTo>
                <a:lnTo>
                  <a:pt x="12700" y="3238500"/>
                </a:lnTo>
                <a:cubicBezTo>
                  <a:pt x="8467" y="2235200"/>
                  <a:pt x="4233" y="1231900"/>
                  <a:pt x="0" y="228600"/>
                </a:cubicBezTo>
                <a:close/>
              </a:path>
            </a:pathLst>
          </a:custGeom>
          <a:solidFill>
            <a:srgbClr val="F8E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02E1C20-86E5-4D9D-B86E-D327BE042FEA}"/>
              </a:ext>
            </a:extLst>
          </p:cNvPr>
          <p:cNvSpPr/>
          <p:nvPr/>
        </p:nvSpPr>
        <p:spPr>
          <a:xfrm>
            <a:off x="0" y="2552700"/>
            <a:ext cx="12192000" cy="2755900"/>
          </a:xfrm>
          <a:prstGeom prst="rect">
            <a:avLst/>
          </a:prstGeom>
          <a:blipFill dpi="0" rotWithShape="1">
            <a:blip r:embed="rId2">
              <a:grayscl/>
            </a:blip>
            <a:srcRect/>
            <a:tile tx="0" ty="-914400" sx="100000" sy="100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E39E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F416A32-73F6-4DD3-BD47-454A76E6E569}"/>
              </a:ext>
            </a:extLst>
          </p:cNvPr>
          <p:cNvSpPr txBox="1"/>
          <p:nvPr/>
        </p:nvSpPr>
        <p:spPr>
          <a:xfrm>
            <a:off x="1679695" y="5623622"/>
            <a:ext cx="8832610" cy="76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>
                <a:solidFill>
                  <a:srgbClr val="F8E39E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pPr algn="ctr"/>
            <a:r>
              <a:rPr lang="zh-CN" altLang="en-US" dirty="0"/>
              <a:t>上海锐普广告有限公司，中国</a:t>
            </a:r>
            <a:r>
              <a:rPr lang="en-US" altLang="zh-CN" dirty="0"/>
              <a:t>PPT</a:t>
            </a:r>
            <a:r>
              <a:rPr lang="zh-CN" altLang="en-US" dirty="0"/>
              <a:t>设计领军企业，中国演示设计行业开拓者，电影级</a:t>
            </a:r>
            <a:r>
              <a:rPr lang="en-US" altLang="zh-CN" dirty="0"/>
              <a:t>PPT</a:t>
            </a:r>
            <a:r>
              <a:rPr lang="zh-CN" altLang="en-US" dirty="0"/>
              <a:t>设计开创者。自</a:t>
            </a:r>
            <a:r>
              <a:rPr lang="en-US" altLang="zh-CN" dirty="0"/>
              <a:t>2007</a:t>
            </a:r>
            <a:r>
              <a:rPr lang="zh-CN" altLang="en-US" dirty="0"/>
              <a:t>年成立以来，始终专注高端</a:t>
            </a:r>
            <a:r>
              <a:rPr lang="en-US" altLang="zh-CN" dirty="0"/>
              <a:t>PPT</a:t>
            </a:r>
            <a:r>
              <a:rPr lang="zh-CN" altLang="en-US" dirty="0"/>
              <a:t>设计，为华为、阿里巴巴、腾讯、小米、上汽、中国化工、中国航天等</a:t>
            </a:r>
            <a:r>
              <a:rPr lang="en-US" altLang="zh-CN" dirty="0"/>
              <a:t>500</a:t>
            </a:r>
            <a:r>
              <a:rPr lang="zh-CN" altLang="en-US" dirty="0"/>
              <a:t>强企业提供持续</a:t>
            </a:r>
            <a:r>
              <a:rPr lang="en-US" altLang="zh-CN" dirty="0"/>
              <a:t>PPT</a:t>
            </a:r>
            <a:r>
              <a:rPr lang="zh-CN" altLang="en-US" dirty="0"/>
              <a:t>设计服务，助力</a:t>
            </a:r>
            <a:r>
              <a:rPr lang="en-US" altLang="zh-CN" dirty="0"/>
              <a:t>8500</a:t>
            </a:r>
            <a:r>
              <a:rPr lang="zh-CN" altLang="en-US" dirty="0"/>
              <a:t>余场大会的精彩演示。锐普已成为中国颇具规模和影响力的综合性专业高端</a:t>
            </a:r>
            <a:r>
              <a:rPr lang="en-US" altLang="zh-CN" dirty="0"/>
              <a:t>PPT</a:t>
            </a:r>
            <a:r>
              <a:rPr lang="zh-CN" altLang="en-US" dirty="0"/>
              <a:t>设计公司。</a:t>
            </a:r>
          </a:p>
        </p:txBody>
      </p:sp>
    </p:spTree>
    <p:extLst>
      <p:ext uri="{BB962C8B-B14F-4D97-AF65-F5344CB8AC3E}">
        <p14:creationId xmlns:p14="http://schemas.microsoft.com/office/powerpoint/2010/main" val="3746181516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988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6178375-3318-4114-BD58-8A9A72419AB0}"/>
              </a:ext>
            </a:extLst>
          </p:cNvPr>
          <p:cNvGrpSpPr/>
          <p:nvPr/>
        </p:nvGrpSpPr>
        <p:grpSpPr>
          <a:xfrm>
            <a:off x="4170631" y="647700"/>
            <a:ext cx="3850739" cy="1304079"/>
            <a:chOff x="940874" y="2743200"/>
            <a:chExt cx="3850739" cy="130407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65B1A42-E9FE-4A80-9885-E821F6770518}"/>
                </a:ext>
              </a:extLst>
            </p:cNvPr>
            <p:cNvSpPr txBox="1"/>
            <p:nvPr/>
          </p:nvSpPr>
          <p:spPr>
            <a:xfrm>
              <a:off x="940874" y="2743200"/>
              <a:ext cx="3850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E39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OUR PARTNERS</a:t>
              </a:r>
              <a:endParaRPr lang="zh-CN" altLang="en-US" sz="3600" b="1" dirty="0">
                <a:solidFill>
                  <a:srgbClr val="F8E39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313F371-1F19-4850-B4F0-1705B626201E}"/>
                </a:ext>
              </a:extLst>
            </p:cNvPr>
            <p:cNvSpPr/>
            <p:nvPr/>
          </p:nvSpPr>
          <p:spPr>
            <a:xfrm>
              <a:off x="1766976" y="3647169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300" dirty="0">
                  <a:solidFill>
                    <a:srgbClr val="F8E39E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我们的合作伙伴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96C5544-7D30-4DA5-BB16-9C242EE46F34}"/>
                </a:ext>
              </a:extLst>
            </p:cNvPr>
            <p:cNvCxnSpPr>
              <a:cxnSpLocks/>
            </p:cNvCxnSpPr>
            <p:nvPr/>
          </p:nvCxnSpPr>
          <p:spPr>
            <a:xfrm>
              <a:off x="996853" y="3517900"/>
              <a:ext cx="3710940" cy="0"/>
            </a:xfrm>
            <a:prstGeom prst="line">
              <a:avLst/>
            </a:prstGeom>
            <a:ln>
              <a:solidFill>
                <a:srgbClr val="F8E39E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88439A1C-F6E1-44FC-9FFD-CF4658AE67AD}"/>
              </a:ext>
            </a:extLst>
          </p:cNvPr>
          <p:cNvGrpSpPr/>
          <p:nvPr/>
        </p:nvGrpSpPr>
        <p:grpSpPr>
          <a:xfrm>
            <a:off x="1567242" y="2578100"/>
            <a:ext cx="1493458" cy="3213100"/>
            <a:chOff x="1567242" y="2578100"/>
            <a:chExt cx="1493458" cy="32131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10ADF41-41F5-4AB6-8759-F8C45EC1B918}"/>
                </a:ext>
              </a:extLst>
            </p:cNvPr>
            <p:cNvGrpSpPr/>
            <p:nvPr/>
          </p:nvGrpSpPr>
          <p:grpSpPr>
            <a:xfrm>
              <a:off x="1567242" y="2578100"/>
              <a:ext cx="1493458" cy="3213100"/>
              <a:chOff x="1402142" y="2527300"/>
              <a:chExt cx="1493458" cy="3213100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2B69C051-CDB4-4A39-AEAB-A8A145E63E1F}"/>
                  </a:ext>
                </a:extLst>
              </p:cNvPr>
              <p:cNvSpPr/>
              <p:nvPr/>
            </p:nvSpPr>
            <p:spPr>
              <a:xfrm>
                <a:off x="1612900" y="2668132"/>
                <a:ext cx="1282700" cy="3072268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9DD17303-C4C4-42B4-982C-3D20456E8F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02142" y="2527300"/>
                <a:ext cx="1386778" cy="3116580"/>
              </a:xfrm>
              <a:custGeom>
                <a:avLst/>
                <a:gdLst>
                  <a:gd name="connsiteX0" fmla="*/ 0 w 1386778"/>
                  <a:gd name="connsiteY0" fmla="*/ 0 h 3116580"/>
                  <a:gd name="connsiteX1" fmla="*/ 1386778 w 1386778"/>
                  <a:gd name="connsiteY1" fmla="*/ 0 h 3116580"/>
                  <a:gd name="connsiteX2" fmla="*/ 1386778 w 1386778"/>
                  <a:gd name="connsiteY2" fmla="*/ 3116580 h 3116580"/>
                  <a:gd name="connsiteX3" fmla="*/ 0 w 1386778"/>
                  <a:gd name="connsiteY3" fmla="*/ 3116580 h 3116580"/>
                  <a:gd name="connsiteX4" fmla="*/ 0 w 1386778"/>
                  <a:gd name="connsiteY4" fmla="*/ 0 h 311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778" h="3116580">
                    <a:moveTo>
                      <a:pt x="0" y="0"/>
                    </a:moveTo>
                    <a:lnTo>
                      <a:pt x="1386778" y="0"/>
                    </a:lnTo>
                    <a:lnTo>
                      <a:pt x="1386778" y="3116580"/>
                    </a:lnTo>
                    <a:lnTo>
                      <a:pt x="0" y="311658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11C43"/>
                </a:solidFill>
              </a:ln>
            </p:spPr>
          </p:pic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4939454B-8D2E-46FB-AD32-C4137297C14F}"/>
                </a:ext>
              </a:extLst>
            </p:cNvPr>
            <p:cNvSpPr/>
            <p:nvPr/>
          </p:nvSpPr>
          <p:spPr>
            <a:xfrm rot="16200000">
              <a:off x="771485" y="4463815"/>
              <a:ext cx="20574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 Here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F2FDDA1-EB39-4341-9B01-01C19723F395}"/>
                </a:ext>
              </a:extLst>
            </p:cNvPr>
            <p:cNvSpPr/>
            <p:nvPr/>
          </p:nvSpPr>
          <p:spPr>
            <a:xfrm>
              <a:off x="2014220" y="5046980"/>
              <a:ext cx="0" cy="504000"/>
            </a:xfrm>
            <a:custGeom>
              <a:avLst/>
              <a:gdLst>
                <a:gd name="connsiteX0" fmla="*/ 0 w 0"/>
                <a:gd name="connsiteY0" fmla="*/ 876300 h 876300"/>
                <a:gd name="connsiteX1" fmla="*/ 0 w 0"/>
                <a:gd name="connsiteY1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6300">
                  <a:moveTo>
                    <a:pt x="0" y="8763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4B712BD-16F8-4B36-AAD3-FECFCC0ED4BB}"/>
              </a:ext>
            </a:extLst>
          </p:cNvPr>
          <p:cNvGrpSpPr/>
          <p:nvPr/>
        </p:nvGrpSpPr>
        <p:grpSpPr>
          <a:xfrm>
            <a:off x="4064909" y="2578100"/>
            <a:ext cx="1488285" cy="3213100"/>
            <a:chOff x="4064909" y="2578100"/>
            <a:chExt cx="1488285" cy="321310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77EA4B60-DC68-41C8-9E66-DDDEA5964EB9}"/>
                </a:ext>
              </a:extLst>
            </p:cNvPr>
            <p:cNvGrpSpPr/>
            <p:nvPr/>
          </p:nvGrpSpPr>
          <p:grpSpPr>
            <a:xfrm>
              <a:off x="4064909" y="2578100"/>
              <a:ext cx="1488285" cy="3213100"/>
              <a:chOff x="4048915" y="2527300"/>
              <a:chExt cx="1488285" cy="3213100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E0D7A97C-B60D-4E97-AEE6-F74A6896DB56}"/>
                  </a:ext>
                </a:extLst>
              </p:cNvPr>
              <p:cNvSpPr/>
              <p:nvPr/>
            </p:nvSpPr>
            <p:spPr>
              <a:xfrm>
                <a:off x="4254500" y="2668132"/>
                <a:ext cx="1282700" cy="3072268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AEFB0CD8-A1F1-4C19-99D9-F2F5EF4DCC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48915" y="2527300"/>
                <a:ext cx="1386778" cy="3116580"/>
              </a:xfrm>
              <a:custGeom>
                <a:avLst/>
                <a:gdLst>
                  <a:gd name="connsiteX0" fmla="*/ 0 w 1386778"/>
                  <a:gd name="connsiteY0" fmla="*/ 0 h 3116580"/>
                  <a:gd name="connsiteX1" fmla="*/ 1386778 w 1386778"/>
                  <a:gd name="connsiteY1" fmla="*/ 0 h 3116580"/>
                  <a:gd name="connsiteX2" fmla="*/ 1386778 w 1386778"/>
                  <a:gd name="connsiteY2" fmla="*/ 3116580 h 3116580"/>
                  <a:gd name="connsiteX3" fmla="*/ 0 w 1386778"/>
                  <a:gd name="connsiteY3" fmla="*/ 3116580 h 3116580"/>
                  <a:gd name="connsiteX4" fmla="*/ 0 w 1386778"/>
                  <a:gd name="connsiteY4" fmla="*/ 0 h 311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778" h="3116580">
                    <a:moveTo>
                      <a:pt x="0" y="0"/>
                    </a:moveTo>
                    <a:lnTo>
                      <a:pt x="1386778" y="0"/>
                    </a:lnTo>
                    <a:lnTo>
                      <a:pt x="1386778" y="3116580"/>
                    </a:lnTo>
                    <a:lnTo>
                      <a:pt x="0" y="311658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11C43"/>
                </a:solidFill>
              </a:ln>
            </p:spPr>
          </p:pic>
        </p:grp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C5861F5C-2EB9-4B7F-BCEC-7A50A7D71F14}"/>
                </a:ext>
              </a:extLst>
            </p:cNvPr>
            <p:cNvSpPr/>
            <p:nvPr/>
          </p:nvSpPr>
          <p:spPr>
            <a:xfrm rot="16200000">
              <a:off x="3273387" y="4463816"/>
              <a:ext cx="20574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 Here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C54AB647-2236-4B57-BC5F-3FE353E28159}"/>
                </a:ext>
              </a:extLst>
            </p:cNvPr>
            <p:cNvSpPr/>
            <p:nvPr/>
          </p:nvSpPr>
          <p:spPr>
            <a:xfrm>
              <a:off x="4503420" y="5046980"/>
              <a:ext cx="0" cy="504000"/>
            </a:xfrm>
            <a:custGeom>
              <a:avLst/>
              <a:gdLst>
                <a:gd name="connsiteX0" fmla="*/ 0 w 0"/>
                <a:gd name="connsiteY0" fmla="*/ 876300 h 876300"/>
                <a:gd name="connsiteX1" fmla="*/ 0 w 0"/>
                <a:gd name="connsiteY1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6300">
                  <a:moveTo>
                    <a:pt x="0" y="8763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B94F861D-6E9C-4FEA-810F-9149702F33C4}"/>
              </a:ext>
            </a:extLst>
          </p:cNvPr>
          <p:cNvGrpSpPr/>
          <p:nvPr/>
        </p:nvGrpSpPr>
        <p:grpSpPr>
          <a:xfrm>
            <a:off x="6557403" y="2578100"/>
            <a:ext cx="1473169" cy="3213100"/>
            <a:chOff x="6557403" y="2578100"/>
            <a:chExt cx="1473169" cy="32131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D488538B-3B76-418E-BEC6-C0AAA033C633}"/>
                </a:ext>
              </a:extLst>
            </p:cNvPr>
            <p:cNvGrpSpPr/>
            <p:nvPr/>
          </p:nvGrpSpPr>
          <p:grpSpPr>
            <a:xfrm>
              <a:off x="6557403" y="2578100"/>
              <a:ext cx="1473169" cy="3213100"/>
              <a:chOff x="6807231" y="2527300"/>
              <a:chExt cx="1473169" cy="3213100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36E133ED-6ED4-4321-86C8-E6047B5A5424}"/>
                  </a:ext>
                </a:extLst>
              </p:cNvPr>
              <p:cNvSpPr/>
              <p:nvPr/>
            </p:nvSpPr>
            <p:spPr>
              <a:xfrm>
                <a:off x="6997700" y="2668132"/>
                <a:ext cx="1282700" cy="3072268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xmlns="" id="{C71D4EF3-B0B7-4D5D-92E7-1CBA6FFE80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807231" y="2527300"/>
                <a:ext cx="1386778" cy="3116580"/>
              </a:xfrm>
              <a:custGeom>
                <a:avLst/>
                <a:gdLst>
                  <a:gd name="connsiteX0" fmla="*/ 0 w 1386778"/>
                  <a:gd name="connsiteY0" fmla="*/ 0 h 3116580"/>
                  <a:gd name="connsiteX1" fmla="*/ 1386778 w 1386778"/>
                  <a:gd name="connsiteY1" fmla="*/ 0 h 3116580"/>
                  <a:gd name="connsiteX2" fmla="*/ 1386778 w 1386778"/>
                  <a:gd name="connsiteY2" fmla="*/ 3116580 h 3116580"/>
                  <a:gd name="connsiteX3" fmla="*/ 0 w 1386778"/>
                  <a:gd name="connsiteY3" fmla="*/ 3116580 h 3116580"/>
                  <a:gd name="connsiteX4" fmla="*/ 0 w 1386778"/>
                  <a:gd name="connsiteY4" fmla="*/ 0 h 311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778" h="3116580">
                    <a:moveTo>
                      <a:pt x="0" y="0"/>
                    </a:moveTo>
                    <a:lnTo>
                      <a:pt x="1386778" y="0"/>
                    </a:lnTo>
                    <a:lnTo>
                      <a:pt x="1386778" y="3116580"/>
                    </a:lnTo>
                    <a:lnTo>
                      <a:pt x="0" y="311658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11C43"/>
                </a:solidFill>
              </a:ln>
            </p:spPr>
          </p:pic>
        </p:grp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69419652-633F-485B-893F-6E5F6BBE0543}"/>
                </a:ext>
              </a:extLst>
            </p:cNvPr>
            <p:cNvSpPr/>
            <p:nvPr/>
          </p:nvSpPr>
          <p:spPr>
            <a:xfrm rot="16200000">
              <a:off x="5711788" y="4463816"/>
              <a:ext cx="20574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 Here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B390513E-2D57-4AE2-8F8A-764544B1F7C5}"/>
                </a:ext>
              </a:extLst>
            </p:cNvPr>
            <p:cNvSpPr/>
            <p:nvPr/>
          </p:nvSpPr>
          <p:spPr>
            <a:xfrm>
              <a:off x="6934200" y="5046980"/>
              <a:ext cx="0" cy="504000"/>
            </a:xfrm>
            <a:custGeom>
              <a:avLst/>
              <a:gdLst>
                <a:gd name="connsiteX0" fmla="*/ 0 w 0"/>
                <a:gd name="connsiteY0" fmla="*/ 876300 h 876300"/>
                <a:gd name="connsiteX1" fmla="*/ 0 w 0"/>
                <a:gd name="connsiteY1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6300">
                  <a:moveTo>
                    <a:pt x="0" y="8763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F8CEB86A-1DBE-47C7-8572-79F45B765E6E}"/>
              </a:ext>
            </a:extLst>
          </p:cNvPr>
          <p:cNvGrpSpPr/>
          <p:nvPr/>
        </p:nvGrpSpPr>
        <p:grpSpPr>
          <a:xfrm>
            <a:off x="9034780" y="2578100"/>
            <a:ext cx="1480820" cy="3213100"/>
            <a:chOff x="9034780" y="2578100"/>
            <a:chExt cx="1480820" cy="321310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81B3520-57EF-457A-93A7-5628208B8FF0}"/>
                </a:ext>
              </a:extLst>
            </p:cNvPr>
            <p:cNvGrpSpPr/>
            <p:nvPr/>
          </p:nvGrpSpPr>
          <p:grpSpPr>
            <a:xfrm>
              <a:off x="9034780" y="2578100"/>
              <a:ext cx="1480820" cy="3213100"/>
              <a:chOff x="9174480" y="2527300"/>
              <a:chExt cx="1480820" cy="321310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7495CC18-2F03-4C2F-B224-0E2296563C20}"/>
                  </a:ext>
                </a:extLst>
              </p:cNvPr>
              <p:cNvSpPr/>
              <p:nvPr/>
            </p:nvSpPr>
            <p:spPr>
              <a:xfrm>
                <a:off x="9372600" y="2668132"/>
                <a:ext cx="1282700" cy="3072268"/>
              </a:xfrm>
              <a:prstGeom prst="rect">
                <a:avLst/>
              </a:prstGeom>
              <a:solidFill>
                <a:srgbClr val="F8E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xmlns="" id="{66EE9CD2-0F97-4298-8ED8-7CDD083820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174480" y="2527300"/>
                <a:ext cx="1386778" cy="3116580"/>
              </a:xfrm>
              <a:custGeom>
                <a:avLst/>
                <a:gdLst>
                  <a:gd name="connsiteX0" fmla="*/ 0 w 1386778"/>
                  <a:gd name="connsiteY0" fmla="*/ 0 h 3116580"/>
                  <a:gd name="connsiteX1" fmla="*/ 1386778 w 1386778"/>
                  <a:gd name="connsiteY1" fmla="*/ 0 h 3116580"/>
                  <a:gd name="connsiteX2" fmla="*/ 1386778 w 1386778"/>
                  <a:gd name="connsiteY2" fmla="*/ 3116580 h 3116580"/>
                  <a:gd name="connsiteX3" fmla="*/ 0 w 1386778"/>
                  <a:gd name="connsiteY3" fmla="*/ 3116580 h 3116580"/>
                  <a:gd name="connsiteX4" fmla="*/ 0 w 1386778"/>
                  <a:gd name="connsiteY4" fmla="*/ 0 h 311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778" h="3116580">
                    <a:moveTo>
                      <a:pt x="0" y="0"/>
                    </a:moveTo>
                    <a:lnTo>
                      <a:pt x="1386778" y="0"/>
                    </a:lnTo>
                    <a:lnTo>
                      <a:pt x="1386778" y="3116580"/>
                    </a:lnTo>
                    <a:lnTo>
                      <a:pt x="0" y="311658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11C43"/>
                </a:solidFill>
              </a:ln>
            </p:spPr>
          </p:pic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DA94A6DE-6485-4611-956D-1514642D6AE5}"/>
                </a:ext>
              </a:extLst>
            </p:cNvPr>
            <p:cNvSpPr/>
            <p:nvPr/>
          </p:nvSpPr>
          <p:spPr>
            <a:xfrm rot="16200000">
              <a:off x="8188287" y="4463817"/>
              <a:ext cx="20574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F8E39E"/>
                  </a:solidFill>
                  <a:latin typeface="Arial" panose="020B0604020202020204" pitchFamily="34" charset="0"/>
                </a:rPr>
                <a:t>Please Add A Title Here</a:t>
              </a:r>
              <a:endParaRPr lang="zh-CN" altLang="en-US" sz="1400" dirty="0">
                <a:solidFill>
                  <a:srgbClr val="F8E39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B2207AD-FD00-4BAF-A69D-2B9DD8E291C5}"/>
                </a:ext>
              </a:extLst>
            </p:cNvPr>
            <p:cNvSpPr/>
            <p:nvPr/>
          </p:nvSpPr>
          <p:spPr>
            <a:xfrm>
              <a:off x="9425940" y="5046980"/>
              <a:ext cx="0" cy="504000"/>
            </a:xfrm>
            <a:custGeom>
              <a:avLst/>
              <a:gdLst>
                <a:gd name="connsiteX0" fmla="*/ 0 w 0"/>
                <a:gd name="connsiteY0" fmla="*/ 876300 h 876300"/>
                <a:gd name="connsiteX1" fmla="*/ 0 w 0"/>
                <a:gd name="connsiteY1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6300">
                  <a:moveTo>
                    <a:pt x="0" y="8763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8E3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9989692"/>
      </p:ext>
    </p:extLst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4347</TotalTime>
  <Words>4300</Words>
  <Application>Microsoft Office PowerPoint</Application>
  <PresentationFormat>宽屏</PresentationFormat>
  <Paragraphs>245</Paragraphs>
  <Slides>33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方正兰亭粗黑简体</vt:lpstr>
      <vt:lpstr>方正兰亭刊黑_GBK</vt:lpstr>
      <vt:lpstr>方正新报宋简体</vt:lpstr>
      <vt:lpstr>思源宋体 CN Light</vt:lpstr>
      <vt:lpstr>Agency FB</vt:lpstr>
      <vt:lpstr>等线</vt:lpstr>
      <vt:lpstr>等线 Light</vt:lpstr>
      <vt:lpstr>思源宋体 CN Heavy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wl f</dc:creator>
  <cp:lastModifiedBy>YANGs</cp:lastModifiedBy>
  <cp:revision>651</cp:revision>
  <dcterms:created xsi:type="dcterms:W3CDTF">2016-12-19T09:34:03Z</dcterms:created>
  <dcterms:modified xsi:type="dcterms:W3CDTF">2020-12-23T14:56:56Z</dcterms:modified>
</cp:coreProperties>
</file>