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3" r:id="rId2"/>
  </p:sldMasterIdLst>
  <p:notesMasterIdLst>
    <p:notesMasterId r:id="rId23"/>
  </p:notesMasterIdLst>
  <p:sldIdLst>
    <p:sldId id="256" r:id="rId3"/>
    <p:sldId id="283" r:id="rId4"/>
    <p:sldId id="272" r:id="rId5"/>
    <p:sldId id="263" r:id="rId6"/>
    <p:sldId id="268" r:id="rId7"/>
    <p:sldId id="274" r:id="rId8"/>
    <p:sldId id="280" r:id="rId9"/>
    <p:sldId id="270" r:id="rId10"/>
    <p:sldId id="276" r:id="rId11"/>
    <p:sldId id="281" r:id="rId12"/>
    <p:sldId id="284" r:id="rId13"/>
    <p:sldId id="265" r:id="rId14"/>
    <p:sldId id="269" r:id="rId15"/>
    <p:sldId id="271" r:id="rId16"/>
    <p:sldId id="282" r:id="rId17"/>
    <p:sldId id="267" r:id="rId18"/>
    <p:sldId id="275" r:id="rId19"/>
    <p:sldId id="273" r:id="rId20"/>
    <p:sldId id="261" r:id="rId21"/>
    <p:sldId id="287" r:id="rId22"/>
  </p:sldIdLst>
  <p:sldSz cx="22860000" cy="12801600"/>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7200" userDrawn="1">
          <p15:clr>
            <a:srgbClr val="A4A3A4"/>
          </p15:clr>
        </p15:guide>
        <p15:guide id="3" orient="horz" pos="1174" userDrawn="1">
          <p15:clr>
            <a:srgbClr val="A4A3A4"/>
          </p15:clr>
        </p15:guide>
        <p15:guide id="4" orient="horz" pos="4599" userDrawn="1">
          <p15:clr>
            <a:srgbClr val="A4A3A4"/>
          </p15:clr>
        </p15:guide>
        <p15:guide id="5" pos="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B43"/>
    <a:srgbClr val="0F85F1"/>
    <a:srgbClr val="32589A"/>
    <a:srgbClr val="86BACC"/>
    <a:srgbClr val="64ADD3"/>
    <a:srgbClr val="3D9DE0"/>
    <a:srgbClr val="667F99"/>
    <a:srgbClr val="287ED7"/>
    <a:srgbClr val="1B7EE4"/>
    <a:srgbClr val="347F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showGuides="1">
      <p:cViewPr varScale="1">
        <p:scale>
          <a:sx n="56" d="100"/>
          <a:sy n="56" d="100"/>
        </p:scale>
        <p:origin x="144" y="348"/>
      </p:cViewPr>
      <p:guideLst>
        <p:guide orient="horz" pos="4032"/>
        <p:guide pos="7200"/>
        <p:guide orient="horz" pos="1174"/>
        <p:guide orient="horz" pos="4599"/>
        <p:guide pos="804"/>
      </p:guideLst>
    </p:cSldViewPr>
  </p:slideViewPr>
  <p:notesTextViewPr>
    <p:cViewPr>
      <p:scale>
        <a:sx n="1" d="1"/>
        <a:sy n="1" d="1"/>
      </p:scale>
      <p:origin x="0" y="0"/>
    </p:cViewPr>
  </p:notesTextViewPr>
  <p:sorterViewPr>
    <p:cViewPr>
      <p:scale>
        <a:sx n="50" d="100"/>
        <a:sy n="50" d="100"/>
      </p:scale>
      <p:origin x="0" y="-5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bg1"/>
              </a:solidFill>
              <a:round/>
            </a:ln>
            <a:effectLst/>
          </c:spPr>
          <c:marker>
            <c:symbol val="none"/>
          </c:marker>
          <c:cat>
            <c:strRef>
              <c:f>Sheet1!$A$2:$A$6</c:f>
              <c:strCache>
                <c:ptCount val="5"/>
                <c:pt idx="0">
                  <c:v>one</c:v>
                </c:pt>
                <c:pt idx="1">
                  <c:v>two</c:v>
                </c:pt>
                <c:pt idx="2">
                  <c:v>three</c:v>
                </c:pt>
                <c:pt idx="3">
                  <c:v>four</c:v>
                </c:pt>
                <c:pt idx="4">
                  <c:v>five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37F2-47DC-ABC3-FFDA6F647705}"/>
            </c:ext>
          </c:extLst>
        </c:ser>
        <c:ser>
          <c:idx val="1"/>
          <c:order val="1"/>
          <c:tx>
            <c:strRef>
              <c:f>Sheet1!$C$1</c:f>
              <c:strCache>
                <c:ptCount val="1"/>
                <c:pt idx="0">
                  <c:v>series 2</c:v>
                </c:pt>
              </c:strCache>
            </c:strRef>
          </c:tx>
          <c:spPr>
            <a:ln w="28575" cap="rnd">
              <a:solidFill>
                <a:srgbClr val="323B43"/>
              </a:solidFill>
              <a:round/>
            </a:ln>
            <a:effectLst/>
          </c:spPr>
          <c:marker>
            <c:symbol val="none"/>
          </c:marker>
          <c:cat>
            <c:strRef>
              <c:f>Sheet1!$A$2:$A$6</c:f>
              <c:strCache>
                <c:ptCount val="5"/>
                <c:pt idx="0">
                  <c:v>one</c:v>
                </c:pt>
                <c:pt idx="1">
                  <c:v>two</c:v>
                </c:pt>
                <c:pt idx="2">
                  <c:v>three</c:v>
                </c:pt>
                <c:pt idx="3">
                  <c:v>four</c:v>
                </c:pt>
                <c:pt idx="4">
                  <c:v>five</c:v>
                </c:pt>
              </c:strCache>
            </c:str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37F2-47DC-ABC3-FFDA6F647705}"/>
            </c:ext>
          </c:extLst>
        </c:ser>
        <c:dLbls>
          <c:showLegendKey val="0"/>
          <c:showVal val="0"/>
          <c:showCatName val="0"/>
          <c:showSerName val="0"/>
          <c:showPercent val="0"/>
          <c:showBubbleSize val="0"/>
        </c:dLbls>
        <c:axId val="-884921632"/>
        <c:axId val="-884921088"/>
      </c:radarChart>
      <c:catAx>
        <c:axId val="-884921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884921088"/>
        <c:crosses val="autoZero"/>
        <c:auto val="1"/>
        <c:lblAlgn val="ctr"/>
        <c:lblOffset val="100"/>
        <c:noMultiLvlLbl val="0"/>
      </c:catAx>
      <c:valAx>
        <c:axId val="-884921088"/>
        <c:scaling>
          <c:orientation val="minMax"/>
        </c:scaling>
        <c:delete val="1"/>
        <c:axPos val="l"/>
        <c:numFmt formatCode="General" sourceLinked="1"/>
        <c:majorTickMark val="none"/>
        <c:minorTickMark val="none"/>
        <c:tickLblPos val="nextTo"/>
        <c:crossAx val="-8849216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bg1">
                  <a:lumMod val="9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dPt>
            <c:idx val="0"/>
            <c:bubble3D val="0"/>
            <c:explosion val="7"/>
            <c:spPr>
              <a:solidFill>
                <a:srgbClr val="0F85F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2-6729-45BE-A226-6D75F62BAF93}"/>
              </c:ext>
            </c:extLst>
          </c:dPt>
          <c:dPt>
            <c:idx val="1"/>
            <c:bubble3D val="0"/>
            <c:explosion val="10"/>
            <c:spPr>
              <a:solidFill>
                <a:schemeClr val="accent5">
                  <a:shade val="86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6-6729-45BE-A226-6D75F62BAF93}"/>
              </c:ext>
            </c:extLst>
          </c:dPt>
          <c:dPt>
            <c:idx val="2"/>
            <c:bubble3D val="0"/>
            <c:explosion val="9"/>
            <c:spPr>
              <a:solidFill>
                <a:schemeClr val="accent5">
                  <a:tint val="86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7-6729-45BE-A226-6D75F62BAF93}"/>
              </c:ext>
            </c:extLst>
          </c:dPt>
          <c:dPt>
            <c:idx val="3"/>
            <c:bubble3D val="0"/>
            <c:explosion val="12"/>
            <c:spPr>
              <a:solidFill>
                <a:schemeClr val="accent5">
                  <a:tint val="58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8-6729-45BE-A226-6D75F62BAF93}"/>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season 1</c:v>
                </c:pt>
                <c:pt idx="1">
                  <c:v>season 2</c:v>
                </c:pt>
                <c:pt idx="2">
                  <c:v>season 3</c:v>
                </c:pt>
                <c:pt idx="3">
                  <c:v>season 4</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6729-45BE-A226-6D75F62BAF93}"/>
            </c:ext>
          </c:extLst>
        </c:ser>
        <c:dLbls>
          <c:dLblPos val="ctr"/>
          <c:showLegendKey val="0"/>
          <c:showVal val="0"/>
          <c:showCatName val="0"/>
          <c:showSerName val="0"/>
          <c:showPercent val="1"/>
          <c:showBubbleSize val="0"/>
          <c:showLeaderLines val="1"/>
        </c:dLbls>
      </c:pie3DChart>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800"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object 1</c:v>
                </c:pt>
              </c:strCache>
            </c:strRef>
          </c:tx>
          <c:spPr>
            <a:blipFill>
              <a:blip xmlns:r="http://schemas.openxmlformats.org/officeDocument/2006/relationships" r:embed="rId3"/>
              <a:stretch>
                <a:fillRect/>
              </a:stretch>
            </a:blipFill>
            <a:ln w="19050">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extLst xmlns:c16r2="http://schemas.microsoft.com/office/drawing/2015/06/chart">
            <c:ext xmlns:c16="http://schemas.microsoft.com/office/drawing/2014/chart" uri="{C3380CC4-5D6E-409C-BE32-E72D297353CC}">
              <c16:uniqueId val="{00000000-60DF-4914-B9E3-6A466C300C8B}"/>
            </c:ext>
          </c:extLst>
        </c:ser>
        <c:dLbls>
          <c:showLegendKey val="0"/>
          <c:showVal val="0"/>
          <c:showCatName val="0"/>
          <c:showSerName val="0"/>
          <c:showPercent val="0"/>
          <c:showBubbleSize val="0"/>
        </c:dLbls>
        <c:gapWidth val="150"/>
        <c:axId val="-885032720"/>
        <c:axId val="-885022928"/>
      </c:barChart>
      <c:catAx>
        <c:axId val="-88503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85022928"/>
        <c:crosses val="autoZero"/>
        <c:auto val="1"/>
        <c:lblAlgn val="ctr"/>
        <c:lblOffset val="100"/>
        <c:noMultiLvlLbl val="0"/>
      </c:catAx>
      <c:valAx>
        <c:axId val="-8850229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85032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object 1</c:v>
                </c:pt>
              </c:strCache>
            </c:strRef>
          </c:tx>
          <c:spPr>
            <a:ln w="19050" cap="rnd">
              <a:solidFill>
                <a:srgbClr val="0F85F1"/>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smooth val="1"/>
          <c:extLst xmlns:c16r2="http://schemas.microsoft.com/office/drawing/2015/06/chart">
            <c:ext xmlns:c16="http://schemas.microsoft.com/office/drawing/2014/chart" uri="{C3380CC4-5D6E-409C-BE32-E72D297353CC}">
              <c16:uniqueId val="{00000000-F067-4159-B2A2-70B63C8F0856}"/>
            </c:ext>
          </c:extLst>
        </c:ser>
        <c:ser>
          <c:idx val="1"/>
          <c:order val="1"/>
          <c:tx>
            <c:strRef>
              <c:f>Sheet1!$C$1</c:f>
              <c:strCache>
                <c:ptCount val="1"/>
                <c:pt idx="0">
                  <c:v>object 2</c:v>
                </c:pt>
              </c:strCache>
            </c:strRef>
          </c:tx>
          <c:spPr>
            <a:ln w="6350" cap="rnd">
              <a:solidFill>
                <a:srgbClr val="0F85F1">
                  <a:alpha val="5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4</c:v>
                </c:pt>
              </c:numCache>
            </c:numRef>
          </c:val>
          <c:smooth val="1"/>
          <c:extLst xmlns:c16r2="http://schemas.microsoft.com/office/drawing/2015/06/chart">
            <c:ext xmlns:c16="http://schemas.microsoft.com/office/drawing/2014/chart" uri="{C3380CC4-5D6E-409C-BE32-E72D297353CC}">
              <c16:uniqueId val="{00000001-F067-4159-B2A2-70B63C8F0856}"/>
            </c:ext>
          </c:extLst>
        </c:ser>
        <c:ser>
          <c:idx val="2"/>
          <c:order val="2"/>
          <c:tx>
            <c:strRef>
              <c:f>Sheet1!$D$1</c:f>
              <c:strCache>
                <c:ptCount val="1"/>
                <c:pt idx="0">
                  <c:v>object 3</c:v>
                </c:pt>
              </c:strCache>
            </c:strRef>
          </c:tx>
          <c:spPr>
            <a:ln w="12700" cap="rnd">
              <a:solidFill>
                <a:srgbClr val="0F85F1">
                  <a:alpha val="8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2</c:v>
                </c:pt>
              </c:numCache>
            </c:numRef>
          </c:val>
          <c:smooth val="1"/>
          <c:extLst xmlns:c16r2="http://schemas.microsoft.com/office/drawing/2015/06/chart">
            <c:ext xmlns:c16="http://schemas.microsoft.com/office/drawing/2014/chart" uri="{C3380CC4-5D6E-409C-BE32-E72D297353CC}">
              <c16:uniqueId val="{00000002-F067-4159-B2A2-70B63C8F0856}"/>
            </c:ext>
          </c:extLst>
        </c:ser>
        <c:dLbls>
          <c:showLegendKey val="0"/>
          <c:showVal val="0"/>
          <c:showCatName val="0"/>
          <c:showSerName val="0"/>
          <c:showPercent val="0"/>
          <c:showBubbleSize val="0"/>
        </c:dLbls>
        <c:smooth val="0"/>
        <c:axId val="-885031632"/>
        <c:axId val="-887825776"/>
      </c:lineChart>
      <c:catAx>
        <c:axId val="-885031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87825776"/>
        <c:crosses val="autoZero"/>
        <c:auto val="1"/>
        <c:lblAlgn val="ctr"/>
        <c:lblOffset val="100"/>
        <c:noMultiLvlLbl val="0"/>
      </c:catAx>
      <c:valAx>
        <c:axId val="-8878257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85031632"/>
        <c:crosses val="autoZero"/>
        <c:crossBetween val="between"/>
      </c:valAx>
      <c:spPr>
        <a:noFill/>
        <a:ln>
          <a:noFill/>
        </a:ln>
        <a:effectLst/>
      </c:spPr>
    </c:plotArea>
    <c:legend>
      <c:legendPos val="b"/>
      <c:layout>
        <c:manualLayout>
          <c:xMode val="edge"/>
          <c:yMode val="edge"/>
          <c:x val="0.31940742963204111"/>
          <c:y val="0.93401838870750908"/>
          <c:w val="0.36151928630312924"/>
          <c:h val="6.598161129249087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22AFE2-3667-4B54-B87B-39862DF1A0DE}" type="datetimeFigureOut">
              <a:rPr lang="zh-CN" altLang="en-US" smtClean="0"/>
              <a:t>2020/12/23</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F2C665-9F71-4DC9-9A20-342EB435BBDD}" type="slidenum">
              <a:rPr lang="zh-CN" altLang="en-US" smtClean="0"/>
              <a:t>‹#›</a:t>
            </a:fld>
            <a:endParaRPr lang="zh-CN" altLang="en-US"/>
          </a:p>
        </p:txBody>
      </p:sp>
    </p:spTree>
    <p:extLst>
      <p:ext uri="{BB962C8B-B14F-4D97-AF65-F5344CB8AC3E}">
        <p14:creationId xmlns:p14="http://schemas.microsoft.com/office/powerpoint/2010/main" val="2982048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651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658"/>
            <a:ext cx="20574000" cy="2133600"/>
          </a:xfrm>
          <a:prstGeom prst="rect">
            <a:avLst/>
          </a:prstGeom>
        </p:spPr>
        <p:txBody>
          <a:bodyPr lIns="203774" tIns="101887" rIns="203774" bIns="101887"/>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2987041"/>
            <a:ext cx="20574000" cy="8448464"/>
          </a:xfrm>
          <a:prstGeom prst="rect">
            <a:avLst/>
          </a:prstGeom>
        </p:spPr>
        <p:txBody>
          <a:bodyPr vert="eaVert" lIns="203774" tIns="101887" rIns="203774" bIns="101887"/>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1143000" y="11865187"/>
            <a:ext cx="5334000" cy="681567"/>
          </a:xfrm>
          <a:prstGeom prst="rect">
            <a:avLst/>
          </a:prstGeom>
        </p:spPr>
        <p:txBody>
          <a:bodyPr lIns="203774" tIns="101887" rIns="203774" bIns="101887"/>
          <a:lstStyle/>
          <a:p>
            <a:pPr defTabSz="2037740"/>
            <a:fld id="{2E3AAC11-D570-4EA9-AFC0-30FB72BA45EB}" type="datetimeFigureOut">
              <a:rPr lang="zh-CN" altLang="en-US" sz="4000" smtClean="0">
                <a:solidFill>
                  <a:prstClr val="black"/>
                </a:solidFill>
              </a:rPr>
              <a:pPr defTabSz="2037740"/>
              <a:t>2020/12/23</a:t>
            </a:fld>
            <a:endParaRPr lang="zh-CN" altLang="en-US" sz="4000">
              <a:solidFill>
                <a:prstClr val="black"/>
              </a:solidFill>
            </a:endParaRPr>
          </a:p>
        </p:txBody>
      </p:sp>
      <p:sp>
        <p:nvSpPr>
          <p:cNvPr id="5" name="页脚占位符 4"/>
          <p:cNvSpPr>
            <a:spLocks noGrp="1"/>
          </p:cNvSpPr>
          <p:nvPr>
            <p:ph type="ftr" sz="quarter" idx="11"/>
          </p:nvPr>
        </p:nvSpPr>
        <p:spPr>
          <a:xfrm>
            <a:off x="7810500" y="11865187"/>
            <a:ext cx="7239000" cy="681567"/>
          </a:xfrm>
          <a:prstGeom prst="rect">
            <a:avLst/>
          </a:prstGeom>
        </p:spPr>
        <p:txBody>
          <a:bodyPr lIns="203774" tIns="101887" rIns="203774" bIns="101887"/>
          <a:lstStyle/>
          <a:p>
            <a:pPr defTabSz="2037740"/>
            <a:endParaRPr lang="zh-CN" altLang="en-US" sz="4000">
              <a:solidFill>
                <a:prstClr val="black"/>
              </a:solidFill>
            </a:endParaRPr>
          </a:p>
        </p:txBody>
      </p:sp>
      <p:sp>
        <p:nvSpPr>
          <p:cNvPr id="6" name="灯片编号占位符 5"/>
          <p:cNvSpPr>
            <a:spLocks noGrp="1"/>
          </p:cNvSpPr>
          <p:nvPr>
            <p:ph type="sldNum" sz="quarter" idx="12"/>
          </p:nvPr>
        </p:nvSpPr>
        <p:spPr>
          <a:xfrm>
            <a:off x="16383000" y="11865187"/>
            <a:ext cx="5334000" cy="681567"/>
          </a:xfrm>
          <a:prstGeom prst="rect">
            <a:avLst/>
          </a:prstGeom>
        </p:spPr>
        <p:txBody>
          <a:bodyPr lIns="203774" tIns="101887" rIns="203774" bIns="101887"/>
          <a:lstStyle/>
          <a:p>
            <a:pPr defTabSz="2037740"/>
            <a:fld id="{55ECCFAA-F4FB-487C-9F1E-C8836D0C3DC9}" type="slidenum">
              <a:rPr lang="zh-CN" altLang="en-US" sz="4000" smtClean="0">
                <a:solidFill>
                  <a:prstClr val="black"/>
                </a:solidFill>
              </a:rPr>
              <a:pPr defTabSz="2037740"/>
              <a:t>‹#›</a:t>
            </a:fld>
            <a:endParaRPr lang="zh-CN" altLang="en-US" sz="4000">
              <a:solidFill>
                <a:prstClr val="black"/>
              </a:solidFill>
            </a:endParaRPr>
          </a:p>
        </p:txBody>
      </p:sp>
    </p:spTree>
    <p:extLst>
      <p:ext uri="{BB962C8B-B14F-4D97-AF65-F5344CB8AC3E}">
        <p14:creationId xmlns:p14="http://schemas.microsoft.com/office/powerpoint/2010/main" val="1446939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6573500" y="512658"/>
            <a:ext cx="5143500" cy="10922847"/>
          </a:xfrm>
          <a:prstGeom prst="rect">
            <a:avLst/>
          </a:prstGeom>
        </p:spPr>
        <p:txBody>
          <a:bodyPr vert="eaVert" lIns="203774" tIns="101887" rIns="203774" bIns="101887"/>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512658"/>
            <a:ext cx="15049500" cy="10922847"/>
          </a:xfrm>
          <a:prstGeom prst="rect">
            <a:avLst/>
          </a:prstGeom>
        </p:spPr>
        <p:txBody>
          <a:bodyPr vert="eaVert" lIns="203774" tIns="101887" rIns="203774" bIns="101887"/>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1143000" y="11865187"/>
            <a:ext cx="5334000" cy="681567"/>
          </a:xfrm>
          <a:prstGeom prst="rect">
            <a:avLst/>
          </a:prstGeom>
        </p:spPr>
        <p:txBody>
          <a:bodyPr lIns="203774" tIns="101887" rIns="203774" bIns="101887"/>
          <a:lstStyle/>
          <a:p>
            <a:pPr defTabSz="2037740"/>
            <a:fld id="{2E3AAC11-D570-4EA9-AFC0-30FB72BA45EB}" type="datetimeFigureOut">
              <a:rPr lang="zh-CN" altLang="en-US" sz="4000" smtClean="0">
                <a:solidFill>
                  <a:prstClr val="black"/>
                </a:solidFill>
              </a:rPr>
              <a:pPr defTabSz="2037740"/>
              <a:t>2020/12/23</a:t>
            </a:fld>
            <a:endParaRPr lang="zh-CN" altLang="en-US" sz="4000">
              <a:solidFill>
                <a:prstClr val="black"/>
              </a:solidFill>
            </a:endParaRPr>
          </a:p>
        </p:txBody>
      </p:sp>
      <p:sp>
        <p:nvSpPr>
          <p:cNvPr id="5" name="页脚占位符 4"/>
          <p:cNvSpPr>
            <a:spLocks noGrp="1"/>
          </p:cNvSpPr>
          <p:nvPr>
            <p:ph type="ftr" sz="quarter" idx="11"/>
          </p:nvPr>
        </p:nvSpPr>
        <p:spPr>
          <a:xfrm>
            <a:off x="7810500" y="11865187"/>
            <a:ext cx="7239000" cy="681567"/>
          </a:xfrm>
          <a:prstGeom prst="rect">
            <a:avLst/>
          </a:prstGeom>
        </p:spPr>
        <p:txBody>
          <a:bodyPr lIns="203774" tIns="101887" rIns="203774" bIns="101887"/>
          <a:lstStyle/>
          <a:p>
            <a:pPr defTabSz="2037740"/>
            <a:endParaRPr lang="zh-CN" altLang="en-US" sz="4000">
              <a:solidFill>
                <a:prstClr val="black"/>
              </a:solidFill>
            </a:endParaRPr>
          </a:p>
        </p:txBody>
      </p:sp>
      <p:sp>
        <p:nvSpPr>
          <p:cNvPr id="6" name="灯片编号占位符 5"/>
          <p:cNvSpPr>
            <a:spLocks noGrp="1"/>
          </p:cNvSpPr>
          <p:nvPr>
            <p:ph type="sldNum" sz="quarter" idx="12"/>
          </p:nvPr>
        </p:nvSpPr>
        <p:spPr>
          <a:xfrm>
            <a:off x="16383000" y="11865187"/>
            <a:ext cx="5334000" cy="681567"/>
          </a:xfrm>
          <a:prstGeom prst="rect">
            <a:avLst/>
          </a:prstGeom>
        </p:spPr>
        <p:txBody>
          <a:bodyPr lIns="203774" tIns="101887" rIns="203774" bIns="101887"/>
          <a:lstStyle/>
          <a:p>
            <a:pPr defTabSz="2037740"/>
            <a:fld id="{55ECCFAA-F4FB-487C-9F1E-C8836D0C3DC9}" type="slidenum">
              <a:rPr lang="zh-CN" altLang="en-US" sz="4000" smtClean="0">
                <a:solidFill>
                  <a:prstClr val="black"/>
                </a:solidFill>
              </a:rPr>
              <a:pPr defTabSz="2037740"/>
              <a:t>‹#›</a:t>
            </a:fld>
            <a:endParaRPr lang="zh-CN" altLang="en-US" sz="4000">
              <a:solidFill>
                <a:prstClr val="black"/>
              </a:solidFill>
            </a:endParaRPr>
          </a:p>
        </p:txBody>
      </p:sp>
    </p:spTree>
    <p:extLst>
      <p:ext uri="{BB962C8B-B14F-4D97-AF65-F5344CB8AC3E}">
        <p14:creationId xmlns:p14="http://schemas.microsoft.com/office/powerpoint/2010/main" val="2804419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6999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22860000" cy="12799219"/>
          </a:xfrm>
          <a:prstGeom prst="rect">
            <a:avLst/>
          </a:prstGeom>
        </p:spPr>
      </p:pic>
    </p:spTree>
    <p:extLst>
      <p:ext uri="{BB962C8B-B14F-4D97-AF65-F5344CB8AC3E}">
        <p14:creationId xmlns:p14="http://schemas.microsoft.com/office/powerpoint/2010/main" val="26954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842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15215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5339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69068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59157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84740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512763"/>
            <a:ext cx="20574000" cy="21336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90142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726389"/>
      </p:ext>
    </p:extLst>
  </p:cSld>
  <p:clrMap bg1="lt1" tx1="dk1" bg2="lt2" tx2="dk2" accent1="accent1" accent2="accent2" accent3="accent3" accent4="accent4" accent5="accent5" accent6="accent6" hlink="hlink" folHlink="folHlink"/>
  <p:sldLayoutIdLst>
    <p:sldLayoutId id="2147483668" r:id="rId1"/>
    <p:sldLayoutId id="2147483673" r:id="rId2"/>
    <p:sldLayoutId id="2147483676" r:id="rId3"/>
    <p:sldLayoutId id="2147483677" r:id="rId4"/>
    <p:sldLayoutId id="2147483678" r:id="rId5"/>
    <p:sldLayoutId id="2147483679" r:id="rId6"/>
    <p:sldLayoutId id="2147483680" r:id="rId7"/>
    <p:sldLayoutId id="2147483681" r:id="rId8"/>
    <p:sldLayoutId id="2147483682" r:id="rId9"/>
  </p:sldLayoutIdLst>
  <p:txStyles>
    <p:titleStyle>
      <a:lvl1pPr algn="l" defTabSz="1706910" rtl="0" eaLnBrk="1" latinLnBrk="0" hangingPunct="1">
        <a:lnSpc>
          <a:spcPct val="90000"/>
        </a:lnSpc>
        <a:spcBef>
          <a:spcPct val="0"/>
        </a:spcBef>
        <a:buNone/>
        <a:defRPr sz="8213" kern="1200">
          <a:solidFill>
            <a:schemeClr val="tx1"/>
          </a:solidFill>
          <a:latin typeface="+mj-lt"/>
          <a:ea typeface="+mj-ea"/>
          <a:cs typeface="+mj-cs"/>
        </a:defRPr>
      </a:lvl1pPr>
    </p:titleStyle>
    <p:bodyStyle>
      <a:lvl1pPr marL="426728" indent="-426728" algn="l" defTabSz="1706910" rtl="0" eaLnBrk="1" latinLnBrk="0" hangingPunct="1">
        <a:lnSpc>
          <a:spcPct val="90000"/>
        </a:lnSpc>
        <a:spcBef>
          <a:spcPts val="1867"/>
        </a:spcBef>
        <a:buFont typeface="Arial" panose="020B0604020202020204" pitchFamily="34" charset="0"/>
        <a:buChar char="•"/>
        <a:defRPr sz="5227" kern="1200">
          <a:solidFill>
            <a:schemeClr val="tx1"/>
          </a:solidFill>
          <a:latin typeface="+mn-lt"/>
          <a:ea typeface="+mn-ea"/>
          <a:cs typeface="+mn-cs"/>
        </a:defRPr>
      </a:lvl1pPr>
      <a:lvl2pPr marL="1280183" indent="-426728" algn="l" defTabSz="1706910" rtl="0" eaLnBrk="1" latinLnBrk="0" hangingPunct="1">
        <a:lnSpc>
          <a:spcPct val="90000"/>
        </a:lnSpc>
        <a:spcBef>
          <a:spcPts val="933"/>
        </a:spcBef>
        <a:buFont typeface="Arial" panose="020B0604020202020204" pitchFamily="34" charset="0"/>
        <a:buChar char="•"/>
        <a:defRPr sz="4480" kern="1200">
          <a:solidFill>
            <a:schemeClr val="tx1"/>
          </a:solidFill>
          <a:latin typeface="+mn-lt"/>
          <a:ea typeface="+mn-ea"/>
          <a:cs typeface="+mn-cs"/>
        </a:defRPr>
      </a:lvl2pPr>
      <a:lvl3pPr marL="2133638" indent="-426728" algn="l" defTabSz="1706910" rtl="0" eaLnBrk="1" latinLnBrk="0" hangingPunct="1">
        <a:lnSpc>
          <a:spcPct val="90000"/>
        </a:lnSpc>
        <a:spcBef>
          <a:spcPts val="933"/>
        </a:spcBef>
        <a:buFont typeface="Arial" panose="020B0604020202020204" pitchFamily="34" charset="0"/>
        <a:buChar char="•"/>
        <a:defRPr sz="3733" kern="1200">
          <a:solidFill>
            <a:schemeClr val="tx1"/>
          </a:solidFill>
          <a:latin typeface="+mn-lt"/>
          <a:ea typeface="+mn-ea"/>
          <a:cs typeface="+mn-cs"/>
        </a:defRPr>
      </a:lvl3pPr>
      <a:lvl4pPr marL="2987093"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4pPr>
      <a:lvl5pPr marL="384054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5pPr>
      <a:lvl6pPr marL="469400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6pPr>
      <a:lvl7pPr marL="554745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7pPr>
      <a:lvl8pPr marL="640091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8pPr>
      <a:lvl9pPr marL="7254370"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9pPr>
    </p:bodyStyle>
    <p:otherStyle>
      <a:defPPr>
        <a:defRPr lang="en-US"/>
      </a:defPPr>
      <a:lvl1pPr marL="0" algn="l" defTabSz="1706910" rtl="0" eaLnBrk="1" latinLnBrk="0" hangingPunct="1">
        <a:defRPr sz="3360" kern="1200">
          <a:solidFill>
            <a:schemeClr val="tx1"/>
          </a:solidFill>
          <a:latin typeface="+mn-lt"/>
          <a:ea typeface="+mn-ea"/>
          <a:cs typeface="+mn-cs"/>
        </a:defRPr>
      </a:lvl1pPr>
      <a:lvl2pPr marL="853455" algn="l" defTabSz="1706910" rtl="0" eaLnBrk="1" latinLnBrk="0" hangingPunct="1">
        <a:defRPr sz="3360" kern="1200">
          <a:solidFill>
            <a:schemeClr val="tx1"/>
          </a:solidFill>
          <a:latin typeface="+mn-lt"/>
          <a:ea typeface="+mn-ea"/>
          <a:cs typeface="+mn-cs"/>
        </a:defRPr>
      </a:lvl2pPr>
      <a:lvl3pPr marL="1706910" algn="l" defTabSz="1706910" rtl="0" eaLnBrk="1" latinLnBrk="0" hangingPunct="1">
        <a:defRPr sz="3360" kern="1200">
          <a:solidFill>
            <a:schemeClr val="tx1"/>
          </a:solidFill>
          <a:latin typeface="+mn-lt"/>
          <a:ea typeface="+mn-ea"/>
          <a:cs typeface="+mn-cs"/>
        </a:defRPr>
      </a:lvl3pPr>
      <a:lvl4pPr marL="2560366" algn="l" defTabSz="1706910" rtl="0" eaLnBrk="1" latinLnBrk="0" hangingPunct="1">
        <a:defRPr sz="3360" kern="1200">
          <a:solidFill>
            <a:schemeClr val="tx1"/>
          </a:solidFill>
          <a:latin typeface="+mn-lt"/>
          <a:ea typeface="+mn-ea"/>
          <a:cs typeface="+mn-cs"/>
        </a:defRPr>
      </a:lvl4pPr>
      <a:lvl5pPr marL="3413821" algn="l" defTabSz="1706910" rtl="0" eaLnBrk="1" latinLnBrk="0" hangingPunct="1">
        <a:defRPr sz="3360" kern="1200">
          <a:solidFill>
            <a:schemeClr val="tx1"/>
          </a:solidFill>
          <a:latin typeface="+mn-lt"/>
          <a:ea typeface="+mn-ea"/>
          <a:cs typeface="+mn-cs"/>
        </a:defRPr>
      </a:lvl5pPr>
      <a:lvl6pPr marL="4267276" algn="l" defTabSz="1706910" rtl="0" eaLnBrk="1" latinLnBrk="0" hangingPunct="1">
        <a:defRPr sz="3360" kern="1200">
          <a:solidFill>
            <a:schemeClr val="tx1"/>
          </a:solidFill>
          <a:latin typeface="+mn-lt"/>
          <a:ea typeface="+mn-ea"/>
          <a:cs typeface="+mn-cs"/>
        </a:defRPr>
      </a:lvl6pPr>
      <a:lvl7pPr marL="5120731" algn="l" defTabSz="1706910" rtl="0" eaLnBrk="1" latinLnBrk="0" hangingPunct="1">
        <a:defRPr sz="3360" kern="1200">
          <a:solidFill>
            <a:schemeClr val="tx1"/>
          </a:solidFill>
          <a:latin typeface="+mn-lt"/>
          <a:ea typeface="+mn-ea"/>
          <a:cs typeface="+mn-cs"/>
        </a:defRPr>
      </a:lvl7pPr>
      <a:lvl8pPr marL="5974187" algn="l" defTabSz="1706910" rtl="0" eaLnBrk="1" latinLnBrk="0" hangingPunct="1">
        <a:defRPr sz="3360" kern="1200">
          <a:solidFill>
            <a:schemeClr val="tx1"/>
          </a:solidFill>
          <a:latin typeface="+mn-lt"/>
          <a:ea typeface="+mn-ea"/>
          <a:cs typeface="+mn-cs"/>
        </a:defRPr>
      </a:lvl8pPr>
      <a:lvl9pPr marL="6827642" algn="l" defTabSz="1706910" rtl="0" eaLnBrk="1" latinLnBrk="0" hangingPunct="1">
        <a:defRPr sz="33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13571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Lst>
  <p:txStyles>
    <p:titleStyle>
      <a:lvl1pPr algn="ctr" defTabSz="2037740" rtl="0" eaLnBrk="1" latinLnBrk="0" hangingPunct="1">
        <a:spcBef>
          <a:spcPct val="0"/>
        </a:spcBef>
        <a:buNone/>
        <a:defRPr sz="9800" kern="1200">
          <a:solidFill>
            <a:schemeClr val="tx1"/>
          </a:solidFill>
          <a:latin typeface="+mj-lt"/>
          <a:ea typeface="+mj-ea"/>
          <a:cs typeface="+mj-cs"/>
        </a:defRPr>
      </a:lvl1pPr>
    </p:titleStyle>
    <p:bodyStyle>
      <a:lvl1pPr marL="764153" indent="-764153" algn="l" defTabSz="2037740" rtl="0" eaLnBrk="1" latinLnBrk="0" hangingPunct="1">
        <a:spcBef>
          <a:spcPct val="20000"/>
        </a:spcBef>
        <a:buFont typeface="Arial" panose="020B0604020202020204" pitchFamily="34" charset="0"/>
        <a:buChar char="•"/>
        <a:defRPr sz="7100" kern="1200">
          <a:solidFill>
            <a:schemeClr val="tx1"/>
          </a:solidFill>
          <a:latin typeface="+mn-lt"/>
          <a:ea typeface="+mn-ea"/>
          <a:cs typeface="+mn-cs"/>
        </a:defRPr>
      </a:lvl1pPr>
      <a:lvl2pPr marL="1655664" indent="-636794" algn="l" defTabSz="2037740"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2pPr>
      <a:lvl3pPr marL="2547176" indent="-509435" algn="l" defTabSz="203774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3pPr>
      <a:lvl4pPr marL="3566046"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4pPr>
      <a:lvl5pPr marL="4584916"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5pPr>
      <a:lvl6pPr marL="5603786"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6pPr>
      <a:lvl7pPr marL="6622656"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7pPr>
      <a:lvl8pPr marL="7641527"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8pPr>
      <a:lvl9pPr marL="8660397" indent="-509435" algn="l" defTabSz="2037740" rtl="0" eaLnBrk="1" latinLnBrk="0" hangingPunct="1">
        <a:spcBef>
          <a:spcPct val="20000"/>
        </a:spcBef>
        <a:buFont typeface="Arial" panose="020B0604020202020204" pitchFamily="34" charset="0"/>
        <a:buChar char="•"/>
        <a:defRPr sz="4500" kern="1200">
          <a:solidFill>
            <a:schemeClr val="tx1"/>
          </a:solidFill>
          <a:latin typeface="+mn-lt"/>
          <a:ea typeface="+mn-ea"/>
          <a:cs typeface="+mn-cs"/>
        </a:defRPr>
      </a:lvl9pPr>
    </p:bodyStyle>
    <p:otherStyle>
      <a:defPPr>
        <a:defRPr lang="zh-CN"/>
      </a:defPPr>
      <a:lvl1pPr marL="0" algn="l" defTabSz="2037740" rtl="0" eaLnBrk="1" latinLnBrk="0" hangingPunct="1">
        <a:defRPr sz="4000" kern="1200">
          <a:solidFill>
            <a:schemeClr val="tx1"/>
          </a:solidFill>
          <a:latin typeface="+mn-lt"/>
          <a:ea typeface="+mn-ea"/>
          <a:cs typeface="+mn-cs"/>
        </a:defRPr>
      </a:lvl1pPr>
      <a:lvl2pPr marL="1018870" algn="l" defTabSz="2037740" rtl="0" eaLnBrk="1" latinLnBrk="0" hangingPunct="1">
        <a:defRPr sz="4000" kern="1200">
          <a:solidFill>
            <a:schemeClr val="tx1"/>
          </a:solidFill>
          <a:latin typeface="+mn-lt"/>
          <a:ea typeface="+mn-ea"/>
          <a:cs typeface="+mn-cs"/>
        </a:defRPr>
      </a:lvl2pPr>
      <a:lvl3pPr marL="2037740" algn="l" defTabSz="2037740" rtl="0" eaLnBrk="1" latinLnBrk="0" hangingPunct="1">
        <a:defRPr sz="4000" kern="1200">
          <a:solidFill>
            <a:schemeClr val="tx1"/>
          </a:solidFill>
          <a:latin typeface="+mn-lt"/>
          <a:ea typeface="+mn-ea"/>
          <a:cs typeface="+mn-cs"/>
        </a:defRPr>
      </a:lvl3pPr>
      <a:lvl4pPr marL="3056611" algn="l" defTabSz="2037740" rtl="0" eaLnBrk="1" latinLnBrk="0" hangingPunct="1">
        <a:defRPr sz="4000" kern="1200">
          <a:solidFill>
            <a:schemeClr val="tx1"/>
          </a:solidFill>
          <a:latin typeface="+mn-lt"/>
          <a:ea typeface="+mn-ea"/>
          <a:cs typeface="+mn-cs"/>
        </a:defRPr>
      </a:lvl4pPr>
      <a:lvl5pPr marL="4075481" algn="l" defTabSz="2037740" rtl="0" eaLnBrk="1" latinLnBrk="0" hangingPunct="1">
        <a:defRPr sz="4000" kern="1200">
          <a:solidFill>
            <a:schemeClr val="tx1"/>
          </a:solidFill>
          <a:latin typeface="+mn-lt"/>
          <a:ea typeface="+mn-ea"/>
          <a:cs typeface="+mn-cs"/>
        </a:defRPr>
      </a:lvl5pPr>
      <a:lvl6pPr marL="5094351" algn="l" defTabSz="2037740" rtl="0" eaLnBrk="1" latinLnBrk="0" hangingPunct="1">
        <a:defRPr sz="4000" kern="1200">
          <a:solidFill>
            <a:schemeClr val="tx1"/>
          </a:solidFill>
          <a:latin typeface="+mn-lt"/>
          <a:ea typeface="+mn-ea"/>
          <a:cs typeface="+mn-cs"/>
        </a:defRPr>
      </a:lvl6pPr>
      <a:lvl7pPr marL="6113221" algn="l" defTabSz="2037740" rtl="0" eaLnBrk="1" latinLnBrk="0" hangingPunct="1">
        <a:defRPr sz="4000" kern="1200">
          <a:solidFill>
            <a:schemeClr val="tx1"/>
          </a:solidFill>
          <a:latin typeface="+mn-lt"/>
          <a:ea typeface="+mn-ea"/>
          <a:cs typeface="+mn-cs"/>
        </a:defRPr>
      </a:lvl7pPr>
      <a:lvl8pPr marL="7132091" algn="l" defTabSz="2037740" rtl="0" eaLnBrk="1" latinLnBrk="0" hangingPunct="1">
        <a:defRPr sz="4000" kern="1200">
          <a:solidFill>
            <a:schemeClr val="tx1"/>
          </a:solidFill>
          <a:latin typeface="+mn-lt"/>
          <a:ea typeface="+mn-ea"/>
          <a:cs typeface="+mn-cs"/>
        </a:defRPr>
      </a:lvl8pPr>
      <a:lvl9pPr marL="8150962" algn="l" defTabSz="2037740" rtl="0" eaLnBrk="1" latinLnBrk="0" hangingPunct="1">
        <a:defRPr sz="4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9.xml"/><Relationship Id="rId5" Type="http://schemas.microsoft.com/office/2007/relationships/hdphoto" Target="../media/hdphoto1.wdp"/><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5.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image" Target="../media/image14.png"/><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8.xml"/><Relationship Id="rId5" Type="http://schemas.microsoft.com/office/2007/relationships/hdphoto" Target="../media/hdphoto1.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chart" Target="../charts/chart1.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slide" Target="slide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8.jpeg"/><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2299722">
            <a:off x="13601519" y="7659640"/>
            <a:ext cx="2277726" cy="22777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2299722">
            <a:off x="-4366770" y="1645042"/>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1356085" y="6767398"/>
            <a:ext cx="12466874" cy="2419124"/>
          </a:xfrm>
          <a:prstGeom prst="rect">
            <a:avLst/>
          </a:prstGeom>
          <a:effectLst>
            <a:outerShdw blurRad="63500" sx="102000" sy="102000" algn="ctr" rotWithShape="0">
              <a:prstClr val="black">
                <a:alpha val="40000"/>
              </a:prstClr>
            </a:outerShdw>
          </a:effectLst>
        </p:spPr>
        <p:txBody>
          <a:bodyPr wrap="none">
            <a:spAutoFit/>
          </a:bodyPr>
          <a:lstStyle/>
          <a:p>
            <a:pPr algn="ctr">
              <a:lnSpc>
                <a:spcPct val="150000"/>
              </a:lnSpc>
            </a:pPr>
            <a:r>
              <a:rPr lang="en-US" altLang="zh-CN" sz="10080" dirty="0">
                <a:solidFill>
                  <a:srgbClr val="0F85F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BUSINESS</a:t>
            </a:r>
            <a:r>
              <a:rPr lang="en-US" altLang="zh-CN" sz="1008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 REPORT</a:t>
            </a:r>
          </a:p>
        </p:txBody>
      </p:sp>
      <p:cxnSp>
        <p:nvCxnSpPr>
          <p:cNvPr id="4" name="直接连接符 3"/>
          <p:cNvCxnSpPr/>
          <p:nvPr/>
        </p:nvCxnSpPr>
        <p:spPr>
          <a:xfrm>
            <a:off x="1271695"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271698" y="9133664"/>
            <a:ext cx="15360030" cy="1068882"/>
          </a:xfrm>
          <a:prstGeom prst="rect">
            <a:avLst/>
          </a:prstGeom>
          <a:noFill/>
        </p:spPr>
        <p:txBody>
          <a:bodyPr wrap="square" lIns="0" rIns="0" rtlCol="0">
            <a:spAutoFit/>
          </a:bodyPr>
          <a:lstStyle/>
          <a:p>
            <a:r>
              <a:rPr lang="en-US" altLang="zh-CN" sz="3173" dirty="0" smtClean="0">
                <a:solidFill>
                  <a:schemeClr val="bg1"/>
                </a:solidFill>
                <a:latin typeface="微软雅黑 Light" panose="020B0502040204020203" pitchFamily="34" charset="-122"/>
                <a:ea typeface="微软雅黑 Light" panose="020B0502040204020203" pitchFamily="34" charset="-122"/>
              </a:rPr>
              <a:t> CLICK TO ENTER A BRIEF TEXT CONTENT, THE TEXT CONTENT SHOULD BE CONCISE DESCRIPTION OF THE SUB ITEM CONTENT </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1271695" y="5274193"/>
            <a:ext cx="5614416" cy="2215991"/>
          </a:xfrm>
          <a:prstGeom prst="rect">
            <a:avLst/>
          </a:prstGeom>
          <a:noFill/>
        </p:spPr>
        <p:txBody>
          <a:bodyPr wrap="square" rtlCol="0">
            <a:spAutoFit/>
          </a:bodyPr>
          <a:lstStyle/>
          <a:p>
            <a:r>
              <a:rPr lang="en-US" altLang="zh-CN" sz="13800" dirty="0" smtClean="0">
                <a:solidFill>
                  <a:srgbClr val="0F85F1"/>
                </a:solidFill>
                <a:latin typeface="微软雅黑" panose="020B0503020204020204" pitchFamily="34" charset="-122"/>
                <a:ea typeface="微软雅黑" panose="020B0503020204020204" pitchFamily="34" charset="-122"/>
              </a:rPr>
              <a:t>2021</a:t>
            </a:r>
            <a:endParaRPr lang="zh-CN" altLang="en-US" sz="13800" dirty="0">
              <a:solidFill>
                <a:srgbClr val="0F85F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91390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03</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7262556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7660" y="0"/>
            <a:ext cx="14912340" cy="12801600"/>
          </a:xfrm>
          <a:prstGeom prst="rect">
            <a:avLst/>
          </a:prstGeom>
        </p:spPr>
      </p:pic>
      <p:sp>
        <p:nvSpPr>
          <p:cNvPr id="2" name="MH_Entry_1">
            <a:hlinkClick r:id="rId4" action="ppaction://hlinksldjump"/>
          </p:cNvPr>
          <p:cNvSpPr>
            <a:spLocks noChangeArrowheads="1"/>
          </p:cNvSpPr>
          <p:nvPr>
            <p:custDataLst>
              <p:tags r:id="rId1"/>
            </p:custDataLst>
          </p:nvPr>
        </p:nvSpPr>
        <p:spPr bwMode="auto">
          <a:xfrm>
            <a:off x="486697" y="1863725"/>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486698" y="4703401"/>
            <a:ext cx="6807168" cy="4054443"/>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7" name="直接连接符 6"/>
          <p:cNvCxnSpPr/>
          <p:nvPr/>
        </p:nvCxnSpPr>
        <p:spPr>
          <a:xfrm>
            <a:off x="486697" y="4450603"/>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7943850" y="0"/>
            <a:ext cx="1465623" cy="12801600"/>
            <a:chOff x="7943850" y="0"/>
            <a:chExt cx="1465623" cy="12801600"/>
          </a:xfrm>
        </p:grpSpPr>
        <p:sp>
          <p:nvSpPr>
            <p:cNvPr id="21" name="矩形 20"/>
            <p:cNvSpPr/>
            <p:nvPr/>
          </p:nvSpPr>
          <p:spPr>
            <a:xfrm>
              <a:off x="7943850"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25" name="文本框 24"/>
            <p:cNvSpPr txBox="1"/>
            <p:nvPr/>
          </p:nvSpPr>
          <p:spPr>
            <a:xfrm rot="10800000">
              <a:off x="8445828" y="2130425"/>
              <a:ext cx="461665" cy="6185371"/>
            </a:xfrm>
            <a:prstGeom prst="rect">
              <a:avLst/>
            </a:prstGeom>
            <a:noFill/>
          </p:spPr>
          <p:txBody>
            <a:bodyPr vert="eaVert"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grpSp>
      <p:sp>
        <p:nvSpPr>
          <p:cNvPr id="27" name="Shape 2702"/>
          <p:cNvSpPr/>
          <p:nvPr/>
        </p:nvSpPr>
        <p:spPr>
          <a:xfrm>
            <a:off x="48669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8" name="Shape 2703"/>
          <p:cNvSpPr/>
          <p:nvPr/>
        </p:nvSpPr>
        <p:spPr>
          <a:xfrm>
            <a:off x="147057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0" name="Shape 2708"/>
          <p:cNvSpPr/>
          <p:nvPr/>
        </p:nvSpPr>
        <p:spPr>
          <a:xfrm>
            <a:off x="2454458"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157631006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pic>
        <p:nvPicPr>
          <p:cNvPr id="6"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41889" y="3754876"/>
            <a:ext cx="11307195" cy="6831492"/>
          </a:xfrm>
          <a:prstGeom prst="rect">
            <a:avLst/>
          </a:prstGeom>
        </p:spPr>
      </p:pic>
      <p:grpSp>
        <p:nvGrpSpPr>
          <p:cNvPr id="27" name="组合 26"/>
          <p:cNvGrpSpPr/>
          <p:nvPr/>
        </p:nvGrpSpPr>
        <p:grpSpPr>
          <a:xfrm>
            <a:off x="11849084" y="2743200"/>
            <a:ext cx="9437788" cy="2023354"/>
            <a:chOff x="11849084" y="2743200"/>
            <a:chExt cx="9437788" cy="2023354"/>
          </a:xfrm>
        </p:grpSpPr>
        <p:grpSp>
          <p:nvGrpSpPr>
            <p:cNvPr id="3" name="组合 2"/>
            <p:cNvGrpSpPr/>
            <p:nvPr/>
          </p:nvGrpSpPr>
          <p:grpSpPr>
            <a:xfrm>
              <a:off x="11849084" y="2743200"/>
              <a:ext cx="2023354" cy="2023354"/>
              <a:chOff x="11849084" y="2743200"/>
              <a:chExt cx="2023354" cy="2023354"/>
            </a:xfrm>
          </p:grpSpPr>
          <p:sp>
            <p:nvSpPr>
              <p:cNvPr id="7" name="Oval 3"/>
              <p:cNvSpPr/>
              <p:nvPr/>
            </p:nvSpPr>
            <p:spPr>
              <a:xfrm>
                <a:off x="11956089" y="2850205"/>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4"/>
              <p:cNvSpPr/>
              <p:nvPr/>
            </p:nvSpPr>
            <p:spPr>
              <a:xfrm>
                <a:off x="11849084" y="2743200"/>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2412"/>
              <p:cNvSpPr/>
              <p:nvPr/>
            </p:nvSpPr>
            <p:spPr>
              <a:xfrm>
                <a:off x="12612212" y="3506341"/>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 name="组合 1"/>
            <p:cNvGrpSpPr/>
            <p:nvPr/>
          </p:nvGrpSpPr>
          <p:grpSpPr>
            <a:xfrm>
              <a:off x="13979443" y="2772995"/>
              <a:ext cx="7307429" cy="1963761"/>
              <a:chOff x="13979443" y="2468170"/>
              <a:chExt cx="7307429" cy="1963761"/>
            </a:xfrm>
          </p:grpSpPr>
          <p:sp>
            <p:nvSpPr>
              <p:cNvPr id="16" name="MH_Entry_1">
                <a:hlinkClick r:id="rId6" action="ppaction://hlinksldjump"/>
              </p:cNvPr>
              <p:cNvSpPr>
                <a:spLocks noChangeArrowheads="1"/>
              </p:cNvSpPr>
              <p:nvPr>
                <p:custDataLst>
                  <p:tags r:id="rId3"/>
                </p:custDataLst>
              </p:nvPr>
            </p:nvSpPr>
            <p:spPr bwMode="auto">
              <a:xfrm>
                <a:off x="13979443" y="246817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3979444" y="325930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8" name="组合 27"/>
          <p:cNvGrpSpPr/>
          <p:nvPr/>
        </p:nvGrpSpPr>
        <p:grpSpPr>
          <a:xfrm>
            <a:off x="11849084" y="5725833"/>
            <a:ext cx="9437788" cy="2023354"/>
            <a:chOff x="11849084" y="5725833"/>
            <a:chExt cx="9437788" cy="2023354"/>
          </a:xfrm>
        </p:grpSpPr>
        <p:grpSp>
          <p:nvGrpSpPr>
            <p:cNvPr id="24" name="组合 23"/>
            <p:cNvGrpSpPr/>
            <p:nvPr/>
          </p:nvGrpSpPr>
          <p:grpSpPr>
            <a:xfrm>
              <a:off x="11849084" y="5725833"/>
              <a:ext cx="2023354" cy="2023354"/>
              <a:chOff x="11849084" y="5725833"/>
              <a:chExt cx="2023354" cy="2023354"/>
            </a:xfrm>
          </p:grpSpPr>
          <p:sp>
            <p:nvSpPr>
              <p:cNvPr id="9" name="Oval 6"/>
              <p:cNvSpPr/>
              <p:nvPr/>
            </p:nvSpPr>
            <p:spPr>
              <a:xfrm>
                <a:off x="11956089" y="5832838"/>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7"/>
              <p:cNvSpPr/>
              <p:nvPr/>
            </p:nvSpPr>
            <p:spPr>
              <a:xfrm>
                <a:off x="11849084" y="5725833"/>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2423"/>
              <p:cNvSpPr/>
              <p:nvPr/>
            </p:nvSpPr>
            <p:spPr>
              <a:xfrm>
                <a:off x="12612212" y="6488980"/>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3" name="组合 22"/>
            <p:cNvGrpSpPr/>
            <p:nvPr/>
          </p:nvGrpSpPr>
          <p:grpSpPr>
            <a:xfrm>
              <a:off x="13979443" y="5755076"/>
              <a:ext cx="7307429" cy="1963761"/>
              <a:chOff x="13979443" y="5348520"/>
              <a:chExt cx="7307429" cy="1963761"/>
            </a:xfrm>
          </p:grpSpPr>
          <p:sp>
            <p:nvSpPr>
              <p:cNvPr id="18" name="MH_Entry_1">
                <a:hlinkClick r:id="rId6" action="ppaction://hlinksldjump"/>
              </p:cNvPr>
              <p:cNvSpPr>
                <a:spLocks noChangeArrowheads="1"/>
              </p:cNvSpPr>
              <p:nvPr>
                <p:custDataLst>
                  <p:tags r:id="rId2"/>
                </p:custDataLst>
              </p:nvPr>
            </p:nvSpPr>
            <p:spPr bwMode="auto">
              <a:xfrm>
                <a:off x="13979443" y="534852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979444" y="613965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9" name="组合 28"/>
          <p:cNvGrpSpPr/>
          <p:nvPr/>
        </p:nvGrpSpPr>
        <p:grpSpPr>
          <a:xfrm>
            <a:off x="11849084" y="8707362"/>
            <a:ext cx="9437788" cy="2023354"/>
            <a:chOff x="11849084" y="8707362"/>
            <a:chExt cx="9437788" cy="2023354"/>
          </a:xfrm>
        </p:grpSpPr>
        <p:grpSp>
          <p:nvGrpSpPr>
            <p:cNvPr id="25" name="组合 24"/>
            <p:cNvGrpSpPr/>
            <p:nvPr/>
          </p:nvGrpSpPr>
          <p:grpSpPr>
            <a:xfrm>
              <a:off x="11849084" y="8707362"/>
              <a:ext cx="2023354" cy="2023354"/>
              <a:chOff x="11849084" y="8707362"/>
              <a:chExt cx="2023354" cy="2023354"/>
            </a:xfrm>
          </p:grpSpPr>
          <p:sp>
            <p:nvSpPr>
              <p:cNvPr id="11" name="Oval 8"/>
              <p:cNvSpPr/>
              <p:nvPr/>
            </p:nvSpPr>
            <p:spPr>
              <a:xfrm>
                <a:off x="11956089" y="8814367"/>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9"/>
              <p:cNvSpPr/>
              <p:nvPr/>
            </p:nvSpPr>
            <p:spPr>
              <a:xfrm>
                <a:off x="11849084" y="8707362"/>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2405"/>
              <p:cNvSpPr/>
              <p:nvPr/>
            </p:nvSpPr>
            <p:spPr>
              <a:xfrm>
                <a:off x="12612212" y="9470509"/>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6" name="组合 25"/>
            <p:cNvGrpSpPr/>
            <p:nvPr/>
          </p:nvGrpSpPr>
          <p:grpSpPr>
            <a:xfrm>
              <a:off x="13979443" y="8737157"/>
              <a:ext cx="7307429" cy="1963761"/>
              <a:chOff x="13979443" y="8628714"/>
              <a:chExt cx="7307429" cy="1963761"/>
            </a:xfrm>
          </p:grpSpPr>
          <p:sp>
            <p:nvSpPr>
              <p:cNvPr id="20" name="MH_Entry_1">
                <a:hlinkClick r:id="rId6" action="ppaction://hlinksldjump"/>
              </p:cNvPr>
              <p:cNvSpPr>
                <a:spLocks noChangeArrowheads="1"/>
              </p:cNvSpPr>
              <p:nvPr>
                <p:custDataLst>
                  <p:tags r:id="rId1"/>
                </p:custDataLst>
              </p:nvPr>
            </p:nvSpPr>
            <p:spPr bwMode="auto">
              <a:xfrm>
                <a:off x="13979443" y="8628714"/>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3979444" y="9419846"/>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pic>
        <p:nvPicPr>
          <p:cNvPr id="30" name="图片 2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366592" y="4086224"/>
            <a:ext cx="7772400" cy="4783673"/>
          </a:xfrm>
          <a:prstGeom prst="rect">
            <a:avLst/>
          </a:prstGeom>
        </p:spPr>
      </p:pic>
    </p:spTree>
    <p:extLst>
      <p:ext uri="{BB962C8B-B14F-4D97-AF65-F5344CB8AC3E}">
        <p14:creationId xmlns:p14="http://schemas.microsoft.com/office/powerpoint/2010/main" val="9031475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0000">
                                          <p:cBhvr additive="base">
                                            <p:cTn id="7" dur="10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14:bounceEnd="50000">
                                          <p:cBhvr additive="base">
                                            <p:cTn id="11" dur="10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14:bounceEnd="50000">
                                          <p:cBhvr additive="base">
                                            <p:cTn id="15" dur="10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1+#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1+#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675768371"/>
              </p:ext>
            </p:extLst>
          </p:nvPr>
        </p:nvGraphicFramePr>
        <p:xfrm>
          <a:off x="1276752" y="3460376"/>
          <a:ext cx="9878928" cy="783398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0"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11" name="矩形 10"/>
          <p:cNvSpPr/>
          <p:nvPr/>
        </p:nvSpPr>
        <p:spPr>
          <a:xfrm>
            <a:off x="11849101" y="4122883"/>
            <a:ext cx="10078508" cy="2492990"/>
          </a:xfrm>
          <a:prstGeom prst="rect">
            <a:avLst/>
          </a:prstGeom>
        </p:spPr>
        <p:txBody>
          <a:bodyPr wrap="square">
            <a:spAutoFit/>
          </a:bodyPr>
          <a:lstStyle/>
          <a:p>
            <a:pP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graphicFrame>
        <p:nvGraphicFramePr>
          <p:cNvPr id="15" name="图表 14"/>
          <p:cNvGraphicFramePr/>
          <p:nvPr>
            <p:extLst>
              <p:ext uri="{D42A27DB-BD31-4B8C-83A1-F6EECF244321}">
                <p14:modId xmlns:p14="http://schemas.microsoft.com/office/powerpoint/2010/main" val="2039399977"/>
              </p:ext>
            </p:extLst>
          </p:nvPr>
        </p:nvGraphicFramePr>
        <p:xfrm>
          <a:off x="11849101" y="7128764"/>
          <a:ext cx="10078508" cy="4165600"/>
        </p:xfrm>
        <a:graphic>
          <a:graphicData uri="http://schemas.openxmlformats.org/drawingml/2006/chart">
            <c:chart xmlns:c="http://schemas.openxmlformats.org/drawingml/2006/chart" xmlns:r="http://schemas.openxmlformats.org/officeDocument/2006/relationships" r:id="rId3"/>
          </a:graphicData>
        </a:graphic>
      </p:graphicFrame>
      <p:sp>
        <p:nvSpPr>
          <p:cNvPr id="8" name="Shape 2413"/>
          <p:cNvSpPr/>
          <p:nvPr/>
        </p:nvSpPr>
        <p:spPr>
          <a:xfrm>
            <a:off x="11849101" y="2974776"/>
            <a:ext cx="650033" cy="63521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2" name="Shape 2430"/>
          <p:cNvSpPr/>
          <p:nvPr/>
        </p:nvSpPr>
        <p:spPr>
          <a:xfrm>
            <a:off x="14430936" y="2992682"/>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3" name="Shape 2465"/>
          <p:cNvSpPr/>
          <p:nvPr/>
        </p:nvSpPr>
        <p:spPr>
          <a:xfrm>
            <a:off x="13140018" y="2974776"/>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41624297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wipe(left)">
                                      <p:cBhvr>
                                        <p:cTn id="7" dur="50"/>
                                        <p:tgtEl>
                                          <p:spTgt spid="11"/>
                                        </p:tgtEl>
                                      </p:cBhvr>
                                    </p:animEffect>
                                  </p:childTnLst>
                                </p:cTn>
                              </p:par>
                              <p:par>
                                <p:cTn id="8" presetID="49" presetClass="entr" presetSubtype="0" decel="10000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 calcmode="lin" valueType="num">
                                      <p:cBhvr>
                                        <p:cTn id="12" dur="500" fill="hold"/>
                                        <p:tgtEl>
                                          <p:spTgt spid="8"/>
                                        </p:tgtEl>
                                        <p:attrNameLst>
                                          <p:attrName>style.rotation</p:attrName>
                                        </p:attrNameLst>
                                      </p:cBhvr>
                                      <p:tavLst>
                                        <p:tav tm="0">
                                          <p:val>
                                            <p:fltVal val="360"/>
                                          </p:val>
                                        </p:tav>
                                        <p:tav tm="100000">
                                          <p:val>
                                            <p:fltVal val="0"/>
                                          </p:val>
                                        </p:tav>
                                      </p:tavLst>
                                    </p:anim>
                                    <p:animEffect transition="in" filter="fade">
                                      <p:cBhvr>
                                        <p:cTn id="13" dur="500"/>
                                        <p:tgtEl>
                                          <p:spTgt spid="8"/>
                                        </p:tgtEl>
                                      </p:cBhvr>
                                    </p:animEffect>
                                  </p:childTnLst>
                                </p:cTn>
                              </p:par>
                              <p:par>
                                <p:cTn id="14" presetID="49" presetClass="entr" presetSubtype="0" decel="100000" fill="hold" grpId="0" nodeType="with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360"/>
                                          </p:val>
                                        </p:tav>
                                        <p:tav tm="100000">
                                          <p:val>
                                            <p:fltVal val="0"/>
                                          </p:val>
                                        </p:tav>
                                      </p:tavLst>
                                    </p:anim>
                                    <p:animEffect transition="in" filter="fade">
                                      <p:cBhvr>
                                        <p:cTn id="19" dur="500"/>
                                        <p:tgtEl>
                                          <p:spTgt spid="13"/>
                                        </p:tgtEl>
                                      </p:cBhvr>
                                    </p:animEffect>
                                  </p:childTnLst>
                                </p:cTn>
                              </p:par>
                              <p:par>
                                <p:cTn id="20" presetID="49" presetClass="entr" presetSubtype="0" decel="10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360"/>
                                          </p:val>
                                        </p:tav>
                                        <p:tav tm="100000">
                                          <p:val>
                                            <p:fltVal val="0"/>
                                          </p:val>
                                        </p:tav>
                                      </p:tavLst>
                                    </p:anim>
                                    <p:animEffect transition="in" filter="fade">
                                      <p:cBhvr>
                                        <p:cTn id="25" dur="500"/>
                                        <p:tgtEl>
                                          <p:spTgt spid="12"/>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28" dur="500"/>
                                        <p:tgtEl>
                                          <p:spTgt spid="15">
                                            <p:graphicEl>
                                              <a:chart seriesIdx="-3" categoryIdx="-3" bldStep="gridLegend"/>
                                            </p:graphicEl>
                                          </p:spTgt>
                                        </p:tgtEl>
                                      </p:cBhvr>
                                    </p:animEffect>
                                  </p:childTnLst>
                                </p:cTn>
                              </p:par>
                            </p:childTnLst>
                          </p:cTn>
                        </p:par>
                        <p:par>
                          <p:cTn id="29" fill="hold">
                            <p:stCondLst>
                              <p:cond delay="1230"/>
                            </p:stCondLst>
                            <p:childTnLst>
                              <p:par>
                                <p:cTn id="30" presetID="22" presetClass="entr" presetSubtype="4" fill="hold" grpId="0" nodeType="afterEffect">
                                  <p:stCondLst>
                                    <p:cond delay="0"/>
                                  </p:stCondLst>
                                  <p:childTnLst>
                                    <p:set>
                                      <p:cBhvr>
                                        <p:cTn id="31"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32" dur="500"/>
                                        <p:tgtEl>
                                          <p:spTgt spid="15">
                                            <p:graphicEl>
                                              <a:chart seriesIdx="-4" categoryIdx="0" bldStep="category"/>
                                            </p:graphicEl>
                                          </p:spTgt>
                                        </p:tgtEl>
                                      </p:cBhvr>
                                    </p:animEffect>
                                  </p:childTnLst>
                                </p:cTn>
                              </p:par>
                            </p:childTnLst>
                          </p:cTn>
                        </p:par>
                        <p:par>
                          <p:cTn id="33" fill="hold">
                            <p:stCondLst>
                              <p:cond delay="1730"/>
                            </p:stCondLst>
                            <p:childTnLst>
                              <p:par>
                                <p:cTn id="34" presetID="22" presetClass="entr" presetSubtype="4" fill="hold" grpId="0" nodeType="afterEffect">
                                  <p:stCondLst>
                                    <p:cond delay="0"/>
                                  </p:stCondLst>
                                  <p:childTnLst>
                                    <p:set>
                                      <p:cBhvr>
                                        <p:cTn id="35"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36" dur="500"/>
                                        <p:tgtEl>
                                          <p:spTgt spid="15">
                                            <p:graphicEl>
                                              <a:chart seriesIdx="-4" categoryIdx="1" bldStep="category"/>
                                            </p:graphicEl>
                                          </p:spTgt>
                                        </p:tgtEl>
                                      </p:cBhvr>
                                    </p:animEffect>
                                  </p:childTnLst>
                                </p:cTn>
                              </p:par>
                            </p:childTnLst>
                          </p:cTn>
                        </p:par>
                        <p:par>
                          <p:cTn id="37" fill="hold">
                            <p:stCondLst>
                              <p:cond delay="2230"/>
                            </p:stCondLst>
                            <p:childTnLst>
                              <p:par>
                                <p:cTn id="38" presetID="22" presetClass="entr" presetSubtype="4" fill="hold" grpId="0" nodeType="afterEffect">
                                  <p:stCondLst>
                                    <p:cond delay="0"/>
                                  </p:stCondLst>
                                  <p:childTnLst>
                                    <p:set>
                                      <p:cBhvr>
                                        <p:cTn id="39"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40" dur="500"/>
                                        <p:tgtEl>
                                          <p:spTgt spid="15">
                                            <p:graphicEl>
                                              <a:chart seriesIdx="-4" categoryIdx="2" bldStep="category"/>
                                            </p:graphicEl>
                                          </p:spTgt>
                                        </p:tgtEl>
                                      </p:cBhvr>
                                    </p:animEffect>
                                  </p:childTnLst>
                                </p:cTn>
                              </p:par>
                            </p:childTnLst>
                          </p:cTn>
                        </p:par>
                        <p:par>
                          <p:cTn id="41" fill="hold">
                            <p:stCondLst>
                              <p:cond delay="273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44" dur="500"/>
                                        <p:tgtEl>
                                          <p:spTgt spid="15">
                                            <p:graphicEl>
                                              <a:chart seriesIdx="-4" categoryIdx="3" bldStep="category"/>
                                            </p:graphicEl>
                                          </p:spTgt>
                                        </p:tgtEl>
                                      </p:cBhvr>
                                    </p:animEffect>
                                  </p:childTnLst>
                                </p:cTn>
                              </p:par>
                            </p:childTnLst>
                          </p:cTn>
                        </p:par>
                        <p:par>
                          <p:cTn id="45" fill="hold">
                            <p:stCondLst>
                              <p:cond delay="323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4" bldStep="category"/>
                                            </p:graphicEl>
                                          </p:spTgt>
                                        </p:tgtEl>
                                        <p:attrNameLst>
                                          <p:attrName>style.visibility</p:attrName>
                                        </p:attrNameLst>
                                      </p:cBhvr>
                                      <p:to>
                                        <p:strVal val="visible"/>
                                      </p:to>
                                    </p:set>
                                    <p:animEffect transition="in" filter="wipe(down)">
                                      <p:cBhvr>
                                        <p:cTn id="48" dur="500"/>
                                        <p:tgtEl>
                                          <p:spTgt spid="15">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5" grpId="0" uiExpand="1">
        <p:bldSub>
          <a:bldChart bld="category"/>
        </p:bldSub>
      </p:bldGraphic>
      <p:bldP spid="8"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
          <p:cNvSpPr/>
          <p:nvPr/>
        </p:nvSpPr>
        <p:spPr>
          <a:xfrm>
            <a:off x="12767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75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1</a:t>
            </a:r>
          </a:p>
        </p:txBody>
      </p:sp>
      <p:sp>
        <p:nvSpPr>
          <p:cNvPr id="11" name="Arc 8"/>
          <p:cNvSpPr/>
          <p:nvPr/>
        </p:nvSpPr>
        <p:spPr>
          <a:xfrm>
            <a:off x="1276752" y="3457665"/>
            <a:ext cx="2861084" cy="2861084"/>
          </a:xfrm>
          <a:prstGeom prst="arc">
            <a:avLst>
              <a:gd name="adj1" fmla="val 16200000"/>
              <a:gd name="adj2" fmla="val 9217759"/>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2" name="Oval 11"/>
          <p:cNvSpPr/>
          <p:nvPr/>
        </p:nvSpPr>
        <p:spPr>
          <a:xfrm>
            <a:off x="12767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90</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3</a:t>
            </a:r>
          </a:p>
        </p:txBody>
      </p:sp>
      <p:sp>
        <p:nvSpPr>
          <p:cNvPr id="13" name="Arc 12"/>
          <p:cNvSpPr/>
          <p:nvPr/>
        </p:nvSpPr>
        <p:spPr>
          <a:xfrm>
            <a:off x="1276752" y="7791229"/>
            <a:ext cx="2861084" cy="2861084"/>
          </a:xfrm>
          <a:prstGeom prst="arc">
            <a:avLst>
              <a:gd name="adj1" fmla="val 16200000"/>
              <a:gd name="adj2" fmla="val 1402511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4" name="Oval 14"/>
          <p:cNvSpPr/>
          <p:nvPr/>
        </p:nvSpPr>
        <p:spPr>
          <a:xfrm>
            <a:off x="122795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48</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2</a:t>
            </a:r>
          </a:p>
        </p:txBody>
      </p:sp>
      <p:sp>
        <p:nvSpPr>
          <p:cNvPr id="15" name="Arc 15"/>
          <p:cNvSpPr/>
          <p:nvPr/>
        </p:nvSpPr>
        <p:spPr>
          <a:xfrm>
            <a:off x="12279552" y="3457665"/>
            <a:ext cx="2861084" cy="2861084"/>
          </a:xfrm>
          <a:prstGeom prst="arc">
            <a:avLst>
              <a:gd name="adj1" fmla="val 16200000"/>
              <a:gd name="adj2" fmla="val 314667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6" name="Oval 17"/>
          <p:cNvSpPr/>
          <p:nvPr/>
        </p:nvSpPr>
        <p:spPr>
          <a:xfrm>
            <a:off x="122795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85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4</a:t>
            </a:r>
          </a:p>
        </p:txBody>
      </p:sp>
      <p:sp>
        <p:nvSpPr>
          <p:cNvPr id="17" name="Arc 18"/>
          <p:cNvSpPr/>
          <p:nvPr/>
        </p:nvSpPr>
        <p:spPr>
          <a:xfrm>
            <a:off x="12279552" y="7791229"/>
            <a:ext cx="2861084" cy="2861084"/>
          </a:xfrm>
          <a:prstGeom prst="arc">
            <a:avLst>
              <a:gd name="adj1" fmla="val 16200000"/>
              <a:gd name="adj2" fmla="val 12542703"/>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8"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0" name="MH_Entry_1">
            <a:hlinkClick r:id="rId6" action="ppaction://hlinksldjump"/>
          </p:cNvPr>
          <p:cNvSpPr>
            <a:spLocks noChangeArrowheads="1"/>
          </p:cNvSpPr>
          <p:nvPr>
            <p:custDataLst>
              <p:tags r:id="rId1"/>
            </p:custDataLst>
          </p:nvPr>
        </p:nvSpPr>
        <p:spPr bwMode="auto">
          <a:xfrm>
            <a:off x="4390457"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p:cNvSpPr/>
          <p:nvPr/>
        </p:nvSpPr>
        <p:spPr>
          <a:xfrm>
            <a:off x="4390457"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2" name="MH_Entry_1">
            <a:hlinkClick r:id="rId6" action="ppaction://hlinksldjump"/>
          </p:cNvPr>
          <p:cNvSpPr>
            <a:spLocks noChangeArrowheads="1"/>
          </p:cNvSpPr>
          <p:nvPr>
            <p:custDataLst>
              <p:tags r:id="rId2"/>
            </p:custDataLst>
          </p:nvPr>
        </p:nvSpPr>
        <p:spPr bwMode="auto">
          <a:xfrm>
            <a:off x="15417045"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p:cNvSpPr/>
          <p:nvPr/>
        </p:nvSpPr>
        <p:spPr>
          <a:xfrm>
            <a:off x="15417045"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4" name="MH_Entry_1">
            <a:hlinkClick r:id="rId6" action="ppaction://hlinksldjump"/>
          </p:cNvPr>
          <p:cNvSpPr>
            <a:spLocks noChangeArrowheads="1"/>
          </p:cNvSpPr>
          <p:nvPr>
            <p:custDataLst>
              <p:tags r:id="rId3"/>
            </p:custDataLst>
          </p:nvPr>
        </p:nvSpPr>
        <p:spPr bwMode="auto">
          <a:xfrm>
            <a:off x="154170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154170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6" name="MH_Entry_1">
            <a:hlinkClick r:id="rId6" action="ppaction://hlinksldjump"/>
          </p:cNvPr>
          <p:cNvSpPr>
            <a:spLocks noChangeArrowheads="1"/>
          </p:cNvSpPr>
          <p:nvPr>
            <p:custDataLst>
              <p:tags r:id="rId4"/>
            </p:custDataLst>
          </p:nvPr>
        </p:nvSpPr>
        <p:spPr bwMode="auto">
          <a:xfrm>
            <a:off x="44142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矩形 26"/>
          <p:cNvSpPr/>
          <p:nvPr/>
        </p:nvSpPr>
        <p:spPr>
          <a:xfrm>
            <a:off x="44142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23805960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04</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302177337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7665" r="48746"/>
          <a:stretch/>
        </p:blipFill>
        <p:spPr>
          <a:xfrm>
            <a:off x="-1361" y="0"/>
            <a:ext cx="9965736" cy="12801600"/>
          </a:xfrm>
          <a:prstGeom prst="rect">
            <a:avLst/>
          </a:prstGeom>
        </p:spPr>
      </p:pic>
      <p:sp>
        <p:nvSpPr>
          <p:cNvPr id="4" name="矩形 3"/>
          <p:cNvSpPr/>
          <p:nvPr/>
        </p:nvSpPr>
        <p:spPr>
          <a:xfrm>
            <a:off x="11849101" y="3907810"/>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5" name="直接连接符 4"/>
          <p:cNvCxnSpPr/>
          <p:nvPr/>
        </p:nvCxnSpPr>
        <p:spPr>
          <a:xfrm>
            <a:off x="20604555" y="3655012"/>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2048681" y="525776"/>
            <a:ext cx="9878927" cy="1413219"/>
            <a:chOff x="12048681" y="525776"/>
            <a:chExt cx="9878927" cy="1413219"/>
          </a:xfrm>
        </p:grpSpPr>
        <p:sp>
          <p:nvSpPr>
            <p:cNvPr id="6" name="TextBox 13"/>
            <p:cNvSpPr txBox="1"/>
            <p:nvPr/>
          </p:nvSpPr>
          <p:spPr>
            <a:xfrm>
              <a:off x="13259813" y="525776"/>
              <a:ext cx="8667795" cy="988347"/>
            </a:xfrm>
            <a:prstGeom prst="rect">
              <a:avLst/>
            </a:prstGeom>
            <a:noFill/>
          </p:spPr>
          <p:txBody>
            <a:bodyPr wrap="square" rtlCol="0">
              <a:spAutoFit/>
            </a:bodyPr>
            <a:lstStyle/>
            <a:p>
              <a:pPr algn="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7" name="Rectangle 14"/>
            <p:cNvSpPr/>
            <p:nvPr/>
          </p:nvSpPr>
          <p:spPr>
            <a:xfrm>
              <a:off x="12048681" y="1480087"/>
              <a:ext cx="9878927" cy="458908"/>
            </a:xfrm>
            <a:prstGeom prst="rect">
              <a:avLst/>
            </a:prstGeom>
          </p:spPr>
          <p:txBody>
            <a:bodyPr wrap="square">
              <a:spAutoFit/>
            </a:bodyPr>
            <a:lstStyle/>
            <a:p>
              <a:pPr algn="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graphicFrame>
        <p:nvGraphicFramePr>
          <p:cNvPr id="10" name="图表 9"/>
          <p:cNvGraphicFramePr/>
          <p:nvPr>
            <p:extLst>
              <p:ext uri="{D42A27DB-BD31-4B8C-83A1-F6EECF244321}">
                <p14:modId xmlns:p14="http://schemas.microsoft.com/office/powerpoint/2010/main" val="63472898"/>
              </p:ext>
            </p:extLst>
          </p:nvPr>
        </p:nvGraphicFramePr>
        <p:xfrm>
          <a:off x="12048681" y="7391400"/>
          <a:ext cx="9878928" cy="41656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9964377" y="0"/>
            <a:ext cx="1465623" cy="12801600"/>
            <a:chOff x="9964377" y="0"/>
            <a:chExt cx="1465623" cy="12801600"/>
          </a:xfrm>
        </p:grpSpPr>
        <p:sp>
          <p:nvSpPr>
            <p:cNvPr id="12" name="矩形 11"/>
            <p:cNvSpPr/>
            <p:nvPr/>
          </p:nvSpPr>
          <p:spPr>
            <a:xfrm>
              <a:off x="9964377"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13" name="文本框 12"/>
            <p:cNvSpPr txBox="1"/>
            <p:nvPr/>
          </p:nvSpPr>
          <p:spPr>
            <a:xfrm>
              <a:off x="10466355" y="1586693"/>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111825151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aphicFrame>
        <p:nvGraphicFramePr>
          <p:cNvPr id="4" name="表格 3"/>
          <p:cNvGraphicFramePr>
            <a:graphicFrameLocks noGrp="1"/>
          </p:cNvGraphicFramePr>
          <p:nvPr>
            <p:extLst>
              <p:ext uri="{D42A27DB-BD31-4B8C-83A1-F6EECF244321}">
                <p14:modId xmlns:p14="http://schemas.microsoft.com/office/powerpoint/2010/main" val="2441923145"/>
              </p:ext>
            </p:extLst>
          </p:nvPr>
        </p:nvGraphicFramePr>
        <p:xfrm>
          <a:off x="1276752" y="2828239"/>
          <a:ext cx="20306496" cy="8409114"/>
        </p:xfrm>
        <a:graphic>
          <a:graphicData uri="http://schemas.openxmlformats.org/drawingml/2006/table">
            <a:tbl>
              <a:tblPr firstRow="1" bandRow="1">
                <a:tableStyleId>{5C22544A-7EE6-4342-B048-85BDC9FD1C3A}</a:tableStyleId>
              </a:tblPr>
              <a:tblGrid>
                <a:gridCol w="3384416">
                  <a:extLst>
                    <a:ext uri="{9D8B030D-6E8A-4147-A177-3AD203B41FA5}">
                      <a16:colId xmlns="" xmlns:a16="http://schemas.microsoft.com/office/drawing/2014/main" val="3371630398"/>
                    </a:ext>
                  </a:extLst>
                </a:gridCol>
                <a:gridCol w="3384416">
                  <a:extLst>
                    <a:ext uri="{9D8B030D-6E8A-4147-A177-3AD203B41FA5}">
                      <a16:colId xmlns="" xmlns:a16="http://schemas.microsoft.com/office/drawing/2014/main" val="4233605628"/>
                    </a:ext>
                  </a:extLst>
                </a:gridCol>
                <a:gridCol w="3384416">
                  <a:extLst>
                    <a:ext uri="{9D8B030D-6E8A-4147-A177-3AD203B41FA5}">
                      <a16:colId xmlns="" xmlns:a16="http://schemas.microsoft.com/office/drawing/2014/main" val="2381406538"/>
                    </a:ext>
                  </a:extLst>
                </a:gridCol>
                <a:gridCol w="3384416">
                  <a:extLst>
                    <a:ext uri="{9D8B030D-6E8A-4147-A177-3AD203B41FA5}">
                      <a16:colId xmlns="" xmlns:a16="http://schemas.microsoft.com/office/drawing/2014/main" val="3222699275"/>
                    </a:ext>
                  </a:extLst>
                </a:gridCol>
                <a:gridCol w="3384416">
                  <a:extLst>
                    <a:ext uri="{9D8B030D-6E8A-4147-A177-3AD203B41FA5}">
                      <a16:colId xmlns="" xmlns:a16="http://schemas.microsoft.com/office/drawing/2014/main" val="2368638991"/>
                    </a:ext>
                  </a:extLst>
                </a:gridCol>
                <a:gridCol w="3384416">
                  <a:extLst>
                    <a:ext uri="{9D8B030D-6E8A-4147-A177-3AD203B41FA5}">
                      <a16:colId xmlns="" xmlns:a16="http://schemas.microsoft.com/office/drawing/2014/main" val="2015604103"/>
                    </a:ext>
                  </a:extLst>
                </a:gridCol>
              </a:tblGrid>
              <a:tr h="1201302">
                <a:tc>
                  <a:txBody>
                    <a:bodyPr/>
                    <a:lstStyle/>
                    <a:p>
                      <a:pPr algn="ctr"/>
                      <a:r>
                        <a:rPr lang="en-US" altLang="zh-CN" dirty="0"/>
                        <a:t>TIME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Mon.</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Tue.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Wed.</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Thu.</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Fri.</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extLst>
                  <a:ext uri="{0D108BD9-81ED-4DB2-BD59-A6C34878D82A}">
                    <a16:rowId xmlns="" xmlns:a16="http://schemas.microsoft.com/office/drawing/2014/main" val="1741146245"/>
                  </a:ext>
                </a:extLst>
              </a:tr>
              <a:tr h="1201302">
                <a:tc>
                  <a:txBody>
                    <a:bodyPr/>
                    <a:lstStyle/>
                    <a:p>
                      <a:pPr algn="ctr"/>
                      <a:r>
                        <a:rPr lang="en-US" altLang="zh-CN" sz="2400" dirty="0">
                          <a:solidFill>
                            <a:schemeClr val="bg1"/>
                          </a:solidFill>
                        </a:rPr>
                        <a:t> 8:00-10:00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3393441639"/>
                  </a:ext>
                </a:extLst>
              </a:tr>
              <a:tr h="1201302">
                <a:tc>
                  <a:txBody>
                    <a:bodyPr/>
                    <a:lstStyle/>
                    <a:p>
                      <a:pPr algn="ctr"/>
                      <a:r>
                        <a:rPr lang="en-US" altLang="zh-CN" sz="2400" dirty="0">
                          <a:solidFill>
                            <a:schemeClr val="bg1"/>
                          </a:solidFill>
                        </a:rPr>
                        <a:t>10:00-12:00</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1596935968"/>
                  </a:ext>
                </a:extLst>
              </a:tr>
              <a:tr h="1201302">
                <a:tc>
                  <a:txBody>
                    <a:bodyPr/>
                    <a:lstStyle/>
                    <a:p>
                      <a:pPr algn="ctr"/>
                      <a:r>
                        <a:rPr lang="en-US" altLang="zh-CN" sz="2400" dirty="0">
                          <a:solidFill>
                            <a:schemeClr val="bg1"/>
                          </a:solidFill>
                        </a:rPr>
                        <a:t>13:30-15:30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1176865355"/>
                  </a:ext>
                </a:extLst>
              </a:tr>
              <a:tr h="1201302">
                <a:tc>
                  <a:txBody>
                    <a:bodyPr/>
                    <a:lstStyle/>
                    <a:p>
                      <a:pPr algn="ctr"/>
                      <a:r>
                        <a:rPr lang="en-US" altLang="zh-CN" sz="2400" dirty="0">
                          <a:solidFill>
                            <a:schemeClr val="bg1"/>
                          </a:solidFill>
                        </a:rPr>
                        <a:t>15:30-17:30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814692360"/>
                  </a:ext>
                </a:extLst>
              </a:tr>
              <a:tr h="1201302">
                <a:tc>
                  <a:txBody>
                    <a:bodyPr/>
                    <a:lstStyle/>
                    <a:p>
                      <a:pPr algn="ctr"/>
                      <a:r>
                        <a:rPr lang="en-US" altLang="zh-CN" sz="2400" dirty="0">
                          <a:solidFill>
                            <a:schemeClr val="bg1"/>
                          </a:solidFill>
                        </a:rPr>
                        <a:t>18:30-20:30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3088828566"/>
                  </a:ext>
                </a:extLst>
              </a:tr>
              <a:tr h="1201302">
                <a:tc>
                  <a:txBody>
                    <a:bodyPr/>
                    <a:lstStyle/>
                    <a:p>
                      <a:pPr algn="ctr"/>
                      <a:r>
                        <a:rPr lang="en-US" altLang="zh-CN" sz="2400" dirty="0">
                          <a:solidFill>
                            <a:schemeClr val="bg1"/>
                          </a:solidFill>
                        </a:rPr>
                        <a:t>20:30-22:30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268103101"/>
                  </a:ext>
                </a:extLst>
              </a:tr>
            </a:tbl>
          </a:graphicData>
        </a:graphic>
      </p:graphicFrame>
      <p:sp>
        <p:nvSpPr>
          <p:cNvPr id="7" name="矩形 6"/>
          <p:cNvSpPr/>
          <p:nvPr/>
        </p:nvSpPr>
        <p:spPr>
          <a:xfrm>
            <a:off x="8051886"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8" name="矩形 7"/>
          <p:cNvSpPr/>
          <p:nvPr/>
        </p:nvSpPr>
        <p:spPr>
          <a:xfrm>
            <a:off x="11429999"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9" name="矩形 8"/>
          <p:cNvSpPr/>
          <p:nvPr/>
        </p:nvSpPr>
        <p:spPr>
          <a:xfrm>
            <a:off x="4673774"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2" name="矩形 11"/>
          <p:cNvSpPr/>
          <p:nvPr/>
        </p:nvSpPr>
        <p:spPr>
          <a:xfrm>
            <a:off x="8051886"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3" name="矩形 12"/>
          <p:cNvSpPr/>
          <p:nvPr/>
        </p:nvSpPr>
        <p:spPr>
          <a:xfrm>
            <a:off x="18205135" y="44412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4" name="矩形 13"/>
          <p:cNvSpPr/>
          <p:nvPr/>
        </p:nvSpPr>
        <p:spPr>
          <a:xfrm>
            <a:off x="14808112" y="8005634"/>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8" name="矩形 17"/>
          <p:cNvSpPr/>
          <p:nvPr/>
        </p:nvSpPr>
        <p:spPr>
          <a:xfrm>
            <a:off x="11411089"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19" name="矩形 18"/>
          <p:cNvSpPr/>
          <p:nvPr/>
        </p:nvSpPr>
        <p:spPr>
          <a:xfrm>
            <a:off x="8032976"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0" name="矩形 19"/>
          <p:cNvSpPr/>
          <p:nvPr/>
        </p:nvSpPr>
        <p:spPr>
          <a:xfrm>
            <a:off x="4673774" y="44412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1" name="矩形 20"/>
          <p:cNvSpPr/>
          <p:nvPr/>
        </p:nvSpPr>
        <p:spPr>
          <a:xfrm>
            <a:off x="18205135" y="92037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Tree>
    <p:extLst>
      <p:ext uri="{BB962C8B-B14F-4D97-AF65-F5344CB8AC3E}">
        <p14:creationId xmlns:p14="http://schemas.microsoft.com/office/powerpoint/2010/main" val="407293640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1371600" y="3070245"/>
            <a:ext cx="4572001" cy="8229600"/>
            <a:chOff x="1371600" y="3070245"/>
            <a:chExt cx="4572001" cy="8229600"/>
          </a:xfrm>
        </p:grpSpPr>
        <p:sp>
          <p:nvSpPr>
            <p:cNvPr id="22" name="Rounded Rectangle 3"/>
            <p:cNvSpPr/>
            <p:nvPr/>
          </p:nvSpPr>
          <p:spPr>
            <a:xfrm>
              <a:off x="137160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5" name="Shape 2498"/>
            <p:cNvSpPr/>
            <p:nvPr/>
          </p:nvSpPr>
          <p:spPr>
            <a:xfrm>
              <a:off x="3293011" y="4983962"/>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7" name="直接连接符 36"/>
            <p:cNvCxnSpPr/>
            <p:nvPr/>
          </p:nvCxnSpPr>
          <p:spPr>
            <a:xfrm>
              <a:off x="2075688"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7" name="MH_Entry_1">
              <a:hlinkClick r:id="rId6" action="ppaction://hlinksldjump"/>
            </p:cNvPr>
            <p:cNvSpPr>
              <a:spLocks noChangeArrowheads="1"/>
            </p:cNvSpPr>
            <p:nvPr>
              <p:custDataLst>
                <p:tags r:id="rId4"/>
              </p:custDataLst>
            </p:nvPr>
          </p:nvSpPr>
          <p:spPr bwMode="auto">
            <a:xfrm>
              <a:off x="1371602"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椭圆 48"/>
            <p:cNvSpPr/>
            <p:nvPr/>
          </p:nvSpPr>
          <p:spPr>
            <a:xfrm>
              <a:off x="287121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55801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6" name="Rounded Rectangle 3"/>
            <p:cNvSpPr/>
            <p:nvPr/>
          </p:nvSpPr>
          <p:spPr>
            <a:xfrm>
              <a:off x="1540097"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3" name="组合 2"/>
          <p:cNvGrpSpPr/>
          <p:nvPr/>
        </p:nvGrpSpPr>
        <p:grpSpPr>
          <a:xfrm>
            <a:off x="6543575" y="3070245"/>
            <a:ext cx="4572000" cy="8229600"/>
            <a:chOff x="6543575" y="3070245"/>
            <a:chExt cx="4572000" cy="8229600"/>
          </a:xfrm>
        </p:grpSpPr>
        <p:sp>
          <p:nvSpPr>
            <p:cNvPr id="26" name="Rounded Rectangle 12"/>
            <p:cNvSpPr/>
            <p:nvPr/>
          </p:nvSpPr>
          <p:spPr>
            <a:xfrm>
              <a:off x="6543575" y="3070245"/>
              <a:ext cx="4572000" cy="8229600"/>
            </a:xfrm>
            <a:prstGeom prst="roundRect">
              <a:avLst>
                <a:gd name="adj" fmla="val 0"/>
              </a:avLst>
            </a:prstGeom>
            <a:solidFill>
              <a:srgbClr val="0F85F1"/>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9" name="Shape 2532"/>
            <p:cNvSpPr/>
            <p:nvPr/>
          </p:nvSpPr>
          <p:spPr>
            <a:xfrm>
              <a:off x="8464986"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40" name="直接连接符 39"/>
            <p:cNvCxnSpPr/>
            <p:nvPr/>
          </p:nvCxnSpPr>
          <p:spPr>
            <a:xfrm>
              <a:off x="7383381" y="6733532"/>
              <a:ext cx="3163824" cy="0"/>
            </a:xfrm>
            <a:prstGeom prst="line">
              <a:avLst/>
            </a:prstGeom>
            <a:ln>
              <a:solidFill>
                <a:srgbClr val="323B43"/>
              </a:solidFill>
            </a:ln>
          </p:spPr>
          <p:style>
            <a:lnRef idx="1">
              <a:schemeClr val="accent1"/>
            </a:lnRef>
            <a:fillRef idx="0">
              <a:schemeClr val="accent1"/>
            </a:fillRef>
            <a:effectRef idx="0">
              <a:schemeClr val="accent1"/>
            </a:effectRef>
            <a:fontRef idx="minor">
              <a:schemeClr val="tx1"/>
            </a:fontRef>
          </p:style>
        </p:cxnSp>
        <p:sp>
          <p:nvSpPr>
            <p:cNvPr id="41" name="MH_Entry_1">
              <a:hlinkClick r:id="rId6" action="ppaction://hlinksldjump"/>
            </p:cNvPr>
            <p:cNvSpPr>
              <a:spLocks noChangeArrowheads="1"/>
            </p:cNvSpPr>
            <p:nvPr>
              <p:custDataLst>
                <p:tags r:id="rId3"/>
              </p:custDataLst>
            </p:nvPr>
          </p:nvSpPr>
          <p:spPr bwMode="auto">
            <a:xfrm>
              <a:off x="6543575"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矩形 41"/>
            <p:cNvSpPr/>
            <p:nvPr/>
          </p:nvSpPr>
          <p:spPr>
            <a:xfrm>
              <a:off x="6729984"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4" name="椭圆 53"/>
            <p:cNvSpPr/>
            <p:nvPr/>
          </p:nvSpPr>
          <p:spPr>
            <a:xfrm>
              <a:off x="8043190" y="4491152"/>
              <a:ext cx="1572768" cy="1572768"/>
            </a:xfrm>
            <a:prstGeom prst="ellipse">
              <a:avLst/>
            </a:prstGeom>
            <a:noFill/>
            <a:ln>
              <a:solidFill>
                <a:srgbClr val="323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Rounded Rectangle 3"/>
            <p:cNvSpPr/>
            <p:nvPr/>
          </p:nvSpPr>
          <p:spPr>
            <a:xfrm>
              <a:off x="6690630" y="3209429"/>
              <a:ext cx="4275112" cy="7951232"/>
            </a:xfrm>
            <a:prstGeom prst="roundRect">
              <a:avLst>
                <a:gd name="adj" fmla="val 0"/>
              </a:avLst>
            </a:prstGeom>
            <a:noFill/>
            <a:ln w="12700" cap="flat" cmpd="sng" algn="ctr">
              <a:solidFill>
                <a:srgbClr val="323B43"/>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4" name="组合 3"/>
          <p:cNvGrpSpPr/>
          <p:nvPr/>
        </p:nvGrpSpPr>
        <p:grpSpPr>
          <a:xfrm>
            <a:off x="11715550" y="3070245"/>
            <a:ext cx="4572000" cy="8229600"/>
            <a:chOff x="11715550" y="3070245"/>
            <a:chExt cx="4572000" cy="8229600"/>
          </a:xfrm>
        </p:grpSpPr>
        <p:sp>
          <p:nvSpPr>
            <p:cNvPr id="30" name="Rounded Rectangle 16"/>
            <p:cNvSpPr/>
            <p:nvPr/>
          </p:nvSpPr>
          <p:spPr>
            <a:xfrm>
              <a:off x="1171555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33" name="Shape 2539"/>
            <p:cNvSpPr/>
            <p:nvPr/>
          </p:nvSpPr>
          <p:spPr>
            <a:xfrm>
              <a:off x="13636961"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8" name="直接连接符 37"/>
            <p:cNvCxnSpPr/>
            <p:nvPr/>
          </p:nvCxnSpPr>
          <p:spPr>
            <a:xfrm>
              <a:off x="12555356"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3" name="MH_Entry_1">
              <a:hlinkClick r:id="rId6" action="ppaction://hlinksldjump"/>
            </p:cNvPr>
            <p:cNvSpPr>
              <a:spLocks noChangeArrowheads="1"/>
            </p:cNvSpPr>
            <p:nvPr>
              <p:custDataLst>
                <p:tags r:id="rId2"/>
              </p:custDataLst>
            </p:nvPr>
          </p:nvSpPr>
          <p:spPr bwMode="auto">
            <a:xfrm>
              <a:off x="11715551"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 name="矩形 43"/>
            <p:cNvSpPr/>
            <p:nvPr/>
          </p:nvSpPr>
          <p:spPr>
            <a:xfrm>
              <a:off x="1190196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0" name="椭圆 49"/>
            <p:cNvSpPr/>
            <p:nvPr/>
          </p:nvSpPr>
          <p:spPr>
            <a:xfrm>
              <a:off x="1321516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Rounded Rectangle 3"/>
            <p:cNvSpPr/>
            <p:nvPr/>
          </p:nvSpPr>
          <p:spPr>
            <a:xfrm>
              <a:off x="11841163"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5" name="组合 4"/>
          <p:cNvGrpSpPr/>
          <p:nvPr/>
        </p:nvGrpSpPr>
        <p:grpSpPr>
          <a:xfrm>
            <a:off x="16887526" y="3070245"/>
            <a:ext cx="4572000" cy="8229600"/>
            <a:chOff x="16887526" y="3070245"/>
            <a:chExt cx="4572000" cy="8229600"/>
          </a:xfrm>
        </p:grpSpPr>
        <p:sp>
          <p:nvSpPr>
            <p:cNvPr id="18" name="Rounded Rectangle 19"/>
            <p:cNvSpPr/>
            <p:nvPr/>
          </p:nvSpPr>
          <p:spPr>
            <a:xfrm>
              <a:off x="16887526"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1" name="Shape 2485"/>
            <p:cNvSpPr/>
            <p:nvPr/>
          </p:nvSpPr>
          <p:spPr>
            <a:xfrm>
              <a:off x="18808937" y="4895342"/>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9" name="直接连接符 38"/>
            <p:cNvCxnSpPr/>
            <p:nvPr/>
          </p:nvCxnSpPr>
          <p:spPr>
            <a:xfrm>
              <a:off x="17727332"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5" name="MH_Entry_1">
              <a:hlinkClick r:id="rId6" action="ppaction://hlinksldjump"/>
            </p:cNvPr>
            <p:cNvSpPr>
              <a:spLocks noChangeArrowheads="1"/>
            </p:cNvSpPr>
            <p:nvPr>
              <p:custDataLst>
                <p:tags r:id="rId1"/>
              </p:custDataLst>
            </p:nvPr>
          </p:nvSpPr>
          <p:spPr bwMode="auto">
            <a:xfrm>
              <a:off x="16887527"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矩形 45"/>
            <p:cNvSpPr/>
            <p:nvPr/>
          </p:nvSpPr>
          <p:spPr>
            <a:xfrm>
              <a:off x="17073936"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3" name="椭圆 52"/>
            <p:cNvSpPr/>
            <p:nvPr/>
          </p:nvSpPr>
          <p:spPr>
            <a:xfrm>
              <a:off x="18387142"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3"/>
            <p:cNvSpPr/>
            <p:nvPr/>
          </p:nvSpPr>
          <p:spPr>
            <a:xfrm>
              <a:off x="16991696"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03336570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3054131">
            <a:off x="6157040" y="6795894"/>
            <a:ext cx="4381869" cy="43818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19300278" flipH="1">
            <a:off x="9054261" y="1645043"/>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9567491" y="7122985"/>
            <a:ext cx="12635656" cy="1717008"/>
          </a:xfrm>
          <a:prstGeom prst="rect">
            <a:avLst/>
          </a:prstGeom>
          <a:effectLst>
            <a:outerShdw blurRad="63500" sx="102000" sy="102000" algn="ctr" rotWithShape="0">
              <a:prstClr val="black">
                <a:alpha val="40000"/>
              </a:prstClr>
            </a:outerShdw>
          </a:effectLst>
        </p:spPr>
        <p:txBody>
          <a:bodyPr wrap="square">
            <a:spAutoFit/>
          </a:bodyPr>
          <a:lstStyle/>
          <a:p>
            <a:pPr algn="r">
              <a:lnSpc>
                <a:spcPct val="150000"/>
              </a:lnSpc>
            </a:pPr>
            <a:r>
              <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THANKS FOR </a:t>
            </a:r>
            <a:r>
              <a:rPr lang="en-US" altLang="zh-CN" sz="8000" dirty="0">
                <a:solidFill>
                  <a:srgbClr val="0F85F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WATCHING</a:t>
            </a:r>
            <a:endPar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endParaRPr>
          </a:p>
        </p:txBody>
      </p:sp>
      <p:cxnSp>
        <p:nvCxnSpPr>
          <p:cNvPr id="4" name="直接连接符 3"/>
          <p:cNvCxnSpPr/>
          <p:nvPr/>
        </p:nvCxnSpPr>
        <p:spPr>
          <a:xfrm>
            <a:off x="9567494"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642340" y="9133664"/>
            <a:ext cx="15560807" cy="1068882"/>
          </a:xfrm>
          <a:prstGeom prst="rect">
            <a:avLst/>
          </a:prstGeom>
          <a:noFill/>
        </p:spPr>
        <p:txBody>
          <a:bodyPr wrap="square" lIns="0" rIns="0" rtlCol="0">
            <a:spAutoFit/>
          </a:bodyPr>
          <a:lstStyle/>
          <a:p>
            <a:pPr algn="r"/>
            <a:r>
              <a:rPr lang="en-US" altLang="zh-CN" sz="3173" dirty="0">
                <a:solidFill>
                  <a:schemeClr val="bg1"/>
                </a:solidFill>
                <a:latin typeface="微软雅黑 Light" panose="020B0502040204020203" pitchFamily="34" charset="-122"/>
                <a:ea typeface="微软雅黑 Light" panose="020B0502040204020203" pitchFamily="34" charset="-122"/>
              </a:rPr>
              <a:t> CLICK TO ENTER A BRIEF TEXT CONTENT, THE TEXT CONTENT SHOULD BE CONCISE DESCRIPTION OF THE SUB ITEM CONTENT </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842639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01</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758663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72051" y="9674942"/>
            <a:ext cx="5455724"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577603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247" y="0"/>
            <a:ext cx="21461506" cy="971774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41293" y="-197223"/>
            <a:ext cx="20977413" cy="9681882"/>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7290" y="3228142"/>
            <a:ext cx="19025420" cy="1966051"/>
          </a:xfrm>
          <a:prstGeom prst="rect">
            <a:avLst/>
          </a:prstGeom>
        </p:spPr>
        <p:txBody>
          <a:bodyPr wrap="square">
            <a:spAutoFit/>
          </a:bodyPr>
          <a:lstStyle/>
          <a:p>
            <a:pPr indent="533400" algn="just">
              <a:lnSpc>
                <a:spcPct val="130000"/>
              </a:lnSpc>
            </a:pPr>
            <a:r>
              <a:rPr lang="en-US" altLang="zh-CN" sz="2400" dirty="0">
                <a:solidFill>
                  <a:schemeClr val="bg1">
                    <a:lumMod val="8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 To compete in the challenging global environment, companies are changing their business processes by extending them to include other companies in the supply chain. </a:t>
            </a:r>
          </a:p>
        </p:txBody>
      </p:sp>
      <p:sp>
        <p:nvSpPr>
          <p:cNvPr id="5" name="文本框 4"/>
          <p:cNvSpPr txBox="1"/>
          <p:nvPr/>
        </p:nvSpPr>
        <p:spPr>
          <a:xfrm>
            <a:off x="799485" y="2021535"/>
            <a:ext cx="2235610" cy="2215991"/>
          </a:xfrm>
          <a:prstGeom prst="rect">
            <a:avLst/>
          </a:prstGeom>
          <a:noFill/>
        </p:spPr>
        <p:txBody>
          <a:bodyPr wrap="square" rtlCol="0">
            <a:spAutoFit/>
          </a:bodyPr>
          <a:lstStyle/>
          <a:p>
            <a:r>
              <a:rPr lang="zh-CN" altLang="en-US" sz="13800" dirty="0">
                <a:solidFill>
                  <a:schemeClr val="bg1">
                    <a:lumMod val="85000"/>
                  </a:schemeClr>
                </a:solidFill>
                <a:latin typeface="Impact" panose="020B0806030902050204" pitchFamily="34" charset="0"/>
              </a:rPr>
              <a:t>“</a:t>
            </a:r>
          </a:p>
        </p:txBody>
      </p:sp>
      <p:sp>
        <p:nvSpPr>
          <p:cNvPr id="7" name="Shape 2702"/>
          <p:cNvSpPr/>
          <p:nvPr/>
        </p:nvSpPr>
        <p:spPr>
          <a:xfrm>
            <a:off x="9639986"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703"/>
          <p:cNvSpPr/>
          <p:nvPr/>
        </p:nvSpPr>
        <p:spPr>
          <a:xfrm>
            <a:off x="11161803"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Shape 2708"/>
          <p:cNvSpPr/>
          <p:nvPr/>
        </p:nvSpPr>
        <p:spPr>
          <a:xfrm>
            <a:off x="12683620"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1" name="矩形 10"/>
          <p:cNvSpPr/>
          <p:nvPr/>
        </p:nvSpPr>
        <p:spPr>
          <a:xfrm>
            <a:off x="6549818" y="11375976"/>
            <a:ext cx="9760364" cy="507831"/>
          </a:xfrm>
          <a:prstGeom prst="rect">
            <a:avLst/>
          </a:prstGeom>
        </p:spPr>
        <p:txBody>
          <a:bodyPr wrap="none">
            <a:spAutoFit/>
          </a:bodyPr>
          <a:lstStyle/>
          <a:p>
            <a:pPr algn="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78934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p:cNvGrpSpPr/>
          <p:nvPr/>
        </p:nvGrpSpPr>
        <p:grpSpPr>
          <a:xfrm>
            <a:off x="2109720" y="9127867"/>
            <a:ext cx="18611698" cy="630056"/>
            <a:chOff x="2257435" y="10337467"/>
            <a:chExt cx="18611698" cy="630056"/>
          </a:xfrm>
        </p:grpSpPr>
        <p:sp>
          <p:nvSpPr>
            <p:cNvPr id="158" name="圆角矩形 157"/>
            <p:cNvSpPr/>
            <p:nvPr/>
          </p:nvSpPr>
          <p:spPr>
            <a:xfrm>
              <a:off x="2257435" y="10516011"/>
              <a:ext cx="18611698" cy="272970"/>
            </a:xfrm>
            <a:prstGeom prst="roundRect">
              <a:avLst>
                <a:gd name="adj" fmla="val 50000"/>
              </a:avLst>
            </a:prstGeom>
            <a:solidFill>
              <a:schemeClr val="bg1">
                <a:lumMod val="8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59" name="圆角矩形 158"/>
            <p:cNvSpPr/>
            <p:nvPr/>
          </p:nvSpPr>
          <p:spPr>
            <a:xfrm>
              <a:off x="12573579" y="10537387"/>
              <a:ext cx="4571295" cy="272970"/>
            </a:xfrm>
            <a:prstGeom prst="roundRect">
              <a:avLst>
                <a:gd name="adj" fmla="val 50000"/>
              </a:avLst>
            </a:prstGeom>
            <a:solidFill>
              <a:srgbClr val="0F85F1"/>
            </a:solidFill>
            <a:ln w="19050">
              <a:no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78" name="椭圆 177"/>
            <p:cNvSpPr>
              <a:spLocks/>
            </p:cNvSpPr>
            <p:nvPr/>
          </p:nvSpPr>
          <p:spPr>
            <a:xfrm>
              <a:off x="339007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9" name="椭圆 178"/>
            <p:cNvSpPr>
              <a:spLocks/>
            </p:cNvSpPr>
            <p:nvPr/>
          </p:nvSpPr>
          <p:spPr>
            <a:xfrm>
              <a:off x="5930966"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0" name="椭圆 179"/>
            <p:cNvSpPr>
              <a:spLocks/>
            </p:cNvSpPr>
            <p:nvPr/>
          </p:nvSpPr>
          <p:spPr>
            <a:xfrm>
              <a:off x="1217274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1" name="椭圆 180"/>
            <p:cNvSpPr>
              <a:spLocks/>
            </p:cNvSpPr>
            <p:nvPr/>
          </p:nvSpPr>
          <p:spPr>
            <a:xfrm>
              <a:off x="16982888"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96"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7"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2257435" y="3287778"/>
            <a:ext cx="18316268" cy="3113022"/>
            <a:chOff x="2257435" y="3287778"/>
            <a:chExt cx="18316268" cy="3113022"/>
          </a:xfrm>
        </p:grpSpPr>
        <p:sp>
          <p:nvSpPr>
            <p:cNvPr id="161" name="圆角矩形 160"/>
            <p:cNvSpPr/>
            <p:nvPr/>
          </p:nvSpPr>
          <p:spPr>
            <a:xfrm>
              <a:off x="2257435" y="3287778"/>
              <a:ext cx="18316268" cy="3113022"/>
            </a:xfrm>
            <a:prstGeom prst="roundRect">
              <a:avLst>
                <a:gd name="adj" fmla="val 50000"/>
              </a:avLst>
            </a:prstGeom>
            <a:noFill/>
            <a:ln w="31750">
              <a:solidFill>
                <a:srgbClr val="323B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62" name="圆角矩形 161"/>
            <p:cNvSpPr/>
            <p:nvPr/>
          </p:nvSpPr>
          <p:spPr>
            <a:xfrm>
              <a:off x="2509377" y="3535678"/>
              <a:ext cx="17812387" cy="2617218"/>
            </a:xfrm>
            <a:prstGeom prst="roundRect">
              <a:avLst>
                <a:gd name="adj" fmla="val 50000"/>
              </a:avLst>
            </a:prstGeom>
            <a:noFill/>
            <a:ln w="50800">
              <a:solidFill>
                <a:srgbClr val="0F85F1"/>
              </a:solidFill>
            </a:ln>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5" name="文本框 164"/>
            <p:cNvSpPr txBox="1"/>
            <p:nvPr/>
          </p:nvSpPr>
          <p:spPr>
            <a:xfrm>
              <a:off x="4277654"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68" name="文本框 167"/>
            <p:cNvSpPr txBox="1"/>
            <p:nvPr/>
          </p:nvSpPr>
          <p:spPr>
            <a:xfrm>
              <a:off x="8205462"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71" name="文本框 170"/>
            <p:cNvSpPr txBox="1"/>
            <p:nvPr/>
          </p:nvSpPr>
          <p:spPr>
            <a:xfrm>
              <a:off x="12133269"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PRECISENESS</a:t>
              </a:r>
            </a:p>
          </p:txBody>
        </p:sp>
        <p:sp>
          <p:nvSpPr>
            <p:cNvPr id="174" name="文本框 173"/>
            <p:cNvSpPr txBox="1"/>
            <p:nvPr/>
          </p:nvSpPr>
          <p:spPr>
            <a:xfrm>
              <a:off x="16061077"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cxnSp>
          <p:nvCxnSpPr>
            <p:cNvPr id="175" name="直接连接符 174"/>
            <p:cNvCxnSpPr/>
            <p:nvPr/>
          </p:nvCxnSpPr>
          <p:spPr>
            <a:xfrm>
              <a:off x="747068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415569"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536045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9" name="Shape 2485"/>
            <p:cNvSpPr/>
            <p:nvPr/>
          </p:nvSpPr>
          <p:spPr>
            <a:xfrm>
              <a:off x="16942689" y="4159340"/>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0" name="Shape 2498"/>
            <p:cNvSpPr/>
            <p:nvPr/>
          </p:nvSpPr>
          <p:spPr>
            <a:xfrm>
              <a:off x="5159266" y="4247960"/>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1" name="Shape 2532"/>
            <p:cNvSpPr/>
            <p:nvPr/>
          </p:nvSpPr>
          <p:spPr>
            <a:xfrm>
              <a:off x="9087074"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2" name="Shape 2539"/>
            <p:cNvSpPr/>
            <p:nvPr/>
          </p:nvSpPr>
          <p:spPr>
            <a:xfrm>
              <a:off x="13014882"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grpSp>
      <p:sp>
        <p:nvSpPr>
          <p:cNvPr id="203" name="矩形 202"/>
          <p:cNvSpPr/>
          <p:nvPr/>
        </p:nvSpPr>
        <p:spPr>
          <a:xfrm>
            <a:off x="3242298" y="10079155"/>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2012</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5783251" y="7329307"/>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2013</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5" name="矩形 204"/>
          <p:cNvSpPr/>
          <p:nvPr/>
        </p:nvSpPr>
        <p:spPr>
          <a:xfrm>
            <a:off x="12020727" y="10079155"/>
            <a:ext cx="5444502" cy="1477328"/>
          </a:xfrm>
          <a:prstGeom prst="rect">
            <a:avLst/>
          </a:prstGeom>
        </p:spPr>
        <p:txBody>
          <a:bodyPr wrap="square">
            <a:spAutoFit/>
          </a:bodyPr>
          <a:lstStyle/>
          <a:p>
            <a:pPr>
              <a:lnSpc>
                <a:spcPct val="150000"/>
              </a:lnSpc>
            </a:pPr>
            <a:r>
              <a:rPr lang="en-US" altLang="zh-CN" sz="2400" dirty="0" smtClean="0">
                <a:solidFill>
                  <a:srgbClr val="0F85F1"/>
                </a:solidFill>
                <a:latin typeface="微软雅黑" panose="020B0503020204020204" pitchFamily="34" charset="-122"/>
                <a:ea typeface="微软雅黑" panose="020B0503020204020204" pitchFamily="34" charset="-122"/>
              </a:rPr>
              <a:t>2020</a:t>
            </a:r>
            <a:endParaRPr lang="en-US" altLang="zh-CN" sz="2400" dirty="0">
              <a:solidFill>
                <a:srgbClr val="0F85F1"/>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16835173" y="7329307"/>
            <a:ext cx="5444502" cy="1477328"/>
          </a:xfrm>
          <a:prstGeom prst="rect">
            <a:avLst/>
          </a:prstGeom>
        </p:spPr>
        <p:txBody>
          <a:bodyPr wrap="square">
            <a:spAutoFit/>
          </a:bodyPr>
          <a:lstStyle/>
          <a:p>
            <a:pPr>
              <a:lnSpc>
                <a:spcPct val="150000"/>
              </a:lnSpc>
            </a:pPr>
            <a:r>
              <a:rPr lang="en-US" altLang="zh-CN" sz="2400" dirty="0" smtClean="0">
                <a:solidFill>
                  <a:srgbClr val="0F85F1"/>
                </a:solidFill>
                <a:latin typeface="微软雅黑" panose="020B0503020204020204" pitchFamily="34" charset="-122"/>
                <a:ea typeface="微软雅黑" panose="020B0503020204020204" pitchFamily="34" charset="-122"/>
              </a:rPr>
              <a:t>2030</a:t>
            </a:r>
            <a:endParaRPr lang="en-US" altLang="zh-CN" sz="2400" dirty="0">
              <a:solidFill>
                <a:srgbClr val="0F85F1"/>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563992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p:nvPr/>
        </p:nvSpPr>
        <p:spPr>
          <a:xfrm>
            <a:off x="969264"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3"/>
          <p:cNvSpPr/>
          <p:nvPr/>
        </p:nvSpPr>
        <p:spPr>
          <a:xfrm>
            <a:off x="6374386"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
          <p:cNvSpPr/>
          <p:nvPr/>
        </p:nvSpPr>
        <p:spPr>
          <a:xfrm>
            <a:off x="11779508"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p:cNvSpPr/>
          <p:nvPr/>
        </p:nvSpPr>
        <p:spPr>
          <a:xfrm>
            <a:off x="17184630"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2" name="Shape 2502"/>
          <p:cNvSpPr/>
          <p:nvPr/>
        </p:nvSpPr>
        <p:spPr>
          <a:xfrm>
            <a:off x="3076468" y="9892641"/>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3" name="Shape 2592"/>
          <p:cNvSpPr/>
          <p:nvPr/>
        </p:nvSpPr>
        <p:spPr>
          <a:xfrm>
            <a:off x="19376796" y="9892638"/>
            <a:ext cx="314453" cy="494103"/>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4" name="Shape 2624"/>
          <p:cNvSpPr/>
          <p:nvPr/>
        </p:nvSpPr>
        <p:spPr>
          <a:xfrm>
            <a:off x="8481590" y="9892640"/>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5" name="Shape 2627"/>
          <p:cNvSpPr/>
          <p:nvPr/>
        </p:nvSpPr>
        <p:spPr>
          <a:xfrm>
            <a:off x="13886712" y="9892639"/>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矩形 5"/>
          <p:cNvSpPr/>
          <p:nvPr/>
        </p:nvSpPr>
        <p:spPr>
          <a:xfrm>
            <a:off x="969264"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7" name="矩形 26"/>
          <p:cNvSpPr/>
          <p:nvPr/>
        </p:nvSpPr>
        <p:spPr>
          <a:xfrm>
            <a:off x="6374386"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8" name="矩形 27"/>
          <p:cNvSpPr/>
          <p:nvPr/>
        </p:nvSpPr>
        <p:spPr>
          <a:xfrm>
            <a:off x="11779508"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9" name="矩形 28"/>
          <p:cNvSpPr/>
          <p:nvPr/>
        </p:nvSpPr>
        <p:spPr>
          <a:xfrm>
            <a:off x="17184630"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96016" y="2798835"/>
            <a:ext cx="4251960" cy="6370320"/>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6490" y="2796496"/>
            <a:ext cx="4244340" cy="6377940"/>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09172" y="2795536"/>
            <a:ext cx="4244340" cy="6385560"/>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375149" y="2796496"/>
            <a:ext cx="4251960" cy="6377940"/>
          </a:xfrm>
          <a:prstGeom prst="rect">
            <a:avLst/>
          </a:prstGeom>
        </p:spPr>
      </p:pic>
    </p:spTree>
    <p:extLst>
      <p:ext uri="{BB962C8B-B14F-4D97-AF65-F5344CB8AC3E}">
        <p14:creationId xmlns:p14="http://schemas.microsoft.com/office/powerpoint/2010/main" val="20895140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1" y="0"/>
            <a:ext cx="22862722" cy="12801600"/>
          </a:xfrm>
          <a:prstGeom prst="rect">
            <a:avLst/>
          </a:prstGeom>
        </p:spPr>
      </p:pic>
      <p:grpSp>
        <p:nvGrpSpPr>
          <p:cNvPr id="5" name="组合 4"/>
          <p:cNvGrpSpPr/>
          <p:nvPr/>
        </p:nvGrpSpPr>
        <p:grpSpPr>
          <a:xfrm>
            <a:off x="13478799" y="0"/>
            <a:ext cx="11568397" cy="12801600"/>
            <a:chOff x="13478799" y="0"/>
            <a:chExt cx="11568397" cy="12801600"/>
          </a:xfrm>
        </p:grpSpPr>
        <p:sp>
          <p:nvSpPr>
            <p:cNvPr id="2" name="矩形 1"/>
            <p:cNvSpPr/>
            <p:nvPr/>
          </p:nvSpPr>
          <p:spPr>
            <a:xfrm>
              <a:off x="13478799" y="0"/>
              <a:ext cx="7772400" cy="1280160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Entry_1">
              <a:hlinkClick r:id="rId4" action="ppaction://hlinksldjump"/>
            </p:cNvPr>
            <p:cNvSpPr>
              <a:spLocks noChangeArrowheads="1"/>
            </p:cNvSpPr>
            <p:nvPr>
              <p:custDataLst>
                <p:tags r:id="rId1"/>
              </p:custDataLst>
            </p:nvPr>
          </p:nvSpPr>
          <p:spPr bwMode="auto">
            <a:xfrm>
              <a:off x="15474435" y="1781228"/>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15474436" y="3636601"/>
              <a:ext cx="5776763" cy="2893100"/>
            </a:xfrm>
            <a:prstGeom prst="rect">
              <a:avLst/>
            </a:prstGeom>
          </p:spPr>
          <p:txBody>
            <a:bodyPr wrap="square">
              <a:spAutoFit/>
            </a:bodyPr>
            <a:lstStyle/>
            <a:p>
              <a:pPr>
                <a:lnSpc>
                  <a:spcPct val="13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1" name="直接连接符 10"/>
            <p:cNvCxnSpPr/>
            <p:nvPr/>
          </p:nvCxnSpPr>
          <p:spPr>
            <a:xfrm>
              <a:off x="15474435" y="3523503"/>
              <a:ext cx="1323053"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aphicFrame>
          <p:nvGraphicFramePr>
            <p:cNvPr id="14" name="图表 13"/>
            <p:cNvGraphicFramePr/>
            <p:nvPr>
              <p:extLst>
                <p:ext uri="{D42A27DB-BD31-4B8C-83A1-F6EECF244321}">
                  <p14:modId xmlns:p14="http://schemas.microsoft.com/office/powerpoint/2010/main" val="2139201069"/>
                </p:ext>
              </p:extLst>
            </p:nvPr>
          </p:nvGraphicFramePr>
          <p:xfrm>
            <a:off x="15396087" y="7337425"/>
            <a:ext cx="5855111" cy="501445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4" name="组合 3"/>
          <p:cNvGrpSpPr/>
          <p:nvPr/>
        </p:nvGrpSpPr>
        <p:grpSpPr>
          <a:xfrm>
            <a:off x="13930466" y="0"/>
            <a:ext cx="1465623" cy="12801600"/>
            <a:chOff x="13930466" y="0"/>
            <a:chExt cx="1465623" cy="12801600"/>
          </a:xfrm>
        </p:grpSpPr>
        <p:sp>
          <p:nvSpPr>
            <p:cNvPr id="7" name="矩形 6"/>
            <p:cNvSpPr/>
            <p:nvPr/>
          </p:nvSpPr>
          <p:spPr>
            <a:xfrm>
              <a:off x="13930466"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8" name="文本框 7"/>
            <p:cNvSpPr txBox="1"/>
            <p:nvPr/>
          </p:nvSpPr>
          <p:spPr>
            <a:xfrm>
              <a:off x="14432444" y="2130425"/>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346006552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02</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404069994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2096"/>
            <a:ext cx="22862722" cy="7150654"/>
          </a:xfrm>
          <a:prstGeom prst="rect">
            <a:avLst/>
          </a:prstGeom>
        </p:spPr>
      </p:pic>
      <p:sp>
        <p:nvSpPr>
          <p:cNvPr id="3" name="矩形 2"/>
          <p:cNvSpPr/>
          <p:nvPr/>
        </p:nvSpPr>
        <p:spPr>
          <a:xfrm rot="16200000">
            <a:off x="10697189" y="-3726735"/>
            <a:ext cx="1465623" cy="2286000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4" name="文本框 3"/>
          <p:cNvSpPr txBox="1"/>
          <p:nvPr/>
        </p:nvSpPr>
        <p:spPr>
          <a:xfrm>
            <a:off x="14576547" y="7518599"/>
            <a:ext cx="8283453" cy="369332"/>
          </a:xfrm>
          <a:prstGeom prst="rect">
            <a:avLst/>
          </a:prstGeom>
          <a:noFill/>
        </p:spPr>
        <p:txBody>
          <a:bodyPr vert="horz"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sp>
        <p:nvSpPr>
          <p:cNvPr id="5" name="Shape 2412"/>
          <p:cNvSpPr/>
          <p:nvPr/>
        </p:nvSpPr>
        <p:spPr>
          <a:xfrm>
            <a:off x="2134728" y="8933747"/>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Shape 2423"/>
          <p:cNvSpPr/>
          <p:nvPr/>
        </p:nvSpPr>
        <p:spPr>
          <a:xfrm>
            <a:off x="213472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7" name="Shape 2430"/>
          <p:cNvSpPr/>
          <p:nvPr/>
        </p:nvSpPr>
        <p:spPr>
          <a:xfrm>
            <a:off x="1240335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438"/>
          <p:cNvSpPr/>
          <p:nvPr/>
        </p:nvSpPr>
        <p:spPr>
          <a:xfrm>
            <a:off x="12403358" y="8956346"/>
            <a:ext cx="497097" cy="45187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MH_Entry_1">
            <a:hlinkClick r:id="rId7" action="ppaction://hlinksldjump"/>
          </p:cNvPr>
          <p:cNvSpPr>
            <a:spLocks noChangeArrowheads="1"/>
          </p:cNvSpPr>
          <p:nvPr>
            <p:custDataLst>
              <p:tags r:id="rId1"/>
            </p:custDataLst>
          </p:nvPr>
        </p:nvSpPr>
        <p:spPr bwMode="auto">
          <a:xfrm>
            <a:off x="283059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83059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1" name="MH_Entry_1">
            <a:hlinkClick r:id="rId7" action="ppaction://hlinksldjump"/>
          </p:cNvPr>
          <p:cNvSpPr>
            <a:spLocks noChangeArrowheads="1"/>
          </p:cNvSpPr>
          <p:nvPr>
            <p:custDataLst>
              <p:tags r:id="rId2"/>
            </p:custDataLst>
          </p:nvPr>
        </p:nvSpPr>
        <p:spPr bwMode="auto">
          <a:xfrm>
            <a:off x="1309854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1309854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3" name="MH_Entry_1">
            <a:hlinkClick r:id="rId7" action="ppaction://hlinksldjump"/>
          </p:cNvPr>
          <p:cNvSpPr>
            <a:spLocks noChangeArrowheads="1"/>
          </p:cNvSpPr>
          <p:nvPr>
            <p:custDataLst>
              <p:tags r:id="rId3"/>
            </p:custDataLst>
          </p:nvPr>
        </p:nvSpPr>
        <p:spPr bwMode="auto">
          <a:xfrm>
            <a:off x="1309854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309854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5" name="MH_Entry_1">
            <a:hlinkClick r:id="rId7" action="ppaction://hlinksldjump"/>
          </p:cNvPr>
          <p:cNvSpPr>
            <a:spLocks noChangeArrowheads="1"/>
          </p:cNvSpPr>
          <p:nvPr>
            <p:custDataLst>
              <p:tags r:id="rId4"/>
            </p:custDataLst>
          </p:nvPr>
        </p:nvSpPr>
        <p:spPr bwMode="auto">
          <a:xfrm>
            <a:off x="283059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283059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17457162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8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par>
                                <p:cTn id="23" presetID="49" presetClass="entr" presetSubtype="0" decel="10000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97709" y="3847465"/>
            <a:ext cx="4648200" cy="6979920"/>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5919" y="3843655"/>
            <a:ext cx="4671060" cy="6987540"/>
          </a:xfrm>
          <a:prstGeom prst="rect">
            <a:avLst/>
          </a:prstGeom>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720086" y="2536660"/>
            <a:ext cx="6403088" cy="9601531"/>
          </a:xfrm>
          <a:prstGeom prst="rect">
            <a:avLst/>
          </a:prstGeom>
          <a:noFill/>
          <a:ln>
            <a:solidFill>
              <a:srgbClr val="0F85F1"/>
            </a:solidFill>
          </a:ln>
          <a:effectLst>
            <a:outerShdw blurRad="508000" dist="38100" dir="5400000" sx="105000" sy="105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4" name="矩形 3"/>
          <p:cNvSpPr/>
          <p:nvPr/>
        </p:nvSpPr>
        <p:spPr>
          <a:xfrm>
            <a:off x="5720086" y="8495071"/>
            <a:ext cx="6403088" cy="100289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Somewhere </a:t>
            </a:r>
            <a:endParaRPr lang="zh-CN" altLang="en-US" sz="4000" dirty="0"/>
          </a:p>
        </p:txBody>
      </p:sp>
      <p:sp>
        <p:nvSpPr>
          <p:cNvPr id="5" name="矩形 4"/>
          <p:cNvSpPr/>
          <p:nvPr/>
        </p:nvSpPr>
        <p:spPr>
          <a:xfrm>
            <a:off x="5720086" y="9497961"/>
            <a:ext cx="6403088" cy="264178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801698" y="3847465"/>
            <a:ext cx="4640580" cy="6979920"/>
          </a:xfrm>
          <a:prstGeom prst="rect">
            <a:avLst/>
          </a:prstGeom>
        </p:spPr>
      </p:pic>
    </p:spTree>
    <p:extLst>
      <p:ext uri="{BB962C8B-B14F-4D97-AF65-F5344CB8AC3E}">
        <p14:creationId xmlns:p14="http://schemas.microsoft.com/office/powerpoint/2010/main" val="327576695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
</p:tagLst>
</file>

<file path=ppt/tags/tag1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F85F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1274</TotalTime>
  <Words>1451</Words>
  <Application>Microsoft Office PowerPoint</Application>
  <PresentationFormat>自定义</PresentationFormat>
  <Paragraphs>132</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Gill Sans</vt:lpstr>
      <vt:lpstr>Open Sans Light</vt:lpstr>
      <vt:lpstr>宋体</vt:lpstr>
      <vt:lpstr>微软雅黑</vt:lpstr>
      <vt:lpstr>微软雅黑 Light</vt:lpstr>
      <vt:lpstr>Arial</vt:lpstr>
      <vt:lpstr>Calibri</vt:lpstr>
      <vt:lpstr>Helvetica</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YANGs</cp:lastModifiedBy>
  <cp:revision>95</cp:revision>
  <dcterms:created xsi:type="dcterms:W3CDTF">2016-04-01T16:17:03Z</dcterms:created>
  <dcterms:modified xsi:type="dcterms:W3CDTF">2020-12-23T14:09:30Z</dcterms:modified>
</cp:coreProperties>
</file>